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3" r:id="rId8"/>
    <p:sldId id="268" r:id="rId9"/>
    <p:sldId id="267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0D6523-F183-4CCF-8FC5-63CC4F9D87C6}" type="datetimeFigureOut">
              <a:rPr lang="cs-CZ" smtClean="0"/>
              <a:t>4. 6. 2016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70BAB1-7A26-433D-AAC6-2FFB8995A8C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Obhajoba diplomové práce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Bc. Pavel </a:t>
            </a:r>
            <a:r>
              <a:rPr lang="cs-CZ" dirty="0" err="1" smtClean="0"/>
              <a:t>Pilecký</a:t>
            </a:r>
            <a:endParaRPr lang="cs-CZ" dirty="0" smtClean="0"/>
          </a:p>
          <a:p>
            <a:r>
              <a:rPr lang="cs-CZ" dirty="0" err="1"/>
              <a:t>u</a:t>
            </a:r>
            <a:r>
              <a:rPr lang="cs-CZ" dirty="0" err="1" smtClean="0"/>
              <a:t>čo</a:t>
            </a:r>
            <a:r>
              <a:rPr lang="cs-CZ" dirty="0" smtClean="0"/>
              <a:t>: 8959</a:t>
            </a:r>
            <a:endParaRPr lang="cs-CZ" dirty="0"/>
          </a:p>
        </p:txBody>
      </p:sp>
      <p:pic>
        <p:nvPicPr>
          <p:cNvPr id="4" name="Obrázek 3" descr="Nádraží - budejovice.idnes.cz.jpg"/>
          <p:cNvPicPr/>
          <p:nvPr/>
        </p:nvPicPr>
        <p:blipFill>
          <a:blip r:embed="rId2"/>
          <a:stretch>
            <a:fillRect/>
          </a:stretch>
        </p:blipFill>
        <p:spPr>
          <a:xfrm rot="641118">
            <a:off x="529257" y="3302741"/>
            <a:ext cx="4320480" cy="26231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016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diplomové práce </a:t>
            </a:r>
            <a:r>
              <a:rPr lang="cs-CZ" dirty="0"/>
              <a:t>byl </a:t>
            </a:r>
            <a:r>
              <a:rPr lang="cs-CZ" dirty="0" smtClean="0"/>
              <a:t>splněn</a:t>
            </a:r>
          </a:p>
          <a:p>
            <a:r>
              <a:rPr lang="cs-CZ" dirty="0" smtClean="0"/>
              <a:t>Zjištěny nedostatky</a:t>
            </a:r>
          </a:p>
          <a:p>
            <a:r>
              <a:rPr lang="cs-CZ" dirty="0" smtClean="0"/>
              <a:t>Opatření</a:t>
            </a:r>
          </a:p>
          <a:p>
            <a:r>
              <a:rPr lang="cs-CZ" dirty="0" smtClean="0"/>
              <a:t>Náklady na návrhy opatření</a:t>
            </a:r>
            <a:endParaRPr lang="cs-CZ" dirty="0"/>
          </a:p>
          <a:p>
            <a:r>
              <a:rPr lang="cs-CZ" dirty="0" smtClean="0"/>
              <a:t>Zavedení navrhovaných opatření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67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Odhalil jste další nedostatky v technickém a provozním zabezpečení osobního nádraží v ŽST České Budějovice (v kontextu bezpečnosti)? 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Bude </a:t>
            </a:r>
            <a:r>
              <a:rPr lang="cs-CZ" dirty="0"/>
              <a:t>váš návrh akceptovaný</a:t>
            </a:r>
            <a:r>
              <a:rPr lang="cs-CZ" dirty="0" smtClean="0"/>
              <a:t>?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/>
              <a:t>Ve své práci navrhujete kamerový systém pro monitorování veřejných prostor nádraží, jakým způsobem by byl kamerový systém zajištěn v případě výpadku napájení elektrickým proudem</a:t>
            </a:r>
            <a:r>
              <a:rPr lang="cs-CZ" dirty="0" smtClean="0"/>
              <a:t>?</a:t>
            </a:r>
          </a:p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r>
              <a:rPr lang="cs-CZ" dirty="0"/>
              <a:t>Jaké jsou podle Vás nejzávažnější nedostatky z hlediska bezpečnosti evakuace osob v ŽST České Budějovice?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Doplňující dotazy vedoucího práce a oponenta</a:t>
            </a:r>
          </a:p>
        </p:txBody>
      </p:sp>
    </p:spTree>
    <p:extLst>
      <p:ext uri="{BB962C8B-B14F-4D97-AF65-F5344CB8AC3E}">
        <p14:creationId xmlns:p14="http://schemas.microsoft.com/office/powerpoint/2010/main" val="289108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154355"/>
          </a:xfrm>
        </p:spPr>
        <p:txBody>
          <a:bodyPr>
            <a:normAutofit/>
          </a:bodyPr>
          <a:lstStyle/>
          <a:p>
            <a:pPr algn="ctr"/>
            <a:r>
              <a:rPr lang="cs-CZ" sz="6000" dirty="0" smtClean="0"/>
              <a:t>Děkuji za pozornost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0592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302433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Optimalizace požárního evakuačního plánu výpravní budovy osobního nádraží v ŽST České Budějovice</a:t>
            </a:r>
          </a:p>
        </p:txBody>
      </p:sp>
    </p:spTree>
    <p:extLst>
      <p:ext uri="{BB962C8B-B14F-4D97-AF65-F5344CB8AC3E}">
        <p14:creationId xmlns:p14="http://schemas.microsoft.com/office/powerpoint/2010/main" val="22518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</a:p>
          <a:p>
            <a:r>
              <a:rPr lang="cs-CZ" dirty="0" smtClean="0"/>
              <a:t>Testování </a:t>
            </a:r>
            <a:r>
              <a:rPr lang="cs-CZ" dirty="0" smtClean="0"/>
              <a:t>současného evakuačního plánu</a:t>
            </a:r>
          </a:p>
          <a:p>
            <a:r>
              <a:rPr lang="cs-CZ" dirty="0" smtClean="0"/>
              <a:t>Výsledky testování </a:t>
            </a:r>
          </a:p>
          <a:p>
            <a:r>
              <a:rPr lang="cs-CZ" dirty="0" smtClean="0"/>
              <a:t>Zjištěné nedostatky</a:t>
            </a:r>
          </a:p>
          <a:p>
            <a:r>
              <a:rPr lang="cs-CZ" dirty="0" smtClean="0"/>
              <a:t>Návrhy řešení na odstranění nedostatků </a:t>
            </a:r>
          </a:p>
          <a:p>
            <a:r>
              <a:rPr lang="cs-CZ" dirty="0" smtClean="0"/>
              <a:t>Doplňující dotazy vedoucího práce a oponenta</a:t>
            </a:r>
          </a:p>
          <a:p>
            <a:endParaRPr lang="cs-CZ" dirty="0" smtClean="0"/>
          </a:p>
          <a:p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obhajoby diplomové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50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této diplomové práce </a:t>
            </a:r>
            <a:r>
              <a:rPr lang="cs-CZ" dirty="0" smtClean="0"/>
              <a:t>bylo ověřit</a:t>
            </a:r>
            <a:r>
              <a:rPr lang="cs-CZ" dirty="0"/>
              <a:t>, zda-</a:t>
            </a:r>
            <a:r>
              <a:rPr lang="cs-CZ" dirty="0" err="1"/>
              <a:t>li</a:t>
            </a:r>
            <a:r>
              <a:rPr lang="cs-CZ" dirty="0"/>
              <a:t> se v současném evakuačním plánu nachází nedostatky a </a:t>
            </a:r>
            <a:r>
              <a:rPr lang="cs-CZ" dirty="0" smtClean="0"/>
              <a:t>následně navrhnout opatření k jejich odstranění.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 </a:t>
            </a:r>
            <a:r>
              <a:rPr lang="cs-CZ" dirty="0" smtClean="0"/>
              <a:t>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Reálný test – ověření současného požárního evakuačního plánu</a:t>
            </a:r>
          </a:p>
          <a:p>
            <a:pPr lvl="2"/>
            <a:r>
              <a:rPr lang="cs-CZ" dirty="0" smtClean="0"/>
              <a:t>Ve spolupráci s HZS SŽDC České Budějovice</a:t>
            </a:r>
          </a:p>
          <a:p>
            <a:pPr lvl="2"/>
            <a:r>
              <a:rPr lang="cs-CZ" dirty="0" smtClean="0"/>
              <a:t>Námětové cvičení dne 20.1.2016, 13:30 hodin</a:t>
            </a:r>
          </a:p>
          <a:p>
            <a:pPr lvl="2"/>
            <a:r>
              <a:rPr lang="cs-CZ" dirty="0" smtClean="0"/>
              <a:t>Teroristický útok s následným výbuchem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Zaplnění objektu kouřem</a:t>
            </a:r>
          </a:p>
          <a:p>
            <a:pPr lvl="2"/>
            <a:r>
              <a:rPr lang="cs-CZ" dirty="0" smtClean="0"/>
              <a:t>Výpočte </a:t>
            </a:r>
            <a:r>
              <a:rPr lang="cs-CZ" dirty="0"/>
              <a:t>dle normy ČSN 730802</a:t>
            </a:r>
            <a:endParaRPr lang="cs-CZ" dirty="0" smtClean="0"/>
          </a:p>
          <a:p>
            <a:pPr lvl="2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Testování současného evakuačního plánu</a:t>
            </a:r>
          </a:p>
        </p:txBody>
      </p:sp>
      <p:pic>
        <p:nvPicPr>
          <p:cNvPr id="1026" name="Picture 2" descr="http://www.nasihasici.cz/fotky43003/logo_sdc_corel_9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33056"/>
            <a:ext cx="2087381" cy="208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96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Nepřehledný evakuační plán</a:t>
            </a:r>
          </a:p>
          <a:p>
            <a:r>
              <a:rPr lang="cs-CZ" dirty="0" smtClean="0"/>
              <a:t>Dezinformace</a:t>
            </a:r>
          </a:p>
          <a:p>
            <a:r>
              <a:rPr lang="cs-CZ" dirty="0" smtClean="0"/>
              <a:t>Nepřipravený personál</a:t>
            </a:r>
          </a:p>
          <a:p>
            <a:r>
              <a:rPr lang="cs-CZ" dirty="0" smtClean="0"/>
              <a:t>Nedodržení požárního evakuačního plánu</a:t>
            </a:r>
          </a:p>
          <a:p>
            <a:r>
              <a:rPr lang="cs-CZ" dirty="0"/>
              <a:t>Čas samovolné evakuace – 6 minut 35 </a:t>
            </a:r>
            <a:r>
              <a:rPr lang="cs-CZ" dirty="0" smtClean="0"/>
              <a:t>s</a:t>
            </a:r>
          </a:p>
          <a:p>
            <a:r>
              <a:rPr lang="cs-CZ" dirty="0" smtClean="0"/>
              <a:t>Zaplnění kouřem objektu – 5 minut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testování </a:t>
            </a:r>
          </a:p>
        </p:txBody>
      </p:sp>
      <p:pic>
        <p:nvPicPr>
          <p:cNvPr id="4" name="Obrázek 3" descr="20160318_11024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5896" y="4365104"/>
            <a:ext cx="4680520" cy="194421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5738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Technické vybavení budovy</a:t>
            </a:r>
          </a:p>
          <a:p>
            <a:pPr lvl="1"/>
            <a:r>
              <a:rPr lang="cs-CZ" dirty="0"/>
              <a:t>Technický dispečink</a:t>
            </a:r>
          </a:p>
          <a:p>
            <a:pPr lvl="1"/>
            <a:r>
              <a:rPr lang="cs-CZ" dirty="0"/>
              <a:t>Kamerový systém</a:t>
            </a:r>
          </a:p>
          <a:p>
            <a:pPr lvl="1"/>
            <a:r>
              <a:rPr lang="cs-CZ" dirty="0"/>
              <a:t>Elektronická požární signalizace</a:t>
            </a:r>
          </a:p>
          <a:p>
            <a:pPr lvl="1"/>
            <a:r>
              <a:rPr lang="cs-CZ" dirty="0"/>
              <a:t>Výstražný systém</a:t>
            </a:r>
          </a:p>
          <a:p>
            <a:pPr lvl="1"/>
            <a:r>
              <a:rPr lang="cs-CZ" dirty="0"/>
              <a:t>Výměna plynů v objektu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Nový požární evakuační plán</a:t>
            </a:r>
          </a:p>
          <a:p>
            <a:pPr lvl="1"/>
            <a:r>
              <a:rPr lang="cs-CZ" dirty="0" smtClean="0"/>
              <a:t>Stručný</a:t>
            </a:r>
          </a:p>
          <a:p>
            <a:pPr lvl="1"/>
            <a:r>
              <a:rPr lang="cs-CZ" dirty="0" smtClean="0"/>
              <a:t>Dodržuje vyhlášku 246/2001 Sb. </a:t>
            </a:r>
            <a:endParaRPr lang="cs-CZ" dirty="0"/>
          </a:p>
          <a:p>
            <a:pPr lvl="1"/>
            <a:r>
              <a:rPr lang="cs-CZ" dirty="0" smtClean="0"/>
              <a:t>Obsahuje operativní karty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Návrhy řešení na odstranění nedostatků </a:t>
            </a:r>
          </a:p>
        </p:txBody>
      </p:sp>
    </p:spTree>
    <p:extLst>
      <p:ext uri="{BB962C8B-B14F-4D97-AF65-F5344CB8AC3E}">
        <p14:creationId xmlns:p14="http://schemas.microsoft.com/office/powerpoint/2010/main" val="22424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Technický dispečink</a:t>
            </a:r>
            <a:endParaRPr lang="cs-CZ" dirty="0"/>
          </a:p>
        </p:txBody>
      </p:sp>
      <p:pic>
        <p:nvPicPr>
          <p:cNvPr id="4" name="Zástupný symbol pro obsah 3" descr="Bez názvu.pn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412776"/>
            <a:ext cx="7128792" cy="381642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83568" y="530390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Navrhované prostory pro technický dispečink 1. NP severní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58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EPS, Požární evakuační systém</a:t>
            </a:r>
            <a:endParaRPr lang="cs-CZ" dirty="0"/>
          </a:p>
        </p:txBody>
      </p:sp>
      <p:pic>
        <p:nvPicPr>
          <p:cNvPr id="4" name="Zástupný symbol pro obsah 3" descr="sdfsdf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844824"/>
            <a:ext cx="7632847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98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281</Words>
  <Application>Microsoft Office PowerPoint</Application>
  <PresentationFormat>Předvádění na obrazovce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Obhajoba diplomové práce </vt:lpstr>
      <vt:lpstr>Optimalizace požárního evakuačního plánu výpravní budovy osobního nádraží v ŽST České Budějovice</vt:lpstr>
      <vt:lpstr>Struktura obhajoby diplomové práce</vt:lpstr>
      <vt:lpstr>Cíl práce</vt:lpstr>
      <vt:lpstr>Testování současného evakuačního plánu</vt:lpstr>
      <vt:lpstr>Výsledky testování </vt:lpstr>
      <vt:lpstr>Návrhy řešení na odstranění nedostatků </vt:lpstr>
      <vt:lpstr>Technický dispečink</vt:lpstr>
      <vt:lpstr>EPS, Požární evakuační systém</vt:lpstr>
      <vt:lpstr>Závěr</vt:lpstr>
      <vt:lpstr>Doplňující dotazy vedoucího práce a oponenta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diplomové práce</dc:title>
  <dc:creator>Pilecký Pavel, Bc.</dc:creator>
  <cp:lastModifiedBy>Pavel Pilecký</cp:lastModifiedBy>
  <cp:revision>11</cp:revision>
  <dcterms:created xsi:type="dcterms:W3CDTF">2016-06-03T13:21:50Z</dcterms:created>
  <dcterms:modified xsi:type="dcterms:W3CDTF">2016-06-04T13:19:03Z</dcterms:modified>
</cp:coreProperties>
</file>