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9" r:id="rId3"/>
    <p:sldId id="257" r:id="rId4"/>
    <p:sldId id="258" r:id="rId5"/>
    <p:sldId id="260" r:id="rId6"/>
    <p:sldId id="268" r:id="rId7"/>
    <p:sldId id="261" r:id="rId8"/>
    <p:sldId id="262" r:id="rId9"/>
    <p:sldId id="263" r:id="rId10"/>
    <p:sldId id="264" r:id="rId11"/>
    <p:sldId id="266" r:id="rId12"/>
    <p:sldId id="267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1DBA95-F2D9-4880-A3B9-52A5DB03A44F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0652A0-416D-4953-87CE-CAE8C9B51FF4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Informační systém pro správu a vyřizování objednávek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44207" y="5751119"/>
            <a:ext cx="25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dirty="0" smtClean="0"/>
              <a:t>Autor: Bc. Michal Kubát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5751119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Vedoucí: Ing. Marek Vokoun, Ph.D.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71140" y="6412686"/>
            <a:ext cx="1376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Červen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26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200" dirty="0"/>
              <a:t>m</a:t>
            </a:r>
            <a:r>
              <a:rPr lang="cs-CZ" sz="2200" dirty="0" smtClean="0"/>
              <a:t>arketingové zaměření a unikátní funkce systému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o</a:t>
            </a:r>
            <a:r>
              <a:rPr lang="cs-CZ" sz="2200" dirty="0" smtClean="0"/>
              <a:t>nline propojení celého IS společnosti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r</a:t>
            </a:r>
            <a:r>
              <a:rPr lang="cs-CZ" sz="2200" dirty="0" smtClean="0"/>
              <a:t>ychlost a kvalita doručení – externí přepravní společnosti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k</a:t>
            </a:r>
            <a:r>
              <a:rPr lang="cs-CZ" sz="2200" dirty="0" smtClean="0"/>
              <a:t>valitní informovanost zákazníků o průběhu objednávky a doručení – online sledování zásilky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n</a:t>
            </a:r>
            <a:r>
              <a:rPr lang="cs-CZ" sz="2200" dirty="0" smtClean="0"/>
              <a:t>eefektivní uspořádání produktů v jednotlivých skladech – vícenáklady za přepravu zboží, administrativní a informační náročnost </a:t>
            </a:r>
            <a:r>
              <a:rPr lang="cs-CZ" sz="2200" dirty="0" smtClean="0">
                <a:cs typeface="Times New Roman"/>
              </a:rPr>
              <a:t>→ jednotný sklad, přerozdělení produktů</a:t>
            </a:r>
            <a:endParaRPr lang="cs-CZ" sz="2200" dirty="0" smtClean="0"/>
          </a:p>
          <a:p>
            <a:pPr>
              <a:lnSpc>
                <a:spcPct val="150000"/>
              </a:lnSpc>
            </a:pPr>
            <a:r>
              <a:rPr lang="cs-CZ" sz="2200" dirty="0"/>
              <a:t>i</a:t>
            </a:r>
            <a:r>
              <a:rPr lang="cs-CZ" sz="2200" dirty="0" smtClean="0"/>
              <a:t>ntuitivní prostředí IS – ze strany zaměstnanců i zákazníků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4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200" i="1" u="sng" dirty="0" smtClean="0"/>
              <a:t>Oponent diplomové práce: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Jak autor ošetřil únik dat z jím navrhovaného systému?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Jaké jsou reálné možnosti vstupu tohoto systému na zahraniční trh?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Jaký je reálný počet zaměstnanců (správců) systému?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Jak omezit či úplně vytěsnit lidskou chybu (faktor) při rozčleňování objednávek?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276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2200" i="1" u="sng" dirty="0" smtClean="0"/>
              <a:t>Vedoucí diplomové práce: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Jaké logistické metody SW umožňuje?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Jaké jsou provozní náklady na SW oproti konkurenci?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Jak hodnotí zahraniční zdroje informatickou podporu logistických procesů ve firmě?</a:t>
            </a:r>
          </a:p>
          <a:p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863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2343944"/>
            <a:ext cx="4762500" cy="3571875"/>
          </a:xfrm>
        </p:spPr>
      </p:pic>
    </p:spTree>
    <p:extLst>
      <p:ext uri="{BB962C8B-B14F-4D97-AF65-F5344CB8AC3E}">
        <p14:creationId xmlns:p14="http://schemas.microsoft.com/office/powerpoint/2010/main" val="40188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Struktura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/>
              <a:t>c</a:t>
            </a:r>
            <a:r>
              <a:rPr lang="cs-CZ" sz="2200" dirty="0" smtClean="0"/>
              <a:t>íl diplomové práce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p</a:t>
            </a:r>
            <a:r>
              <a:rPr lang="cs-CZ" sz="2200" dirty="0" smtClean="0"/>
              <a:t>ředstavení společnosti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i</a:t>
            </a:r>
            <a:r>
              <a:rPr lang="cs-CZ" sz="2200" dirty="0" smtClean="0"/>
              <a:t>nformační systém </a:t>
            </a:r>
            <a:r>
              <a:rPr lang="cs-CZ" sz="2200" dirty="0" smtClean="0"/>
              <a:t>společnosti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propojení informačního systému</a:t>
            </a:r>
            <a:endParaRPr lang="cs-CZ" sz="2200" dirty="0" smtClean="0"/>
          </a:p>
          <a:p>
            <a:pPr>
              <a:lnSpc>
                <a:spcPct val="150000"/>
              </a:lnSpc>
            </a:pPr>
            <a:r>
              <a:rPr lang="cs-CZ" sz="2200" dirty="0"/>
              <a:t>v</a:t>
            </a:r>
            <a:r>
              <a:rPr lang="cs-CZ" sz="2200" dirty="0" smtClean="0"/>
              <a:t>ýsledky zkoumání IS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z</a:t>
            </a:r>
            <a:r>
              <a:rPr lang="cs-CZ" sz="2200" dirty="0" smtClean="0"/>
              <a:t>ávěr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771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diplomové práce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 smtClean="0"/>
              <a:t>Cílem diplomové práce je popsat a vysvětlit principy fungování informačního systému pro správu a vyřizování objednávek v praxi ve vybrané společnosti.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860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s</a:t>
            </a:r>
            <a:r>
              <a:rPr lang="cs-CZ" sz="2400" dirty="0" smtClean="0"/>
              <a:t>polečnost </a:t>
            </a:r>
            <a:r>
              <a:rPr lang="cs-CZ" sz="2400" b="1" dirty="0" smtClean="0"/>
              <a:t>Velkoobchod-eshop.CZ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o</a:t>
            </a:r>
            <a:r>
              <a:rPr lang="cs-CZ" sz="2400" dirty="0" smtClean="0"/>
              <a:t>bchodní a marketingová společnost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o</a:t>
            </a:r>
            <a:r>
              <a:rPr lang="cs-CZ" sz="2400" b="1" dirty="0" smtClean="0"/>
              <a:t>bor podnikání </a:t>
            </a:r>
            <a:r>
              <a:rPr lang="cs-CZ" sz="2400" dirty="0" smtClean="0"/>
              <a:t>– stavebnictví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z</a:t>
            </a:r>
            <a:r>
              <a:rPr lang="cs-CZ" sz="2400" b="1" dirty="0" smtClean="0"/>
              <a:t>aměření společnosti </a:t>
            </a:r>
            <a:r>
              <a:rPr lang="cs-CZ" sz="2400" dirty="0" smtClean="0"/>
              <a:t>– velkoobchodní online prodej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p</a:t>
            </a:r>
            <a:r>
              <a:rPr lang="cs-CZ" sz="2400" b="1" dirty="0" smtClean="0"/>
              <a:t>ůsobnost</a:t>
            </a:r>
            <a:r>
              <a:rPr lang="cs-CZ" sz="2400" dirty="0" smtClean="0"/>
              <a:t> – Česká republika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</a:t>
            </a:r>
            <a:r>
              <a:rPr lang="cs-CZ" sz="2400" dirty="0" smtClean="0"/>
              <a:t>polupráce s </a:t>
            </a:r>
            <a:r>
              <a:rPr lang="cs-CZ" sz="2400" b="1" dirty="0" smtClean="0"/>
              <a:t>5</a:t>
            </a:r>
            <a:r>
              <a:rPr lang="cs-CZ" sz="2400" dirty="0" smtClean="0"/>
              <a:t> hlavními obchodními partnery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</a:t>
            </a:r>
            <a:r>
              <a:rPr lang="cs-CZ" sz="2400" dirty="0" smtClean="0"/>
              <a:t>polupráce se </a:t>
            </a:r>
            <a:r>
              <a:rPr lang="cs-CZ" sz="2400" b="1" dirty="0" smtClean="0"/>
              <a:t>3</a:t>
            </a:r>
            <a:r>
              <a:rPr lang="cs-CZ" sz="2400" dirty="0" smtClean="0"/>
              <a:t> dopravci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</a:t>
            </a:r>
            <a:r>
              <a:rPr lang="cs-CZ" sz="2400" dirty="0" smtClean="0"/>
              <a:t>roduktové portfolio s několika tisíci produktů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5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/>
              <a:t>u</a:t>
            </a:r>
            <a:r>
              <a:rPr lang="cs-CZ" sz="2200" dirty="0" smtClean="0"/>
              <a:t>nikátně navržený IS – vývoj 1 rok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t</a:t>
            </a:r>
            <a:r>
              <a:rPr lang="cs-CZ" sz="2200" dirty="0" smtClean="0"/>
              <a:t>estovací provoz 3 měsíce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o</a:t>
            </a:r>
            <a:r>
              <a:rPr lang="cs-CZ" sz="2200" dirty="0" smtClean="0"/>
              <a:t>nline propojení jednotlivých částí a automatizace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z</a:t>
            </a:r>
            <a:r>
              <a:rPr lang="cs-CZ" sz="2200" dirty="0" smtClean="0"/>
              <a:t>aměření na marketing s cílem zvýšit prodejnost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v</a:t>
            </a:r>
            <a:r>
              <a:rPr lang="cs-CZ" sz="2200" dirty="0" smtClean="0"/>
              <a:t>ývoj unikátních marketingových funkcí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o</a:t>
            </a:r>
            <a:r>
              <a:rPr lang="cs-CZ" sz="2200" dirty="0" smtClean="0"/>
              <a:t>mezení přístupu z důvodu </a:t>
            </a:r>
            <a:r>
              <a:rPr lang="cs-CZ" sz="2200" dirty="0" err="1"/>
              <a:t>k</a:t>
            </a:r>
            <a:r>
              <a:rPr lang="cs-CZ" sz="2200" dirty="0" err="1" smtClean="0"/>
              <a:t>now</a:t>
            </a:r>
            <a:r>
              <a:rPr lang="cs-CZ" sz="2200" dirty="0" smtClean="0"/>
              <a:t> </a:t>
            </a:r>
            <a:r>
              <a:rPr lang="cs-CZ" sz="2200" dirty="0" err="1" smtClean="0"/>
              <a:t>how</a:t>
            </a:r>
            <a:endParaRPr lang="cs-CZ" sz="22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24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Propojení informačního systému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527225"/>
            <a:ext cx="5309537" cy="5330775"/>
          </a:xfrm>
        </p:spPr>
      </p:pic>
    </p:spTree>
    <p:extLst>
      <p:ext uri="{BB962C8B-B14F-4D97-AF65-F5344CB8AC3E}">
        <p14:creationId xmlns:p14="http://schemas.microsoft.com/office/powerpoint/2010/main" val="6587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Výsledky zkoumání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cs-CZ" sz="2400" b="1" dirty="0" smtClean="0"/>
              <a:t>Klady:</a:t>
            </a:r>
          </a:p>
          <a:p>
            <a:pPr>
              <a:lnSpc>
                <a:spcPct val="160000"/>
              </a:lnSpc>
            </a:pPr>
            <a:r>
              <a:rPr lang="cs-CZ" sz="2400" dirty="0" smtClean="0"/>
              <a:t>propracované marketingové funkce – vlastní </a:t>
            </a:r>
            <a:r>
              <a:rPr lang="cs-CZ" sz="2400" dirty="0" err="1"/>
              <a:t>k</a:t>
            </a:r>
            <a:r>
              <a:rPr lang="cs-CZ" sz="2400" dirty="0" err="1" smtClean="0"/>
              <a:t>now</a:t>
            </a:r>
            <a:r>
              <a:rPr lang="cs-CZ" sz="2400" dirty="0" smtClean="0"/>
              <a:t> </a:t>
            </a:r>
            <a:r>
              <a:rPr lang="cs-CZ" sz="2400" dirty="0" err="1" smtClean="0"/>
              <a:t>how</a:t>
            </a:r>
            <a:r>
              <a:rPr lang="cs-CZ" sz="2400" dirty="0" smtClean="0"/>
              <a:t> společnosti</a:t>
            </a:r>
          </a:p>
          <a:p>
            <a:pPr>
              <a:lnSpc>
                <a:spcPct val="160000"/>
              </a:lnSpc>
            </a:pPr>
            <a:r>
              <a:rPr lang="cs-CZ" sz="2400" dirty="0"/>
              <a:t>o</a:t>
            </a:r>
            <a:r>
              <a:rPr lang="cs-CZ" sz="2400" dirty="0" smtClean="0"/>
              <a:t>nline propojení jednotlivých částí společnosti (účetní, obchodní oddělení, marketing, sklady)</a:t>
            </a:r>
          </a:p>
          <a:p>
            <a:pPr>
              <a:lnSpc>
                <a:spcPct val="160000"/>
              </a:lnSpc>
            </a:pPr>
            <a:r>
              <a:rPr lang="cs-CZ" sz="2400" dirty="0"/>
              <a:t>o</a:t>
            </a:r>
            <a:r>
              <a:rPr lang="cs-CZ" sz="2400" dirty="0" smtClean="0"/>
              <a:t>mezenost přístupu zaměstnanců do částí systému</a:t>
            </a:r>
          </a:p>
          <a:p>
            <a:pPr>
              <a:lnSpc>
                <a:spcPct val="160000"/>
              </a:lnSpc>
            </a:pPr>
            <a:r>
              <a:rPr lang="cs-CZ" sz="2400" dirty="0"/>
              <a:t>využívání externích přepravních společností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9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200" b="1" dirty="0" smtClean="0"/>
              <a:t>Zápory: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nepropracovaný systém a ceník za doručení zboží – vícenáklady na balení, konsolidaci, </a:t>
            </a:r>
            <a:r>
              <a:rPr lang="cs-CZ" sz="2200" dirty="0" err="1" smtClean="0"/>
              <a:t>dekonsolidaci</a:t>
            </a:r>
            <a:r>
              <a:rPr lang="cs-CZ" sz="2200" dirty="0" smtClean="0"/>
              <a:t> a expedici zboží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z</a:t>
            </a:r>
            <a:r>
              <a:rPr lang="cs-CZ" sz="2200" dirty="0" smtClean="0"/>
              <a:t>bytečná administrativní náročnost v procesu expedice zboží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špatné </a:t>
            </a:r>
            <a:r>
              <a:rPr lang="cs-CZ" sz="2200" dirty="0"/>
              <a:t>rozložení produktového portfolia do skladů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administrativně náročné zpracování objednávek</a:t>
            </a:r>
          </a:p>
          <a:p>
            <a:pPr>
              <a:lnSpc>
                <a:spcPct val="150000"/>
              </a:lnSpc>
            </a:pPr>
            <a:r>
              <a:rPr lang="cs-CZ" sz="2200" dirty="0"/>
              <a:t>neefektivní expediční proces s vícekusovými zásilkami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75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Návrhy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Chyby jsou především v procesu expedice zboží.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v</a:t>
            </a:r>
            <a:r>
              <a:rPr lang="cs-CZ" sz="2000" dirty="0" smtClean="0"/>
              <a:t>ložení funkce „váha“ do IS systému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000" i="1" dirty="0"/>
              <a:t>v</a:t>
            </a:r>
            <a:r>
              <a:rPr lang="cs-CZ" sz="2000" i="1" dirty="0" smtClean="0"/>
              <a:t>yřešení ceníku za dopravu - automatizace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000" i="1" dirty="0"/>
              <a:t>a</a:t>
            </a:r>
            <a:r>
              <a:rPr lang="cs-CZ" sz="2000" i="1" dirty="0" smtClean="0"/>
              <a:t>utomatický návrh v IS na přepravní jednotku – paleta, balík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o</a:t>
            </a:r>
            <a:r>
              <a:rPr lang="cs-CZ" sz="2000" dirty="0" smtClean="0"/>
              <a:t>dstranění administrativní náročnosti – online fakturace, elektronické podepisování, automatizace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</a:t>
            </a:r>
            <a:r>
              <a:rPr lang="cs-CZ" sz="2000" dirty="0" smtClean="0"/>
              <a:t>roduktové portfolio – lepší uspořádání do skladů, odstranění dodatečných nákladů na přepravu zboží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23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</TotalTime>
  <Words>435</Words>
  <Application>Microsoft Office PowerPoint</Application>
  <PresentationFormat>Předvádění na obrazovce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Informační systém pro správu a vyřizování objednávek</vt:lpstr>
      <vt:lpstr>Struktura prezentace</vt:lpstr>
      <vt:lpstr>Cíl diplomové práce</vt:lpstr>
      <vt:lpstr>Představení společnosti</vt:lpstr>
      <vt:lpstr>Informační systém společnosti</vt:lpstr>
      <vt:lpstr>Propojení informačního systému</vt:lpstr>
      <vt:lpstr>Výsledky zkoumání IS</vt:lpstr>
      <vt:lpstr>Prezentace aplikace PowerPoint</vt:lpstr>
      <vt:lpstr>Návrhy řešení</vt:lpstr>
      <vt:lpstr>Závěr</vt:lpstr>
      <vt:lpstr>Doplňující otázky</vt:lpstr>
      <vt:lpstr>Doplňující otázky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 pro správu a vyřizování objednávek</dc:title>
  <dc:creator>kubat.michal@email.cz</dc:creator>
  <cp:lastModifiedBy>kubat.michal@email.cz</cp:lastModifiedBy>
  <cp:revision>31</cp:revision>
  <dcterms:created xsi:type="dcterms:W3CDTF">2016-06-14T06:38:01Z</dcterms:created>
  <dcterms:modified xsi:type="dcterms:W3CDTF">2016-06-15T18:06:35Z</dcterms:modified>
</cp:coreProperties>
</file>