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Znázornění</a:t>
            </a:r>
            <a:r>
              <a:rPr lang="cs-CZ" baseline="0"/>
              <a:t> výrobní doby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List1!$D$3</c:f>
              <c:strCache>
                <c:ptCount val="1"/>
                <c:pt idx="0">
                  <c:v>výrobní proces před optimalizací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List1!$C$4</c:f>
              <c:strCache>
                <c:ptCount val="1"/>
                <c:pt idx="0">
                  <c:v>Florida </c:v>
                </c:pt>
              </c:strCache>
            </c:strRef>
          </c:cat>
          <c:val>
            <c:numRef>
              <c:f>List1!$D$4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C7-47C2-9DA1-7A1CE373C892}"/>
            </c:ext>
          </c:extLst>
        </c:ser>
        <c:ser>
          <c:idx val="1"/>
          <c:order val="1"/>
          <c:tx>
            <c:strRef>
              <c:f>List1!$E$3</c:f>
              <c:strCache>
                <c:ptCount val="1"/>
                <c:pt idx="0">
                  <c:v>výrobní proces po optimalizaci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List1!$C$4</c:f>
              <c:strCache>
                <c:ptCount val="1"/>
                <c:pt idx="0">
                  <c:v>Florida </c:v>
                </c:pt>
              </c:strCache>
            </c:strRef>
          </c:cat>
          <c:val>
            <c:numRef>
              <c:f>List1!$E$4</c:f>
              <c:numCache>
                <c:formatCode>General</c:formatCode>
                <c:ptCount val="1"/>
                <c:pt idx="0">
                  <c:v>164.4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C7-47C2-9DA1-7A1CE373C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036408"/>
        <c:axId val="285495616"/>
      </c:barChart>
      <c:catAx>
        <c:axId val="27803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5495616"/>
        <c:crosses val="autoZero"/>
        <c:auto val="1"/>
        <c:lblAlgn val="ctr"/>
        <c:lblOffset val="100"/>
        <c:noMultiLvlLbl val="0"/>
      </c:catAx>
      <c:valAx>
        <c:axId val="2854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803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68ABE-CCCB-4F50-B628-060B21120EA3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53BB4-9D68-4187-9C1D-8378EF671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11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5B4-8849-4415-820E-E5FD6A696CC0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BC8A-054A-487F-993F-F4B2FF4678EC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18B-5B78-4DD3-9F78-CC42F5092DD8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5562-5A15-4EB4-A56B-92F8D34B0018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BE9-DD39-46C1-A845-44D559188F39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1FAE-3BA2-42D2-836F-72E99F03F56E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A407-E66D-4393-820A-DEF8480D49AA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E43B-971F-47B5-AF6D-8B3588CA35B7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7A-149F-45B0-9B2F-279C52F0A077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FFB8-6965-4F6E-9904-5EBFA491537A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2A27-A982-41E9-8DD2-6532D6E9136A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98-E507-432B-886E-715AF680B8F4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01A-5869-45D4-8769-9FD07D518B9A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801B-5F43-4F16-931A-6010AA891183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0B8F-99AF-4F77-B5EB-525D08057539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1F9B-71B2-4DD9-8D89-F902C814AB97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FD92-A3DE-404B-B64F-AF4EE0F4CA76}" type="datetime1">
              <a:rPr lang="en-US" smtClean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45348" y="734007"/>
            <a:ext cx="8428654" cy="2613919"/>
          </a:xfrm>
        </p:spPr>
        <p:txBody>
          <a:bodyPr/>
          <a:lstStyle/>
          <a:p>
            <a:pPr algn="ctr"/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Vysoká škola technická a ekonomická </a:t>
            </a:r>
            <a:br>
              <a:rPr lang="cs-CZ" sz="3200" b="1" dirty="0"/>
            </a:br>
            <a:r>
              <a:rPr lang="cs-CZ" sz="3200" b="1" dirty="0"/>
              <a:t>Ústav </a:t>
            </a:r>
            <a:r>
              <a:rPr lang="cs-CZ" sz="3200" b="1" dirty="0" err="1"/>
              <a:t>technicko-technologický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OPTIMALIZACE PROCESŮ VÝROBY NÁBYTKU VE SPOLEČNOSTI ARBYD CZ S.R.O.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20377" y="4635551"/>
            <a:ext cx="7766936" cy="1615959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chemeClr val="tx1"/>
                </a:solidFill>
              </a:rPr>
              <a:t>Obhajoba diplomové práce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autor diplomové práce: Bc. Eva Benešová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vedoucí diplomové práce: doc. Ing. Rudolf Kampf, Ph.D.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červen 2016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KRITICKÁ CESTA PO POUŽITÍ DVOU BALÍCÍCH CENTER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60" y="1847949"/>
            <a:ext cx="4825238" cy="48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/>
          <a:lstStyle/>
          <a:p>
            <a:r>
              <a:rPr lang="cs-CZ" b="1" dirty="0"/>
              <a:t>ZHODNOCENÍ NAVRHNUTÝCH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33602"/>
            <a:ext cx="8596668" cy="458578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Původní výrobní doba série: 470 minut</a:t>
            </a:r>
          </a:p>
          <a:p>
            <a:r>
              <a:rPr lang="cs-CZ" sz="2000" dirty="0">
                <a:solidFill>
                  <a:schemeClr val="tx1"/>
                </a:solidFill>
              </a:rPr>
              <a:t>Optimalizovaná výrobní doba série: 164,4 </a:t>
            </a:r>
            <a:r>
              <a:rPr lang="cs-CZ" sz="2000" dirty="0" smtClean="0">
                <a:solidFill>
                  <a:schemeClr val="tx1"/>
                </a:solidFill>
              </a:rPr>
              <a:t>minut</a:t>
            </a:r>
          </a:p>
          <a:p>
            <a:r>
              <a:rPr lang="cs-CZ" sz="2000" b="1" u="sng" dirty="0" smtClean="0">
                <a:solidFill>
                  <a:schemeClr val="tx1"/>
                </a:solidFill>
              </a:rPr>
              <a:t>Zkrácení výrobní série o 305,6 minut</a:t>
            </a:r>
          </a:p>
          <a:p>
            <a:pPr marL="0" indent="0">
              <a:buNone/>
            </a:pPr>
            <a:endParaRPr lang="cs-CZ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u="sng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Výnosnost dané investice: </a:t>
            </a:r>
            <a:r>
              <a:rPr lang="cs-CZ" sz="2000" b="1" dirty="0">
                <a:solidFill>
                  <a:schemeClr val="tx1"/>
                </a:solidFill>
              </a:rPr>
              <a:t>0,83 % ―&gt; výnosnost zisková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Doba </a:t>
            </a:r>
            <a:r>
              <a:rPr lang="cs-CZ" sz="2000" dirty="0">
                <a:solidFill>
                  <a:schemeClr val="tx1"/>
                </a:solidFill>
              </a:rPr>
              <a:t>návratnosti investice: 1 rok </a:t>
            </a:r>
            <a:r>
              <a:rPr lang="cs-CZ" sz="2000" b="1" dirty="0">
                <a:solidFill>
                  <a:schemeClr val="tx1"/>
                </a:solidFill>
              </a:rPr>
              <a:t>―&gt; návratnost příznivá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117790199"/>
              </p:ext>
            </p:extLst>
          </p:nvPr>
        </p:nvGraphicFramePr>
        <p:xfrm>
          <a:off x="2625921" y="3431023"/>
          <a:ext cx="3847707" cy="225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6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962" y="29609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DĚKUJI ZA POZORNOST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DOPLŇUJÍCÍ DOTAZY VEDOUCÍHO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977227"/>
            <a:ext cx="8596668" cy="3880773"/>
          </a:xfrm>
        </p:spPr>
        <p:txBody>
          <a:bodyPr/>
          <a:lstStyle/>
          <a:p>
            <a:r>
              <a:rPr lang="es-ES" sz="2000" dirty="0">
                <a:solidFill>
                  <a:schemeClr val="tx1"/>
                </a:solidFill>
              </a:rPr>
              <a:t>Bude práce aplikovaná ve firmě?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Jaký je rozdíl mezi metodou CPM a PERT?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DOPLŇUJÍCÍ DOTAZY OPONENTA DIPLOMOVÉ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037667"/>
            <a:ext cx="8596668" cy="3880773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Vysvětlete tvrzení na str. 13 (1. odst.): ”společnost....má 20 ti letou tradici....”, když následně uvádíte, že vznikla 5.11.2001?</a:t>
            </a:r>
          </a:p>
          <a:p>
            <a:r>
              <a:rPr lang="cs-CZ" sz="2000" dirty="0">
                <a:solidFill>
                  <a:schemeClr val="tx1"/>
                </a:solidFill>
              </a:rPr>
              <a:t>Jaká je úspora zaměstnanců v podniku po aplikaci Vašich návrhů?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38074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</a:rPr>
              <a:t>Cílem diplomové práce je optimalizace procesu výroby nábytku ve společnosti ARBYD CZ s.r.o. V rámci řešení bude použita metoda síťové analýzy CPM a její aplikace na proces výroby nábytku. Výstupem budou odpovídající optimalizační opatření, aplikovatelné na proces výroby nábytku ve společnosti ARBYD CZ s.r.o.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79" y="5344203"/>
            <a:ext cx="315800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27923" cy="653143"/>
          </a:xfrm>
        </p:spPr>
        <p:txBody>
          <a:bodyPr>
            <a:normAutofit/>
          </a:bodyPr>
          <a:lstStyle/>
          <a:p>
            <a:r>
              <a:rPr lang="cs-CZ" sz="3200" b="1" dirty="0"/>
              <a:t>PŘEDSTAVENÍ SPOLEČNOSTI ARBYD CZ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656736"/>
            <a:ext cx="8596668" cy="3880773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</a:rPr>
              <a:t>Historie společnosti</a:t>
            </a:r>
          </a:p>
          <a:p>
            <a:r>
              <a:rPr lang="cs-CZ" sz="2400" dirty="0">
                <a:solidFill>
                  <a:schemeClr val="tx1"/>
                </a:solidFill>
              </a:rPr>
              <a:t>Základní údaje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953" y="2993992"/>
            <a:ext cx="5175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024"/>
          </a:xfrm>
        </p:spPr>
        <p:txBody>
          <a:bodyPr/>
          <a:lstStyle/>
          <a:p>
            <a:r>
              <a:rPr lang="cs-CZ" b="1" dirty="0"/>
              <a:t>METODY SÍŤOVÉ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277346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Metoda CPM </a:t>
            </a:r>
            <a:r>
              <a:rPr lang="cs-CZ" sz="2000" dirty="0">
                <a:solidFill>
                  <a:schemeClr val="tx1"/>
                </a:solidFill>
              </a:rPr>
              <a:t>- jejím cílem je stanovení doby trvání projektu na základě délky tzv. kritické cesty. Metoda CPM umožňuje usnadnit efektivní časovou koordinaci dílčích, vzájemně na sebe navazujících činností v rámci projektu.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96348" cy="13208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ANALÝZA SOUČASNÉHO ČASOVÉHO PRŮBĚHU VÝROBY VE SPOLEČNOSTI ARBYD CZ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Analýza časových průběhů u jednotlivých výrobků řady Florida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" y="2764790"/>
            <a:ext cx="6866525" cy="356743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440180" y="5897880"/>
            <a:ext cx="815340" cy="37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DEFINOVÁNÍ KRITICKÉ CESTY PROSTŘEDNICTVÍM SW MICROSOFT PROJECT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Představení softwaru</a:t>
            </a:r>
          </a:p>
          <a:p>
            <a:r>
              <a:rPr lang="cs-CZ" sz="2000" dirty="0">
                <a:solidFill>
                  <a:schemeClr val="tx1"/>
                </a:solidFill>
              </a:rPr>
              <a:t>Reálná časová osa současného stavu výroby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5" y="3594577"/>
            <a:ext cx="9263797" cy="16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/>
          <a:lstStyle/>
          <a:p>
            <a:r>
              <a:rPr lang="cs-CZ" b="1" dirty="0"/>
              <a:t>ZJIŠTĚNÍ VÝCHOZÍ KRITICKÉ CESTY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570" y="1320834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Kompletace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392917"/>
            <a:ext cx="5256530" cy="50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KRITICKÁ CESTA PO POUŽITÍ KORPUSOVÉHO LISU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494" y="2160589"/>
            <a:ext cx="9062508" cy="388077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Opracování dílů na CNC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7351" r="25605" b="11268"/>
          <a:stretch/>
        </p:blipFill>
        <p:spPr bwMode="auto">
          <a:xfrm>
            <a:off x="3264315" y="1930400"/>
            <a:ext cx="5126672" cy="4526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60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KRITICKÁ CESTA PO POUŽITÍ DVOU OBRÁBĚCÍCH CENTER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balení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7093" r="25442" b="11268"/>
          <a:stretch/>
        </p:blipFill>
        <p:spPr bwMode="auto">
          <a:xfrm>
            <a:off x="2484120" y="2001174"/>
            <a:ext cx="5063490" cy="4574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77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315</Words>
  <Application>Microsoft Office PowerPoint</Application>
  <PresentationFormat>Širokoúhlá obrazovka</PresentationFormat>
  <Paragraphs>58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Fazeta</vt:lpstr>
      <vt:lpstr> Vysoká škola technická a ekonomická  Ústav technicko-technologický  OPTIMALIZACE PROCESŮ VÝROBY NÁBYTKU VE SPOLEČNOSTI ARBYD CZ S.R.O.</vt:lpstr>
      <vt:lpstr>CÍL PRÁCE</vt:lpstr>
      <vt:lpstr>PŘEDSTAVENÍ SPOLEČNOSTI ARBYD CZ S.R.O.</vt:lpstr>
      <vt:lpstr>METODY SÍŤOVÉ ANALÝZY</vt:lpstr>
      <vt:lpstr>ANALÝZA SOUČASNÉHO ČASOVÉHO PRŮBĚHU VÝROBY VE SPOLEČNOSTI ARBYD CZ S.R.O.</vt:lpstr>
      <vt:lpstr>DEFINOVÁNÍ KRITICKÉ CESTY PROSTŘEDNICTVÍM SW MICROSOFT PROJECT</vt:lpstr>
      <vt:lpstr>ZJIŠTĚNÍ VÝCHOZÍ KRITICKÉ CESTY </vt:lpstr>
      <vt:lpstr>KRITICKÁ CESTA PO POUŽITÍ KORPUSOVÉHO LISU</vt:lpstr>
      <vt:lpstr>KRITICKÁ CESTA PO POUŽITÍ DVOU OBRÁBĚCÍCH CENTER</vt:lpstr>
      <vt:lpstr>KRITICKÁ CESTA PO POUŽITÍ DVOU BALÍCÍCH CENTER</vt:lpstr>
      <vt:lpstr>ZHODNOCENÍ NAVRHNUTÝCH ŘEŠENÍ</vt:lpstr>
      <vt:lpstr>DĚKUJI ZA POZORNOST</vt:lpstr>
      <vt:lpstr>DOPLŇUJÍCÍ DOTAZY VEDOUCÍHO DIPLOMOVÉ PRÁCE</vt:lpstr>
      <vt:lpstr>DOPLŇUJÍCÍ DOTAZY OPONENTA DIPLOMOVÉ PRÁCE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PROCESŮ VÝROBY NÁBYTKU VE SPOLEČNOSTI ARBYD CZ S.R.O.</dc:title>
  <dc:creator>efik</dc:creator>
  <cp:lastModifiedBy>Eva Benešová</cp:lastModifiedBy>
  <cp:revision>11</cp:revision>
  <dcterms:created xsi:type="dcterms:W3CDTF">2016-06-06T18:39:48Z</dcterms:created>
  <dcterms:modified xsi:type="dcterms:W3CDTF">2016-06-07T14:24:09Z</dcterms:modified>
</cp:coreProperties>
</file>