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4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6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06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85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7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5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4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9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1F47E-BD24-901F-031D-15C5EFCE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001" y="1212276"/>
            <a:ext cx="8202004" cy="2541431"/>
          </a:xfrm>
        </p:spPr>
        <p:txBody>
          <a:bodyPr>
            <a:noAutofit/>
          </a:bodyPr>
          <a:lstStyle/>
          <a:p>
            <a:pPr algn="l"/>
            <a:r>
              <a:rPr lang="cs-CZ" sz="4000" b="0" i="0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Návrh optimalizované výroby dopravníkového válečku ve společnosti VŠEKOV, spol. s r.o. pro zvýšení efektivity a časové výhodnosti</a:t>
            </a:r>
            <a:endParaRPr lang="cs-CZ" sz="4000" dirty="0">
              <a:solidFill>
                <a:schemeClr val="accent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FD9474-34F7-90A5-6242-07061E1AB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001" y="5604330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Tomáš Vaňkát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</a:t>
            </a:r>
            <a:r>
              <a:rPr lang="cs-CZ" sz="2000" b="0" i="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Ing. Martin Podařil, PhD., Ph.D.</a:t>
            </a: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9D1083-97D7-72DA-9C79-192A01F430DB}"/>
              </a:ext>
            </a:extLst>
          </p:cNvPr>
          <p:cNvSpPr txBox="1"/>
          <p:nvPr/>
        </p:nvSpPr>
        <p:spPr>
          <a:xfrm>
            <a:off x="1437001" y="4325075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Obhajoba BP</a:t>
            </a:r>
          </a:p>
        </p:txBody>
      </p:sp>
    </p:spTree>
    <p:extLst>
      <p:ext uri="{BB962C8B-B14F-4D97-AF65-F5344CB8AC3E}">
        <p14:creationId xmlns:p14="http://schemas.microsoft.com/office/powerpoint/2010/main" val="240294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274F2-C24C-3E4A-C900-3D828658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výroba zádrhele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3EC5E-7AF7-D192-6C21-89A010C1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Nerovnost čel a hrany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Lisování navíc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Nerovnost hřídelů a hrany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Převážení hřídelů mezi soustruhy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Vypékání a chladnutí válečků</a:t>
            </a:r>
          </a:p>
        </p:txBody>
      </p:sp>
    </p:spTree>
    <p:extLst>
      <p:ext uri="{BB962C8B-B14F-4D97-AF65-F5344CB8AC3E}">
        <p14:creationId xmlns:p14="http://schemas.microsoft.com/office/powerpoint/2010/main" val="221206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F5514-9F26-86DB-C3AB-1C1A236E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Navrhnutý postup výroby - tyč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33503-0984-3A26-FEDE-47B158D8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7949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stroj s automatickým podavačem a zásobníkem</a:t>
            </a:r>
          </a:p>
          <a:p>
            <a:pPr marL="0" indent="0">
              <a:buNone/>
            </a:pPr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Navrhnutý postup výroby – trubka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Řezání laserem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Ruční usazení víček a svařování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Zautomatizované broušení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Odmašťování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Lakování – záměna pece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Chladící tunel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79E9F0-FEFD-5473-DFDA-FEC0AA668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725229"/>
            <a:ext cx="2056029" cy="26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EF284-9F1A-7F9F-7CA3-5462603F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Navrhnutý postup výroby - montáž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0B8F7-EE8C-45C5-6702-B80946BF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Lisování disků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Automatizace lisování ložisek a labyrintů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Nátěr hřídele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Zabalení a označení</a:t>
            </a:r>
          </a:p>
        </p:txBody>
      </p:sp>
    </p:spTree>
    <p:extLst>
      <p:ext uri="{BB962C8B-B14F-4D97-AF65-F5344CB8AC3E}">
        <p14:creationId xmlns:p14="http://schemas.microsoft.com/office/powerpoint/2010/main" val="417780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4CF41-5218-AD57-3A5D-453E13DE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6CD83-DAA1-80E6-D5EA-1823193A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2225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postup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nízké náklady na pořízení strojů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nízké nároky na údržbu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menší nároky na energetické zdroje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náklady na pracovní sílu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nižší produktivita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438AFE-C39E-91E2-B9C9-CBBEB3F12747}"/>
              </a:ext>
            </a:extLst>
          </p:cNvPr>
          <p:cNvSpPr txBox="1"/>
          <p:nvPr/>
        </p:nvSpPr>
        <p:spPr>
          <a:xfrm>
            <a:off x="5299588" y="2160589"/>
            <a:ext cx="37657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Navrhnutý postup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vyšší produktivita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nižší náklady na pracovní sílu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menší výskyty chyb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vyšší pořizovací náklady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vyšší náklady na údržbu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ztráta pracovních míst</a:t>
            </a:r>
          </a:p>
        </p:txBody>
      </p:sp>
    </p:spTree>
    <p:extLst>
      <p:ext uri="{BB962C8B-B14F-4D97-AF65-F5344CB8AC3E}">
        <p14:creationId xmlns:p14="http://schemas.microsoft.com/office/powerpoint/2010/main" val="390572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9B69-7CBE-A54A-82B8-A37F38D3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51801" cy="13208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Časové zhodnocení – aktuální postup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BD0BE-087E-3E9E-45E8-B0A4554E7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15" y="1345995"/>
            <a:ext cx="4852769" cy="11688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DCC8A6-274D-4FF6-1F46-FE3C940A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15" y="2601449"/>
            <a:ext cx="4852769" cy="16551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6CD7AB-86FB-9FAC-EF92-D3796FCC6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615" y="4343196"/>
            <a:ext cx="4852769" cy="1057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715B6F-FFFC-BFED-38B8-1D20A7BE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615" y="5487741"/>
            <a:ext cx="485276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7ABF4-0D95-C137-1C42-AA677009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31905" cy="13208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Časové zhodnocení – navrhnutý postup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52FC911-8E1D-2E1B-F798-BAF998E5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149" y="1397393"/>
            <a:ext cx="6068272" cy="60968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9A8CA1-7D55-0192-B5B4-D0B4D426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49" y="2114583"/>
            <a:ext cx="6068272" cy="17242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0CB4D87-8637-F18D-FFC5-F3B647398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202" y="3946354"/>
            <a:ext cx="6049219" cy="116221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3904ABE-0409-EC6D-ABD0-5D5307A55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202" y="5216071"/>
            <a:ext cx="6077798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3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E909A-4344-FE7B-617D-BC17C5A6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A37E1-89F9-6A69-77F8-BCF5ABAFD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je bod zvratu pro návratnost investice do CNC strojů, ať již v počtu let, množství vyrobených kusů za rok či množství času, či odpadu?</a:t>
            </a:r>
          </a:p>
          <a:p>
            <a:pPr marL="0" indent="0">
              <a:buNone/>
            </a:pPr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3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2A4797D-191B-FDFD-185B-AC2640D2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63" y="3219805"/>
            <a:ext cx="6098590" cy="7401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  <a:endParaRPr lang="en-US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A9F27D-0E18-273B-05AD-FDD271A257C4}"/>
              </a:ext>
            </a:extLst>
          </p:cNvPr>
          <p:cNvSpPr txBox="1"/>
          <p:nvPr/>
        </p:nvSpPr>
        <p:spPr>
          <a:xfrm>
            <a:off x="739775" y="1552138"/>
            <a:ext cx="82665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tématu</a:t>
            </a:r>
            <a:b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Dlouholetá spolupráce se společností</a:t>
            </a: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práce je navrhnout vylepšení při výrobě dopravníkového diskového válečku ve společnosti VŠEKOV, spol. s r.o. Součástí práce bude také ekonomické a časové zhodnocení aktuální a nově navržené výroby.</a:t>
            </a:r>
            <a:b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0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5533A-C187-A2F4-5F84-583844AA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Teoreticko-metodická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09821-8118-DE23-8511-C8D04B18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Literární rešerše</a:t>
            </a:r>
          </a:p>
          <a:p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  <a:b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optimalizace výroby</a:t>
            </a:r>
          </a:p>
          <a:p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b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úvod do výrobku – druhy, části, stručná výroba</a:t>
            </a:r>
            <a:b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analýza aktuální výroby</a:t>
            </a:r>
          </a:p>
        </p:txBody>
      </p:sp>
    </p:spTree>
    <p:extLst>
      <p:ext uri="{BB962C8B-B14F-4D97-AF65-F5344CB8AC3E}">
        <p14:creationId xmlns:p14="http://schemas.microsoft.com/office/powerpoint/2010/main" val="38455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7CF7F-E62C-8853-6149-576D1DE8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DD795-834B-80BD-11CB-7C26F067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společnosti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výrobku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výroba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Navrhnutý postup výroby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zhodnocení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96710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986D6-0E7A-C0AD-0070-2AC26812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5B95E-C145-FAAA-D70C-57E00A37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Obrábění, zámečnictví, svařování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Dopravníky, válečky, stolice, konstrukce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Montáže a opravy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Poradenství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různými odvětvími</a:t>
            </a:r>
          </a:p>
        </p:txBody>
      </p:sp>
    </p:spTree>
    <p:extLst>
      <p:ext uri="{BB962C8B-B14F-4D97-AF65-F5344CB8AC3E}">
        <p14:creationId xmlns:p14="http://schemas.microsoft.com/office/powerpoint/2010/main" val="83435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F0655-6161-D8D7-7411-0219C2E6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výrobku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39BE97-781B-B4E1-E5DB-FBB9343D9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1" y="3964038"/>
            <a:ext cx="8088740" cy="1923683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7464CF3-EC24-8E4C-E040-E2CD436D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90" y="1422562"/>
            <a:ext cx="8193637" cy="20064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 – 	TR </a:t>
            </a:r>
            <a:r>
              <a:rPr lang="cs-CZ" sz="2000" b="0" i="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Ø89 x 1,5</a:t>
            </a: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ČSN 42 5715 - 11 353 ČSN 42 0250</a:t>
            </a:r>
            <a:b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tyč </a:t>
            </a:r>
            <a:r>
              <a:rPr lang="cs-CZ" sz="2000" b="0" i="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Ø20 ČSN 42 5510 - </a:t>
            </a: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11 373 ČSN 42 0138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Polyesterový prášek – </a:t>
            </a:r>
            <a:r>
              <a:rPr lang="cs-CZ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Komaxit</a:t>
            </a:r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RAL 3000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Pryžové disky  </a:t>
            </a:r>
            <a:r>
              <a:rPr lang="cs-CZ" sz="2000" b="0" i="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Ø133/89</a:t>
            </a:r>
          </a:p>
          <a:p>
            <a:r>
              <a:rPr lang="cs-CZ" sz="2000" dirty="0">
                <a:solidFill>
                  <a:schemeClr val="accent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Víčka z mat. 11 353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F6F432C-199F-3C4A-6AC2-23FE6C00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807" y="3068786"/>
            <a:ext cx="2685818" cy="28189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C77E20-1D28-D944-79DA-B87EB2B7B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962" y="2067552"/>
            <a:ext cx="2359742" cy="17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20155-CCE0-BB54-9DC9-AEEC4B76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výroba – 1. část: tyč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D3106-E1C3-93BE-63AF-D5970534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Řezání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Závitování + odjehlení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Zápich pro pojistný kroužek</a:t>
            </a: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D59E69-487A-A243-32AC-0D95F2F3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549" y="4100975"/>
            <a:ext cx="2457793" cy="16861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B4D5424-5AB0-5F3A-F860-2EF70120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99372" y="3227673"/>
            <a:ext cx="785355" cy="34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6BB57-C239-66DE-DAD5-EBCF503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výroba – 2. část: trubka</a:t>
            </a:r>
            <a:endParaRPr lang="cs-CZ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96CAE-C733-3F46-F08F-F7A29B89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Řezání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Soustružení čel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Lisování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Sváření víček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Broušení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Odmašťování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Lakování</a:t>
            </a: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D4EA08-A6ED-50F9-B105-3A73CEAC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04" y="1930400"/>
            <a:ext cx="2410161" cy="30103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D3A38B-E4C2-ABEB-025C-C53E0536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857" y="1930400"/>
            <a:ext cx="2605292" cy="301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106D29-0996-1D2E-7CC5-9CD295FD6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941" y="1923840"/>
            <a:ext cx="224149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2959B-E625-B956-3494-EBA165BD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výroba – 3. část: Montáž a export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CA2F2-4294-D8E0-6B28-F3B3DDF3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Lisování pryžových disků</a:t>
            </a: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Nalisování ložiska + zajištění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Nalisování labyrintů a kontrola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Povrchová úprava konců hřídelů </a:t>
            </a:r>
          </a:p>
          <a:p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Zabalení a označení objednávky</a:t>
            </a:r>
          </a:p>
          <a:p>
            <a:endParaRPr lang="cs-CZ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4D95C-33F1-4936-2B3E-066D8F65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2628788"/>
            <a:ext cx="8987776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59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5370</TotalTime>
  <Words>454</Words>
  <Application>Microsoft Office PowerPoint</Application>
  <PresentationFormat>Širokoúhlá obrazovka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Fazeta</vt:lpstr>
      <vt:lpstr>Návrh optimalizované výroby dopravníkového válečku ve společnosti VŠEKOV, spol. s r.o. pro zvýšení efektivity a časové výhodnosti</vt:lpstr>
      <vt:lpstr>Prezentace aplikace PowerPoint</vt:lpstr>
      <vt:lpstr>Teoreticko-metodická část</vt:lpstr>
      <vt:lpstr>Aplikační část</vt:lpstr>
      <vt:lpstr>Představení společnosti</vt:lpstr>
      <vt:lpstr>Specifikace výrobku</vt:lpstr>
      <vt:lpstr>Aktuální výroba – 1. část: tyč</vt:lpstr>
      <vt:lpstr>Aktuální výroba – 2. část: trubka</vt:lpstr>
      <vt:lpstr>Aktuální výroba – 3. část: Montáž a export</vt:lpstr>
      <vt:lpstr>Aktuální výroba zádrhele</vt:lpstr>
      <vt:lpstr>Navrhnutý postup výroby - tyč</vt:lpstr>
      <vt:lpstr>Navrhnutý postup výroby - montáž</vt:lpstr>
      <vt:lpstr>Ekonomické zhodnocení</vt:lpstr>
      <vt:lpstr>Časové zhodnocení – aktuální postup</vt:lpstr>
      <vt:lpstr>Časové zhodnocení – navrhnutý postup</vt:lpstr>
      <vt:lpstr>Dotaz oponenta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Vaňkát</dc:creator>
  <cp:lastModifiedBy>Tomáš Vaňkát</cp:lastModifiedBy>
  <cp:revision>1</cp:revision>
  <dcterms:created xsi:type="dcterms:W3CDTF">2024-06-15T21:44:42Z</dcterms:created>
  <dcterms:modified xsi:type="dcterms:W3CDTF">2024-06-19T15:15:11Z</dcterms:modified>
</cp:coreProperties>
</file>