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0" autoAdjust="0"/>
    <p:restoredTop sz="94660"/>
  </p:normalViewPr>
  <p:slideViewPr>
    <p:cSldViewPr snapToGrid="0">
      <p:cViewPr varScale="1">
        <p:scale>
          <a:sx n="32" d="100"/>
          <a:sy n="32" d="100"/>
        </p:scale>
        <p:origin x="98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6/18/2024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F8F26-6DE7-373C-E002-71B12C38ED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6399" y="2040267"/>
            <a:ext cx="9091943" cy="2475468"/>
          </a:xfrm>
        </p:spPr>
        <p:txBody>
          <a:bodyPr>
            <a:normAutofit/>
          </a:bodyPr>
          <a:lstStyle/>
          <a:p>
            <a:r>
              <a:rPr lang="cs-CZ" dirty="0">
                <a:cs typeface="Arial" panose="020B0604020202020204" pitchFamily="34" charset="0"/>
              </a:rPr>
              <a:t>Analýza oprav a údržby hnacích dráhových vozidel v obvodu SOKV České Budějovice společnosti ČD Cargo a.s.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2D682D-5082-6D08-25EF-628F8ABFA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918469"/>
            <a:ext cx="6801612" cy="1239894"/>
          </a:xfrm>
        </p:spPr>
        <p:txBody>
          <a:bodyPr>
            <a:normAutofit lnSpcReduction="10000"/>
          </a:bodyPr>
          <a:lstStyle/>
          <a:p>
            <a:r>
              <a:rPr lang="cs-CZ" dirty="0">
                <a:cs typeface="Arial" panose="020B0604020202020204" pitchFamily="34" charset="0"/>
              </a:rPr>
              <a:t>Autor : Matoušková Šárka</a:t>
            </a:r>
          </a:p>
          <a:p>
            <a:r>
              <a:rPr lang="cs-CZ" dirty="0">
                <a:cs typeface="Arial" panose="020B0604020202020204" pitchFamily="34" charset="0"/>
              </a:rPr>
              <a:t>Vedoucí práce : </a:t>
            </a:r>
            <a:r>
              <a:rPr lang="cs-CZ" dirty="0" err="1">
                <a:cs typeface="Arial" panose="020B0604020202020204" pitchFamily="34" charset="0"/>
              </a:rPr>
              <a:t>doc.Ing</a:t>
            </a:r>
            <a:r>
              <a:rPr lang="cs-CZ" dirty="0">
                <a:cs typeface="Arial" panose="020B0604020202020204" pitchFamily="34" charset="0"/>
              </a:rPr>
              <a:t>. Ján </a:t>
            </a:r>
            <a:r>
              <a:rPr lang="cs-CZ" dirty="0" err="1">
                <a:cs typeface="Arial" panose="020B0604020202020204" pitchFamily="34" charset="0"/>
              </a:rPr>
              <a:t>Ližbětin</a:t>
            </a:r>
            <a:r>
              <a:rPr lang="cs-CZ" dirty="0">
                <a:cs typeface="Arial" panose="020B0604020202020204" pitchFamily="34" charset="0"/>
              </a:rPr>
              <a:t>, PhD.</a:t>
            </a:r>
          </a:p>
          <a:p>
            <a:r>
              <a:rPr lang="cs-CZ" dirty="0">
                <a:cs typeface="Arial" panose="020B0604020202020204" pitchFamily="34" charset="0"/>
              </a:rPr>
              <a:t>Oponent práce : Ing. Gabriela Habánová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B05C67A-2571-400D-7EE6-D855F565D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4346" y="159101"/>
            <a:ext cx="1767993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088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B41C34-8E1C-7F2F-69B9-C3432FB81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2292" y="1040049"/>
            <a:ext cx="7729728" cy="1188720"/>
          </a:xfrm>
        </p:spPr>
        <p:txBody>
          <a:bodyPr/>
          <a:lstStyle/>
          <a:p>
            <a:r>
              <a:rPr lang="cs-CZ" dirty="0"/>
              <a:t>Motivace  a důvody k řešení daného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2E2237-51AE-3E8B-E739-143DF7E69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Racionalizace údržby a oprav</a:t>
            </a:r>
          </a:p>
          <a:p>
            <a:r>
              <a:rPr lang="cs-CZ" dirty="0"/>
              <a:t>Zjednodušení administrativy</a:t>
            </a:r>
          </a:p>
          <a:p>
            <a:r>
              <a:rPr lang="cs-CZ" dirty="0"/>
              <a:t>Vyplňování papírů v moderní době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618EA7C-15A3-E34B-5420-4D6C4C9E73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4346" y="159101"/>
            <a:ext cx="1767993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509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B9D36B-134D-536C-7E82-3E6EA4853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2475" y="1040049"/>
            <a:ext cx="7729728" cy="1188720"/>
          </a:xfrm>
        </p:spPr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7D29E-9014-0DFA-4A6C-C01DB4B6D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je analyzovat současný systém údržby a oprav drážních hnacích vozidel v SOKV České Budějovice a navrhnout jeho racionalizaci.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0BC99CA-55BE-60B6-821B-0AA60D29E5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4346" y="159101"/>
            <a:ext cx="1767993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746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703B4-4F24-8084-329A-B821789C7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597" y="1020767"/>
            <a:ext cx="7729728" cy="1188720"/>
          </a:xfrm>
        </p:spPr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E14A5F-6AAC-378E-2C1C-2849E4268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současný stav údržby a oprav optimální?</a:t>
            </a:r>
          </a:p>
          <a:p>
            <a:r>
              <a:rPr lang="cs-CZ" dirty="0"/>
              <a:t>Je možnost zefektivnit administrativu?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4B0FC53-2A05-19E3-F078-04A51BC3E6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4346" y="159101"/>
            <a:ext cx="1767993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23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6A467B-B9A0-F5C1-804E-00ED4144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2536" y="1117973"/>
            <a:ext cx="7729728" cy="1188720"/>
          </a:xfrm>
        </p:spPr>
        <p:txBody>
          <a:bodyPr/>
          <a:lstStyle/>
          <a:p>
            <a:r>
              <a:rPr lang="cs-CZ" dirty="0"/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D62123-2719-E984-84F0-FFBC1C0A3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Sběr dat</a:t>
            </a:r>
          </a:p>
          <a:p>
            <a:r>
              <a:rPr lang="cs-CZ" dirty="0"/>
              <a:t>Analýza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0833538-DE2A-E131-30A3-E5ABD8D47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4346" y="159101"/>
            <a:ext cx="1767993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34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9B417-E9AA-F957-AB2C-825E4A836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2536" y="1117973"/>
            <a:ext cx="7729728" cy="1188720"/>
          </a:xfrm>
        </p:spPr>
        <p:txBody>
          <a:bodyPr/>
          <a:lstStyle/>
          <a:p>
            <a:r>
              <a:rPr lang="cs-CZ" dirty="0"/>
              <a:t>Návrh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AD34A0-A2DA-5658-90D4-9012FF6AD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Automatizace přes QR kódy</a:t>
            </a:r>
          </a:p>
          <a:p>
            <a:r>
              <a:rPr lang="cs-CZ" dirty="0"/>
              <a:t>Zakomponování Just-in-</a:t>
            </a:r>
            <a:r>
              <a:rPr lang="cs-CZ" dirty="0" err="1"/>
              <a:t>time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306CF02-45E8-18D0-601E-2050B07EF2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4346" y="159101"/>
            <a:ext cx="1767993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684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obsah 6" descr="Obsah obrázku text, snímek obrazovky, Písmo, číslo&#10;&#10;Popis byl vytvořen automaticky">
            <a:extLst>
              <a:ext uri="{FF2B5EF4-FFF2-40B4-BE49-F238E27FC236}">
                <a16:creationId xmlns:a16="http://schemas.microsoft.com/office/drawing/2014/main" id="{15BDC24C-C188-80F9-0B9D-05810A7542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3446" y="2161485"/>
            <a:ext cx="8705107" cy="3568700"/>
          </a:xfr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31C0D46C-FB46-C336-5C6E-F619427A6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4346" y="159101"/>
            <a:ext cx="1767993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316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A61EE-DCD6-1F0D-DB63-1F7D9B6C8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2536" y="1070463"/>
            <a:ext cx="7729728" cy="1188720"/>
          </a:xfrm>
        </p:spPr>
        <p:txBody>
          <a:bodyPr/>
          <a:lstStyle/>
          <a:p>
            <a:r>
              <a:rPr lang="cs-CZ" dirty="0"/>
              <a:t>Otázky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6F18DB-25AD-B665-4B13-141272558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jsou výhody a nevýhody Just-in-</a:t>
            </a:r>
            <a:r>
              <a:rPr lang="cs-CZ" dirty="0" err="1"/>
              <a:t>time</a:t>
            </a:r>
            <a:r>
              <a:rPr lang="cs-CZ" dirty="0"/>
              <a:t>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ADC96AD-F305-8F2C-8F82-0AF6ED48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4346" y="159101"/>
            <a:ext cx="1767993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848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E4303-A81A-6B11-D298-C748D4759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34640"/>
            <a:ext cx="7729728" cy="1188720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716B93F-06FB-83A9-DED8-66373817F5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4346" y="159101"/>
            <a:ext cx="1767993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398337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31</TotalTime>
  <Words>122</Words>
  <Application>Microsoft Office PowerPoint</Application>
  <PresentationFormat>Širokoúhlá obrazovka</PresentationFormat>
  <Paragraphs>22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Balík</vt:lpstr>
      <vt:lpstr>Analýza oprav a údržby hnacích dráhových vozidel v obvodu SOKV České Budějovice společnosti ČD Cargo a.s.</vt:lpstr>
      <vt:lpstr>Motivace  a důvody k řešení daného problému</vt:lpstr>
      <vt:lpstr>Cíl práce</vt:lpstr>
      <vt:lpstr>Výzkumné otázky</vt:lpstr>
      <vt:lpstr>Použité metody</vt:lpstr>
      <vt:lpstr>Návrh opatření</vt:lpstr>
      <vt:lpstr>Prezentace aplikace PowerPoint</vt:lpstr>
      <vt:lpstr>Otázky oponenta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Šárka Matoušková</dc:creator>
  <cp:lastModifiedBy>Šárka Matoušková</cp:lastModifiedBy>
  <cp:revision>5</cp:revision>
  <dcterms:created xsi:type="dcterms:W3CDTF">2024-06-15T08:47:08Z</dcterms:created>
  <dcterms:modified xsi:type="dcterms:W3CDTF">2024-06-18T08:31:35Z</dcterms:modified>
</cp:coreProperties>
</file>