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455D7-9551-7770-32D1-6485F30F6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5205" y="1991637"/>
            <a:ext cx="9893808" cy="3099816"/>
          </a:xfrm>
        </p:spPr>
        <p:txBody>
          <a:bodyPr>
            <a:no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Analýza legislativy v oblasti technické způsobilosti sportovních plavidel v České republice.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42C468-AAAA-853A-0752-00283F76A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5264358"/>
            <a:ext cx="6801612" cy="1239894"/>
          </a:xfrm>
        </p:spPr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Obhajoba bakalářské práce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Michaela Pavlišová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E68CFDC-6226-5E87-1B69-2DCF906A1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013" y="267854"/>
            <a:ext cx="929987" cy="9299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EC07EB8-19F1-E4C4-BB6C-2725AFD82191}"/>
              </a:ext>
            </a:extLst>
          </p:cNvPr>
          <p:cNvSpPr txBox="1"/>
          <p:nvPr/>
        </p:nvSpPr>
        <p:spPr>
          <a:xfrm>
            <a:off x="748145" y="532792"/>
            <a:ext cx="9993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					2024</a:t>
            </a:r>
          </a:p>
        </p:txBody>
      </p:sp>
    </p:spTree>
    <p:extLst>
      <p:ext uri="{BB962C8B-B14F-4D97-AF65-F5344CB8AC3E}">
        <p14:creationId xmlns:p14="http://schemas.microsoft.com/office/powerpoint/2010/main" val="372503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3A7C4-2649-990A-151D-8F153CEAE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728" y="438912"/>
            <a:ext cx="10040112" cy="1714500"/>
          </a:xfrm>
        </p:spPr>
        <p:txBody>
          <a:bodyPr>
            <a:no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FAA6FC-9D32-CD67-00DC-F1D21EBD3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Osobní zkušenost s tématem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Prostor pro vývoj a změnu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Rozvoj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64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DFCA8-7BD1-8BD8-F24F-ECE7C3794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912" y="731520"/>
            <a:ext cx="9026650" cy="1421892"/>
          </a:xfrm>
        </p:spPr>
        <p:txBody>
          <a:bodyPr>
            <a:no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46CB27-D9F6-17A6-A723-813D93C32A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5228" y="2638044"/>
            <a:ext cx="7781544" cy="310198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současné legislativy </a:t>
            </a:r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Porovnání praxe s teorií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Návrh řešení přínosného pro všechny zúčastněné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156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95AC9-D16C-C987-EEB8-1A690FA89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84C77-ED88-B29C-374A-64163E0BF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21011"/>
          </a:xfrm>
        </p:spPr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Jaká plavidla existují z hlediska legislativy?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toto dělení dostatečné?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podmínky musí tedy plavidla splňovat, aby byla uznána jako technicky způsobilá?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Jsou všechny tyto podmínky relevantní?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 a kde kontrola probíhá?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Kvalita nebo kvantita?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https://plavebniurad.cz/dok-pl/technicke-prohlidky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3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C688015C-A188-2A79-F19E-EFC798F5B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774" y="0"/>
            <a:ext cx="85644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8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8FDB08-3DFD-7C43-2677-DB5148C71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664" y="964692"/>
            <a:ext cx="8394192" cy="118872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A4C83E-A164-0F9C-EDA8-87102BA9C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67" y="2606040"/>
            <a:ext cx="10067731" cy="3730752"/>
          </a:xfrm>
        </p:spPr>
        <p:txBody>
          <a:bodyPr>
            <a:no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Teoretická část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Sběr vstupních dat: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Zákon č. 114/1995 Sb., Nařízení vlády č. 96/2016 Sb.,  Vyhláška č. 334/2015 Sb., Vyhláška č. 223/1995 Sb., Vyhláška č. 67/2015 Sb.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Státní plavební správa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dat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Aplikační část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dat vycházejících z praxe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Dotazníkový průzkum ze zahraničí</a:t>
            </a:r>
          </a:p>
        </p:txBody>
      </p:sp>
    </p:spTree>
    <p:extLst>
      <p:ext uri="{BB962C8B-B14F-4D97-AF65-F5344CB8AC3E}">
        <p14:creationId xmlns:p14="http://schemas.microsoft.com/office/powerpoint/2010/main" val="3685012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103F9-F539-7350-95E4-3439C5A36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964692"/>
            <a:ext cx="8540496" cy="118872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Shrnutí a 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2070F1-96E4-7345-16C7-66BAA6EC3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2638044"/>
            <a:ext cx="8540496" cy="3101983"/>
          </a:xfrm>
        </p:spPr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Výsledky: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Nízká informovanost na dané téma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Rozdílný přístup k tématu v zahraničí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Nesrovnalosti praxe a teorie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Návrh dalších přístupů k problematice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Byla vytvořena stručná analýza legislativy vztahující se ke konkrétní skupině plavidel.  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99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ED7B3-CC02-7EB5-22DA-ED38082D4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592" y="964692"/>
            <a:ext cx="9701784" cy="118872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72B151-A0AC-1FB4-A24C-C4C6A5B74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2638044"/>
            <a:ext cx="9829800" cy="3845052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by v případě přijetí návrhu řešení měli být pravomoci, povinnosti a jaká by byla zodpovědnost Českého svazu jachtingu (např. kvalifikace technických komisařů) pokud má dle návrhu být jediným kontrolním orgánem technického stavu vybrané kategorie plachetnic?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 by v případě přijetí předložené právní úpravy fungovalo pojištění plavidel? Zjišťovala autorka pohled některé z pojišťoven, nabízející pojištění plavidel, které je pro účast v závodech striktně vyžadováno?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Co přesně by mělo být předmětem technických prohlídek prováděných Českým svazem jachtingu?</a:t>
            </a:r>
          </a:p>
        </p:txBody>
      </p:sp>
    </p:spTree>
    <p:extLst>
      <p:ext uri="{BB962C8B-B14F-4D97-AF65-F5344CB8AC3E}">
        <p14:creationId xmlns:p14="http://schemas.microsoft.com/office/powerpoint/2010/main" val="1230476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7700B3F-1C0E-6D4A-FE4E-82D7B375C32D}"/>
              </a:ext>
            </a:extLst>
          </p:cNvPr>
          <p:cNvSpPr txBox="1"/>
          <p:nvPr/>
        </p:nvSpPr>
        <p:spPr>
          <a:xfrm>
            <a:off x="3142488" y="2435876"/>
            <a:ext cx="5907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dirty="0">
                <a:latin typeface="Arial Black" panose="020B0A04020102020204" pitchFamily="34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820510607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140</TotalTime>
  <Words>300</Words>
  <Application>Microsoft Office PowerPoint</Application>
  <PresentationFormat>Širokoúhlá obrazovka</PresentationFormat>
  <Paragraphs>41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Gill Sans MT</vt:lpstr>
      <vt:lpstr>Balík</vt:lpstr>
      <vt:lpstr>Analýza legislativy v oblasti technické způsobilosti sportovních plavidel v České republice.</vt:lpstr>
      <vt:lpstr>Motivace a důvody k řešení daného problému</vt:lpstr>
      <vt:lpstr>Cíl práce</vt:lpstr>
      <vt:lpstr>výzkumné otázky</vt:lpstr>
      <vt:lpstr>Prezentace aplikace PowerPoint</vt:lpstr>
      <vt:lpstr>Použité metody</vt:lpstr>
      <vt:lpstr>Shrnutí a závěr</vt:lpstr>
      <vt:lpstr>Otázky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Marek Pavliš</dc:creator>
  <cp:lastModifiedBy>Marek Pavliš</cp:lastModifiedBy>
  <cp:revision>3</cp:revision>
  <dcterms:created xsi:type="dcterms:W3CDTF">2024-06-17T08:53:52Z</dcterms:created>
  <dcterms:modified xsi:type="dcterms:W3CDTF">2024-06-17T19:08:03Z</dcterms:modified>
</cp:coreProperties>
</file>