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0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10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1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65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4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20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87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2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8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2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85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7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5CE3-96A7-45FF-B021-28E95D9B5E58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C6141B-D94B-42F0-A6F8-5B95E54A1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3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B1EA6-FE63-0765-2C88-BBFC53835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785" y="2235200"/>
            <a:ext cx="9144000" cy="2387600"/>
          </a:xfrm>
        </p:spPr>
        <p:txBody>
          <a:bodyPr/>
          <a:lstStyle/>
          <a:p>
            <a:r>
              <a:rPr lang="cs-CZ" sz="4000" b="1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Výroba adaptéru akcelerometru na vibrační zkoušky pomoci 3D tisku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06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D7973-9810-EDAA-CDA1-49ECA169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Teplotní měření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7E8B2D-27CC-4801-6598-5B1FD2F4E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7" y="2101007"/>
            <a:ext cx="5663428" cy="3161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5FBE0B-4251-257A-7A30-644067BE0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27" y="2101007"/>
            <a:ext cx="5431289" cy="3161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087405-A98A-2307-68B5-EA6525107D6A}"/>
              </a:ext>
            </a:extLst>
          </p:cNvPr>
          <p:cNvSpPr txBox="1"/>
          <p:nvPr/>
        </p:nvSpPr>
        <p:spPr>
          <a:xfrm>
            <a:off x="2230919" y="1615594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j-lt"/>
                <a:cs typeface="Times New Roman" panose="02020603050405020304" pitchFamily="18" charset="0"/>
              </a:rPr>
              <a:t>Původní adaptér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613E0D-DB27-BFE9-F912-1DFD543799D7}"/>
              </a:ext>
            </a:extLst>
          </p:cNvPr>
          <p:cNvSpPr txBox="1"/>
          <p:nvPr/>
        </p:nvSpPr>
        <p:spPr>
          <a:xfrm>
            <a:off x="7849710" y="1591846"/>
            <a:ext cx="1709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Nový adaptér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BA31714-A360-DC7C-2041-0A6FD3257470}"/>
              </a:ext>
            </a:extLst>
          </p:cNvPr>
          <p:cNvSpPr/>
          <p:nvPr/>
        </p:nvSpPr>
        <p:spPr>
          <a:xfrm>
            <a:off x="677334" y="2795051"/>
            <a:ext cx="5081639" cy="453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CBB848-A9B4-9B9C-876E-336CA764C910}"/>
              </a:ext>
            </a:extLst>
          </p:cNvPr>
          <p:cNvSpPr/>
          <p:nvPr/>
        </p:nvSpPr>
        <p:spPr>
          <a:xfrm>
            <a:off x="6248400" y="2795051"/>
            <a:ext cx="5081639" cy="4532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97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54531-8F4E-E386-202D-B6D02AF4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FB08F3E-69F2-BB57-D5F1-B91FE86BF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97257"/>
            <a:ext cx="9419112" cy="2332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3A3D9F-B8A6-9665-B3A3-596783729C2E}"/>
              </a:ext>
            </a:extLst>
          </p:cNvPr>
          <p:cNvSpPr txBox="1"/>
          <p:nvPr/>
        </p:nvSpPr>
        <p:spPr>
          <a:xfrm>
            <a:off x="677334" y="1576457"/>
            <a:ext cx="6799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j-lt"/>
                <a:cs typeface="Times New Roman" panose="02020603050405020304" pitchFamily="18" charset="0"/>
              </a:rPr>
              <a:t>Nový vodou chlazený adaptér splnil očekávání dle svého návrhu a nyní je využíván na vibračních zkouškách.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13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5B0D5-7E02-4B41-BAC6-EDA40E61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8" y="2899508"/>
            <a:ext cx="8596668" cy="13208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556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FDCBA-468B-1C0B-7F8B-0414A773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18" y="644732"/>
            <a:ext cx="9193497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/>
              <a:t>Původní</a:t>
            </a:r>
            <a:r>
              <a:rPr lang="cs-CZ" sz="4000" dirty="0"/>
              <a:t> stav vibrační zkoušky lambda sond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505163E-A02C-FBB5-E617-67D22C454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6809"/>
          <a:stretch/>
        </p:blipFill>
        <p:spPr>
          <a:xfrm>
            <a:off x="404218" y="2474054"/>
            <a:ext cx="3761805" cy="39826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B7FA5C8-091C-72CD-859D-49D04E1E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16983" b="-50"/>
          <a:stretch/>
        </p:blipFill>
        <p:spPr>
          <a:xfrm rot="10800000">
            <a:off x="5512199" y="2474054"/>
            <a:ext cx="3761803" cy="398507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49499D1-BE24-03B5-7EE4-7036E8D61B3E}"/>
              </a:ext>
            </a:extLst>
          </p:cNvPr>
          <p:cNvSpPr txBox="1"/>
          <p:nvPr/>
        </p:nvSpPr>
        <p:spPr>
          <a:xfrm>
            <a:off x="404218" y="1992525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Montáž s přípravkem a vzorky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63E83AB-8D77-2F38-A57B-2785B3ED6648}"/>
              </a:ext>
            </a:extLst>
          </p:cNvPr>
          <p:cNvSpPr/>
          <p:nvPr/>
        </p:nvSpPr>
        <p:spPr>
          <a:xfrm>
            <a:off x="7026031" y="3694298"/>
            <a:ext cx="2133600" cy="20476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B4BA4C-A8B0-BFD4-21CC-32661E83875B}"/>
              </a:ext>
            </a:extLst>
          </p:cNvPr>
          <p:cNvSpPr txBox="1"/>
          <p:nvPr/>
        </p:nvSpPr>
        <p:spPr>
          <a:xfrm>
            <a:off x="5512199" y="1684749"/>
            <a:ext cx="376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Původní vodou chlazený adaptér s akcelerometry</a:t>
            </a:r>
          </a:p>
        </p:txBody>
      </p:sp>
    </p:spTree>
    <p:extLst>
      <p:ext uri="{BB962C8B-B14F-4D97-AF65-F5344CB8AC3E}">
        <p14:creationId xmlns:p14="http://schemas.microsoft.com/office/powerpoint/2010/main" val="64112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608C3-1DF0-0991-1B87-7D61502B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89A5D-D0F7-C96F-14AF-77157DA9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50" y="2160589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/>
              <a:t>Nižší konstrukce adaptéru</a:t>
            </a:r>
          </a:p>
          <a:p>
            <a:r>
              <a:rPr lang="cs-CZ" sz="2000" dirty="0"/>
              <a:t>Kompaktnější design</a:t>
            </a:r>
          </a:p>
          <a:p>
            <a:r>
              <a:rPr lang="cs-CZ" sz="2000" dirty="0"/>
              <a:t>Efektivnější montáž</a:t>
            </a:r>
          </a:p>
          <a:p>
            <a:r>
              <a:rPr lang="cs-CZ" sz="2000" dirty="0"/>
              <a:t>Lepší dynamické (vibrační) vlastnosti</a:t>
            </a:r>
          </a:p>
          <a:p>
            <a:r>
              <a:rPr lang="cs-CZ" sz="2000" dirty="0"/>
              <a:t>Lepší teplotní vlastnosti</a:t>
            </a:r>
          </a:p>
          <a:p>
            <a:r>
              <a:rPr lang="cs-CZ" sz="2000" dirty="0"/>
              <a:t>Změna směru hadic chlazení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689057-8428-E005-A420-449E629EC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-235" r="19706" b="235"/>
          <a:stretch/>
        </p:blipFill>
        <p:spPr bwMode="auto">
          <a:xfrm rot="5400000">
            <a:off x="5248230" y="1169792"/>
            <a:ext cx="3880772" cy="4518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25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339FF-49B7-DAFD-EBE5-34F9AB0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 konstrukce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FD9C100-03CE-38EF-381D-DC2055751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01761"/>
            <a:ext cx="5104843" cy="290569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FCD0AA3-8842-EA81-A523-9CD7B701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77" y="2401761"/>
            <a:ext cx="3862524" cy="29056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17F689D-BFD9-BEE6-B495-D7C87BB8494C}"/>
              </a:ext>
            </a:extLst>
          </p:cNvPr>
          <p:cNvSpPr txBox="1"/>
          <p:nvPr/>
        </p:nvSpPr>
        <p:spPr>
          <a:xfrm>
            <a:off x="677334" y="1930400"/>
            <a:ext cx="4997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j-lt"/>
                <a:cs typeface="Times New Roman" panose="02020603050405020304" pitchFamily="18" charset="0"/>
              </a:rPr>
              <a:t>Adaptér, včetně vnitřního okruhu chlazení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C46B4D-B125-9AE6-3372-FE4A4711B153}"/>
              </a:ext>
            </a:extLst>
          </p:cNvPr>
          <p:cNvSpPr txBox="1"/>
          <p:nvPr/>
        </p:nvSpPr>
        <p:spPr>
          <a:xfrm>
            <a:off x="5782177" y="1946943"/>
            <a:ext cx="3862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+mj-lt"/>
                <a:cs typeface="Times New Roman" panose="02020603050405020304" pitchFamily="18" charset="0"/>
              </a:rPr>
              <a:t>Fixační část do přípravku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1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EB408-D0E3-49CD-4F47-933ADE4A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Použité</a:t>
            </a:r>
            <a:r>
              <a:rPr lang="cs-CZ" dirty="0"/>
              <a:t> technologie </a:t>
            </a:r>
            <a:r>
              <a:rPr lang="cs-CZ" sz="4000" dirty="0"/>
              <a:t>výroby</a:t>
            </a:r>
            <a:r>
              <a:rPr lang="cs-CZ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B19FAE-B2F3-E025-E1EE-D96E7CA16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88810"/>
            <a:ext cx="8406717" cy="1859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7E01334-F555-7F6E-0819-768ED6C9834C}"/>
              </a:ext>
            </a:extLst>
          </p:cNvPr>
          <p:cNvSpPr txBox="1"/>
          <p:nvPr/>
        </p:nvSpPr>
        <p:spPr>
          <a:xfrm>
            <a:off x="677334" y="1930400"/>
            <a:ext cx="270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MFFF Metal Fused Filament Fabrication </a:t>
            </a:r>
            <a:endParaRPr lang="cs-CZ" sz="2000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6063DF-F166-416F-BEFA-D0224144C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24" y="1806284"/>
            <a:ext cx="3980927" cy="2424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683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1D689-FBB8-187F-10F5-C14E3AE7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technologie </a:t>
            </a:r>
            <a:r>
              <a:rPr lang="cs-CZ" sz="4000" dirty="0"/>
              <a:t>výroby</a:t>
            </a:r>
            <a:r>
              <a:rPr lang="cs-CZ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05CD76C-7AFA-3080-6AEE-98723424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7" y="2848490"/>
            <a:ext cx="5534745" cy="2159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909E13-3FCF-C555-96B5-BED4BF8FE5A4}"/>
              </a:ext>
            </a:extLst>
          </p:cNvPr>
          <p:cNvSpPr txBox="1"/>
          <p:nvPr/>
        </p:nvSpPr>
        <p:spPr>
          <a:xfrm>
            <a:off x="1060817" y="1930400"/>
            <a:ext cx="35982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PBF  Laser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cs-CZ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2C9FD8-905C-6A6E-1E98-F28D86197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81" y="2848490"/>
            <a:ext cx="3203575" cy="215963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9963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01FA-30F7-00C0-3571-A5B24CAB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Výsledky výroby</a:t>
            </a:r>
            <a:r>
              <a:rPr lang="cs-CZ" dirty="0"/>
              <a:t>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14872A-6399-616E-C01F-DE38DF62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97326"/>
            <a:ext cx="4854094" cy="3597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C3B8B9-9B6F-4B77-5F7C-DAA2654DE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2440" r="27754" b="5207"/>
          <a:stretch/>
        </p:blipFill>
        <p:spPr bwMode="auto">
          <a:xfrm rot="5400000">
            <a:off x="6374940" y="1390624"/>
            <a:ext cx="3597601" cy="5011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893FE4-D795-3C37-21A2-D653ECD9B36A}"/>
              </a:ext>
            </a:extLst>
          </p:cNvPr>
          <p:cNvSpPr txBox="1"/>
          <p:nvPr/>
        </p:nvSpPr>
        <p:spPr>
          <a:xfrm>
            <a:off x="677334" y="1561068"/>
            <a:ext cx="383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PBF  Laser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Powder</a:t>
            </a:r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cs-CZ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7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267F9-8E8C-CC15-3EB7-92B9660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Výsledky výroby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6DDBE7-4EB0-819B-F4B2-55EEB1FF8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3" t="23222" r="32963" b="27362"/>
          <a:stretch/>
        </p:blipFill>
        <p:spPr bwMode="auto">
          <a:xfrm rot="5400000">
            <a:off x="1044883" y="2682155"/>
            <a:ext cx="2444182" cy="317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B3ECF76-F04B-D1F4-4B71-3396A3E18717}"/>
              </a:ext>
            </a:extLst>
          </p:cNvPr>
          <p:cNvSpPr txBox="1"/>
          <p:nvPr/>
        </p:nvSpPr>
        <p:spPr>
          <a:xfrm>
            <a:off x="677334" y="1728904"/>
            <a:ext cx="270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MFFF Metal Fused Filament Fabrication </a:t>
            </a:r>
            <a:endParaRPr lang="cs-CZ" sz="200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75A5C6-8E93-3B6B-6F1F-D892463E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67" y="3049703"/>
            <a:ext cx="7119863" cy="2485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1084BF9-7B80-C3A1-1C1B-EA8FF4927B41}"/>
              </a:ext>
            </a:extLst>
          </p:cNvPr>
          <p:cNvSpPr txBox="1"/>
          <p:nvPr/>
        </p:nvSpPr>
        <p:spPr>
          <a:xfrm>
            <a:off x="6816319" y="2555631"/>
            <a:ext cx="270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Zvětšení 100x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330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17FFA-38C2-B6CC-C254-A87DC640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431"/>
          </a:xfrm>
        </p:spPr>
        <p:txBody>
          <a:bodyPr>
            <a:normAutofit/>
          </a:bodyPr>
          <a:lstStyle/>
          <a:p>
            <a:r>
              <a:rPr lang="cs-CZ" sz="4000" dirty="0"/>
              <a:t>Vibrační měření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D9B8D56-4397-CF5A-EC4E-47E916575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99664"/>
            <a:ext cx="5241088" cy="38814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719AEF-99C4-0F3F-D909-9FBD729BB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14" y="2199664"/>
            <a:ext cx="5338445" cy="39598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680F02-69C8-9E2B-E764-A7BD7DB1DDA5}"/>
              </a:ext>
            </a:extLst>
          </p:cNvPr>
          <p:cNvSpPr txBox="1"/>
          <p:nvPr/>
        </p:nvSpPr>
        <p:spPr>
          <a:xfrm>
            <a:off x="2230919" y="17151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j-lt"/>
                <a:cs typeface="Times New Roman" panose="02020603050405020304" pitchFamily="18" charset="0"/>
              </a:rPr>
              <a:t>Původní adaptér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0792D1-8D2F-D9D8-993D-02C3A15DE97C}"/>
              </a:ext>
            </a:extLst>
          </p:cNvPr>
          <p:cNvSpPr txBox="1"/>
          <p:nvPr/>
        </p:nvSpPr>
        <p:spPr>
          <a:xfrm>
            <a:off x="7834575" y="1776666"/>
            <a:ext cx="1709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Nový adaptér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5251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127</Words>
  <Application>Microsoft Office PowerPoint</Application>
  <PresentationFormat>Širokoúhlá obrazovka</PresentationFormat>
  <Paragraphs>32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Fazeta</vt:lpstr>
      <vt:lpstr>Výroba adaptéru akcelerometru na vibrační zkoušky pomoci 3D tisku </vt:lpstr>
      <vt:lpstr>Původní stav vibrační zkoušky lambda sond</vt:lpstr>
      <vt:lpstr>Cíl práce </vt:lpstr>
      <vt:lpstr>Návrh konstrukce </vt:lpstr>
      <vt:lpstr>Použité technologie výroby </vt:lpstr>
      <vt:lpstr>Použité technologie výroby </vt:lpstr>
      <vt:lpstr>Výsledky výroby </vt:lpstr>
      <vt:lpstr>Výsledky výroby </vt:lpstr>
      <vt:lpstr>Vibrační měření </vt:lpstr>
      <vt:lpstr>Teplotní měření</vt:lpstr>
      <vt:lpstr>Závěrečné shrnutí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adaptéru akcelerometru na vibrační zkoušky pomoci 3D tisku </dc:title>
  <dc:creator>Tahotny Miroslav (PS/ETC2-Bj)</dc:creator>
  <cp:lastModifiedBy>Tahotny Miroslav (PS/ETC2-Bj)</cp:lastModifiedBy>
  <cp:revision>3</cp:revision>
  <dcterms:created xsi:type="dcterms:W3CDTF">2024-06-11T17:03:04Z</dcterms:created>
  <dcterms:modified xsi:type="dcterms:W3CDTF">2024-06-12T11:50:13Z</dcterms:modified>
</cp:coreProperties>
</file>