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C72DA4-2B46-BF74-318F-BBB9392C08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5" y="2152348"/>
            <a:ext cx="8361229" cy="1640546"/>
          </a:xfrm>
        </p:spPr>
        <p:txBody>
          <a:bodyPr/>
          <a:lstStyle/>
          <a:p>
            <a:r>
              <a:rPr lang="cs-CZ" sz="4200" b="1" cap="none" dirty="0">
                <a:latin typeface="Arial" panose="020B0604020202020204" pitchFamily="34" charset="0"/>
                <a:cs typeface="Arial" panose="020B0604020202020204" pitchFamily="34" charset="0"/>
              </a:rPr>
              <a:t>Analýza dopravního spojení mezi Karlovarským a Jihočeským krajem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47DBB6F-46CD-CED3-259A-838082A72B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3216" y="4293164"/>
            <a:ext cx="8115916" cy="936563"/>
          </a:xfrm>
        </p:spPr>
        <p:txBody>
          <a:bodyPr>
            <a:noAutofit/>
          </a:bodyPr>
          <a:lstStyle/>
          <a:p>
            <a:pPr algn="l"/>
            <a:r>
              <a:rPr lang="cs-CZ" sz="2000" dirty="0">
                <a:solidFill>
                  <a:schemeClr val="tx1"/>
                </a:solidFill>
              </a:rPr>
              <a:t>Autor bakalářské práce:		Natálie Saettlerová</a:t>
            </a:r>
          </a:p>
          <a:p>
            <a:pPr algn="l"/>
            <a:r>
              <a:rPr lang="cs-CZ" sz="2000" dirty="0">
                <a:solidFill>
                  <a:schemeClr val="tx1"/>
                </a:solidFill>
              </a:rPr>
              <a:t>Vedoucí bakalářské práce:	Ing. Vladimír Ľupták, PhD.</a:t>
            </a:r>
          </a:p>
          <a:p>
            <a:pPr algn="l"/>
            <a:r>
              <a:rPr lang="cs-CZ" sz="2000" dirty="0">
                <a:solidFill>
                  <a:schemeClr val="tx1"/>
                </a:solidFill>
              </a:rPr>
              <a:t>Oponent bakalářské práce: 	prof. Ing. Jozef Gašparík, PhD.</a:t>
            </a:r>
          </a:p>
        </p:txBody>
      </p:sp>
    </p:spTree>
    <p:extLst>
      <p:ext uri="{BB962C8B-B14F-4D97-AF65-F5344CB8AC3E}">
        <p14:creationId xmlns:p14="http://schemas.microsoft.com/office/powerpoint/2010/main" val="9963398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CA22BA-490C-8F96-2F0F-9BDF9335A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962469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cs-CZ" sz="5000" b="1" dirty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206931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5DA196-470D-C5F5-2C6A-FEE3A4CD7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oponenta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7ECEBA-E9F4-BD11-F352-989E7C0E0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Na základě čeho jste vybrali tarifní body pro hodnocení spojení v Karlovarském kraji?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 vysvětlíte ve výsledcích vyšší rychlosti dosažení bodu Karlovy Vary oproti Mariánským Lázním navzdory tomu, že Karlovy Vary mají větší tarifní vzdálenost?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 by ovlivnil výsledek sledovaných kvalitativních ukazatelů, pokud byste do hodnocení pro relaci Karlovy Vary zahrnuli do výpočtu všechna spojení přes Prahu a Ústí nad Labem? </a:t>
            </a:r>
          </a:p>
        </p:txBody>
      </p:sp>
    </p:spTree>
    <p:extLst>
      <p:ext uri="{BB962C8B-B14F-4D97-AF65-F5344CB8AC3E}">
        <p14:creationId xmlns:p14="http://schemas.microsoft.com/office/powerpoint/2010/main" val="1598781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A1A9CE-93FC-CC9A-5F26-F0ECBFC94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500" b="1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899175-610C-7219-8479-BF44F287F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zhodnocení </a:t>
            </a: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kvality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dopravního spojení z </a:t>
            </a: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Českých Budějovic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do vybraných tarifních bodů </a:t>
            </a: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Karlovarského kraje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v osobní železniční dopravě. </a:t>
            </a:r>
          </a:p>
          <a:p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841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86196F-2871-2F83-47C2-7222E2D12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500" b="1" dirty="0"/>
              <a:t>Výzkumný problém</a:t>
            </a:r>
            <a:br>
              <a:rPr lang="cs-CZ" sz="4500" b="1" dirty="0"/>
            </a:br>
            <a:endParaRPr lang="cs-CZ" sz="45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C6BB16-816C-E830-B619-BC934DAAA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vybraných tarifních bodů v Karlovarském kraji</a:t>
            </a:r>
          </a:p>
          <a:p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Aš, Cheb, Sokolov, Kraslice, Karlovy Vary (horní nádraží), Nejdek, Žlutice, Mariánské Lázně, Bečov nad Teplou a Boč</a:t>
            </a:r>
          </a:p>
          <a:p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Spojení z Českých Budějovic</a:t>
            </a:r>
          </a:p>
          <a:p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948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B060BC-1A25-785D-41F6-7774BC16C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500" b="1" dirty="0"/>
              <a:t>Metodika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5FC14C-887B-AB57-BDB6-04F06DCB0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30829"/>
            <a:ext cx="10580914" cy="4572000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Analýza</a:t>
            </a:r>
          </a:p>
          <a:p>
            <a:pPr lvl="1" algn="just">
              <a:lnSpc>
                <a:spcPct val="150000"/>
              </a:lnSpc>
            </a:pPr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výběr dopravní sítě</a:t>
            </a:r>
            <a:endParaRPr lang="cs-CZ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výběr množiny spojení</a:t>
            </a:r>
            <a:endParaRPr lang="cs-CZ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výběr relevantních tarifních bodů na dopravní síti</a:t>
            </a:r>
            <a:endParaRPr lang="cs-CZ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výběr vyhledávače spojení</a:t>
            </a:r>
            <a:endParaRPr lang="cs-CZ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výběr hodnotících ukazatelů a hodnocení jednotlivých spojení</a:t>
            </a:r>
            <a:endParaRPr lang="cs-CZ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zhodnocení všech spojení v rámci relace</a:t>
            </a:r>
            <a:endParaRPr lang="cs-CZ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  <a:spcAft>
                <a:spcPts val="1000"/>
              </a:spcAft>
            </a:pPr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zhodnocení spojení na síti</a:t>
            </a:r>
            <a:endParaRPr lang="cs-CZ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644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A20AEBFA-5248-BA3A-6F5D-1380F436F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9106" y="452535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cs-CZ" sz="4500" b="1" dirty="0"/>
              <a:t>Mapa vybraných železničních bodů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4682BD2-84D4-EFA4-FB10-93A3B6B5926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1" t="2161" b="1"/>
          <a:stretch/>
        </p:blipFill>
        <p:spPr bwMode="auto">
          <a:xfrm>
            <a:off x="1053429" y="1340512"/>
            <a:ext cx="5785910" cy="419557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EFC296BF-418D-6313-815B-AD3A67454316}"/>
              </a:ext>
            </a:extLst>
          </p:cNvPr>
          <p:cNvSpPr txBox="1"/>
          <p:nvPr/>
        </p:nvSpPr>
        <p:spPr>
          <a:xfrm>
            <a:off x="688133" y="6427113"/>
            <a:ext cx="615120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100"/>
              <a:t>Zdroj: Správa železnic: Vyznačení krajů. Online. In: Dostupné z: https://provoz.spravazeleznic.cz/PORTAL/Show.aspx?path=/Data/Mapy/kraje.pdf</a:t>
            </a:r>
            <a:endParaRPr lang="cs-CZ" sz="11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78E4794-320A-1824-54E6-AF73E99135F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8" t="16740" r="3072" b="5499"/>
          <a:stretch/>
        </p:blipFill>
        <p:spPr bwMode="auto">
          <a:xfrm>
            <a:off x="7543335" y="1321907"/>
            <a:ext cx="3526971" cy="421418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97905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66C5FC-5645-4689-7D1D-ADE445397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</a:t>
            </a:r>
            <a:r>
              <a:rPr lang="cs-CZ" sz="4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yhodnocení spojení na síti</a:t>
            </a:r>
            <a:br>
              <a:rPr lang="cs-CZ" sz="4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cs-CZ" sz="4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D249528-A196-9A49-D6F3-0D2156925C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898" y="1771428"/>
            <a:ext cx="7073261" cy="4251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428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66C5FC-5645-4689-7D1D-ADE445397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</a:t>
            </a:r>
            <a:r>
              <a:rPr lang="cs-CZ" sz="4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yhodnocení spojení na síti</a:t>
            </a:r>
            <a:br>
              <a:rPr lang="cs-CZ" sz="4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cs-CZ" sz="4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378FA92-E70F-FCC0-1A74-21AF84113C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3852" y="1780596"/>
            <a:ext cx="7016695" cy="4217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66C5FC-5645-4689-7D1D-ADE445397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</a:t>
            </a:r>
            <a:r>
              <a:rPr lang="cs-CZ" sz="4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yhodnocení spojení na síti</a:t>
            </a:r>
            <a:br>
              <a:rPr lang="cs-CZ" sz="4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cs-CZ" sz="4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CA58E4C-0360-101F-1FB8-25F92A5F3B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3852" y="1786767"/>
            <a:ext cx="7016695" cy="4217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389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85E201-5B2E-3BFB-63E7-5804721B4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500" dirty="0">
                <a:latin typeface="Arial" panose="020B0604020202020204" pitchFamily="34" charset="0"/>
                <a:cs typeface="Arial" panose="020B0604020202020204" pitchFamily="34" charset="0"/>
              </a:rPr>
              <a:t>Návrhy opatření</a:t>
            </a:r>
            <a:br>
              <a:rPr lang="cs-CZ" sz="45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4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41D240-DEE1-7A42-EB9B-D17ABD37E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Přímé spojení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Přidání spoje Cheb – Karlovy Vary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Zvýšení počtu spojů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Optimalizace jízdních řádů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479851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39</TotalTime>
  <Words>283</Words>
  <Application>Microsoft Office PowerPoint</Application>
  <PresentationFormat>Širokoúhlá obrazovka</PresentationFormat>
  <Paragraphs>34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Franklin Gothic Book</vt:lpstr>
      <vt:lpstr>Oříznutí</vt:lpstr>
      <vt:lpstr>Analýza dopravního spojení mezi Karlovarským a Jihočeským krajem </vt:lpstr>
      <vt:lpstr>Cíl práce</vt:lpstr>
      <vt:lpstr>Výzkumný problém </vt:lpstr>
      <vt:lpstr>Metodika práce</vt:lpstr>
      <vt:lpstr>Mapa vybraných železničních bodů</vt:lpstr>
      <vt:lpstr>Vyhodnocení spojení na síti </vt:lpstr>
      <vt:lpstr>Vyhodnocení spojení na síti </vt:lpstr>
      <vt:lpstr>Vyhodnocení spojení na síti </vt:lpstr>
      <vt:lpstr>Návrhy opatření </vt:lpstr>
      <vt:lpstr>Děkuji za pozornost</vt:lpstr>
      <vt:lpstr>Otázky oponenta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Natka Saettlerová</dc:creator>
  <cp:lastModifiedBy>Natka Saettlerová</cp:lastModifiedBy>
  <cp:revision>11</cp:revision>
  <dcterms:created xsi:type="dcterms:W3CDTF">2024-06-12T14:30:51Z</dcterms:created>
  <dcterms:modified xsi:type="dcterms:W3CDTF">2024-06-19T13:49:36Z</dcterms:modified>
</cp:coreProperties>
</file>