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00"/>
    <a:srgbClr val="FF3F00"/>
    <a:srgbClr val="7FFF00"/>
    <a:srgbClr val="FF00FF"/>
    <a:srgbClr val="172F00"/>
    <a:srgbClr val="FF7F7F"/>
    <a:srgbClr val="863534"/>
    <a:srgbClr val="F0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54E34-980D-4E89-A456-3BEFE04429C2}" v="918" dt="2024-06-19T10:04:07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šenko" userId="4388474f191ee712" providerId="LiveId" clId="{00554E34-980D-4E89-A456-3BEFE04429C2}"/>
    <pc:docChg chg="undo redo custSel addSld delSld modSld modMainMaster">
      <pc:chgData name="Martin Pšenko" userId="4388474f191ee712" providerId="LiveId" clId="{00554E34-980D-4E89-A456-3BEFE04429C2}" dt="2024-06-19T10:17:42.717" v="9766" actId="20577"/>
      <pc:docMkLst>
        <pc:docMk/>
      </pc:docMkLst>
      <pc:sldChg chg="addSp delSp modSp new mod setBg">
        <pc:chgData name="Martin Pšenko" userId="4388474f191ee712" providerId="LiveId" clId="{00554E34-980D-4E89-A456-3BEFE04429C2}" dt="2024-05-08T20:29:33.442" v="1185" actId="34135"/>
        <pc:sldMkLst>
          <pc:docMk/>
          <pc:sldMk cId="26335770" sldId="256"/>
        </pc:sldMkLst>
        <pc:spChg chg="mod">
          <ac:chgData name="Martin Pšenko" userId="4388474f191ee712" providerId="LiveId" clId="{00554E34-980D-4E89-A456-3BEFE04429C2}" dt="2024-05-08T20:25:03.579" v="1074" actId="34135"/>
          <ac:spMkLst>
            <pc:docMk/>
            <pc:sldMk cId="26335770" sldId="256"/>
            <ac:spMk id="2" creationId="{7679DFE5-2957-0212-87D6-9F11C44C29C1}"/>
          </ac:spMkLst>
        </pc:spChg>
        <pc:spChg chg="mod">
          <ac:chgData name="Martin Pšenko" userId="4388474f191ee712" providerId="LiveId" clId="{00554E34-980D-4E89-A456-3BEFE04429C2}" dt="2024-05-08T20:29:23.594" v="1183" actId="34135"/>
          <ac:spMkLst>
            <pc:docMk/>
            <pc:sldMk cId="26335770" sldId="256"/>
            <ac:spMk id="3" creationId="{FAE77479-D041-BD91-92F0-DAC11304A02A}"/>
          </ac:spMkLst>
        </pc:spChg>
        <pc:spChg chg="add mod">
          <ac:chgData name="Martin Pšenko" userId="4388474f191ee712" providerId="LiveId" clId="{00554E34-980D-4E89-A456-3BEFE04429C2}" dt="2024-05-08T20:14:58.042" v="994" actId="34135"/>
          <ac:spMkLst>
            <pc:docMk/>
            <pc:sldMk cId="26335770" sldId="256"/>
            <ac:spMk id="17" creationId="{53B6B073-0AC1-D375-C597-D39EF52728A1}"/>
          </ac:spMkLst>
        </pc:spChg>
        <pc:spChg chg="add mod">
          <ac:chgData name="Martin Pšenko" userId="4388474f191ee712" providerId="LiveId" clId="{00554E34-980D-4E89-A456-3BEFE04429C2}" dt="2024-05-08T20:29:26.850" v="1184" actId="34135"/>
          <ac:spMkLst>
            <pc:docMk/>
            <pc:sldMk cId="26335770" sldId="256"/>
            <ac:spMk id="21" creationId="{4EBAA14C-2245-59AB-B1BF-8CC3B98B7F3A}"/>
          </ac:spMkLst>
        </pc:spChg>
        <pc:spChg chg="add mod">
          <ac:chgData name="Martin Pšenko" userId="4388474f191ee712" providerId="LiveId" clId="{00554E34-980D-4E89-A456-3BEFE04429C2}" dt="2024-05-08T20:29:33.442" v="1185" actId="34135"/>
          <ac:spMkLst>
            <pc:docMk/>
            <pc:sldMk cId="26335770" sldId="256"/>
            <ac:spMk id="23" creationId="{AD9E00D4-0B3A-266E-8382-D9AAFB0A61B1}"/>
          </ac:spMkLst>
        </pc:spChg>
        <pc:picChg chg="add del mod">
          <ac:chgData name="Martin Pšenko" userId="4388474f191ee712" providerId="LiveId" clId="{00554E34-980D-4E89-A456-3BEFE04429C2}" dt="2024-05-08T19:40:15.556" v="155" actId="478"/>
          <ac:picMkLst>
            <pc:docMk/>
            <pc:sldMk cId="26335770" sldId="256"/>
            <ac:picMk id="5" creationId="{B810F3BE-B915-6F94-E945-7677E24323E3}"/>
          </ac:picMkLst>
        </pc:picChg>
        <pc:picChg chg="add del mod">
          <ac:chgData name="Martin Pšenko" userId="4388474f191ee712" providerId="LiveId" clId="{00554E34-980D-4E89-A456-3BEFE04429C2}" dt="2024-05-08T19:40:43.725" v="161" actId="478"/>
          <ac:picMkLst>
            <pc:docMk/>
            <pc:sldMk cId="26335770" sldId="256"/>
            <ac:picMk id="7" creationId="{B08E3BFA-A2B5-6519-095C-690A4484F7CA}"/>
          </ac:picMkLst>
        </pc:picChg>
        <pc:picChg chg="add del mod">
          <ac:chgData name="Martin Pšenko" userId="4388474f191ee712" providerId="LiveId" clId="{00554E34-980D-4E89-A456-3BEFE04429C2}" dt="2024-05-08T19:43:26.614" v="174" actId="478"/>
          <ac:picMkLst>
            <pc:docMk/>
            <pc:sldMk cId="26335770" sldId="256"/>
            <ac:picMk id="9" creationId="{0D9C5F7A-CC80-EE97-D667-A61B441CD1CA}"/>
          </ac:picMkLst>
        </pc:picChg>
        <pc:picChg chg="add del mod">
          <ac:chgData name="Martin Pšenko" userId="4388474f191ee712" providerId="LiveId" clId="{00554E34-980D-4E89-A456-3BEFE04429C2}" dt="2024-05-08T19:47:09.557" v="295" actId="478"/>
          <ac:picMkLst>
            <pc:docMk/>
            <pc:sldMk cId="26335770" sldId="256"/>
            <ac:picMk id="11" creationId="{193D90F4-785C-80AF-23B4-A960834A4013}"/>
          </ac:picMkLst>
        </pc:picChg>
        <pc:picChg chg="add del mod">
          <ac:chgData name="Martin Pšenko" userId="4388474f191ee712" providerId="LiveId" clId="{00554E34-980D-4E89-A456-3BEFE04429C2}" dt="2024-05-08T19:50:07.958" v="299" actId="478"/>
          <ac:picMkLst>
            <pc:docMk/>
            <pc:sldMk cId="26335770" sldId="256"/>
            <ac:picMk id="13" creationId="{33F5F7BC-5F1E-B63A-F563-02B29073054A}"/>
          </ac:picMkLst>
        </pc:picChg>
        <pc:picChg chg="add mod">
          <ac:chgData name="Martin Pšenko" userId="4388474f191ee712" providerId="LiveId" clId="{00554E34-980D-4E89-A456-3BEFE04429C2}" dt="2024-05-08T20:14:54.850" v="993" actId="34135"/>
          <ac:picMkLst>
            <pc:docMk/>
            <pc:sldMk cId="26335770" sldId="256"/>
            <ac:picMk id="15" creationId="{B18DC887-15A8-7877-4CEE-6AC2D25F6238}"/>
          </ac:picMkLst>
        </pc:picChg>
        <pc:picChg chg="add mod ord modCrop">
          <ac:chgData name="Martin Pšenko" userId="4388474f191ee712" providerId="LiveId" clId="{00554E34-980D-4E89-A456-3BEFE04429C2}" dt="2024-05-08T20:24:08.955" v="1063" actId="34135"/>
          <ac:picMkLst>
            <pc:docMk/>
            <pc:sldMk cId="26335770" sldId="256"/>
            <ac:picMk id="19" creationId="{1D41EEC2-7FEA-5DF5-4601-D0C28E3000D5}"/>
          </ac:picMkLst>
        </pc:picChg>
      </pc:sldChg>
      <pc:sldChg chg="addSp delSp modSp new mod setBg">
        <pc:chgData name="Martin Pšenko" userId="4388474f191ee712" providerId="LiveId" clId="{00554E34-980D-4E89-A456-3BEFE04429C2}" dt="2024-05-19T21:04:01.183" v="2678" actId="1076"/>
        <pc:sldMkLst>
          <pc:docMk/>
          <pc:sldMk cId="64789639" sldId="257"/>
        </pc:sldMkLst>
        <pc:spChg chg="add mod">
          <ac:chgData name="Martin Pšenko" userId="4388474f191ee712" providerId="LiveId" clId="{00554E34-980D-4E89-A456-3BEFE04429C2}" dt="2024-05-19T21:03:55.112" v="2677" actId="1076"/>
          <ac:spMkLst>
            <pc:docMk/>
            <pc:sldMk cId="64789639" sldId="257"/>
            <ac:spMk id="9" creationId="{E487387C-4AC3-C83E-CFAE-8775C9C89835}"/>
          </ac:spMkLst>
        </pc:spChg>
        <pc:spChg chg="add mod">
          <ac:chgData name="Martin Pšenko" userId="4388474f191ee712" providerId="LiveId" clId="{00554E34-980D-4E89-A456-3BEFE04429C2}" dt="2024-05-19T21:04:01.183" v="2678" actId="1076"/>
          <ac:spMkLst>
            <pc:docMk/>
            <pc:sldMk cId="64789639" sldId="257"/>
            <ac:spMk id="11" creationId="{1CA02CBE-4B72-3EC5-242D-93D5876B590F}"/>
          </ac:spMkLst>
        </pc:spChg>
        <pc:picChg chg="add mod">
          <ac:chgData name="Martin Pšenko" userId="4388474f191ee712" providerId="LiveId" clId="{00554E34-980D-4E89-A456-3BEFE04429C2}" dt="2024-05-08T20:30:24.123" v="1187"/>
          <ac:picMkLst>
            <pc:docMk/>
            <pc:sldMk cId="64789639" sldId="257"/>
            <ac:picMk id="2" creationId="{E3DB1171-C17E-E7FB-7ED5-B241049367D6}"/>
          </ac:picMkLst>
        </pc:picChg>
        <pc:picChg chg="add del mod">
          <ac:chgData name="Martin Pšenko" userId="4388474f191ee712" providerId="LiveId" clId="{00554E34-980D-4E89-A456-3BEFE04429C2}" dt="2024-05-19T20:28:20.663" v="1853" actId="478"/>
          <ac:picMkLst>
            <pc:docMk/>
            <pc:sldMk cId="64789639" sldId="257"/>
            <ac:picMk id="4" creationId="{1BE5CE2D-6F3E-A884-A8BD-9DA65D0458B4}"/>
          </ac:picMkLst>
        </pc:picChg>
        <pc:picChg chg="add del mod">
          <ac:chgData name="Martin Pšenko" userId="4388474f191ee712" providerId="LiveId" clId="{00554E34-980D-4E89-A456-3BEFE04429C2}" dt="2024-05-19T20:29:24.183" v="1861" actId="478"/>
          <ac:picMkLst>
            <pc:docMk/>
            <pc:sldMk cId="64789639" sldId="257"/>
            <ac:picMk id="5" creationId="{D4440BDF-FE51-2E40-A19A-E384C427D6E1}"/>
          </ac:picMkLst>
        </pc:picChg>
        <pc:picChg chg="add mod">
          <ac:chgData name="Martin Pšenko" userId="4388474f191ee712" providerId="LiveId" clId="{00554E34-980D-4E89-A456-3BEFE04429C2}" dt="2024-05-19T20:59:52.425" v="2596" actId="1076"/>
          <ac:picMkLst>
            <pc:docMk/>
            <pc:sldMk cId="64789639" sldId="257"/>
            <ac:picMk id="7" creationId="{1E20BA2A-6215-460D-1E91-41A24E6E071F}"/>
          </ac:picMkLst>
        </pc:picChg>
      </pc:sldChg>
      <pc:sldChg chg="addSp delSp modSp add mod">
        <pc:chgData name="Martin Pšenko" userId="4388474f191ee712" providerId="LiveId" clId="{00554E34-980D-4E89-A456-3BEFE04429C2}" dt="2024-06-01T15:41:58.162" v="4084" actId="167"/>
        <pc:sldMkLst>
          <pc:docMk/>
          <pc:sldMk cId="2490775656" sldId="258"/>
        </pc:sldMkLst>
        <pc:spChg chg="mod">
          <ac:chgData name="Martin Pšenko" userId="4388474f191ee712" providerId="LiveId" clId="{00554E34-980D-4E89-A456-3BEFE04429C2}" dt="2024-05-19T22:08:36.961" v="3150" actId="1076"/>
          <ac:spMkLst>
            <pc:docMk/>
            <pc:sldMk cId="2490775656" sldId="258"/>
            <ac:spMk id="9" creationId="{E487387C-4AC3-C83E-CFAE-8775C9C89835}"/>
          </ac:spMkLst>
        </pc:spChg>
        <pc:spChg chg="del mod">
          <ac:chgData name="Martin Pšenko" userId="4388474f191ee712" providerId="LiveId" clId="{00554E34-980D-4E89-A456-3BEFE04429C2}" dt="2024-05-19T21:06:41.833" v="2683" actId="478"/>
          <ac:spMkLst>
            <pc:docMk/>
            <pc:sldMk cId="2490775656" sldId="258"/>
            <ac:spMk id="11" creationId="{1CA02CBE-4B72-3EC5-242D-93D5876B590F}"/>
          </ac:spMkLst>
        </pc:spChg>
        <pc:spChg chg="add mod">
          <ac:chgData name="Martin Pšenko" userId="4388474f191ee712" providerId="LiveId" clId="{00554E34-980D-4E89-A456-3BEFE04429C2}" dt="2024-05-19T22:12:56.315" v="3397" actId="20577"/>
          <ac:spMkLst>
            <pc:docMk/>
            <pc:sldMk cId="2490775656" sldId="258"/>
            <ac:spMk id="24" creationId="{623DB70A-2CD0-43B6-2C0A-4EC58CA61159}"/>
          </ac:spMkLst>
        </pc:spChg>
        <pc:graphicFrameChg chg="add del mod">
          <ac:chgData name="Martin Pšenko" userId="4388474f191ee712" providerId="LiveId" clId="{00554E34-980D-4E89-A456-3BEFE04429C2}" dt="2024-05-19T22:07:50.651" v="3108" actId="478"/>
          <ac:graphicFrameMkLst>
            <pc:docMk/>
            <pc:sldMk cId="2490775656" sldId="258"/>
            <ac:graphicFrameMk id="22" creationId="{6A713A0F-4CFE-FA76-007D-EBB5C4A68169}"/>
          </ac:graphicFrameMkLst>
        </pc:graphicFrameChg>
        <pc:picChg chg="add del mod modCrop">
          <ac:chgData name="Martin Pšenko" userId="4388474f191ee712" providerId="LiveId" clId="{00554E34-980D-4E89-A456-3BEFE04429C2}" dt="2024-05-19T21:13:22.521" v="2699" actId="478"/>
          <ac:picMkLst>
            <pc:docMk/>
            <pc:sldMk cId="2490775656" sldId="258"/>
            <ac:picMk id="4" creationId="{F88C6099-36CA-4335-2C16-4196F01F20A2}"/>
          </ac:picMkLst>
        </pc:picChg>
        <pc:picChg chg="add del mod modCrop">
          <ac:chgData name="Martin Pšenko" userId="4388474f191ee712" providerId="LiveId" clId="{00554E34-980D-4E89-A456-3BEFE04429C2}" dt="2024-05-19T21:45:24.210" v="2721" actId="478"/>
          <ac:picMkLst>
            <pc:docMk/>
            <pc:sldMk cId="2490775656" sldId="258"/>
            <ac:picMk id="6" creationId="{1670A3F9-80B4-D90F-67B5-8E27FE03364B}"/>
          </ac:picMkLst>
        </pc:picChg>
        <pc:picChg chg="del">
          <ac:chgData name="Martin Pšenko" userId="4388474f191ee712" providerId="LiveId" clId="{00554E34-980D-4E89-A456-3BEFE04429C2}" dt="2024-05-19T21:06:38.808" v="2680" actId="478"/>
          <ac:picMkLst>
            <pc:docMk/>
            <pc:sldMk cId="2490775656" sldId="258"/>
            <ac:picMk id="7" creationId="{1E20BA2A-6215-460D-1E91-41A24E6E071F}"/>
          </ac:picMkLst>
        </pc:picChg>
        <pc:picChg chg="add mod">
          <ac:chgData name="Martin Pšenko" userId="4388474f191ee712" providerId="LiveId" clId="{00554E34-980D-4E89-A456-3BEFE04429C2}" dt="2024-05-19T22:09:58.049" v="3231" actId="1076"/>
          <ac:picMkLst>
            <pc:docMk/>
            <pc:sldMk cId="2490775656" sldId="258"/>
            <ac:picMk id="10" creationId="{E1714DBB-6BDB-A3AD-4A97-7F4876AC1DC9}"/>
          </ac:picMkLst>
        </pc:picChg>
        <pc:picChg chg="add del mod">
          <ac:chgData name="Martin Pšenko" userId="4388474f191ee712" providerId="LiveId" clId="{00554E34-980D-4E89-A456-3BEFE04429C2}" dt="2024-05-19T21:46:00.194" v="2728" actId="478"/>
          <ac:picMkLst>
            <pc:docMk/>
            <pc:sldMk cId="2490775656" sldId="258"/>
            <ac:picMk id="13" creationId="{70D5491F-94C5-992C-C9AD-0C0CCC525E41}"/>
          </ac:picMkLst>
        </pc:picChg>
        <pc:picChg chg="add del mod modCrop">
          <ac:chgData name="Martin Pšenko" userId="4388474f191ee712" providerId="LiveId" clId="{00554E34-980D-4E89-A456-3BEFE04429C2}" dt="2024-05-19T21:48:23.994" v="2740" actId="478"/>
          <ac:picMkLst>
            <pc:docMk/>
            <pc:sldMk cId="2490775656" sldId="258"/>
            <ac:picMk id="15" creationId="{6CA28A92-6BDE-5C43-16CD-E40C790095AC}"/>
          </ac:picMkLst>
        </pc:picChg>
        <pc:picChg chg="add del mod">
          <ac:chgData name="Martin Pšenko" userId="4388474f191ee712" providerId="LiveId" clId="{00554E34-980D-4E89-A456-3BEFE04429C2}" dt="2024-05-19T21:55:30.409" v="2746" actId="478"/>
          <ac:picMkLst>
            <pc:docMk/>
            <pc:sldMk cId="2490775656" sldId="258"/>
            <ac:picMk id="17" creationId="{1C93B508-4A59-F773-E036-7C5CB2A3073C}"/>
          </ac:picMkLst>
        </pc:picChg>
        <pc:picChg chg="add del mod">
          <ac:chgData name="Martin Pšenko" userId="4388474f191ee712" providerId="LiveId" clId="{00554E34-980D-4E89-A456-3BEFE04429C2}" dt="2024-05-19T21:56:26.297" v="2756" actId="478"/>
          <ac:picMkLst>
            <pc:docMk/>
            <pc:sldMk cId="2490775656" sldId="258"/>
            <ac:picMk id="19" creationId="{6DDD6A5A-114B-A3DF-5A45-A0C838E7C13A}"/>
          </ac:picMkLst>
        </pc:picChg>
        <pc:picChg chg="add mod ord">
          <ac:chgData name="Martin Pšenko" userId="4388474f191ee712" providerId="LiveId" clId="{00554E34-980D-4E89-A456-3BEFE04429C2}" dt="2024-06-01T15:41:58.162" v="4084" actId="167"/>
          <ac:picMkLst>
            <pc:docMk/>
            <pc:sldMk cId="2490775656" sldId="258"/>
            <ac:picMk id="21" creationId="{964A66B2-E435-BC9A-F4AA-97CAD0E7A374}"/>
          </ac:picMkLst>
        </pc:picChg>
      </pc:sldChg>
      <pc:sldChg chg="addSp delSp modSp add mod">
        <pc:chgData name="Martin Pšenko" userId="4388474f191ee712" providerId="LiveId" clId="{00554E34-980D-4E89-A456-3BEFE04429C2}" dt="2024-06-02T09:18:52.230" v="4588" actId="207"/>
        <pc:sldMkLst>
          <pc:docMk/>
          <pc:sldMk cId="1618129738" sldId="259"/>
        </pc:sldMkLst>
        <pc:spChg chg="add mod">
          <ac:chgData name="Martin Pšenko" userId="4388474f191ee712" providerId="LiveId" clId="{00554E34-980D-4E89-A456-3BEFE04429C2}" dt="2024-06-01T16:07:25.577" v="4306" actId="1076"/>
          <ac:spMkLst>
            <pc:docMk/>
            <pc:sldMk cId="1618129738" sldId="259"/>
            <ac:spMk id="5" creationId="{C21A88D1-A2BA-458C-5158-4C93861134F7}"/>
          </ac:spMkLst>
        </pc:spChg>
        <pc:spChg chg="add mod">
          <ac:chgData name="Martin Pšenko" userId="4388474f191ee712" providerId="LiveId" clId="{00554E34-980D-4E89-A456-3BEFE04429C2}" dt="2024-06-02T09:18:42.647" v="4586" actId="207"/>
          <ac:spMkLst>
            <pc:docMk/>
            <pc:sldMk cId="1618129738" sldId="259"/>
            <ac:spMk id="6" creationId="{C12CF57A-4E47-5CCB-F796-E0F101E78BF2}"/>
          </ac:spMkLst>
        </pc:spChg>
        <pc:spChg chg="add mod">
          <ac:chgData name="Martin Pšenko" userId="4388474f191ee712" providerId="LiveId" clId="{00554E34-980D-4E89-A456-3BEFE04429C2}" dt="2024-06-02T09:18:46.774" v="4587" actId="207"/>
          <ac:spMkLst>
            <pc:docMk/>
            <pc:sldMk cId="1618129738" sldId="259"/>
            <ac:spMk id="7" creationId="{3AC544A1-3DF3-BD18-B4CE-F1A70527A8BC}"/>
          </ac:spMkLst>
        </pc:spChg>
        <pc:spChg chg="add mod">
          <ac:chgData name="Martin Pšenko" userId="4388474f191ee712" providerId="LiveId" clId="{00554E34-980D-4E89-A456-3BEFE04429C2}" dt="2024-06-02T09:18:52.230" v="4588" actId="207"/>
          <ac:spMkLst>
            <pc:docMk/>
            <pc:sldMk cId="1618129738" sldId="259"/>
            <ac:spMk id="8" creationId="{4BE8574E-8AB4-1E5D-C4C2-2DA0E7028C8B}"/>
          </ac:spMkLst>
        </pc:spChg>
        <pc:spChg chg="mod">
          <ac:chgData name="Martin Pšenko" userId="4388474f191ee712" providerId="LiveId" clId="{00554E34-980D-4E89-A456-3BEFE04429C2}" dt="2024-06-01T15:56:51.855" v="4159" actId="6549"/>
          <ac:spMkLst>
            <pc:docMk/>
            <pc:sldMk cId="1618129738" sldId="259"/>
            <ac:spMk id="9" creationId="{E487387C-4AC3-C83E-CFAE-8775C9C89835}"/>
          </ac:spMkLst>
        </pc:spChg>
        <pc:spChg chg="add mod ord">
          <ac:chgData name="Martin Pšenko" userId="4388474f191ee712" providerId="LiveId" clId="{00554E34-980D-4E89-A456-3BEFE04429C2}" dt="2024-06-02T09:18:19.741" v="4584" actId="167"/>
          <ac:spMkLst>
            <pc:docMk/>
            <pc:sldMk cId="1618129738" sldId="259"/>
            <ac:spMk id="11" creationId="{2161BB3D-D056-AFFF-AE0C-F3FB1E5FF6A8}"/>
          </ac:spMkLst>
        </pc:spChg>
        <pc:spChg chg="del mod">
          <ac:chgData name="Martin Pšenko" userId="4388474f191ee712" providerId="LiveId" clId="{00554E34-980D-4E89-A456-3BEFE04429C2}" dt="2024-05-22T19:24:03.827" v="3401" actId="478"/>
          <ac:spMkLst>
            <pc:docMk/>
            <pc:sldMk cId="1618129738" sldId="259"/>
            <ac:spMk id="24" creationId="{623DB70A-2CD0-43B6-2C0A-4EC58CA61159}"/>
          </ac:spMkLst>
        </pc:spChg>
        <pc:picChg chg="add mod modCrop">
          <ac:chgData name="Martin Pšenko" userId="4388474f191ee712" providerId="LiveId" clId="{00554E34-980D-4E89-A456-3BEFE04429C2}" dt="2024-06-01T15:57:11.343" v="4160" actId="14100"/>
          <ac:picMkLst>
            <pc:docMk/>
            <pc:sldMk cId="1618129738" sldId="259"/>
            <ac:picMk id="4" creationId="{71EBD82A-2B9D-943D-CBD5-B815ABBB0916}"/>
          </ac:picMkLst>
        </pc:picChg>
        <pc:picChg chg="add mod">
          <ac:chgData name="Martin Pšenko" userId="4388474f191ee712" providerId="LiveId" clId="{00554E34-980D-4E89-A456-3BEFE04429C2}" dt="2024-06-01T15:57:13.873" v="4161" actId="1076"/>
          <ac:picMkLst>
            <pc:docMk/>
            <pc:sldMk cId="1618129738" sldId="259"/>
            <ac:picMk id="10" creationId="{AA8A0F8E-0DD7-4642-FF4F-696AD5D13600}"/>
          </ac:picMkLst>
        </pc:picChg>
        <pc:picChg chg="del">
          <ac:chgData name="Martin Pšenko" userId="4388474f191ee712" providerId="LiveId" clId="{00554E34-980D-4E89-A456-3BEFE04429C2}" dt="2024-05-22T19:24:04.563" v="3402" actId="478"/>
          <ac:picMkLst>
            <pc:docMk/>
            <pc:sldMk cId="1618129738" sldId="259"/>
            <ac:picMk id="10" creationId="{E1714DBB-6BDB-A3AD-4A97-7F4876AC1DC9}"/>
          </ac:picMkLst>
        </pc:picChg>
        <pc:picChg chg="del">
          <ac:chgData name="Martin Pšenko" userId="4388474f191ee712" providerId="LiveId" clId="{00554E34-980D-4E89-A456-3BEFE04429C2}" dt="2024-05-22T19:24:00.242" v="3399" actId="478"/>
          <ac:picMkLst>
            <pc:docMk/>
            <pc:sldMk cId="1618129738" sldId="259"/>
            <ac:picMk id="21" creationId="{964A66B2-E435-BC9A-F4AA-97CAD0E7A374}"/>
          </ac:picMkLst>
        </pc:picChg>
      </pc:sldChg>
      <pc:sldChg chg="addSp delSp modSp add mod">
        <pc:chgData name="Martin Pšenko" userId="4388474f191ee712" providerId="LiveId" clId="{00554E34-980D-4E89-A456-3BEFE04429C2}" dt="2024-06-02T09:19:43.280" v="4602" actId="20577"/>
        <pc:sldMkLst>
          <pc:docMk/>
          <pc:sldMk cId="3424963357" sldId="260"/>
        </pc:sldMkLst>
        <pc:spChg chg="add del mod">
          <ac:chgData name="Martin Pšenko" userId="4388474f191ee712" providerId="LiveId" clId="{00554E34-980D-4E89-A456-3BEFE04429C2}" dt="2024-06-02T09:19:43.280" v="4602" actId="20577"/>
          <ac:spMkLst>
            <pc:docMk/>
            <pc:sldMk cId="3424963357" sldId="260"/>
            <ac:spMk id="5" creationId="{C21A88D1-A2BA-458C-5158-4C93861134F7}"/>
          </ac:spMkLst>
        </pc:spChg>
        <pc:spChg chg="add del mod">
          <ac:chgData name="Martin Pšenko" userId="4388474f191ee712" providerId="LiveId" clId="{00554E34-980D-4E89-A456-3BEFE04429C2}" dt="2024-06-02T09:16:47.464" v="4583" actId="14861"/>
          <ac:spMkLst>
            <pc:docMk/>
            <pc:sldMk cId="3424963357" sldId="260"/>
            <ac:spMk id="6" creationId="{C12CF57A-4E47-5CCB-F796-E0F101E78BF2}"/>
          </ac:spMkLst>
        </pc:spChg>
        <pc:spChg chg="add del mod">
          <ac:chgData name="Martin Pšenko" userId="4388474f191ee712" providerId="LiveId" clId="{00554E34-980D-4E89-A456-3BEFE04429C2}" dt="2024-06-02T09:16:47.464" v="4583" actId="14861"/>
          <ac:spMkLst>
            <pc:docMk/>
            <pc:sldMk cId="3424963357" sldId="260"/>
            <ac:spMk id="7" creationId="{3AC544A1-3DF3-BD18-B4CE-F1A70527A8BC}"/>
          </ac:spMkLst>
        </pc:spChg>
        <pc:spChg chg="add del mod">
          <ac:chgData name="Martin Pšenko" userId="4388474f191ee712" providerId="LiveId" clId="{00554E34-980D-4E89-A456-3BEFE04429C2}" dt="2024-06-02T09:16:47.464" v="4583" actId="14861"/>
          <ac:spMkLst>
            <pc:docMk/>
            <pc:sldMk cId="3424963357" sldId="260"/>
            <ac:spMk id="8" creationId="{4BE8574E-8AB4-1E5D-C4C2-2DA0E7028C8B}"/>
          </ac:spMkLst>
        </pc:spChg>
        <pc:spChg chg="mod">
          <ac:chgData name="Martin Pšenko" userId="4388474f191ee712" providerId="LiveId" clId="{00554E34-980D-4E89-A456-3BEFE04429C2}" dt="2024-06-02T09:19:05.409" v="4589" actId="20577"/>
          <ac:spMkLst>
            <pc:docMk/>
            <pc:sldMk cId="3424963357" sldId="260"/>
            <ac:spMk id="9" creationId="{E487387C-4AC3-C83E-CFAE-8775C9C89835}"/>
          </ac:spMkLst>
        </pc:spChg>
        <pc:spChg chg="del">
          <ac:chgData name="Martin Pšenko" userId="4388474f191ee712" providerId="LiveId" clId="{00554E34-980D-4E89-A456-3BEFE04429C2}" dt="2024-06-01T16:09:14.361" v="4353" actId="478"/>
          <ac:spMkLst>
            <pc:docMk/>
            <pc:sldMk cId="3424963357" sldId="260"/>
            <ac:spMk id="11" creationId="{2161BB3D-D056-AFFF-AE0C-F3FB1E5FF6A8}"/>
          </ac:spMkLst>
        </pc:spChg>
        <pc:spChg chg="add mod">
          <ac:chgData name="Martin Pšenko" userId="4388474f191ee712" providerId="LiveId" clId="{00554E34-980D-4E89-A456-3BEFE04429C2}" dt="2024-06-02T09:15:14.557" v="4579" actId="20577"/>
          <ac:spMkLst>
            <pc:docMk/>
            <pc:sldMk cId="3424963357" sldId="260"/>
            <ac:spMk id="13" creationId="{B0346C08-B52F-18CF-650B-FA483CBEDA89}"/>
          </ac:spMkLst>
        </pc:spChg>
        <pc:spChg chg="add mod">
          <ac:chgData name="Martin Pšenko" userId="4388474f191ee712" providerId="LiveId" clId="{00554E34-980D-4E89-A456-3BEFE04429C2}" dt="2024-06-02T09:16:47.464" v="4583" actId="14861"/>
          <ac:spMkLst>
            <pc:docMk/>
            <pc:sldMk cId="3424963357" sldId="260"/>
            <ac:spMk id="14" creationId="{32BE3BDF-5DC2-3E06-CAF4-B0C18E4CC9F5}"/>
          </ac:spMkLst>
        </pc:spChg>
        <pc:spChg chg="add mod">
          <ac:chgData name="Martin Pšenko" userId="4388474f191ee712" providerId="LiveId" clId="{00554E34-980D-4E89-A456-3BEFE04429C2}" dt="2024-06-02T09:16:47.464" v="4583" actId="14861"/>
          <ac:spMkLst>
            <pc:docMk/>
            <pc:sldMk cId="3424963357" sldId="260"/>
            <ac:spMk id="15" creationId="{8D62433F-C6F8-4C84-B504-C32D8016C3A2}"/>
          </ac:spMkLst>
        </pc:spChg>
        <pc:spChg chg="add mod">
          <ac:chgData name="Martin Pšenko" userId="4388474f191ee712" providerId="LiveId" clId="{00554E34-980D-4E89-A456-3BEFE04429C2}" dt="2024-06-02T09:16:47.464" v="4583" actId="14861"/>
          <ac:spMkLst>
            <pc:docMk/>
            <pc:sldMk cId="3424963357" sldId="260"/>
            <ac:spMk id="16" creationId="{5EE2FD4F-4C9E-EDDB-F9A1-95D93CA603D3}"/>
          </ac:spMkLst>
        </pc:spChg>
        <pc:picChg chg="add del mod modCrop">
          <ac:chgData name="Martin Pšenko" userId="4388474f191ee712" providerId="LiveId" clId="{00554E34-980D-4E89-A456-3BEFE04429C2}" dt="2024-06-02T09:02:51.483" v="4373" actId="478"/>
          <ac:picMkLst>
            <pc:docMk/>
            <pc:sldMk cId="3424963357" sldId="260"/>
            <ac:picMk id="4" creationId="{41622EFD-F219-1A89-E19F-2FA8274137D3}"/>
          </ac:picMkLst>
        </pc:picChg>
        <pc:picChg chg="del">
          <ac:chgData name="Martin Pšenko" userId="4388474f191ee712" providerId="LiveId" clId="{00554E34-980D-4E89-A456-3BEFE04429C2}" dt="2024-06-01T16:08:59.353" v="4349" actId="478"/>
          <ac:picMkLst>
            <pc:docMk/>
            <pc:sldMk cId="3424963357" sldId="260"/>
            <ac:picMk id="4" creationId="{71EBD82A-2B9D-943D-CBD5-B815ABBB0916}"/>
          </ac:picMkLst>
        </pc:picChg>
        <pc:picChg chg="mod">
          <ac:chgData name="Martin Pšenko" userId="4388474f191ee712" providerId="LiveId" clId="{00554E34-980D-4E89-A456-3BEFE04429C2}" dt="2024-06-02T09:09:04.087" v="4388" actId="688"/>
          <ac:picMkLst>
            <pc:docMk/>
            <pc:sldMk cId="3424963357" sldId="260"/>
            <ac:picMk id="10" creationId="{AA8A0F8E-0DD7-4642-FF4F-696AD5D13600}"/>
          </ac:picMkLst>
        </pc:picChg>
        <pc:picChg chg="add mod modCrop">
          <ac:chgData name="Martin Pšenko" userId="4388474f191ee712" providerId="LiveId" clId="{00554E34-980D-4E89-A456-3BEFE04429C2}" dt="2024-06-02T09:13:21.445" v="4467" actId="1076"/>
          <ac:picMkLst>
            <pc:docMk/>
            <pc:sldMk cId="3424963357" sldId="260"/>
            <ac:picMk id="12" creationId="{C1C3F982-4A43-DF43-0AE4-DE13D9884D63}"/>
          </ac:picMkLst>
        </pc:picChg>
      </pc:sldChg>
      <pc:sldChg chg="new del">
        <pc:chgData name="Martin Pšenko" userId="4388474f191ee712" providerId="LiveId" clId="{00554E34-980D-4E89-A456-3BEFE04429C2}" dt="2024-06-02T09:00:11.313" v="4359" actId="2696"/>
        <pc:sldMkLst>
          <pc:docMk/>
          <pc:sldMk cId="3622885393" sldId="261"/>
        </pc:sldMkLst>
      </pc:sldChg>
      <pc:sldChg chg="addSp delSp modSp add mod">
        <pc:chgData name="Martin Pšenko" userId="4388474f191ee712" providerId="LiveId" clId="{00554E34-980D-4E89-A456-3BEFE04429C2}" dt="2024-06-04T09:33:23.314" v="8815" actId="20577"/>
        <pc:sldMkLst>
          <pc:docMk/>
          <pc:sldMk cId="4143641152" sldId="261"/>
        </pc:sldMkLst>
        <pc:spChg chg="del">
          <ac:chgData name="Martin Pšenko" userId="4388474f191ee712" providerId="LiveId" clId="{00554E34-980D-4E89-A456-3BEFE04429C2}" dt="2024-06-02T09:38:54.533" v="4632" actId="478"/>
          <ac:spMkLst>
            <pc:docMk/>
            <pc:sldMk cId="4143641152" sldId="261"/>
            <ac:spMk id="5" creationId="{C21A88D1-A2BA-458C-5158-4C93861134F7}"/>
          </ac:spMkLst>
        </pc:spChg>
        <pc:spChg chg="del">
          <ac:chgData name="Martin Pšenko" userId="4388474f191ee712" providerId="LiveId" clId="{00554E34-980D-4E89-A456-3BEFE04429C2}" dt="2024-06-02T09:38:54.533" v="4632" actId="478"/>
          <ac:spMkLst>
            <pc:docMk/>
            <pc:sldMk cId="4143641152" sldId="261"/>
            <ac:spMk id="6" creationId="{C12CF57A-4E47-5CCB-F796-E0F101E78BF2}"/>
          </ac:spMkLst>
        </pc:spChg>
        <pc:spChg chg="del">
          <ac:chgData name="Martin Pšenko" userId="4388474f191ee712" providerId="LiveId" clId="{00554E34-980D-4E89-A456-3BEFE04429C2}" dt="2024-06-02T09:38:54.533" v="4632" actId="478"/>
          <ac:spMkLst>
            <pc:docMk/>
            <pc:sldMk cId="4143641152" sldId="261"/>
            <ac:spMk id="7" creationId="{3AC544A1-3DF3-BD18-B4CE-F1A70527A8BC}"/>
          </ac:spMkLst>
        </pc:spChg>
        <pc:spChg chg="del">
          <ac:chgData name="Martin Pšenko" userId="4388474f191ee712" providerId="LiveId" clId="{00554E34-980D-4E89-A456-3BEFE04429C2}" dt="2024-06-02T09:38:54.533" v="4632" actId="478"/>
          <ac:spMkLst>
            <pc:docMk/>
            <pc:sldMk cId="4143641152" sldId="261"/>
            <ac:spMk id="8" creationId="{4BE8574E-8AB4-1E5D-C4C2-2DA0E7028C8B}"/>
          </ac:spMkLst>
        </pc:spChg>
        <pc:spChg chg="mod">
          <ac:chgData name="Martin Pšenko" userId="4388474f191ee712" providerId="LiveId" clId="{00554E34-980D-4E89-A456-3BEFE04429C2}" dt="2024-06-04T09:33:23.314" v="8815" actId="20577"/>
          <ac:spMkLst>
            <pc:docMk/>
            <pc:sldMk cId="4143641152" sldId="261"/>
            <ac:spMk id="9" creationId="{E487387C-4AC3-C83E-CFAE-8775C9C89835}"/>
          </ac:spMkLst>
        </pc:spChg>
        <pc:spChg chg="del mod">
          <ac:chgData name="Martin Pšenko" userId="4388474f191ee712" providerId="LiveId" clId="{00554E34-980D-4E89-A456-3BEFE04429C2}" dt="2024-06-02T09:38:59.460" v="4635" actId="478"/>
          <ac:spMkLst>
            <pc:docMk/>
            <pc:sldMk cId="4143641152" sldId="261"/>
            <ac:spMk id="13" creationId="{B0346C08-B52F-18CF-650B-FA483CBEDA89}"/>
          </ac:spMkLst>
        </pc:spChg>
        <pc:spChg chg="del">
          <ac:chgData name="Martin Pšenko" userId="4388474f191ee712" providerId="LiveId" clId="{00554E34-980D-4E89-A456-3BEFE04429C2}" dt="2024-06-02T09:38:54.533" v="4632" actId="478"/>
          <ac:spMkLst>
            <pc:docMk/>
            <pc:sldMk cId="4143641152" sldId="261"/>
            <ac:spMk id="14" creationId="{32BE3BDF-5DC2-3E06-CAF4-B0C18E4CC9F5}"/>
          </ac:spMkLst>
        </pc:spChg>
        <pc:spChg chg="del">
          <ac:chgData name="Martin Pšenko" userId="4388474f191ee712" providerId="LiveId" clId="{00554E34-980D-4E89-A456-3BEFE04429C2}" dt="2024-06-02T09:38:54.533" v="4632" actId="478"/>
          <ac:spMkLst>
            <pc:docMk/>
            <pc:sldMk cId="4143641152" sldId="261"/>
            <ac:spMk id="15" creationId="{8D62433F-C6F8-4C84-B504-C32D8016C3A2}"/>
          </ac:spMkLst>
        </pc:spChg>
        <pc:spChg chg="del">
          <ac:chgData name="Martin Pšenko" userId="4388474f191ee712" providerId="LiveId" clId="{00554E34-980D-4E89-A456-3BEFE04429C2}" dt="2024-06-02T09:38:54.533" v="4632" actId="478"/>
          <ac:spMkLst>
            <pc:docMk/>
            <pc:sldMk cId="4143641152" sldId="261"/>
            <ac:spMk id="16" creationId="{5EE2FD4F-4C9E-EDDB-F9A1-95D93CA603D3}"/>
          </ac:spMkLst>
        </pc:spChg>
        <pc:picChg chg="add mod">
          <ac:chgData name="Martin Pšenko" userId="4388474f191ee712" providerId="LiveId" clId="{00554E34-980D-4E89-A456-3BEFE04429C2}" dt="2024-06-02T10:40:50.704" v="5192" actId="1076"/>
          <ac:picMkLst>
            <pc:docMk/>
            <pc:sldMk cId="4143641152" sldId="261"/>
            <ac:picMk id="4" creationId="{A67712CB-305E-A43E-AB3B-C6D1EA97B2EF}"/>
          </ac:picMkLst>
        </pc:picChg>
        <pc:picChg chg="del">
          <ac:chgData name="Martin Pšenko" userId="4388474f191ee712" providerId="LiveId" clId="{00554E34-980D-4E89-A456-3BEFE04429C2}" dt="2024-06-02T09:39:02.372" v="4637" actId="478"/>
          <ac:picMkLst>
            <pc:docMk/>
            <pc:sldMk cId="4143641152" sldId="261"/>
            <ac:picMk id="10" creationId="{AA8A0F8E-0DD7-4642-FF4F-696AD5D13600}"/>
          </ac:picMkLst>
        </pc:picChg>
        <pc:picChg chg="del">
          <ac:chgData name="Martin Pšenko" userId="4388474f191ee712" providerId="LiveId" clId="{00554E34-980D-4E89-A456-3BEFE04429C2}" dt="2024-06-02T09:39:00.772" v="4636" actId="478"/>
          <ac:picMkLst>
            <pc:docMk/>
            <pc:sldMk cId="4143641152" sldId="261"/>
            <ac:picMk id="12" creationId="{C1C3F982-4A43-DF43-0AE4-DE13D9884D63}"/>
          </ac:picMkLst>
        </pc:picChg>
        <pc:picChg chg="add del mod modCrop">
          <ac:chgData name="Martin Pšenko" userId="4388474f191ee712" providerId="LiveId" clId="{00554E34-980D-4E89-A456-3BEFE04429C2}" dt="2024-06-02T10:24:04.795" v="4659" actId="478"/>
          <ac:picMkLst>
            <pc:docMk/>
            <pc:sldMk cId="4143641152" sldId="261"/>
            <ac:picMk id="17" creationId="{BBCD7F56-8B68-9537-D354-BAA0C8E29667}"/>
          </ac:picMkLst>
        </pc:picChg>
        <pc:picChg chg="add mod modCrop">
          <ac:chgData name="Martin Pšenko" userId="4388474f191ee712" providerId="LiveId" clId="{00554E34-980D-4E89-A456-3BEFE04429C2}" dt="2024-06-02T11:04:03.681" v="5317" actId="14861"/>
          <ac:picMkLst>
            <pc:docMk/>
            <pc:sldMk cId="4143641152" sldId="261"/>
            <ac:picMk id="19" creationId="{30433BB5-586E-1D59-7FCA-6CDD5B02441A}"/>
          </ac:picMkLst>
        </pc:picChg>
      </pc:sldChg>
      <pc:sldChg chg="addSp delSp modSp add mod">
        <pc:chgData name="Martin Pšenko" userId="4388474f191ee712" providerId="LiveId" clId="{00554E34-980D-4E89-A456-3BEFE04429C2}" dt="2024-06-04T09:34:22.752" v="8829" actId="20577"/>
        <pc:sldMkLst>
          <pc:docMk/>
          <pc:sldMk cId="37934937" sldId="262"/>
        </pc:sldMkLst>
        <pc:spChg chg="add mod">
          <ac:chgData name="Martin Pšenko" userId="4388474f191ee712" providerId="LiveId" clId="{00554E34-980D-4E89-A456-3BEFE04429C2}" dt="2024-06-04T09:33:13.281" v="8811" actId="20577"/>
          <ac:spMkLst>
            <pc:docMk/>
            <pc:sldMk cId="37934937" sldId="262"/>
            <ac:spMk id="3" creationId="{9FA373B9-D5AC-E5E8-B473-EFAEDAA5D4C3}"/>
          </ac:spMkLst>
        </pc:spChg>
        <pc:spChg chg="add del mod">
          <ac:chgData name="Martin Pšenko" userId="4388474f191ee712" providerId="LiveId" clId="{00554E34-980D-4E89-A456-3BEFE04429C2}" dt="2024-06-02T11:12:57.565" v="5330" actId="478"/>
          <ac:spMkLst>
            <pc:docMk/>
            <pc:sldMk cId="37934937" sldId="262"/>
            <ac:spMk id="5" creationId="{62895A4B-812D-287C-3CA3-569449F893C5}"/>
          </ac:spMkLst>
        </pc:spChg>
        <pc:spChg chg="mod">
          <ac:chgData name="Martin Pšenko" userId="4388474f191ee712" providerId="LiveId" clId="{00554E34-980D-4E89-A456-3BEFE04429C2}" dt="2024-06-04T09:34:22.752" v="8829" actId="20577"/>
          <ac:spMkLst>
            <pc:docMk/>
            <pc:sldMk cId="37934937" sldId="262"/>
            <ac:spMk id="9" creationId="{E487387C-4AC3-C83E-CFAE-8775C9C89835}"/>
          </ac:spMkLst>
        </pc:spChg>
        <pc:picChg chg="del">
          <ac:chgData name="Martin Pšenko" userId="4388474f191ee712" providerId="LiveId" clId="{00554E34-980D-4E89-A456-3BEFE04429C2}" dt="2024-06-02T10:56:53.995" v="5314" actId="478"/>
          <ac:picMkLst>
            <pc:docMk/>
            <pc:sldMk cId="37934937" sldId="262"/>
            <ac:picMk id="4" creationId="{A67712CB-305E-A43E-AB3B-C6D1EA97B2EF}"/>
          </ac:picMkLst>
        </pc:picChg>
        <pc:picChg chg="add del mod">
          <ac:chgData name="Martin Pšenko" userId="4388474f191ee712" providerId="LiveId" clId="{00554E34-980D-4E89-A456-3BEFE04429C2}" dt="2024-06-04T08:39:04.253" v="8091" actId="478"/>
          <ac:picMkLst>
            <pc:docMk/>
            <pc:sldMk cId="37934937" sldId="262"/>
            <ac:picMk id="5" creationId="{579595BC-B85A-4134-6F55-3C6F3B906E2E}"/>
          </ac:picMkLst>
        </pc:picChg>
        <pc:picChg chg="add mod">
          <ac:chgData name="Martin Pšenko" userId="4388474f191ee712" providerId="LiveId" clId="{00554E34-980D-4E89-A456-3BEFE04429C2}" dt="2024-06-04T08:43:21.845" v="8126" actId="1076"/>
          <ac:picMkLst>
            <pc:docMk/>
            <pc:sldMk cId="37934937" sldId="262"/>
            <ac:picMk id="7" creationId="{7B61E25D-E87F-7C64-8BF7-0D68F1D3EEF0}"/>
          </ac:picMkLst>
        </pc:picChg>
        <pc:picChg chg="add mod modCrop">
          <ac:chgData name="Martin Pšenko" userId="4388474f191ee712" providerId="LiveId" clId="{00554E34-980D-4E89-A456-3BEFE04429C2}" dt="2024-06-04T08:43:45.403" v="8128" actId="14100"/>
          <ac:picMkLst>
            <pc:docMk/>
            <pc:sldMk cId="37934937" sldId="262"/>
            <ac:picMk id="8" creationId="{F1F8D2D1-CA88-876F-3A25-929FE3969F63}"/>
          </ac:picMkLst>
        </pc:picChg>
        <pc:picChg chg="del">
          <ac:chgData name="Martin Pšenko" userId="4388474f191ee712" providerId="LiveId" clId="{00554E34-980D-4E89-A456-3BEFE04429C2}" dt="2024-06-02T10:56:54.666" v="5315" actId="478"/>
          <ac:picMkLst>
            <pc:docMk/>
            <pc:sldMk cId="37934937" sldId="262"/>
            <ac:picMk id="19" creationId="{30433BB5-586E-1D59-7FCA-6CDD5B02441A}"/>
          </ac:picMkLst>
        </pc:picChg>
      </pc:sldChg>
      <pc:sldChg chg="addSp delSp modSp add mod">
        <pc:chgData name="Martin Pšenko" userId="4388474f191ee712" providerId="LiveId" clId="{00554E34-980D-4E89-A456-3BEFE04429C2}" dt="2024-06-04T09:34:28.074" v="8835" actId="20577"/>
        <pc:sldMkLst>
          <pc:docMk/>
          <pc:sldMk cId="69793598" sldId="263"/>
        </pc:sldMkLst>
        <pc:spChg chg="mod">
          <ac:chgData name="Martin Pšenko" userId="4388474f191ee712" providerId="LiveId" clId="{00554E34-980D-4E89-A456-3BEFE04429C2}" dt="2024-06-04T09:32:58.384" v="8808" actId="20577"/>
          <ac:spMkLst>
            <pc:docMk/>
            <pc:sldMk cId="69793598" sldId="263"/>
            <ac:spMk id="3" creationId="{9FA373B9-D5AC-E5E8-B473-EFAEDAA5D4C3}"/>
          </ac:spMkLst>
        </pc:spChg>
        <pc:spChg chg="mod">
          <ac:chgData name="Martin Pšenko" userId="4388474f191ee712" providerId="LiveId" clId="{00554E34-980D-4E89-A456-3BEFE04429C2}" dt="2024-06-04T09:34:28.074" v="8835" actId="20577"/>
          <ac:spMkLst>
            <pc:docMk/>
            <pc:sldMk cId="69793598" sldId="263"/>
            <ac:spMk id="9" creationId="{E487387C-4AC3-C83E-CFAE-8775C9C89835}"/>
          </ac:spMkLst>
        </pc:spChg>
        <pc:picChg chg="add mod">
          <ac:chgData name="Martin Pšenko" userId="4388474f191ee712" providerId="LiveId" clId="{00554E34-980D-4E89-A456-3BEFE04429C2}" dt="2024-06-04T09:04:04.015" v="8158" actId="1076"/>
          <ac:picMkLst>
            <pc:docMk/>
            <pc:sldMk cId="69793598" sldId="263"/>
            <ac:picMk id="5" creationId="{8BF78D85-7CF3-459A-A8D2-35BA9319820C}"/>
          </ac:picMkLst>
        </pc:picChg>
        <pc:picChg chg="add del mod">
          <ac:chgData name="Martin Pšenko" userId="4388474f191ee712" providerId="LiveId" clId="{00554E34-980D-4E89-A456-3BEFE04429C2}" dt="2024-06-04T09:03:11.735" v="8144" actId="478"/>
          <ac:picMkLst>
            <pc:docMk/>
            <pc:sldMk cId="69793598" sldId="263"/>
            <ac:picMk id="6" creationId="{E7535099-A044-207C-F141-D93669A2924B}"/>
          </ac:picMkLst>
        </pc:picChg>
        <pc:picChg chg="del">
          <ac:chgData name="Martin Pšenko" userId="4388474f191ee712" providerId="LiveId" clId="{00554E34-980D-4E89-A456-3BEFE04429C2}" dt="2024-06-02T12:30:59.626" v="6549" actId="478"/>
          <ac:picMkLst>
            <pc:docMk/>
            <pc:sldMk cId="69793598" sldId="263"/>
            <ac:picMk id="7" creationId="{7B61E25D-E87F-7C64-8BF7-0D68F1D3EEF0}"/>
          </ac:picMkLst>
        </pc:picChg>
        <pc:picChg chg="add mod modCrop">
          <ac:chgData name="Martin Pšenko" userId="4388474f191ee712" providerId="LiveId" clId="{00554E34-980D-4E89-A456-3BEFE04429C2}" dt="2024-06-04T09:03:50.016" v="8155" actId="1076"/>
          <ac:picMkLst>
            <pc:docMk/>
            <pc:sldMk cId="69793598" sldId="263"/>
            <ac:picMk id="8" creationId="{9ED84054-6D3E-6BBA-29E8-9BC09960041F}"/>
          </ac:picMkLst>
        </pc:picChg>
      </pc:sldChg>
      <pc:sldChg chg="addSp delSp modSp add mod">
        <pc:chgData name="Martin Pšenko" userId="4388474f191ee712" providerId="LiveId" clId="{00554E34-980D-4E89-A456-3BEFE04429C2}" dt="2024-06-19T10:04:24.289" v="9759" actId="123"/>
        <pc:sldMkLst>
          <pc:docMk/>
          <pc:sldMk cId="857158425" sldId="264"/>
        </pc:sldMkLst>
        <pc:spChg chg="add del mod">
          <ac:chgData name="Martin Pšenko" userId="4388474f191ee712" providerId="LiveId" clId="{00554E34-980D-4E89-A456-3BEFE04429C2}" dt="2024-06-19T09:52:04.270" v="9734" actId="478"/>
          <ac:spMkLst>
            <pc:docMk/>
            <pc:sldMk cId="857158425" sldId="264"/>
            <ac:spMk id="3" creationId="{5A491C44-3880-4CEB-30B4-6EA027766BA1}"/>
          </ac:spMkLst>
        </pc:spChg>
        <pc:spChg chg="del mod">
          <ac:chgData name="Martin Pšenko" userId="4388474f191ee712" providerId="LiveId" clId="{00554E34-980D-4E89-A456-3BEFE04429C2}" dt="2024-06-02T20:41:38.010" v="6555"/>
          <ac:spMkLst>
            <pc:docMk/>
            <pc:sldMk cId="857158425" sldId="264"/>
            <ac:spMk id="3" creationId="{9FA373B9-D5AC-E5E8-B473-EFAEDAA5D4C3}"/>
          </ac:spMkLst>
        </pc:spChg>
        <pc:spChg chg="mod">
          <ac:chgData name="Martin Pšenko" userId="4388474f191ee712" providerId="LiveId" clId="{00554E34-980D-4E89-A456-3BEFE04429C2}" dt="2024-06-04T09:34:39.402" v="8850" actId="20577"/>
          <ac:spMkLst>
            <pc:docMk/>
            <pc:sldMk cId="857158425" sldId="264"/>
            <ac:spMk id="9" creationId="{E487387C-4AC3-C83E-CFAE-8775C9C89835}"/>
          </ac:spMkLst>
        </pc:spChg>
        <pc:spChg chg="add mod">
          <ac:chgData name="Martin Pšenko" userId="4388474f191ee712" providerId="LiveId" clId="{00554E34-980D-4E89-A456-3BEFE04429C2}" dt="2024-06-19T10:04:24.289" v="9759" actId="123"/>
          <ac:spMkLst>
            <pc:docMk/>
            <pc:sldMk cId="857158425" sldId="264"/>
            <ac:spMk id="12" creationId="{F8B5651A-BE0C-9729-DC9D-6F6CCD21925E}"/>
          </ac:spMkLst>
        </pc:spChg>
        <pc:picChg chg="add del mod modCrop">
          <ac:chgData name="Martin Pšenko" userId="4388474f191ee712" providerId="LiveId" clId="{00554E34-980D-4E89-A456-3BEFE04429C2}" dt="2024-06-04T09:40:38.033" v="8866" actId="478"/>
          <ac:picMkLst>
            <pc:docMk/>
            <pc:sldMk cId="857158425" sldId="264"/>
            <ac:picMk id="5" creationId="{280D7072-7828-0BA8-6E79-1F4A25741385}"/>
          </ac:picMkLst>
        </pc:picChg>
        <pc:picChg chg="del">
          <ac:chgData name="Martin Pšenko" userId="4388474f191ee712" providerId="LiveId" clId="{00554E34-980D-4E89-A456-3BEFE04429C2}" dt="2024-06-02T20:41:53.773" v="6563" actId="478"/>
          <ac:picMkLst>
            <pc:docMk/>
            <pc:sldMk cId="857158425" sldId="264"/>
            <ac:picMk id="5" creationId="{8BF78D85-7CF3-459A-A8D2-35BA9319820C}"/>
          </ac:picMkLst>
        </pc:picChg>
        <pc:picChg chg="add del mod">
          <ac:chgData name="Martin Pšenko" userId="4388474f191ee712" providerId="LiveId" clId="{00554E34-980D-4E89-A456-3BEFE04429C2}" dt="2024-06-19T09:52:57.358" v="9738" actId="478"/>
          <ac:picMkLst>
            <pc:docMk/>
            <pc:sldMk cId="857158425" sldId="264"/>
            <ac:picMk id="5" creationId="{F29FE41E-FDAA-9A19-55AC-908FD9739B65}"/>
          </ac:picMkLst>
        </pc:picChg>
        <pc:picChg chg="add mod modCrop">
          <ac:chgData name="Martin Pšenko" userId="4388474f191ee712" providerId="LiveId" clId="{00554E34-980D-4E89-A456-3BEFE04429C2}" dt="2024-06-04T09:43:16.170" v="8879" actId="14100"/>
          <ac:picMkLst>
            <pc:docMk/>
            <pc:sldMk cId="857158425" sldId="264"/>
            <ac:picMk id="7" creationId="{D7A2F0E1-1551-AB14-7A1A-FCF5DF10C41D}"/>
          </ac:picMkLst>
        </pc:picChg>
        <pc:picChg chg="add mod">
          <ac:chgData name="Martin Pšenko" userId="4388474f191ee712" providerId="LiveId" clId="{00554E34-980D-4E89-A456-3BEFE04429C2}" dt="2024-06-19T10:03:11.270" v="9751" actId="1076"/>
          <ac:picMkLst>
            <pc:docMk/>
            <pc:sldMk cId="857158425" sldId="264"/>
            <ac:picMk id="8" creationId="{9AEC33EE-E76B-37A1-3860-FCB87E5A1F0B}"/>
          </ac:picMkLst>
        </pc:picChg>
        <pc:picChg chg="add mod">
          <ac:chgData name="Martin Pšenko" userId="4388474f191ee712" providerId="LiveId" clId="{00554E34-980D-4E89-A456-3BEFE04429C2}" dt="2024-06-19T10:03:13.918" v="9752" actId="1076"/>
          <ac:picMkLst>
            <pc:docMk/>
            <pc:sldMk cId="857158425" sldId="264"/>
            <ac:picMk id="11" creationId="{197E90E6-CFC2-1EDC-1025-99929F1D0822}"/>
          </ac:picMkLst>
        </pc:picChg>
      </pc:sldChg>
      <pc:sldChg chg="new del">
        <pc:chgData name="Martin Pšenko" userId="4388474f191ee712" providerId="LiveId" clId="{00554E34-980D-4E89-A456-3BEFE04429C2}" dt="2024-06-02T20:42:48.506" v="6567" actId="2696"/>
        <pc:sldMkLst>
          <pc:docMk/>
          <pc:sldMk cId="102870289" sldId="265"/>
        </pc:sldMkLst>
      </pc:sldChg>
      <pc:sldChg chg="new del">
        <pc:chgData name="Martin Pšenko" userId="4388474f191ee712" providerId="LiveId" clId="{00554E34-980D-4E89-A456-3BEFE04429C2}" dt="2024-06-02T20:42:42.133" v="6565" actId="2696"/>
        <pc:sldMkLst>
          <pc:docMk/>
          <pc:sldMk cId="683307843" sldId="265"/>
        </pc:sldMkLst>
      </pc:sldChg>
      <pc:sldChg chg="addSp modSp add mod">
        <pc:chgData name="Martin Pšenko" userId="4388474f191ee712" providerId="LiveId" clId="{00554E34-980D-4E89-A456-3BEFE04429C2}" dt="2024-06-04T08:15:29.498" v="8087" actId="29295"/>
        <pc:sldMkLst>
          <pc:docMk/>
          <pc:sldMk cId="3761261235" sldId="265"/>
        </pc:sldMkLst>
        <pc:spChg chg="mod">
          <ac:chgData name="Martin Pšenko" userId="4388474f191ee712" providerId="LiveId" clId="{00554E34-980D-4E89-A456-3BEFE04429C2}" dt="2024-06-04T07:06:02.393" v="8028" actId="1076"/>
          <ac:spMkLst>
            <pc:docMk/>
            <pc:sldMk cId="3761261235" sldId="265"/>
            <ac:spMk id="9" creationId="{E487387C-4AC3-C83E-CFAE-8775C9C89835}"/>
          </ac:spMkLst>
        </pc:spChg>
        <pc:picChg chg="add mod modCrop">
          <ac:chgData name="Martin Pšenko" userId="4388474f191ee712" providerId="LiveId" clId="{00554E34-980D-4E89-A456-3BEFE04429C2}" dt="2024-06-04T08:15:29.498" v="8087" actId="29295"/>
          <ac:picMkLst>
            <pc:docMk/>
            <pc:sldMk cId="3761261235" sldId="265"/>
            <ac:picMk id="4" creationId="{5FF811DE-3008-26AB-8227-BA31F0635B36}"/>
          </ac:picMkLst>
        </pc:picChg>
      </pc:sldChg>
      <pc:sldChg chg="addSp delSp modSp add mod">
        <pc:chgData name="Martin Pšenko" userId="4388474f191ee712" providerId="LiveId" clId="{00554E34-980D-4E89-A456-3BEFE04429C2}" dt="2024-06-04T09:35:15.976" v="8855" actId="14100"/>
        <pc:sldMkLst>
          <pc:docMk/>
          <pc:sldMk cId="914265807" sldId="266"/>
        </pc:sldMkLst>
        <pc:spChg chg="add mod">
          <ac:chgData name="Martin Pšenko" userId="4388474f191ee712" providerId="LiveId" clId="{00554E34-980D-4E89-A456-3BEFE04429C2}" dt="2024-06-04T09:35:04.601" v="8853" actId="115"/>
          <ac:spMkLst>
            <pc:docMk/>
            <pc:sldMk cId="914265807" sldId="266"/>
            <ac:spMk id="4" creationId="{F68D4EA8-B562-DFBD-3CA8-6B3B3DFBFC41}"/>
          </ac:spMkLst>
        </pc:spChg>
        <pc:spChg chg="add del mod">
          <ac:chgData name="Martin Pšenko" userId="4388474f191ee712" providerId="LiveId" clId="{00554E34-980D-4E89-A456-3BEFE04429C2}" dt="2024-06-04T06:37:04.800" v="7329" actId="478"/>
          <ac:spMkLst>
            <pc:docMk/>
            <pc:sldMk cId="914265807" sldId="266"/>
            <ac:spMk id="6" creationId="{8206A00D-1312-E61A-DE7E-6F752356C9F8}"/>
          </ac:spMkLst>
        </pc:spChg>
        <pc:spChg chg="add mod">
          <ac:chgData name="Martin Pšenko" userId="4388474f191ee712" providerId="LiveId" clId="{00554E34-980D-4E89-A456-3BEFE04429C2}" dt="2024-06-04T09:33:02.428" v="8809" actId="20577"/>
          <ac:spMkLst>
            <pc:docMk/>
            <pc:sldMk cId="914265807" sldId="266"/>
            <ac:spMk id="7" creationId="{A9DE369F-25A9-D717-15B1-74DD28DA78E2}"/>
          </ac:spMkLst>
        </pc:spChg>
        <pc:spChg chg="add mod">
          <ac:chgData name="Martin Pšenko" userId="4388474f191ee712" providerId="LiveId" clId="{00554E34-980D-4E89-A456-3BEFE04429C2}" dt="2024-06-04T06:55:56.877" v="7895" actId="255"/>
          <ac:spMkLst>
            <pc:docMk/>
            <pc:sldMk cId="914265807" sldId="266"/>
            <ac:spMk id="8" creationId="{50FA2A28-6358-CF3A-A995-9591EB403CD4}"/>
          </ac:spMkLst>
        </pc:spChg>
        <pc:spChg chg="mod">
          <ac:chgData name="Martin Pšenko" userId="4388474f191ee712" providerId="LiveId" clId="{00554E34-980D-4E89-A456-3BEFE04429C2}" dt="2024-06-02T20:44:25.918" v="6633" actId="21"/>
          <ac:spMkLst>
            <pc:docMk/>
            <pc:sldMk cId="914265807" sldId="266"/>
            <ac:spMk id="9" creationId="{E487387C-4AC3-C83E-CFAE-8775C9C89835}"/>
          </ac:spMkLst>
        </pc:spChg>
        <pc:picChg chg="add mod modCrop">
          <ac:chgData name="Martin Pšenko" userId="4388474f191ee712" providerId="LiveId" clId="{00554E34-980D-4E89-A456-3BEFE04429C2}" dt="2024-06-04T09:35:15.976" v="8855" actId="14100"/>
          <ac:picMkLst>
            <pc:docMk/>
            <pc:sldMk cId="914265807" sldId="266"/>
            <ac:picMk id="5" creationId="{4A2725D6-65D6-0A67-E515-63C78F55DCDD}"/>
          </ac:picMkLst>
        </pc:picChg>
      </pc:sldChg>
      <pc:sldChg chg="addSp delSp modSp add mod">
        <pc:chgData name="Martin Pšenko" userId="4388474f191ee712" providerId="LiveId" clId="{00554E34-980D-4E89-A456-3BEFE04429C2}" dt="2024-06-19T10:17:42.717" v="9766" actId="20577"/>
        <pc:sldMkLst>
          <pc:docMk/>
          <pc:sldMk cId="350154608" sldId="267"/>
        </pc:sldMkLst>
        <pc:spChg chg="add del mod">
          <ac:chgData name="Martin Pšenko" userId="4388474f191ee712" providerId="LiveId" clId="{00554E34-980D-4E89-A456-3BEFE04429C2}" dt="2024-06-19T09:25:00.558" v="9465" actId="478"/>
          <ac:spMkLst>
            <pc:docMk/>
            <pc:sldMk cId="350154608" sldId="267"/>
            <ac:spMk id="3" creationId="{E486B5F4-940B-5F61-A320-05F088AD0013}"/>
          </ac:spMkLst>
        </pc:spChg>
        <pc:spChg chg="mod">
          <ac:chgData name="Martin Pšenko" userId="4388474f191ee712" providerId="LiveId" clId="{00554E34-980D-4E89-A456-3BEFE04429C2}" dt="2024-06-04T09:34:56.354" v="8851" actId="115"/>
          <ac:spMkLst>
            <pc:docMk/>
            <pc:sldMk cId="350154608" sldId="267"/>
            <ac:spMk id="4" creationId="{F68D4EA8-B562-DFBD-3CA8-6B3B3DFBFC41}"/>
          </ac:spMkLst>
        </pc:spChg>
        <pc:spChg chg="add del mod">
          <ac:chgData name="Martin Pšenko" userId="4388474f191ee712" providerId="LiveId" clId="{00554E34-980D-4E89-A456-3BEFE04429C2}" dt="2024-06-19T09:24:59.007" v="9464" actId="478"/>
          <ac:spMkLst>
            <pc:docMk/>
            <pc:sldMk cId="350154608" sldId="267"/>
            <ac:spMk id="5" creationId="{A5E70424-923B-0E8D-88B6-951D37D9F13F}"/>
          </ac:spMkLst>
        </pc:spChg>
        <pc:spChg chg="add mod">
          <ac:chgData name="Martin Pšenko" userId="4388474f191ee712" providerId="LiveId" clId="{00554E34-980D-4E89-A456-3BEFE04429C2}" dt="2024-06-19T09:29:16.951" v="9730" actId="1076"/>
          <ac:spMkLst>
            <pc:docMk/>
            <pc:sldMk cId="350154608" sldId="267"/>
            <ac:spMk id="8" creationId="{B7D97E25-A114-B1B3-98CF-C88D7E14D5CD}"/>
          </ac:spMkLst>
        </pc:spChg>
        <pc:spChg chg="add mod">
          <ac:chgData name="Martin Pšenko" userId="4388474f191ee712" providerId="LiveId" clId="{00554E34-980D-4E89-A456-3BEFE04429C2}" dt="2024-06-19T10:17:42.717" v="9766" actId="20577"/>
          <ac:spMkLst>
            <pc:docMk/>
            <pc:sldMk cId="350154608" sldId="267"/>
            <ac:spMk id="10" creationId="{267F3B47-4143-51BE-9B7E-D67F90EA9986}"/>
          </ac:spMkLst>
        </pc:spChg>
        <pc:picChg chg="add mod modCrop">
          <ac:chgData name="Martin Pšenko" userId="4388474f191ee712" providerId="LiveId" clId="{00554E34-980D-4E89-A456-3BEFE04429C2}" dt="2024-06-19T09:29:16.951" v="9730" actId="1076"/>
          <ac:picMkLst>
            <pc:docMk/>
            <pc:sldMk cId="350154608" sldId="267"/>
            <ac:picMk id="7" creationId="{1153EB96-5E42-F1A0-711F-DB1EDCDDD357}"/>
          </ac:picMkLst>
        </pc:picChg>
      </pc:sldChg>
      <pc:sldChg chg="addSp delSp modSp add mod">
        <pc:chgData name="Martin Pšenko" userId="4388474f191ee712" providerId="LiveId" clId="{00554E34-980D-4E89-A456-3BEFE04429C2}" dt="2024-06-19T08:22:18.364" v="9460" actId="255"/>
        <pc:sldMkLst>
          <pc:docMk/>
          <pc:sldMk cId="422212903" sldId="268"/>
        </pc:sldMkLst>
        <pc:spChg chg="del">
          <ac:chgData name="Martin Pšenko" userId="4388474f191ee712" providerId="LiveId" clId="{00554E34-980D-4E89-A456-3BEFE04429C2}" dt="2024-06-19T06:47:14.976" v="8912" actId="478"/>
          <ac:spMkLst>
            <pc:docMk/>
            <pc:sldMk cId="422212903" sldId="268"/>
            <ac:spMk id="3" creationId="{E486B5F4-940B-5F61-A320-05F088AD0013}"/>
          </ac:spMkLst>
        </pc:spChg>
        <pc:spChg chg="mod">
          <ac:chgData name="Martin Pšenko" userId="4388474f191ee712" providerId="LiveId" clId="{00554E34-980D-4E89-A456-3BEFE04429C2}" dt="2024-06-19T06:45:47.678" v="8911"/>
          <ac:spMkLst>
            <pc:docMk/>
            <pc:sldMk cId="422212903" sldId="268"/>
            <ac:spMk id="4" creationId="{F68D4EA8-B562-DFBD-3CA8-6B3B3DFBFC41}"/>
          </ac:spMkLst>
        </pc:spChg>
        <pc:spChg chg="mod">
          <ac:chgData name="Martin Pšenko" userId="4388474f191ee712" providerId="LiveId" clId="{00554E34-980D-4E89-A456-3BEFE04429C2}" dt="2024-06-19T08:21:27.808" v="9423" actId="2710"/>
          <ac:spMkLst>
            <pc:docMk/>
            <pc:sldMk cId="422212903" sldId="268"/>
            <ac:spMk id="5" creationId="{A5E70424-923B-0E8D-88B6-951D37D9F13F}"/>
          </ac:spMkLst>
        </pc:spChg>
        <pc:spChg chg="mod">
          <ac:chgData name="Martin Pšenko" userId="4388474f191ee712" providerId="LiveId" clId="{00554E34-980D-4E89-A456-3BEFE04429C2}" dt="2024-06-18T21:03:50.600" v="8905" actId="20577"/>
          <ac:spMkLst>
            <pc:docMk/>
            <pc:sldMk cId="422212903" sldId="268"/>
            <ac:spMk id="9" creationId="{E487387C-4AC3-C83E-CFAE-8775C9C89835}"/>
          </ac:spMkLst>
        </pc:spChg>
        <pc:spChg chg="add mod">
          <ac:chgData name="Martin Pšenko" userId="4388474f191ee712" providerId="LiveId" clId="{00554E34-980D-4E89-A456-3BEFE04429C2}" dt="2024-06-19T08:22:18.364" v="9460" actId="255"/>
          <ac:spMkLst>
            <pc:docMk/>
            <pc:sldMk cId="422212903" sldId="268"/>
            <ac:spMk id="11" creationId="{B8134D09-F4FF-1906-15EC-96C7BE95B5EB}"/>
          </ac:spMkLst>
        </pc:spChg>
        <pc:picChg chg="add mod">
          <ac:chgData name="Martin Pšenko" userId="4388474f191ee712" providerId="LiveId" clId="{00554E34-980D-4E89-A456-3BEFE04429C2}" dt="2024-06-19T06:54:02.515" v="9068" actId="1076"/>
          <ac:picMkLst>
            <pc:docMk/>
            <pc:sldMk cId="422212903" sldId="268"/>
            <ac:picMk id="7" creationId="{3F8AFF68-10B2-1B36-8072-F26A7094E35F}"/>
          </ac:picMkLst>
        </pc:picChg>
        <pc:picChg chg="add mod">
          <ac:chgData name="Martin Pšenko" userId="4388474f191ee712" providerId="LiveId" clId="{00554E34-980D-4E89-A456-3BEFE04429C2}" dt="2024-06-19T06:54:11.339" v="9069" actId="1076"/>
          <ac:picMkLst>
            <pc:docMk/>
            <pc:sldMk cId="422212903" sldId="268"/>
            <ac:picMk id="10" creationId="{13608E55-BC39-8496-F6BC-89FCB5FE7E75}"/>
          </ac:picMkLst>
        </pc:picChg>
      </pc:sldChg>
      <pc:sldChg chg="addSp delSp modSp add mod">
        <pc:chgData name="Martin Pšenko" userId="4388474f191ee712" providerId="LiveId" clId="{00554E34-980D-4E89-A456-3BEFE04429C2}" dt="2024-06-19T08:20:37.681" v="9384" actId="20577"/>
        <pc:sldMkLst>
          <pc:docMk/>
          <pc:sldMk cId="2929316432" sldId="269"/>
        </pc:sldMkLst>
        <pc:spChg chg="mod">
          <ac:chgData name="Martin Pšenko" userId="4388474f191ee712" providerId="LiveId" clId="{00554E34-980D-4E89-A456-3BEFE04429C2}" dt="2024-06-19T06:56:28.514" v="9076"/>
          <ac:spMkLst>
            <pc:docMk/>
            <pc:sldMk cId="2929316432" sldId="269"/>
            <ac:spMk id="4" creationId="{F68D4EA8-B562-DFBD-3CA8-6B3B3DFBFC41}"/>
          </ac:spMkLst>
        </pc:spChg>
        <pc:spChg chg="del mod">
          <ac:chgData name="Martin Pšenko" userId="4388474f191ee712" providerId="LiveId" clId="{00554E34-980D-4E89-A456-3BEFE04429C2}" dt="2024-06-19T06:56:45.828" v="9080" actId="478"/>
          <ac:spMkLst>
            <pc:docMk/>
            <pc:sldMk cId="2929316432" sldId="269"/>
            <ac:spMk id="5" creationId="{A5E70424-923B-0E8D-88B6-951D37D9F13F}"/>
          </ac:spMkLst>
        </pc:spChg>
        <pc:spChg chg="del">
          <ac:chgData name="Martin Pšenko" userId="4388474f191ee712" providerId="LiveId" clId="{00554E34-980D-4E89-A456-3BEFE04429C2}" dt="2024-06-19T06:56:48.228" v="9082" actId="478"/>
          <ac:spMkLst>
            <pc:docMk/>
            <pc:sldMk cId="2929316432" sldId="269"/>
            <ac:spMk id="11" creationId="{B8134D09-F4FF-1906-15EC-96C7BE95B5EB}"/>
          </ac:spMkLst>
        </pc:spChg>
        <pc:spChg chg="add mod">
          <ac:chgData name="Martin Pšenko" userId="4388474f191ee712" providerId="LiveId" clId="{00554E34-980D-4E89-A456-3BEFE04429C2}" dt="2024-06-19T08:19:20.057" v="9261" actId="1076"/>
          <ac:spMkLst>
            <pc:docMk/>
            <pc:sldMk cId="2929316432" sldId="269"/>
            <ac:spMk id="15" creationId="{3F473B7E-79B2-5F09-C037-0735C4FD5B1F}"/>
          </ac:spMkLst>
        </pc:spChg>
        <pc:spChg chg="add mod">
          <ac:chgData name="Martin Pšenko" userId="4388474f191ee712" providerId="LiveId" clId="{00554E34-980D-4E89-A456-3BEFE04429C2}" dt="2024-06-19T08:18:55.810" v="9255" actId="255"/>
          <ac:spMkLst>
            <pc:docMk/>
            <pc:sldMk cId="2929316432" sldId="269"/>
            <ac:spMk id="16" creationId="{2339C971-8036-16A6-D445-20D7FAEDD660}"/>
          </ac:spMkLst>
        </pc:spChg>
        <pc:spChg chg="add mod">
          <ac:chgData name="Martin Pšenko" userId="4388474f191ee712" providerId="LiveId" clId="{00554E34-980D-4E89-A456-3BEFE04429C2}" dt="2024-06-19T08:20:37.681" v="9384" actId="20577"/>
          <ac:spMkLst>
            <pc:docMk/>
            <pc:sldMk cId="2929316432" sldId="269"/>
            <ac:spMk id="17" creationId="{FA803E67-C815-A96E-3D15-315BF1A66907}"/>
          </ac:spMkLst>
        </pc:spChg>
        <pc:picChg chg="add mod modCrop">
          <ac:chgData name="Martin Pšenko" userId="4388474f191ee712" providerId="LiveId" clId="{00554E34-980D-4E89-A456-3BEFE04429C2}" dt="2024-06-19T08:04:20.249" v="9100" actId="1076"/>
          <ac:picMkLst>
            <pc:docMk/>
            <pc:sldMk cId="2929316432" sldId="269"/>
            <ac:picMk id="6" creationId="{4762E957-D3F1-0D5F-09A9-FB0F5C35ABD6}"/>
          </ac:picMkLst>
        </pc:picChg>
        <pc:picChg chg="del">
          <ac:chgData name="Martin Pšenko" userId="4388474f191ee712" providerId="LiveId" clId="{00554E34-980D-4E89-A456-3BEFE04429C2}" dt="2024-06-19T06:56:43.515" v="9078" actId="478"/>
          <ac:picMkLst>
            <pc:docMk/>
            <pc:sldMk cId="2929316432" sldId="269"/>
            <ac:picMk id="7" creationId="{3F8AFF68-10B2-1B36-8072-F26A7094E35F}"/>
          </ac:picMkLst>
        </pc:picChg>
        <pc:picChg chg="del">
          <ac:chgData name="Martin Pšenko" userId="4388474f191ee712" providerId="LiveId" clId="{00554E34-980D-4E89-A456-3BEFE04429C2}" dt="2024-06-19T06:56:46.900" v="9081" actId="478"/>
          <ac:picMkLst>
            <pc:docMk/>
            <pc:sldMk cId="2929316432" sldId="269"/>
            <ac:picMk id="10" creationId="{13608E55-BC39-8496-F6BC-89FCB5FE7E75}"/>
          </ac:picMkLst>
        </pc:picChg>
        <pc:picChg chg="add mod">
          <ac:chgData name="Martin Pšenko" userId="4388474f191ee712" providerId="LiveId" clId="{00554E34-980D-4E89-A456-3BEFE04429C2}" dt="2024-06-19T08:05:21.680" v="9107" actId="1076"/>
          <ac:picMkLst>
            <pc:docMk/>
            <pc:sldMk cId="2929316432" sldId="269"/>
            <ac:picMk id="12" creationId="{42EC2384-48C7-1D57-BBC9-1B7B6C26BA48}"/>
          </ac:picMkLst>
        </pc:picChg>
        <pc:picChg chg="add mod modCrop">
          <ac:chgData name="Martin Pšenko" userId="4388474f191ee712" providerId="LiveId" clId="{00554E34-980D-4E89-A456-3BEFE04429C2}" dt="2024-06-19T08:18:14.825" v="9228" actId="1076"/>
          <ac:picMkLst>
            <pc:docMk/>
            <pc:sldMk cId="2929316432" sldId="269"/>
            <ac:picMk id="14" creationId="{F9238DC7-BD2D-1EE3-5E73-386DC87FB9D2}"/>
          </ac:picMkLst>
        </pc:picChg>
      </pc:sldChg>
      <pc:sldMasterChg chg="modSp modSldLayout">
        <pc:chgData name="Martin Pšenko" userId="4388474f191ee712" providerId="LiveId" clId="{00554E34-980D-4E89-A456-3BEFE04429C2}" dt="2024-05-08T19:22:59.272" v="18"/>
        <pc:sldMasterMkLst>
          <pc:docMk/>
          <pc:sldMasterMk cId="3794657013" sldId="2147483648"/>
        </pc:sldMasterMkLst>
        <pc:spChg chg="mod">
          <ac:chgData name="Martin Pšenko" userId="4388474f191ee712" providerId="LiveId" clId="{00554E34-980D-4E89-A456-3BEFE04429C2}" dt="2024-05-08T19:22:59.272" v="18"/>
          <ac:spMkLst>
            <pc:docMk/>
            <pc:sldMasterMk cId="3794657013" sldId="2147483648"/>
            <ac:spMk id="2" creationId="{3DE55CBF-A726-9F6C-860A-3B25DDD866A2}"/>
          </ac:spMkLst>
        </pc:spChg>
        <pc:spChg chg="mod">
          <ac:chgData name="Martin Pšenko" userId="4388474f191ee712" providerId="LiveId" clId="{00554E34-980D-4E89-A456-3BEFE04429C2}" dt="2024-05-08T19:22:59.272" v="18"/>
          <ac:spMkLst>
            <pc:docMk/>
            <pc:sldMasterMk cId="3794657013" sldId="2147483648"/>
            <ac:spMk id="3" creationId="{243D5215-4A7F-B9AB-BFB4-3FC6FD8C1FE2}"/>
          </ac:spMkLst>
        </pc:spChg>
        <pc:spChg chg="mod">
          <ac:chgData name="Martin Pšenko" userId="4388474f191ee712" providerId="LiveId" clId="{00554E34-980D-4E89-A456-3BEFE04429C2}" dt="2024-05-08T19:22:59.272" v="18"/>
          <ac:spMkLst>
            <pc:docMk/>
            <pc:sldMasterMk cId="3794657013" sldId="2147483648"/>
            <ac:spMk id="4" creationId="{767EA88A-043A-1371-45DB-6BE8883E5AC4}"/>
          </ac:spMkLst>
        </pc:spChg>
        <pc:spChg chg="mod">
          <ac:chgData name="Martin Pšenko" userId="4388474f191ee712" providerId="LiveId" clId="{00554E34-980D-4E89-A456-3BEFE04429C2}" dt="2024-05-08T19:22:59.272" v="18"/>
          <ac:spMkLst>
            <pc:docMk/>
            <pc:sldMasterMk cId="3794657013" sldId="2147483648"/>
            <ac:spMk id="5" creationId="{0193B3FF-9F13-9194-F7A6-CC65383150B3}"/>
          </ac:spMkLst>
        </pc:spChg>
        <pc:spChg chg="mod">
          <ac:chgData name="Martin Pšenko" userId="4388474f191ee712" providerId="LiveId" clId="{00554E34-980D-4E89-A456-3BEFE04429C2}" dt="2024-05-08T19:22:59.272" v="18"/>
          <ac:spMkLst>
            <pc:docMk/>
            <pc:sldMasterMk cId="3794657013" sldId="2147483648"/>
            <ac:spMk id="6" creationId="{F94FD165-38AB-33CF-8BD7-087DB60FE4DC}"/>
          </ac:spMkLst>
        </pc:spChg>
        <pc:sldLayoutChg chg="modSp">
          <pc:chgData name="Martin Pšenko" userId="4388474f191ee712" providerId="LiveId" clId="{00554E34-980D-4E89-A456-3BEFE04429C2}" dt="2024-05-08T19:22:59.272" v="18"/>
          <pc:sldLayoutMkLst>
            <pc:docMk/>
            <pc:sldMasterMk cId="3794657013" sldId="2147483648"/>
            <pc:sldLayoutMk cId="4163588255" sldId="2147483649"/>
          </pc:sldLayoutMkLst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4163588255" sldId="2147483649"/>
              <ac:spMk id="2" creationId="{8D70D28D-4FB2-8E41-734A-37C6BB85F25D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4163588255" sldId="2147483649"/>
              <ac:spMk id="3" creationId="{A33E2333-5781-9D44-20F4-A5952D6C028D}"/>
            </ac:spMkLst>
          </pc:spChg>
        </pc:sldLayoutChg>
        <pc:sldLayoutChg chg="modSp">
          <pc:chgData name="Martin Pšenko" userId="4388474f191ee712" providerId="LiveId" clId="{00554E34-980D-4E89-A456-3BEFE04429C2}" dt="2024-05-08T19:22:59.272" v="18"/>
          <pc:sldLayoutMkLst>
            <pc:docMk/>
            <pc:sldMasterMk cId="3794657013" sldId="2147483648"/>
            <pc:sldLayoutMk cId="99548672" sldId="2147483651"/>
          </pc:sldLayoutMkLst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99548672" sldId="2147483651"/>
              <ac:spMk id="2" creationId="{D6325520-F98B-C92E-EDE6-48BD873ACE5C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99548672" sldId="2147483651"/>
              <ac:spMk id="3" creationId="{4E3044AB-08AA-3DA9-5B9E-B2A64D87358C}"/>
            </ac:spMkLst>
          </pc:spChg>
        </pc:sldLayoutChg>
        <pc:sldLayoutChg chg="modSp">
          <pc:chgData name="Martin Pšenko" userId="4388474f191ee712" providerId="LiveId" clId="{00554E34-980D-4E89-A456-3BEFE04429C2}" dt="2024-05-08T19:22:59.272" v="18"/>
          <pc:sldLayoutMkLst>
            <pc:docMk/>
            <pc:sldMasterMk cId="3794657013" sldId="2147483648"/>
            <pc:sldLayoutMk cId="3449778912" sldId="2147483652"/>
          </pc:sldLayoutMkLst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3449778912" sldId="2147483652"/>
              <ac:spMk id="3" creationId="{437891F5-8532-36FF-BC6E-E3ECEBBE5B86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3449778912" sldId="2147483652"/>
              <ac:spMk id="4" creationId="{F04CB9BF-70BD-D332-2847-6E941A717D41}"/>
            </ac:spMkLst>
          </pc:spChg>
        </pc:sldLayoutChg>
        <pc:sldLayoutChg chg="modSp">
          <pc:chgData name="Martin Pšenko" userId="4388474f191ee712" providerId="LiveId" clId="{00554E34-980D-4E89-A456-3BEFE04429C2}" dt="2024-05-08T19:22:59.272" v="18"/>
          <pc:sldLayoutMkLst>
            <pc:docMk/>
            <pc:sldMasterMk cId="3794657013" sldId="2147483648"/>
            <pc:sldLayoutMk cId="1158196130" sldId="2147483653"/>
          </pc:sldLayoutMkLst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1158196130" sldId="2147483653"/>
              <ac:spMk id="2" creationId="{1615A0B9-1F42-8199-8F30-0C93BE5241CE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1158196130" sldId="2147483653"/>
              <ac:spMk id="3" creationId="{8953B4F4-F31A-7FBF-58DA-09BA9F35307C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1158196130" sldId="2147483653"/>
              <ac:spMk id="4" creationId="{540B4661-8948-7DAE-D91F-F4CBF7CCCD97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1158196130" sldId="2147483653"/>
              <ac:spMk id="5" creationId="{49361FAE-DC0D-7147-B15C-4374F81ACE16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1158196130" sldId="2147483653"/>
              <ac:spMk id="6" creationId="{BE98AC1D-5B11-0352-E123-0BCA8CE069EA}"/>
            </ac:spMkLst>
          </pc:spChg>
        </pc:sldLayoutChg>
        <pc:sldLayoutChg chg="modSp">
          <pc:chgData name="Martin Pšenko" userId="4388474f191ee712" providerId="LiveId" clId="{00554E34-980D-4E89-A456-3BEFE04429C2}" dt="2024-05-08T19:22:59.272" v="18"/>
          <pc:sldLayoutMkLst>
            <pc:docMk/>
            <pc:sldMasterMk cId="3794657013" sldId="2147483648"/>
            <pc:sldLayoutMk cId="3211100644" sldId="2147483656"/>
          </pc:sldLayoutMkLst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3211100644" sldId="2147483656"/>
              <ac:spMk id="2" creationId="{D4E4DA01-0F71-894C-198E-5F324A3DEBBB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3211100644" sldId="2147483656"/>
              <ac:spMk id="3" creationId="{2BE4BC50-8B4D-BB10-2176-CDC2F7D2A015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3211100644" sldId="2147483656"/>
              <ac:spMk id="4" creationId="{3D85F42E-0DDE-CB7E-3BF7-A45113F4596C}"/>
            </ac:spMkLst>
          </pc:spChg>
        </pc:sldLayoutChg>
        <pc:sldLayoutChg chg="modSp">
          <pc:chgData name="Martin Pšenko" userId="4388474f191ee712" providerId="LiveId" clId="{00554E34-980D-4E89-A456-3BEFE04429C2}" dt="2024-05-08T19:22:59.272" v="18"/>
          <pc:sldLayoutMkLst>
            <pc:docMk/>
            <pc:sldMasterMk cId="3794657013" sldId="2147483648"/>
            <pc:sldLayoutMk cId="3338509673" sldId="2147483657"/>
          </pc:sldLayoutMkLst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3338509673" sldId="2147483657"/>
              <ac:spMk id="2" creationId="{F23BA2F1-E8AF-D3AA-B07E-F3B6AC6FACC9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3338509673" sldId="2147483657"/>
              <ac:spMk id="3" creationId="{42214D07-D2CA-C079-85A0-5AF8FF5239AB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3338509673" sldId="2147483657"/>
              <ac:spMk id="4" creationId="{C1372AD9-84AA-B726-232D-CAC412E9F63C}"/>
            </ac:spMkLst>
          </pc:spChg>
        </pc:sldLayoutChg>
        <pc:sldLayoutChg chg="modSp">
          <pc:chgData name="Martin Pšenko" userId="4388474f191ee712" providerId="LiveId" clId="{00554E34-980D-4E89-A456-3BEFE04429C2}" dt="2024-05-08T19:22:59.272" v="18"/>
          <pc:sldLayoutMkLst>
            <pc:docMk/>
            <pc:sldMasterMk cId="3794657013" sldId="2147483648"/>
            <pc:sldLayoutMk cId="58660748" sldId="2147483659"/>
          </pc:sldLayoutMkLst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58660748" sldId="2147483659"/>
              <ac:spMk id="2" creationId="{1315C7B2-61FB-0B53-D267-B7DD6F5E31A5}"/>
            </ac:spMkLst>
          </pc:spChg>
          <pc:spChg chg="mod">
            <ac:chgData name="Martin Pšenko" userId="4388474f191ee712" providerId="LiveId" clId="{00554E34-980D-4E89-A456-3BEFE04429C2}" dt="2024-05-08T19:22:59.272" v="18"/>
            <ac:spMkLst>
              <pc:docMk/>
              <pc:sldMasterMk cId="3794657013" sldId="2147483648"/>
              <pc:sldLayoutMk cId="58660748" sldId="2147483659"/>
              <ac:spMk id="3" creationId="{E702EFAD-94A7-B69D-30F5-F72767AC338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7D16-CD24-4A84-9406-32889FD8EE70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6BFFA-18B5-4731-A6E4-D7EFFC7DF6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92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6BFFA-18B5-4731-A6E4-D7EFFC7DF63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48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6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7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1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42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55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93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10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0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87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5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8EA31-3B99-4C3E-9B11-C76B471D4649}" type="datetimeFigureOut">
              <a:rPr lang="cs-CZ" smtClean="0"/>
              <a:t>19.06.2024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A33AE-7CFE-489C-9B2A-22C3171D3A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2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Obsah obrázku venku, strom, nemovitost, budova&#10;&#10;Popis byl vytvořen automaticky">
            <a:extLst>
              <a:ext uri="{FF2B5EF4-FFF2-40B4-BE49-F238E27FC236}">
                <a16:creationId xmlns:a16="http://schemas.microsoft.com/office/drawing/2014/main" id="{1D41EEC2-7FEA-5DF5-4601-D0C28E3000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b="9800"/>
          <a:stretch/>
        </p:blipFill>
        <p:spPr>
          <a:xfrm>
            <a:off x="-1" y="1445316"/>
            <a:ext cx="9143999" cy="54126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79DFE5-2957-0212-87D6-9F11C44C29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70951" y="1243376"/>
            <a:ext cx="8802093" cy="1318401"/>
          </a:xfrm>
          <a:effectLst/>
        </p:spPr>
        <p:txBody>
          <a:bodyPr>
            <a:noAutofit/>
          </a:bodyPr>
          <a:lstStyle/>
          <a:p>
            <a:r>
              <a:rPr lang="cs-CZ" sz="45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VÝROBNÍ OBJEKT – </a:t>
            </a:r>
            <a:br>
              <a:rPr lang="cs-CZ" sz="45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</a:br>
            <a:r>
              <a:rPr lang="cs-CZ" sz="45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TERÉNNÍ ÚPRAVY A ZAKLÁDÁNÍ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E77479-D041-BD91-92F0-DAC11304A0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-1" y="6220454"/>
            <a:ext cx="4171950" cy="72011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400" dirty="0">
                <a:solidFill>
                  <a:schemeClr val="bg1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Vypracoval: Martin Pšenko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1400" dirty="0">
                <a:solidFill>
                  <a:schemeClr val="bg1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Vedoucí práce: prof. Ing. Radimír Novotný, DrSc.</a:t>
            </a:r>
          </a:p>
        </p:txBody>
      </p:sp>
      <p:pic>
        <p:nvPicPr>
          <p:cNvPr id="15" name="Obrázek 14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B18DC887-15A8-7877-4CEE-6AC2D25F62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53B6B073-0AC1-D375-C597-D39EF52728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49648" y="134651"/>
            <a:ext cx="46096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3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VYSOKÁ ŠKOLA TECHNICKÁ A EKONOMICKÁ</a:t>
            </a:r>
          </a:p>
          <a:p>
            <a:pPr algn="r"/>
            <a:r>
              <a:rPr lang="cs-CZ" sz="13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 ČESKÝCH BUDĚJOVICÍCH</a:t>
            </a:r>
          </a:p>
          <a:p>
            <a:pPr algn="r"/>
            <a:r>
              <a:rPr lang="cs-CZ" sz="13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ÚSTAV TECHNOLOGICKO-TECHNOLOGICKÝ</a:t>
            </a:r>
            <a:endParaRPr lang="cs-CZ" sz="13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EBAA14C-2245-59AB-B1BF-8CC3B98B7F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6725" y="6405079"/>
            <a:ext cx="923925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1500" dirty="0">
                <a:solidFill>
                  <a:schemeClr val="bg1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LS 2025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D9E00D4-0B3A-266E-8382-D9AAFB0A61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57206" y="6318901"/>
            <a:ext cx="2915838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cs-CZ" sz="2000" dirty="0">
                <a:solidFill>
                  <a:schemeClr val="bg1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BAKALÁŘSKÁ PRÁCE</a:t>
            </a:r>
          </a:p>
        </p:txBody>
      </p:sp>
    </p:spTree>
    <p:extLst>
      <p:ext uri="{BB962C8B-B14F-4D97-AF65-F5344CB8AC3E}">
        <p14:creationId xmlns:p14="http://schemas.microsoft.com/office/powerpoint/2010/main" val="2633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685800" y="2775169"/>
            <a:ext cx="7772399" cy="184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DĚKUJI ZA POZORNOST</a:t>
            </a:r>
          </a:p>
          <a:p>
            <a:pPr algn="ctr">
              <a:lnSpc>
                <a:spcPct val="150000"/>
              </a:lnSpc>
            </a:pPr>
            <a:endParaRPr lang="cs-CZ" sz="4000" dirty="0">
              <a:solidFill>
                <a:srgbClr val="863534"/>
              </a:solidFill>
              <a:latin typeface="Candara" panose="020E0502030303020204" pitchFamily="34" charset="0"/>
              <a:ea typeface="Yu Mincho Light" panose="020B0400000000000000" pitchFamily="18" charset="-128"/>
              <a:cs typeface="Biome Light" panose="020B0502040204020203" pitchFamily="34" charset="0"/>
            </a:endParaRPr>
          </a:p>
        </p:txBody>
      </p:sp>
      <p:pic>
        <p:nvPicPr>
          <p:cNvPr id="4" name="Obrázek 3" descr="Obsah obrázku černobílá, skica, noc, černobílý&#10;&#10;Popis byl vytvořen automaticky">
            <a:extLst>
              <a:ext uri="{FF2B5EF4-FFF2-40B4-BE49-F238E27FC236}">
                <a16:creationId xmlns:a16="http://schemas.microsoft.com/office/drawing/2014/main" id="{5FF811DE-3008-26AB-8227-BA31F0635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36559" r="2639" b="36558"/>
          <a:stretch/>
        </p:blipFill>
        <p:spPr>
          <a:xfrm>
            <a:off x="0" y="4937760"/>
            <a:ext cx="9218006" cy="20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6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70" y="-107111"/>
            <a:ext cx="758645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OTÁZKY VEDOUCÍHO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8D4EA8-B562-DFBD-3CA8-6B3B3DFBFC41}"/>
              </a:ext>
            </a:extLst>
          </p:cNvPr>
          <p:cNvSpPr txBox="1"/>
          <p:nvPr/>
        </p:nvSpPr>
        <p:spPr>
          <a:xfrm>
            <a:off x="119270" y="481961"/>
            <a:ext cx="779029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i="1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 JAK BY BAKALAN</a:t>
            </a:r>
            <a:r>
              <a:rPr lang="cs-CZ" i="1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D</a:t>
            </a:r>
            <a:r>
              <a:rPr lang="cs-CZ" sz="1800" i="1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 ŘEŠIL PATKU ZATÍŽENOU I MOMENTEM VE VETKNUTÍ SLOUPU (V JEHO PATĚ DO ŽELBET. PATKY)?</a:t>
            </a:r>
          </a:p>
          <a:p>
            <a:pPr>
              <a:lnSpc>
                <a:spcPct val="150000"/>
              </a:lnSpc>
            </a:pPr>
            <a:endParaRPr lang="cs-CZ" sz="1800" i="1" dirty="0">
              <a:solidFill>
                <a:srgbClr val="863534"/>
              </a:solidFill>
              <a:latin typeface="Candara" panose="020E0502030303020204" pitchFamily="34" charset="0"/>
              <a:ea typeface="Yu Mincho Light" panose="020B0400000000000000" pitchFamily="18" charset="-128"/>
              <a:cs typeface="Biome Light" panose="020B0502040204020203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2725D6-65D6-0A67-E515-63C78F55D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 contrast="72000"/>
                    </a14:imgEffect>
                  </a14:imgLayer>
                </a14:imgProps>
              </a:ext>
            </a:extLst>
          </a:blip>
          <a:srcRect t="5710" r="2794" b="5254"/>
          <a:stretch/>
        </p:blipFill>
        <p:spPr>
          <a:xfrm>
            <a:off x="233321" y="1777829"/>
            <a:ext cx="2799342" cy="492920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DE369F-25A9-D717-15B1-74DD28DA78E2}"/>
              </a:ext>
            </a:extLst>
          </p:cNvPr>
          <p:cNvSpPr txBox="1"/>
          <p:nvPr/>
        </p:nvSpPr>
        <p:spPr>
          <a:xfrm>
            <a:off x="3429000" y="1482471"/>
            <a:ext cx="548168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PŘI ORIENTAČNÍM NÁVRHU PATKY LZE MOMENT VE VETKNUTÍ ODHADNOUT.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MOMENT LZE VYJÁDŘIT JAKO EXCENTRICKÉ ZATÍŽENÍ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PŘI NÁVRHU SE PLOCHA PATKY ZVĚTŠÍ O 2e VE SMĚRU EXCENTRICITY.</a:t>
            </a:r>
            <a:endParaRPr lang="cs-CZ" sz="1800" i="1" dirty="0">
              <a:solidFill>
                <a:srgbClr val="863534"/>
              </a:solidFill>
              <a:latin typeface="Candara" panose="020E0502030303020204" pitchFamily="34" charset="0"/>
              <a:ea typeface="Yu Mincho Light" panose="020B0400000000000000" pitchFamily="18" charset="-128"/>
              <a:cs typeface="Biome Light" panose="020B0502040204020203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FA2A28-6358-CF3A-A995-9591EB403CD4}"/>
              </a:ext>
            </a:extLst>
          </p:cNvPr>
          <p:cNvSpPr txBox="1"/>
          <p:nvPr/>
        </p:nvSpPr>
        <p:spPr>
          <a:xfrm>
            <a:off x="3305305" y="5826670"/>
            <a:ext cx="5481680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i="1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Schéma zatížení základové patky (zdroj: ŠILAROVÁ, Šárka, Konstrukce pozemních staveb 20)</a:t>
            </a:r>
          </a:p>
        </p:txBody>
      </p:sp>
    </p:spTree>
    <p:extLst>
      <p:ext uri="{BB962C8B-B14F-4D97-AF65-F5344CB8AC3E}">
        <p14:creationId xmlns:p14="http://schemas.microsoft.com/office/powerpoint/2010/main" val="91426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70" y="-107111"/>
            <a:ext cx="758645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OTÁZKY VEDOUCÍHO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8D4EA8-B562-DFBD-3CA8-6B3B3DFBFC41}"/>
              </a:ext>
            </a:extLst>
          </p:cNvPr>
          <p:cNvSpPr txBox="1"/>
          <p:nvPr/>
        </p:nvSpPr>
        <p:spPr>
          <a:xfrm>
            <a:off x="119269" y="481961"/>
            <a:ext cx="758645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i="1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 JE V BAKALANDEM ŘEŠENÉHO OBJEKTU NĚJAKÁ JEHO ČÁST, ZATÍŽENÁ ZEMNÍM TLAKEM?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153EB96-5E42-F1A0-711F-DB1EDCDDD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16"/>
          <a:stretch/>
        </p:blipFill>
        <p:spPr>
          <a:xfrm>
            <a:off x="0" y="3000375"/>
            <a:ext cx="9144000" cy="17811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7D97E25-A114-B1B3-98CF-C88D7E14D5CD}"/>
              </a:ext>
            </a:extLst>
          </p:cNvPr>
          <p:cNvSpPr txBox="1"/>
          <p:nvPr/>
        </p:nvSpPr>
        <p:spPr>
          <a:xfrm>
            <a:off x="0" y="4781550"/>
            <a:ext cx="6724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ZEMNÍ TLAK V KLIDU	      AKTIVNÍ ZEMNÍ TLAK	    PASIVNÍ ZEMNÍ TLAK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67F3B47-4143-51BE-9B7E-D67F90EA9986}"/>
              </a:ext>
            </a:extLst>
          </p:cNvPr>
          <p:cNvSpPr txBox="1"/>
          <p:nvPr/>
        </p:nvSpPr>
        <p:spPr>
          <a:xfrm>
            <a:off x="6600825" y="4777204"/>
            <a:ext cx="2423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VYJÁDŘENÍ ZÁVISLOSTI VELIKOSTI ZEMNÍHO TLAKU NA VELIKOST A SMĚR DEFORMACE SVISLÉ KONSTRUKCE</a:t>
            </a:r>
          </a:p>
        </p:txBody>
      </p:sp>
    </p:spTree>
    <p:extLst>
      <p:ext uri="{BB962C8B-B14F-4D97-AF65-F5344CB8AC3E}">
        <p14:creationId xmlns:p14="http://schemas.microsoft.com/office/powerpoint/2010/main" val="35015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70" y="-107111"/>
            <a:ext cx="758645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OTÁZKY OPONENTA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8D4EA8-B562-DFBD-3CA8-6B3B3DFBFC41}"/>
              </a:ext>
            </a:extLst>
          </p:cNvPr>
          <p:cNvSpPr txBox="1"/>
          <p:nvPr/>
        </p:nvSpPr>
        <p:spPr>
          <a:xfrm>
            <a:off x="119269" y="481961"/>
            <a:ext cx="758645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i="1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POROVNEJTE VÝHODY A NEVÝHODY: VSAKOVACÍCH BLOKŮ (GALERIÍ) X VSAKU ZHOTOVENÉHO POUZE  ŠTĚRKY- A KDE JAKÝ POUŽIJETE?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E70424-923B-0E8D-88B6-951D37D9F13F}"/>
              </a:ext>
            </a:extLst>
          </p:cNvPr>
          <p:cNvSpPr txBox="1"/>
          <p:nvPr/>
        </p:nvSpPr>
        <p:spPr>
          <a:xfrm>
            <a:off x="230095" y="4909444"/>
            <a:ext cx="45194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UKÁZKA REALIZACE VSAKOVACÍCH BLOKŮ</a:t>
            </a:r>
          </a:p>
          <a:p>
            <a:r>
              <a:rPr lang="cs-CZ" sz="1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(zdroj: internet)</a:t>
            </a:r>
          </a:p>
        </p:txBody>
      </p:sp>
      <p:pic>
        <p:nvPicPr>
          <p:cNvPr id="7" name="Obrázek 6" descr="Obsah obrázku území, venku, Kompozitní materiál, beton&#10;&#10;Popis byl vytvořen automaticky">
            <a:extLst>
              <a:ext uri="{FF2B5EF4-FFF2-40B4-BE49-F238E27FC236}">
                <a16:creationId xmlns:a16="http://schemas.microsoft.com/office/drawing/2014/main" id="{3F8AFF68-10B2-1B36-8072-F26A7094E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6" y="2565605"/>
            <a:ext cx="4166825" cy="2343839"/>
          </a:xfrm>
          <a:prstGeom prst="rect">
            <a:avLst/>
          </a:prstGeom>
        </p:spPr>
      </p:pic>
      <p:pic>
        <p:nvPicPr>
          <p:cNvPr id="10" name="Obrázek 9" descr="Obsah obrázku území, venku, zakryté, velké&#10;&#10;Popis byl vytvořen automaticky">
            <a:extLst>
              <a:ext uri="{FF2B5EF4-FFF2-40B4-BE49-F238E27FC236}">
                <a16:creationId xmlns:a16="http://schemas.microsoft.com/office/drawing/2014/main" id="{13608E55-BC39-8496-F6BC-89FCB5FE7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565605"/>
            <a:ext cx="3048000" cy="2286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134D09-F4FF-1906-15EC-96C7BE95B5EB}"/>
              </a:ext>
            </a:extLst>
          </p:cNvPr>
          <p:cNvSpPr txBox="1"/>
          <p:nvPr/>
        </p:nvSpPr>
        <p:spPr>
          <a:xfrm>
            <a:off x="5202145" y="4927805"/>
            <a:ext cx="3322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UKÁZKA REALIZACE ŠTĚRKOVÉ VSAKOVACÍ JÍMKY </a:t>
            </a:r>
            <a:r>
              <a:rPr lang="cs-CZ" sz="1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(zdroj: internet)</a:t>
            </a:r>
          </a:p>
        </p:txBody>
      </p:sp>
    </p:spTree>
    <p:extLst>
      <p:ext uri="{BB962C8B-B14F-4D97-AF65-F5344CB8AC3E}">
        <p14:creationId xmlns:p14="http://schemas.microsoft.com/office/powerpoint/2010/main" val="42221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70" y="-107111"/>
            <a:ext cx="758645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OTÁZKY OPONENTA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8D4EA8-B562-DFBD-3CA8-6B3B3DFBFC41}"/>
              </a:ext>
            </a:extLst>
          </p:cNvPr>
          <p:cNvSpPr txBox="1"/>
          <p:nvPr/>
        </p:nvSpPr>
        <p:spPr>
          <a:xfrm>
            <a:off x="119269" y="481961"/>
            <a:ext cx="7586455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800" i="1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POKUD BY SE ZAKLÁDALO POD ÚROVNÍ PODPOVRCHOVÉ VODY (NAPŘÍKLAD V BLÍZKOSTI ŘEKY)- JAKÁ OPATŘENÍ  MUSÍTE UDĚLAT NA STAVENIŠTI TAK, ABY BYLY ZAJIŠTĚNÉ BEZPEČNÉ VÝKOPOVÉ PRÁCE?</a:t>
            </a:r>
          </a:p>
        </p:txBody>
      </p:sp>
      <p:pic>
        <p:nvPicPr>
          <p:cNvPr id="6" name="Obrázek 5" descr="Obsah obrázku venku, mrak, obloha, strom&#10;&#10;Popis byl vytvořen automaticky">
            <a:extLst>
              <a:ext uri="{FF2B5EF4-FFF2-40B4-BE49-F238E27FC236}">
                <a16:creationId xmlns:a16="http://schemas.microsoft.com/office/drawing/2014/main" id="{4762E957-D3F1-0D5F-09A9-FB0F5C35A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3" t="27885" r="28542" b="28467"/>
          <a:stretch/>
        </p:blipFill>
        <p:spPr>
          <a:xfrm>
            <a:off x="238126" y="1937409"/>
            <a:ext cx="4157868" cy="2603118"/>
          </a:xfrm>
          <a:prstGeom prst="rect">
            <a:avLst/>
          </a:prstGeom>
        </p:spPr>
      </p:pic>
      <p:pic>
        <p:nvPicPr>
          <p:cNvPr id="12" name="Obrázek 11" descr="Obsah obrázku Modré límečky, venku, stavební dělník, hasič&#10;&#10;Popis byl vytvořen automaticky">
            <a:extLst>
              <a:ext uri="{FF2B5EF4-FFF2-40B4-BE49-F238E27FC236}">
                <a16:creationId xmlns:a16="http://schemas.microsoft.com/office/drawing/2014/main" id="{42EC2384-48C7-1D57-BBC9-1B7B6C26B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88" y="1943100"/>
            <a:ext cx="4347475" cy="260311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9238DC7-BD2D-1EE3-5E73-386DC87FB9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90" b="12412"/>
          <a:stretch/>
        </p:blipFill>
        <p:spPr>
          <a:xfrm>
            <a:off x="213512" y="5218613"/>
            <a:ext cx="4182482" cy="1552807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F473B7E-79B2-5F09-C037-0735C4FD5B1F}"/>
              </a:ext>
            </a:extLst>
          </p:cNvPr>
          <p:cNvSpPr txBox="1"/>
          <p:nvPr/>
        </p:nvSpPr>
        <p:spPr>
          <a:xfrm>
            <a:off x="152537" y="4553070"/>
            <a:ext cx="45194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ZAHÁJENÍ TĚŽBY POD ÚROVNÍ HLADINY TOKU</a:t>
            </a:r>
          </a:p>
          <a:p>
            <a:r>
              <a:rPr lang="cs-CZ" sz="1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(zdroj: Vlastní tvorba)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339C971-8036-16A6-D445-20D7FAEDD660}"/>
              </a:ext>
            </a:extLst>
          </p:cNvPr>
          <p:cNvSpPr txBox="1"/>
          <p:nvPr/>
        </p:nvSpPr>
        <p:spPr>
          <a:xfrm>
            <a:off x="4558022" y="4540527"/>
            <a:ext cx="4519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REALIZACE PRŮZKUMNÉ SONDY PRO UMÍSTĚNÍ ČERPACÍ STUDNY </a:t>
            </a:r>
            <a:r>
              <a:rPr lang="cs-CZ" sz="1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(zdroj: Vlastní tvorba)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A803E67-C815-A96E-3D15-315BF1A66907}"/>
              </a:ext>
            </a:extLst>
          </p:cNvPr>
          <p:cNvSpPr txBox="1"/>
          <p:nvPr/>
        </p:nvSpPr>
        <p:spPr>
          <a:xfrm>
            <a:off x="4553810" y="5218613"/>
            <a:ext cx="45194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FINÁLNÍ STAV VODNÍHO DÍLA</a:t>
            </a:r>
          </a:p>
          <a:p>
            <a:r>
              <a:rPr lang="cs-CZ" sz="1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(zdroj: Mapy.cz – ortofoto 2021)</a:t>
            </a:r>
          </a:p>
        </p:txBody>
      </p:sp>
    </p:spTree>
    <p:extLst>
      <p:ext uri="{BB962C8B-B14F-4D97-AF65-F5344CB8AC3E}">
        <p14:creationId xmlns:p14="http://schemas.microsoft.com/office/powerpoint/2010/main" val="292931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20BA2A-6215-460D-1E91-41A24E6E0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896786"/>
            <a:ext cx="7334250" cy="586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69" y="122389"/>
            <a:ext cx="5986256" cy="314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ATELIÉROVÁ TVORBA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 </a:t>
            </a: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VÝROBNÍ OBEJKT DĚLENÝ NA VÝROBNÍ A ADMINISTRATIVNÍ ČÁST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SKELETOVÁ KONSTRUKCE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HLUBINNÉ ZALOŽENÍ STAVBY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VYSLEDEK: DOKUMENTACE VE STUPNI DSP OBSAHUJÍCÍ NÁLEŽITOSTI DLE VYHLÁŠKY č. 499/2006 Sb.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CA02CBE-4B72-3EC5-242D-93D5876B590F}"/>
              </a:ext>
            </a:extLst>
          </p:cNvPr>
          <p:cNvSpPr txBox="1"/>
          <p:nvPr/>
        </p:nvSpPr>
        <p:spPr>
          <a:xfrm>
            <a:off x="119269" y="3559857"/>
            <a:ext cx="4386055" cy="291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BAKALÁŘSKÁ PRÁCE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NÁVRH ZEMNÍHO TĚLESA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VÝPOČET BILANCE ZEMNÍCH PRACÍ A ZPRACOVÁNÍ NÁVRHU KE ZLEPŠENÍ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NÁVRH ALTERNATIVNÍHO ZALOŽENÍ STAVBY PRO SJIŠTĚNÍ MOŽNÉHO DOPADU NA BILANCI</a:t>
            </a:r>
          </a:p>
        </p:txBody>
      </p:sp>
    </p:spTree>
    <p:extLst>
      <p:ext uri="{BB962C8B-B14F-4D97-AF65-F5344CB8AC3E}">
        <p14:creationId xmlns:p14="http://schemas.microsoft.com/office/powerpoint/2010/main" val="6478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 descr="Obsah obrázku text, snímek obrazovky, mapa, diagram&#10;&#10;Popis byl vytvořen automaticky">
            <a:extLst>
              <a:ext uri="{FF2B5EF4-FFF2-40B4-BE49-F238E27FC236}">
                <a16:creationId xmlns:a16="http://schemas.microsoft.com/office/drawing/2014/main" id="{964A66B2-E435-BC9A-F4AA-97CAD0E7A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56" y="1685925"/>
            <a:ext cx="6560344" cy="5248275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69" y="-77636"/>
            <a:ext cx="7948405" cy="2267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STAVEBÍ POZEMKY A PŘÍSTUPY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OBJEKT JE UMÍSTĚN NA POZEMCÍCH 780/96, 780/98, KTERÉ JSOU SOUČÁSTÍ PRŮMYSLOVÉ ZÓNY SEVERNÍ PŘEDLICE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STAVEBNÍ POZEMKY SE DVĚMA SJEZDY NAPOJÍ NA NOVĚ ZBUDOVANOU MÍSTNÍ KOMUNIKACI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1714DBB-6BDB-A3AD-4A97-7F4876AC1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11" y="5802520"/>
            <a:ext cx="438189" cy="438189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623DB70A-2CD0-43B6-2C0A-4EC58CA61159}"/>
              </a:ext>
            </a:extLst>
          </p:cNvPr>
          <p:cNvSpPr txBox="1"/>
          <p:nvPr/>
        </p:nvSpPr>
        <p:spPr>
          <a:xfrm>
            <a:off x="119269" y="4528389"/>
            <a:ext cx="3471656" cy="2265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UMÍSTĚNÍ NA POZEMKU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VÝZNAMNÁ OMEZENÍ DÍKY ST. INŽENÝRSKÝM SÍTÍM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ZEJMÉNA ELEKTRICKÉ VEDENÍ VN A VTL PLYNOVODU </a:t>
            </a:r>
          </a:p>
        </p:txBody>
      </p:sp>
    </p:spTree>
    <p:extLst>
      <p:ext uri="{BB962C8B-B14F-4D97-AF65-F5344CB8AC3E}">
        <p14:creationId xmlns:p14="http://schemas.microsoft.com/office/powerpoint/2010/main" val="249077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61BB3D-D056-AFFF-AE0C-F3FB1E5FF6A8}"/>
              </a:ext>
            </a:extLst>
          </p:cNvPr>
          <p:cNvSpPr txBox="1"/>
          <p:nvPr/>
        </p:nvSpPr>
        <p:spPr>
          <a:xfrm>
            <a:off x="119269" y="2620639"/>
            <a:ext cx="3636655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PŮDORYSNÉ ROZMĚRY OBJEKTU JSOU 60,6 m x 48,6 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PŮDORYSNÉ ROZMĚRY ADMINISTRATIVNÍ ČÁSTI  JSOU 25 m x 25 m 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LEGENDA: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rgbClr val="863534"/>
              </a:solidFill>
              <a:latin typeface="Candara" panose="020E0502030303020204" pitchFamily="34" charset="0"/>
              <a:ea typeface="Yu Mincho Light" panose="020B0400000000000000" pitchFamily="18" charset="-128"/>
              <a:cs typeface="Biome Light" panose="020B0502040204020203" pitchFamily="34" charset="0"/>
            </a:endParaRPr>
          </a:p>
        </p:txBody>
      </p:sp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69" y="-77636"/>
            <a:ext cx="7948405" cy="268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ZÁKLADNÍ ČLENĚNÍ OBJEKTU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OBJEKT JE ČLENĚN NA VÝROBNÍ A ADMINISTRATIVNÍ ČÁST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ADMINISTRATIVNÍ ČÁST MÁ DVĚ PODLAŽÍ A OBSAHUJE ZÁZEMÍ PRO VŠECH 28 ZAMĚSTNANCŮ A KANCELÁŘE PRO PROJEKČNÍ TÝM A VEDENÍ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VÝROBNÍ ČÁST MÁ JEDNO PODLAŽÍ A ZAHRNUJE PROSTORY PRO HRUBÉ ZPRACOVÁNÍ MATERIÁLU, MONTÁŽ, BALENÍ VÝROBKŮ A SKLADOVÁNÍ </a:t>
            </a:r>
            <a:endParaRPr lang="cs-CZ" dirty="0"/>
          </a:p>
        </p:txBody>
      </p:sp>
      <p:pic>
        <p:nvPicPr>
          <p:cNvPr id="4" name="Obrázek 3" descr="Obsah obrázku Obdélník, diagram, Barevnost, čtverec&#10;&#10;Popis byl vytvořen automaticky">
            <a:extLst>
              <a:ext uri="{FF2B5EF4-FFF2-40B4-BE49-F238E27FC236}">
                <a16:creationId xmlns:a16="http://schemas.microsoft.com/office/drawing/2014/main" id="{71EBD82A-2B9D-943D-CBD5-B815ABBB0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7650" r="7814" b="9007"/>
          <a:stretch/>
        </p:blipFill>
        <p:spPr>
          <a:xfrm>
            <a:off x="3637935" y="2481517"/>
            <a:ext cx="5386795" cy="4282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21A88D1-A2BA-458C-5158-4C93861134F7}"/>
              </a:ext>
            </a:extLst>
          </p:cNvPr>
          <p:cNvSpPr txBox="1"/>
          <p:nvPr/>
        </p:nvSpPr>
        <p:spPr>
          <a:xfrm>
            <a:off x="119269" y="5098837"/>
            <a:ext cx="3792687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	</a:t>
            </a: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ADMINISTRATIVNÍ ČÁST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	VÝROBNÍ ČÁST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	SKLADY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12CF57A-4E47-5CCB-F796-E0F101E78BF2}"/>
              </a:ext>
            </a:extLst>
          </p:cNvPr>
          <p:cNvSpPr/>
          <p:nvPr/>
        </p:nvSpPr>
        <p:spPr>
          <a:xfrm>
            <a:off x="206477" y="5319041"/>
            <a:ext cx="412955" cy="137652"/>
          </a:xfrm>
          <a:prstGeom prst="rect">
            <a:avLst/>
          </a:prstGeom>
          <a:solidFill>
            <a:srgbClr val="7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AC544A1-3DF3-BD18-B4CE-F1A70527A8BC}"/>
              </a:ext>
            </a:extLst>
          </p:cNvPr>
          <p:cNvSpPr/>
          <p:nvPr/>
        </p:nvSpPr>
        <p:spPr>
          <a:xfrm>
            <a:off x="206477" y="5700041"/>
            <a:ext cx="412955" cy="137652"/>
          </a:xfrm>
          <a:prstGeom prst="rect">
            <a:avLst/>
          </a:prstGeom>
          <a:solidFill>
            <a:srgbClr val="FF3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BE8574E-8AB4-1E5D-C4C2-2DA0E7028C8B}"/>
              </a:ext>
            </a:extLst>
          </p:cNvPr>
          <p:cNvSpPr/>
          <p:nvPr/>
        </p:nvSpPr>
        <p:spPr>
          <a:xfrm>
            <a:off x="206477" y="6126503"/>
            <a:ext cx="412955" cy="137652"/>
          </a:xfrm>
          <a:prstGeom prst="rect">
            <a:avLst/>
          </a:prstGeom>
          <a:solidFill>
            <a:srgbClr val="FFB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8A0F8E-0DD7-4642-FF4F-696AD5D1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618" y="5848701"/>
            <a:ext cx="608317" cy="6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69" y="-77636"/>
            <a:ext cx="794840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PŮDORYSY ADMINSTRATIVNÍ ČÁSTI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21A88D1-A2BA-458C-5158-4C93861134F7}"/>
              </a:ext>
            </a:extLst>
          </p:cNvPr>
          <p:cNvSpPr txBox="1"/>
          <p:nvPr/>
        </p:nvSpPr>
        <p:spPr>
          <a:xfrm>
            <a:off x="153281" y="618277"/>
            <a:ext cx="4164277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	</a:t>
            </a: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ZAZEMÍ PRO ZAMĚSTNANCE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	SECURITY, IT A ÚKLID SE ZÁZEMÍM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	KANTÝNA S VLASTNÍM ZÁZEMÍM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12CF57A-4E47-5CCB-F796-E0F101E78BF2}"/>
              </a:ext>
            </a:extLst>
          </p:cNvPr>
          <p:cNvSpPr/>
          <p:nvPr/>
        </p:nvSpPr>
        <p:spPr>
          <a:xfrm>
            <a:off x="240489" y="838481"/>
            <a:ext cx="412955" cy="137652"/>
          </a:xfrm>
          <a:prstGeom prst="rect">
            <a:avLst/>
          </a:prstGeom>
          <a:solidFill>
            <a:srgbClr val="7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AC544A1-3DF3-BD18-B4CE-F1A70527A8BC}"/>
              </a:ext>
            </a:extLst>
          </p:cNvPr>
          <p:cNvSpPr/>
          <p:nvPr/>
        </p:nvSpPr>
        <p:spPr>
          <a:xfrm>
            <a:off x="240489" y="1219481"/>
            <a:ext cx="412955" cy="137652"/>
          </a:xfrm>
          <a:prstGeom prst="rect">
            <a:avLst/>
          </a:prstGeom>
          <a:solidFill>
            <a:srgbClr val="FF3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BE8574E-8AB4-1E5D-C4C2-2DA0E7028C8B}"/>
              </a:ext>
            </a:extLst>
          </p:cNvPr>
          <p:cNvSpPr/>
          <p:nvPr/>
        </p:nvSpPr>
        <p:spPr>
          <a:xfrm>
            <a:off x="240489" y="1645943"/>
            <a:ext cx="412955" cy="137652"/>
          </a:xfrm>
          <a:prstGeom prst="rect">
            <a:avLst/>
          </a:prstGeom>
          <a:solidFill>
            <a:srgbClr val="FFB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A8A0F8E-0DD7-4642-FF4F-696AD5D13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16413" y="6143261"/>
            <a:ext cx="608317" cy="608317"/>
          </a:xfrm>
          <a:prstGeom prst="rect">
            <a:avLst/>
          </a:prstGeom>
        </p:spPr>
      </p:pic>
      <p:pic>
        <p:nvPicPr>
          <p:cNvPr id="12" name="Obrázek 11" descr="Obsah obrázku čtverec, Barevnost, Obdélník&#10;&#10;Popis byl vytvořen automaticky">
            <a:extLst>
              <a:ext uri="{FF2B5EF4-FFF2-40B4-BE49-F238E27FC236}">
                <a16:creationId xmlns:a16="http://schemas.microsoft.com/office/drawing/2014/main" id="{C1C3F982-4A43-DF43-0AE4-DE13D9884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20242" r="1280" b="18646"/>
          <a:stretch/>
        </p:blipFill>
        <p:spPr>
          <a:xfrm>
            <a:off x="153281" y="2295525"/>
            <a:ext cx="8428744" cy="419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0346C08-B52F-18CF-650B-FA483CBEDA89}"/>
              </a:ext>
            </a:extLst>
          </p:cNvPr>
          <p:cNvSpPr txBox="1"/>
          <p:nvPr/>
        </p:nvSpPr>
        <p:spPr>
          <a:xfrm>
            <a:off x="4095041" y="640984"/>
            <a:ext cx="4929689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	</a:t>
            </a: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VNITŘNÍ KOMUNIKACE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	KANCELÁŘE PROJEKCE A MANEGEMENT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	SHOWROOM – PREZENTACE VÝROBKŮ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2BE3BDF-5DC2-3E06-CAF4-B0C18E4CC9F5}"/>
              </a:ext>
            </a:extLst>
          </p:cNvPr>
          <p:cNvSpPr/>
          <p:nvPr/>
        </p:nvSpPr>
        <p:spPr>
          <a:xfrm>
            <a:off x="4182249" y="861188"/>
            <a:ext cx="412955" cy="13765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D62433F-C6F8-4C84-B504-C32D8016C3A2}"/>
              </a:ext>
            </a:extLst>
          </p:cNvPr>
          <p:cNvSpPr/>
          <p:nvPr/>
        </p:nvSpPr>
        <p:spPr>
          <a:xfrm>
            <a:off x="4182249" y="1242188"/>
            <a:ext cx="412955" cy="137652"/>
          </a:xfrm>
          <a:prstGeom prst="rect">
            <a:avLst/>
          </a:prstGeom>
          <a:solidFill>
            <a:srgbClr val="FF7F7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EE2FD4F-4C9E-EDDB-F9A1-95D93CA603D3}"/>
              </a:ext>
            </a:extLst>
          </p:cNvPr>
          <p:cNvSpPr/>
          <p:nvPr/>
        </p:nvSpPr>
        <p:spPr>
          <a:xfrm>
            <a:off x="4182249" y="1668650"/>
            <a:ext cx="412955" cy="137652"/>
          </a:xfrm>
          <a:prstGeom prst="rect">
            <a:avLst/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96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70" y="-77637"/>
            <a:ext cx="5195680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STAVEBNĚ KONSTRUKČNÍ ŘEŠENÍ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KONSTRUKČNÍ SYSTÉM: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PODÉLNÝ, SKELETOVÝ, RÁMOVÝ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ZÁKLADY:</a:t>
            </a: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HLUBINNÉ, VRTANÉ PILOTY 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KONSTRUKCE VÝROBNÍ ČÁSTI</a:t>
            </a: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VAZNÍKOVÁ S ŠIKMOU STŘECHOU</a:t>
            </a:r>
          </a:p>
          <a:p>
            <a:pPr>
              <a:lnSpc>
                <a:spcPct val="150000"/>
              </a:lnSpc>
            </a:pPr>
            <a:r>
              <a:rPr lang="cs-CZ" u="sng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KONSTRUKCE ADMINISTRATIVNÍ ČÁSTI</a:t>
            </a:r>
            <a:r>
              <a:rPr lang="cs-CZ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RÁMOVÁ S PLOCHOU STŘECHOU</a:t>
            </a:r>
          </a:p>
        </p:txBody>
      </p:sp>
      <p:pic>
        <p:nvPicPr>
          <p:cNvPr id="4" name="Obrázek 3" descr="Obsah obrázku skica, umění, design&#10;&#10;Popis byl vytvořen automaticky">
            <a:extLst>
              <a:ext uri="{FF2B5EF4-FFF2-40B4-BE49-F238E27FC236}">
                <a16:creationId xmlns:a16="http://schemas.microsoft.com/office/drawing/2014/main" id="{A67712CB-305E-A43E-AB3B-C6D1EA97B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75"/>
            <a:ext cx="4751717" cy="2518410"/>
          </a:xfrm>
          <a:prstGeom prst="rect">
            <a:avLst/>
          </a:prstGeom>
        </p:spPr>
      </p:pic>
      <p:pic>
        <p:nvPicPr>
          <p:cNvPr id="19" name="Obrázek 18" descr="Obsah obrázku snímek obrazovky, tma, černá&#10;&#10;Popis byl vytvořen automaticky">
            <a:extLst>
              <a:ext uri="{FF2B5EF4-FFF2-40B4-BE49-F238E27FC236}">
                <a16:creationId xmlns:a16="http://schemas.microsoft.com/office/drawing/2014/main" id="{30433BB5-586E-1D59-7FCA-6CDD5B024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4296" r="20391" b="5746"/>
          <a:stretch/>
        </p:blipFill>
        <p:spPr>
          <a:xfrm>
            <a:off x="4710205" y="1569538"/>
            <a:ext cx="4273013" cy="51112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364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69" y="-77637"/>
            <a:ext cx="7945739" cy="143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BAK - 1. VÝZKUMNÁ OTÁZKA</a:t>
            </a:r>
          </a:p>
          <a:p>
            <a:pPr>
              <a:lnSpc>
                <a:spcPct val="150000"/>
              </a:lnSpc>
            </a:pPr>
            <a:r>
              <a:rPr lang="cs-CZ" i="1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VÝPOČET BILANCE HRUBÝCH TERÉNNÍCH ÚPRAV A EVENTUÁLNÍ ÚPRAVY ZLEPŠENÍ (VÝPOČET Z 3D MODELU TERÉNU, NÁVRH ODVODNĚNÍ ZPEVNĚNÝCH PLOCH).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FA373B9-D5AC-E5E8-B473-EFAEDAA5D4C3}"/>
              </a:ext>
            </a:extLst>
          </p:cNvPr>
          <p:cNvSpPr txBox="1"/>
          <p:nvPr/>
        </p:nvSpPr>
        <p:spPr>
          <a:xfrm>
            <a:off x="0" y="1549710"/>
            <a:ext cx="9144000" cy="3008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NÁVRH VÝŠKOVÉHO ŘEŠENÍ ZPEVNĚNÝCH PLOCH V NÁVAZNOSTI NA JEJICH ODVODNĚNÍ.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NÁVRH ZEMNÍHO TĚLESA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VYTVOŘENÍ MODELU TERÉNU PŮVODNÍHO STAVU A NAVRŽENÉHO  ZEMNÍHO TĚLESA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VYTVOŘENÍ ROZDÍLOVÉHO MODELU TERÉNU A VÝPOČET KUBATURY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NAVRŽENÍ OPATŘENÍ PRO ZLEPŠENÍ PŘEBYTKOVÉ BILANCE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	- ZMĚNA VÝŠKOVÉ ÚROVNĚ PODLAHY HALY +0,50 m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	- ZMĚNA SKLONU FINÁLNÍCH SVAHŮ NA POMĚRNÝ SKLON 1:1,5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VÝSLEDKEM PROVEDENÝCH ZMĚN JE ZLEPŠENÍ BILANCE O 60%.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61E25D-E87F-7C64-8BF7-0D68F1D3E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27" y="4953079"/>
            <a:ext cx="5694113" cy="905881"/>
          </a:xfrm>
          <a:prstGeom prst="rect">
            <a:avLst/>
          </a:prstGeom>
        </p:spPr>
      </p:pic>
      <p:pic>
        <p:nvPicPr>
          <p:cNvPr id="8" name="Obrázek 7" descr="Obsah obrázku černá, tma&#10;&#10;Popis byl vytvořen automaticky">
            <a:extLst>
              <a:ext uri="{FF2B5EF4-FFF2-40B4-BE49-F238E27FC236}">
                <a16:creationId xmlns:a16="http://schemas.microsoft.com/office/drawing/2014/main" id="{F1F8D2D1-CA88-876F-3A25-929FE3969F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6444"/>
          <a:stretch/>
        </p:blipFill>
        <p:spPr>
          <a:xfrm>
            <a:off x="5780185" y="3054096"/>
            <a:ext cx="3363815" cy="37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210709" y="-27474"/>
            <a:ext cx="7586455" cy="1018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BAK - 2. VÝZKUMNÁ OTÁZKA</a:t>
            </a:r>
          </a:p>
          <a:p>
            <a:pPr>
              <a:lnSpc>
                <a:spcPct val="150000"/>
              </a:lnSpc>
            </a:pPr>
            <a:r>
              <a:rPr lang="cs-CZ" i="1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HLUBINNÉ ZALOŽENÍ STAVBY – ALTERNATIVNÍ ŘEŠENÍ ZALOŽENÍ OBJEKTU.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FA373B9-D5AC-E5E8-B473-EFAEDAA5D4C3}"/>
              </a:ext>
            </a:extLst>
          </p:cNvPr>
          <p:cNvSpPr txBox="1"/>
          <p:nvPr/>
        </p:nvSpPr>
        <p:spPr>
          <a:xfrm>
            <a:off x="0" y="1451980"/>
            <a:ext cx="8772525" cy="227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VÝBĚR TYPU ALTERNATIVNÍHO ZALOŽENÍ OBJEKTU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VYPOČET ZATÍŽENÍ VYBRANÉHO ZÁKLADU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ZÁKLADNÍ DIMENZOVÁNÍ ZÁKLADOVÉ PATKY POMOCÍ TABULKOVÉ, VÝPOČTOVÉ ÚNOSNOSTI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VÝPOČET KUBATURY VÝKOPU NUTNÉHO PRO ZHOTOVENÍ PATKY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ZHODNOCENÍ VYUŽITELNOSTI ALTERNATIVNÍHO ZALOŽENÍ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ZHODNOCENÍ DOPADU ZMĚNY ZALOŽENÍ STAVBY NA CELKOVOU BILANCI ZEMNÍCH PRACÍ.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F78D85-7CF3-459A-A8D2-35BA93198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4573916"/>
            <a:ext cx="4363059" cy="1257475"/>
          </a:xfrm>
          <a:prstGeom prst="rect">
            <a:avLst/>
          </a:prstGeom>
        </p:spPr>
      </p:pic>
      <p:pic>
        <p:nvPicPr>
          <p:cNvPr id="8" name="Obrázek 7" descr="Obsah obrázku snímek obrazovky, černá, tma, černobílá&#10;&#10;Popis byl vytvořen automaticky">
            <a:extLst>
              <a:ext uri="{FF2B5EF4-FFF2-40B4-BE49-F238E27FC236}">
                <a16:creationId xmlns:a16="http://schemas.microsoft.com/office/drawing/2014/main" id="{9ED84054-6D3E-6BBA-29E8-9BC099600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5867"/>
          <a:stretch/>
        </p:blipFill>
        <p:spPr>
          <a:xfrm>
            <a:off x="4572000" y="4121080"/>
            <a:ext cx="4498280" cy="19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5000"/>
                <a:lumOff val="95000"/>
                <a:alpha val="0"/>
              </a:schemeClr>
            </a:gs>
            <a:gs pos="100000">
              <a:srgbClr val="863534">
                <a:alpha val="40000"/>
              </a:srgbClr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ymbol, text, Písmo, Grafika&#10;&#10;Popis byl vytvořen automaticky">
            <a:extLst>
              <a:ext uri="{FF2B5EF4-FFF2-40B4-BE49-F238E27FC236}">
                <a16:creationId xmlns:a16="http://schemas.microsoft.com/office/drawing/2014/main" id="{E3DB1171-C17E-E7FB-7ED5-B241049367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18" y="93814"/>
            <a:ext cx="765412" cy="776295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487387C-4AC3-C83E-CFAE-8775C9C89835}"/>
              </a:ext>
            </a:extLst>
          </p:cNvPr>
          <p:cNvSpPr txBox="1"/>
          <p:nvPr/>
        </p:nvSpPr>
        <p:spPr>
          <a:xfrm>
            <a:off x="119269" y="0"/>
            <a:ext cx="7586455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BAK - ZÁVĚR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A2F0E1-1551-AB14-7A1A-FCF5DF10C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300" r="1996"/>
          <a:stretch/>
        </p:blipFill>
        <p:spPr>
          <a:xfrm>
            <a:off x="62445" y="5733288"/>
            <a:ext cx="9093825" cy="11247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AEC33EE-E76B-37A1-3860-FCB87E5A1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5" y="1101328"/>
            <a:ext cx="3386411" cy="32298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7E90E6-CFC2-1EDC-1025-99929F1D0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496" y="1100371"/>
            <a:ext cx="3255233" cy="323081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B5651A-BE0C-9729-DC9D-6F6CCD21925E}"/>
              </a:ext>
            </a:extLst>
          </p:cNvPr>
          <p:cNvSpPr txBox="1"/>
          <p:nvPr/>
        </p:nvSpPr>
        <p:spPr>
          <a:xfrm>
            <a:off x="252205" y="4331190"/>
            <a:ext cx="8772525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VYROVNANÉ BILANCE ZEMNÍCH PRACÍ SE NEPODAŘILO DOSÁHNOUT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863534"/>
                </a:solidFill>
                <a:latin typeface="Candara" panose="020E0502030303020204" pitchFamily="34" charset="0"/>
                <a:ea typeface="Yu Mincho Light" panose="020B0400000000000000" pitchFamily="18" charset="-128"/>
                <a:cs typeface="Biome Light" panose="020B0502040204020203" pitchFamily="34" charset="0"/>
              </a:rPr>
              <a:t>DALŠÍ ZMĚNY VEDOUCÍ KE ZLEPŠENÍ BILANCE BY VYŽADOVALY ZÁSADNÍ ZÁSAH DO PROJEKTU BUDOVY. TYTO ZMĚNY BY BYLO VHODNÉ PROVÁDĚT JIŽ VE FÁZI STUDIE. </a:t>
            </a:r>
          </a:p>
        </p:txBody>
      </p:sp>
    </p:spTree>
    <p:extLst>
      <p:ext uri="{BB962C8B-B14F-4D97-AF65-F5344CB8AC3E}">
        <p14:creationId xmlns:p14="http://schemas.microsoft.com/office/powerpoint/2010/main" val="857158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695</Words>
  <Application>Microsoft Office PowerPoint</Application>
  <PresentationFormat>Předvádění na obrazovce (4:3)</PresentationFormat>
  <Paragraphs>94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Candara</vt:lpstr>
      <vt:lpstr>Motiv Office</vt:lpstr>
      <vt:lpstr>VÝROBNÍ OBJEKT –  TERÉNNÍ ÚPRAVY A ZAKLÁDÁNÍ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VÝROBNÍ OBJEKT –  TERÉNNÍ ÚPRAVY A ZAKLÁDÁNÍ</dc:title>
  <dc:creator>Martin Pšenko</dc:creator>
  <cp:lastModifiedBy>Martin Pšenko</cp:lastModifiedBy>
  <cp:revision>1</cp:revision>
  <dcterms:created xsi:type="dcterms:W3CDTF">2024-05-08T19:21:21Z</dcterms:created>
  <dcterms:modified xsi:type="dcterms:W3CDTF">2024-06-19T10:17:50Z</dcterms:modified>
</cp:coreProperties>
</file>