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09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52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14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43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77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03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70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88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1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7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4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82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9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80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8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0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4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EF16-5F8A-437D-9144-B27B836E4C1A}" type="datetimeFigureOut">
              <a:rPr lang="cs-CZ" smtClean="0"/>
              <a:t>06.06.2024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42C9-EE68-4563-B6C4-0FFF0B7D6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041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F4FDAD1-EE8F-F8E5-08DE-BF021CF37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01651"/>
            <a:ext cx="9448800" cy="1825625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Využití rozšířené reality pro výukové prostředí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9B6BA932-011E-2E02-7A94-A04E7A8B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30725"/>
            <a:ext cx="9448800" cy="685800"/>
          </a:xfrm>
        </p:spPr>
        <p:txBody>
          <a:bodyPr>
            <a:normAutofit fontScale="25000" lnSpcReduction="20000"/>
          </a:bodyPr>
          <a:lstStyle/>
          <a:p>
            <a:endParaRPr lang="cs-CZ" cap="none" dirty="0"/>
          </a:p>
          <a:p>
            <a:r>
              <a:rPr lang="cs-CZ" sz="8000" cap="none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      Martin Probst</a:t>
            </a:r>
          </a:p>
          <a:p>
            <a:r>
              <a:rPr lang="cs-CZ" sz="8000" cap="none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  doc. Ing. Ladislav Socha, Ph.D.</a:t>
            </a:r>
          </a:p>
          <a:p>
            <a:r>
              <a:rPr lang="cs-CZ" sz="8000" cap="none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 Ing. Lukáš Raszka</a:t>
            </a:r>
          </a:p>
          <a:p>
            <a:endParaRPr lang="cs-CZ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0" cap="none" dirty="0">
                <a:latin typeface="Arial" panose="020B0604020202020204" pitchFamily="34" charset="0"/>
                <a:cs typeface="Arial" panose="020B0604020202020204" pitchFamily="34" charset="0"/>
              </a:rPr>
              <a:t>České Budějovice, 202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1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>
            <a:extLst>
              <a:ext uri="{FF2B5EF4-FFF2-40B4-BE49-F238E27FC236}">
                <a16:creationId xmlns:a16="http://schemas.microsoft.com/office/drawing/2014/main" id="{3FC2EFE7-15FE-2A44-69FC-07C392C5165F}"/>
              </a:ext>
            </a:extLst>
          </p:cNvPr>
          <p:cNvSpPr txBox="1">
            <a:spLocks/>
          </p:cNvSpPr>
          <p:nvPr/>
        </p:nvSpPr>
        <p:spPr>
          <a:xfrm>
            <a:off x="1143001" y="3047142"/>
            <a:ext cx="9905998" cy="76371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6378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A8232-C0F1-8B49-E1C6-B7AB1AAB4463}"/>
              </a:ext>
            </a:extLst>
          </p:cNvPr>
          <p:cNvSpPr txBox="1">
            <a:spLocks/>
          </p:cNvSpPr>
          <p:nvPr/>
        </p:nvSpPr>
        <p:spPr>
          <a:xfrm>
            <a:off x="1143001" y="78681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3CE8F-3E88-9A11-C16D-9864CB190221}"/>
              </a:ext>
            </a:extLst>
          </p:cNvPr>
          <p:cNvSpPr txBox="1">
            <a:spLocks/>
          </p:cNvSpPr>
          <p:nvPr/>
        </p:nvSpPr>
        <p:spPr>
          <a:xfrm>
            <a:off x="1143001" y="2265380"/>
            <a:ext cx="10076485" cy="39718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 jakého důvodu byly vybrány brýle VUZIX M400?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Brýle VUZIX M400 byly vybrány dle doporučení pana doc. Ing. Roberta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Frischera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Ph.D., který mě seznámil s jejich ovládáním a zapůjčil mi je pro tvorbu bakalářské práce.</a:t>
            </a:r>
          </a:p>
        </p:txBody>
      </p:sp>
    </p:spTree>
    <p:extLst>
      <p:ext uri="{BB962C8B-B14F-4D97-AF65-F5344CB8AC3E}">
        <p14:creationId xmlns:p14="http://schemas.microsoft.com/office/powerpoint/2010/main" val="202929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A8232-C0F1-8B49-E1C6-B7AB1AAB4463}"/>
              </a:ext>
            </a:extLst>
          </p:cNvPr>
          <p:cNvSpPr txBox="1">
            <a:spLocks/>
          </p:cNvSpPr>
          <p:nvPr/>
        </p:nvSpPr>
        <p:spPr>
          <a:xfrm>
            <a:off x="1143001" y="786810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856D1-565A-2560-A4EC-1FBF5895B4E7}"/>
              </a:ext>
            </a:extLst>
          </p:cNvPr>
          <p:cNvSpPr txBox="1">
            <a:spLocks/>
          </p:cNvSpPr>
          <p:nvPr/>
        </p:nvSpPr>
        <p:spPr>
          <a:xfrm>
            <a:off x="1141412" y="1443086"/>
            <a:ext cx="10076485" cy="39718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Vyskytly se v průběhu tvorby prezentace komplikace které ztížily samotnou tvorbu prezentace? Pokud ano, o co šlo?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Tvorba výukové prezentace proběhla v delším časovém horizontu, než se původně předpokládalo, jelikož jeden z přístrojů pro úspěšné dokončení zkoušky se porouchal a byla nutná jeho oprava. </a:t>
            </a:r>
          </a:p>
        </p:txBody>
      </p:sp>
    </p:spTree>
    <p:extLst>
      <p:ext uri="{BB962C8B-B14F-4D97-AF65-F5344CB8AC3E}">
        <p14:creationId xmlns:p14="http://schemas.microsoft.com/office/powerpoint/2010/main" val="377855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FB1CEEAD-8FFA-1860-BD72-797C119433F3}"/>
              </a:ext>
            </a:extLst>
          </p:cNvPr>
          <p:cNvSpPr txBox="1">
            <a:spLocks/>
          </p:cNvSpPr>
          <p:nvPr/>
        </p:nvSpPr>
        <p:spPr>
          <a:xfrm>
            <a:off x="1876424" y="1795244"/>
            <a:ext cx="8791575" cy="413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pc="-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Rozšířená realita- AR (</a:t>
            </a:r>
            <a:r>
              <a:rPr lang="cs-CZ" spc="-1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augmented</a:t>
            </a:r>
            <a:r>
              <a:rPr lang="cs-CZ" spc="-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reality) ve vzdělávání umožní pracovníkům učit se na skutečných zařízeních bez potřeby simulovaných prostředí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pc="-1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Zaměstnanci uvidí digitální návody přímo při práci s reálnými zařízeními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pc="-1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pc="-1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Všechny potřebné informace budou ihned dostupné, což zvyšuje efektivitu a rychlost učení</a:t>
            </a: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30AAFBE-D76A-5470-C8B6-CF6CD72E46C5}"/>
              </a:ext>
            </a:extLst>
          </p:cNvPr>
          <p:cNvSpPr txBox="1">
            <a:spLocks/>
          </p:cNvSpPr>
          <p:nvPr/>
        </p:nvSpPr>
        <p:spPr>
          <a:xfrm>
            <a:off x="1876423" y="399152"/>
            <a:ext cx="8791575" cy="105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FC62B97-243E-1042-1CDA-782F826A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Teoretická část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8EFF301-0358-1ECB-F174-355A74C5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024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Popis rozšířené reality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Typy rozšířené reality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Integrace rozšířené reality do školení a vzdělávání zaměstnanců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Rozšířená realita, virtuální realita, hybridní realita a kombinovaná realita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Hardware rozšířené reality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Popis a typy chytrých brýlí</a:t>
            </a:r>
          </a:p>
        </p:txBody>
      </p:sp>
    </p:spTree>
    <p:extLst>
      <p:ext uri="{BB962C8B-B14F-4D97-AF65-F5344CB8AC3E}">
        <p14:creationId xmlns:p14="http://schemas.microsoft.com/office/powerpoint/2010/main" val="25727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7B050D2-3390-9663-BE97-B38C42D0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B29E7C8-2D20-20A1-C432-41F6574A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024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Zkouška </a:t>
            </a:r>
            <a:r>
              <a:rPr lang="cs-CZ" sz="2000" spc="-10" dirty="0" err="1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Charpyho</a:t>
            </a: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kladivem Typy rozšířené reality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Tvorba prezentace pro AR chytré brýle VUZIX M400Rozšířená realita, virtuální realita, hybridní realita a kombinovaná realita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Chytré brýle VUZIX M400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Optimalizace prezentace pro chytré brýle VUZIX M400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QR kód pro stažení výukové prezentace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spc="-1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Zkouška výukové prezentace v praxi</a:t>
            </a:r>
          </a:p>
        </p:txBody>
      </p:sp>
    </p:spTree>
    <p:extLst>
      <p:ext uri="{BB962C8B-B14F-4D97-AF65-F5344CB8AC3E}">
        <p14:creationId xmlns:p14="http://schemas.microsoft.com/office/powerpoint/2010/main" val="398733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9DC5ED9-2672-7A87-1553-555397FD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Charpyho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 kladivo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FF3E68-B1B0-378B-63FE-6DA6EEF21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60" y="1931212"/>
            <a:ext cx="6230679" cy="428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0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6F30CB0-A864-4F52-BE2D-152A3A67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Snímek výukové prezentace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6E32BC-30A7-66A1-12FD-7FCF1C03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94" y="2020186"/>
            <a:ext cx="5982211" cy="40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42F3FFD-0B32-F65C-B067-BBF64482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Chytré brýle VUZIX M400</a:t>
            </a:r>
          </a:p>
        </p:txBody>
      </p:sp>
      <p:pic>
        <p:nvPicPr>
          <p:cNvPr id="6" name="Obrázek 5" descr="Obsah obrázku kabel, Sluchátka&#10;&#10;Popis byl vytvořen automaticky">
            <a:extLst>
              <a:ext uri="{FF2B5EF4-FFF2-40B4-BE49-F238E27FC236}">
                <a16:creationId xmlns:a16="http://schemas.microsoft.com/office/drawing/2014/main" id="{A5473669-E43B-CD43-5AB3-A3971375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26" y="1933127"/>
            <a:ext cx="6649347" cy="37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5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D658AB0-D5C3-1F91-255C-6077A452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QR pro výukovou prezentaci</a:t>
            </a:r>
          </a:p>
        </p:txBody>
      </p:sp>
      <p:pic>
        <p:nvPicPr>
          <p:cNvPr id="5" name="Zástupný obsah 4" descr="Obsah obrázku text, interiér, vlak, zeď&#10;&#10;Popis byl vytvořen automaticky">
            <a:extLst>
              <a:ext uri="{FF2B5EF4-FFF2-40B4-BE49-F238E27FC236}">
                <a16:creationId xmlns:a16="http://schemas.microsoft.com/office/drawing/2014/main" id="{BB08C02A-829E-13EF-1398-A46CC6F7D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65" y="1933127"/>
            <a:ext cx="3615069" cy="40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FB8E29-41BF-2D32-8029-6F8B22ED3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61" y="2220119"/>
            <a:ext cx="8372475" cy="3971925"/>
          </a:xfr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DC5CD44-258A-9E9E-3C57-E593DD6F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665956"/>
            <a:ext cx="8610600" cy="1293812"/>
          </a:xfrm>
        </p:spPr>
        <p:txBody>
          <a:bodyPr>
            <a:normAutofit/>
          </a:bodyPr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Zkouška výukové prezentace v praxi</a:t>
            </a:r>
          </a:p>
        </p:txBody>
      </p:sp>
    </p:spTree>
    <p:extLst>
      <p:ext uri="{BB962C8B-B14F-4D97-AF65-F5344CB8AC3E}">
        <p14:creationId xmlns:p14="http://schemas.microsoft.com/office/powerpoint/2010/main" val="99613120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146</TotalTime>
  <Words>291</Words>
  <Application>Microsoft Office PowerPoint</Application>
  <PresentationFormat>Širokoúhlá obrazovka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Kondenzační stopa</vt:lpstr>
      <vt:lpstr>Využití rozšířené reality pro výukové prostředí</vt:lpstr>
      <vt:lpstr>Prezentace aplikace PowerPoint</vt:lpstr>
      <vt:lpstr>Teoretická část</vt:lpstr>
      <vt:lpstr>Aplikační část</vt:lpstr>
      <vt:lpstr>Charpyho kladivo</vt:lpstr>
      <vt:lpstr>Snímek výukové prezentace</vt:lpstr>
      <vt:lpstr>Chytré brýle VUZIX M400</vt:lpstr>
      <vt:lpstr>QR pro výukovou prezentaci</vt:lpstr>
      <vt:lpstr>Zkouška výukové prezentace v praxi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Probst</dc:creator>
  <cp:lastModifiedBy>Martin Probst</cp:lastModifiedBy>
  <cp:revision>2</cp:revision>
  <dcterms:created xsi:type="dcterms:W3CDTF">2024-06-06T07:26:46Z</dcterms:created>
  <dcterms:modified xsi:type="dcterms:W3CDTF">2024-06-06T09:52:55Z</dcterms:modified>
</cp:coreProperties>
</file>