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D20D58-595A-BE83-5376-3EB85CFBB8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Koncepční návrh přípojného vozidla – valník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571C0AB-C654-FFB6-99CE-D9E1015C7E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4104861"/>
            <a:ext cx="8637072" cy="530701"/>
          </a:xfrm>
        </p:spPr>
        <p:txBody>
          <a:bodyPr/>
          <a:lstStyle/>
          <a:p>
            <a:r>
              <a:rPr lang="cs-CZ" dirty="0"/>
              <a:t>Petr Bešta, 2024</a:t>
            </a:r>
          </a:p>
        </p:txBody>
      </p:sp>
    </p:spTree>
    <p:extLst>
      <p:ext uri="{BB962C8B-B14F-4D97-AF65-F5344CB8AC3E}">
        <p14:creationId xmlns:p14="http://schemas.microsoft.com/office/powerpoint/2010/main" val="330653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1CD18-07A9-B1A2-AC73-BEBF5BC0A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 a seznámení s problematikou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BA5ED8-19CD-8C6F-885D-E29E9C512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Koncepční návrh dle základních parametrů</a:t>
            </a:r>
          </a:p>
          <a:p>
            <a:r>
              <a:rPr lang="cs-CZ" dirty="0"/>
              <a:t>Seznámení s legislativou</a:t>
            </a:r>
          </a:p>
          <a:p>
            <a:r>
              <a:rPr lang="cs-CZ" dirty="0"/>
              <a:t>Průzkum trhu</a:t>
            </a:r>
          </a:p>
          <a:p>
            <a:r>
              <a:rPr lang="cs-CZ" dirty="0"/>
              <a:t>Zaměření na jednoduchost výroby a obsluhy</a:t>
            </a:r>
          </a:p>
        </p:txBody>
      </p:sp>
    </p:spTree>
    <p:extLst>
      <p:ext uri="{BB962C8B-B14F-4D97-AF65-F5344CB8AC3E}">
        <p14:creationId xmlns:p14="http://schemas.microsoft.com/office/powerpoint/2010/main" val="3394430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05D70A-CEF6-7CEB-31AE-B746F2962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/>
              <a:t>Metodika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CA0EBB-0188-9BAE-11E8-FA964C0AC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58175"/>
            <a:ext cx="4158849" cy="3308172"/>
          </a:xfrm>
        </p:spPr>
        <p:txBody>
          <a:bodyPr>
            <a:normAutofit/>
          </a:bodyPr>
          <a:lstStyle/>
          <a:p>
            <a:r>
              <a:rPr lang="cs-CZ" dirty="0"/>
              <a:t>Volba komponent</a:t>
            </a:r>
          </a:p>
          <a:p>
            <a:r>
              <a:rPr lang="cs-CZ" dirty="0"/>
              <a:t>3D model</a:t>
            </a:r>
          </a:p>
          <a:p>
            <a:r>
              <a:rPr lang="cs-CZ" dirty="0"/>
              <a:t>Zatížení</a:t>
            </a:r>
          </a:p>
          <a:p>
            <a:r>
              <a:rPr lang="cs-CZ" dirty="0"/>
              <a:t>MKP analýza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8665F15-BCDE-4C3D-9271-60A47B769F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88514" y="2158175"/>
            <a:ext cx="4948659" cy="3308170"/>
            <a:chOff x="7807230" y="2012810"/>
            <a:chExt cx="3251252" cy="345986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BCBA3EE-1F46-4F3C-BADE-22FA0B248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6CC73E9-1291-40B8-A3E7-C8B009D285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solidFill>
              <a:srgbClr val="FFFFFE"/>
            </a:soli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Obrázek 3" descr="Obsah obrázku skica, kresba, design&#10;&#10;Popis byl vytvořen automaticky">
            <a:extLst>
              <a:ext uri="{FF2B5EF4-FFF2-40B4-BE49-F238E27FC236}">
                <a16:creationId xmlns:a16="http://schemas.microsoft.com/office/drawing/2014/main" id="{3152A6CD-38F7-3CF9-8816-974CC674A7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5948" y="2618673"/>
            <a:ext cx="4613872" cy="237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038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FA92E7-9236-F527-A95C-BDD24F8ED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/>
              <a:t>Konstrukční návrh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EA4E19-F82D-FE7D-27C9-40021EC2A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58175"/>
            <a:ext cx="4158849" cy="3308172"/>
          </a:xfrm>
        </p:spPr>
        <p:txBody>
          <a:bodyPr>
            <a:normAutofit/>
          </a:bodyPr>
          <a:lstStyle/>
          <a:p>
            <a:r>
              <a:rPr lang="cs-CZ" dirty="0"/>
              <a:t>CAD – Siemens NX</a:t>
            </a:r>
          </a:p>
          <a:p>
            <a:r>
              <a:rPr lang="cs-CZ" dirty="0"/>
              <a:t>Koncepce rámu</a:t>
            </a:r>
          </a:p>
          <a:p>
            <a:r>
              <a:rPr lang="cs-CZ" dirty="0"/>
              <a:t>Výpočet hmotnosti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0C75A5C-43F0-47CF-9403-0A7FD5500D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88514" y="2158175"/>
            <a:ext cx="4948659" cy="3308170"/>
            <a:chOff x="7807230" y="2012810"/>
            <a:chExt cx="3251252" cy="345986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9579230-81E4-48A8-B3C0-E17F6458F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FFFEE65-9133-4600-ADC0-BC2B3FB37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Obrázek 3" descr="Obsah obrázku kolo, pneumatika, přeprava, vozík&#10;&#10;Popis byl vytvořen automaticky">
            <a:extLst>
              <a:ext uri="{FF2B5EF4-FFF2-40B4-BE49-F238E27FC236}">
                <a16:creationId xmlns:a16="http://schemas.microsoft.com/office/drawing/2014/main" id="{037E9278-D9AE-C269-2F51-70451CE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70" b="-2"/>
          <a:stretch/>
        </p:blipFill>
        <p:spPr>
          <a:xfrm>
            <a:off x="5955948" y="2314897"/>
            <a:ext cx="4613872" cy="2983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708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58978C-CB48-9EED-D56C-7DA425EE2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/>
              <a:t>Úprava návrhu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0E08F5-D912-7266-AA3E-01060406E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58175"/>
            <a:ext cx="4158849" cy="3308172"/>
          </a:xfrm>
        </p:spPr>
        <p:txBody>
          <a:bodyPr>
            <a:normAutofit/>
          </a:bodyPr>
          <a:lstStyle/>
          <a:p>
            <a:r>
              <a:rPr lang="cs-CZ" dirty="0"/>
              <a:t>Vyhodnocení zatížení a deformace</a:t>
            </a:r>
          </a:p>
          <a:p>
            <a:r>
              <a:rPr lang="cs-CZ" dirty="0"/>
              <a:t>Změna materiálu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8665F15-BCDE-4C3D-9271-60A47B769F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88514" y="2158175"/>
            <a:ext cx="4948659" cy="3308170"/>
            <a:chOff x="7807230" y="2012810"/>
            <a:chExt cx="3251252" cy="345986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BCBA3EE-1F46-4F3C-BADE-22FA0B248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6CC73E9-1291-40B8-A3E7-C8B009D285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solidFill>
              <a:srgbClr val="FFFFFE"/>
            </a:soli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Obrázek 3" descr="Obsah obrázku kresba, skica, Dětské kresby, plavidlo&#10;&#10;Popis byl vytvořen automaticky">
            <a:extLst>
              <a:ext uri="{FF2B5EF4-FFF2-40B4-BE49-F238E27FC236}">
                <a16:creationId xmlns:a16="http://schemas.microsoft.com/office/drawing/2014/main" id="{5DABED9D-74D6-1E3D-3238-57CFFC6559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5948" y="2555233"/>
            <a:ext cx="4613872" cy="250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741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9951F3-83DD-2139-B27A-2D97491CA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Diskuze a návrh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076461-97F2-5E92-9617-F435AFD6C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Zhodnocení návrhu</a:t>
            </a:r>
          </a:p>
          <a:p>
            <a:r>
              <a:rPr lang="cs-CZ" dirty="0"/>
              <a:t>Možná změna konstrukce rámu</a:t>
            </a:r>
          </a:p>
          <a:p>
            <a:r>
              <a:rPr lang="cs-CZ" dirty="0"/>
              <a:t>Porovnání s nabídkou na trhu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266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A38459-7B42-5CFE-6F95-E55ED850A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30C6F-128D-1F36-5AF2-498E7C620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Vaše dotazy</a:t>
            </a:r>
          </a:p>
        </p:txBody>
      </p:sp>
    </p:spTree>
    <p:extLst>
      <p:ext uri="{BB962C8B-B14F-4D97-AF65-F5344CB8AC3E}">
        <p14:creationId xmlns:p14="http://schemas.microsoft.com/office/powerpoint/2010/main" val="138052610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105</TotalTime>
  <Words>78</Words>
  <Application>Microsoft Office PowerPoint</Application>
  <PresentationFormat>Širokoúhlá obrazovka</PresentationFormat>
  <Paragraphs>25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Galerie</vt:lpstr>
      <vt:lpstr>Koncepční návrh přípojného vozidla – valník</vt:lpstr>
      <vt:lpstr>Cíl práce a seznámení s problematikou</vt:lpstr>
      <vt:lpstr>Metodika</vt:lpstr>
      <vt:lpstr>Konstrukční návrh</vt:lpstr>
      <vt:lpstr>Úprava návrhu</vt:lpstr>
      <vt:lpstr>Diskuze a návrh opatření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Petr Bešta</dc:creator>
  <cp:lastModifiedBy>Petr Bešta</cp:lastModifiedBy>
  <cp:revision>3</cp:revision>
  <dcterms:created xsi:type="dcterms:W3CDTF">2024-06-19T18:45:35Z</dcterms:created>
  <dcterms:modified xsi:type="dcterms:W3CDTF">2024-06-19T20:31:07Z</dcterms:modified>
</cp:coreProperties>
</file>