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56" r:id="rId2"/>
  </p:sldMasterIdLst>
  <p:notesMasterIdLst>
    <p:notesMasterId r:id="rId18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78E3B-CBA4-45FA-8708-5EFC033DF98B}" type="datetimeFigureOut">
              <a:rPr lang="cs-CZ" smtClean="0"/>
              <a:t>18.06.2024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AE4D8-0906-426B-9AFF-7DE10345F1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1276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AE4D8-0906-426B-9AFF-7DE10345F17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45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1526000"/>
            <a:ext cx="5482800" cy="317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667">
                <a:latin typeface="Epilogue"/>
                <a:ea typeface="Epilogue"/>
                <a:cs typeface="Epilogue"/>
                <a:sym typeface="Epilog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4697600"/>
            <a:ext cx="54828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2139457" y="-1126843"/>
            <a:ext cx="4375224" cy="2843741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 rot="-9899992" flipH="1">
            <a:off x="-2020261" y="5495142"/>
            <a:ext cx="5271440" cy="256236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644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689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 idx="2" hasCustomPrompt="1"/>
          </p:nvPr>
        </p:nvSpPr>
        <p:spPr>
          <a:xfrm>
            <a:off x="1467967" y="1604497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3" hasCustomPrompt="1"/>
          </p:nvPr>
        </p:nvSpPr>
        <p:spPr>
          <a:xfrm>
            <a:off x="1467967" y="3718937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4" hasCustomPrompt="1"/>
          </p:nvPr>
        </p:nvSpPr>
        <p:spPr>
          <a:xfrm>
            <a:off x="4559000" y="1604497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5" hasCustomPrompt="1"/>
          </p:nvPr>
        </p:nvSpPr>
        <p:spPr>
          <a:xfrm>
            <a:off x="4559000" y="3718937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6" hasCustomPrompt="1"/>
          </p:nvPr>
        </p:nvSpPr>
        <p:spPr>
          <a:xfrm>
            <a:off x="7650033" y="1604497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7" hasCustomPrompt="1"/>
          </p:nvPr>
        </p:nvSpPr>
        <p:spPr>
          <a:xfrm>
            <a:off x="7650033" y="3718937"/>
            <a:ext cx="9796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1"/>
          </p:nvPr>
        </p:nvSpPr>
        <p:spPr>
          <a:xfrm>
            <a:off x="1467967" y="2549967"/>
            <a:ext cx="3074000" cy="10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8"/>
          </p:nvPr>
        </p:nvSpPr>
        <p:spPr>
          <a:xfrm>
            <a:off x="4559000" y="2549967"/>
            <a:ext cx="3074000" cy="10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9"/>
          </p:nvPr>
        </p:nvSpPr>
        <p:spPr>
          <a:xfrm>
            <a:off x="7650033" y="2549967"/>
            <a:ext cx="3074000" cy="10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13"/>
          </p:nvPr>
        </p:nvSpPr>
        <p:spPr>
          <a:xfrm>
            <a:off x="1467967" y="4664467"/>
            <a:ext cx="3074000" cy="10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subTitle" idx="14"/>
          </p:nvPr>
        </p:nvSpPr>
        <p:spPr>
          <a:xfrm>
            <a:off x="4559000" y="4664467"/>
            <a:ext cx="3074000" cy="10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15"/>
          </p:nvPr>
        </p:nvSpPr>
        <p:spPr>
          <a:xfrm>
            <a:off x="7650033" y="4664467"/>
            <a:ext cx="3074000" cy="10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254" name="Google Shape;254;p13"/>
          <p:cNvSpPr/>
          <p:nvPr/>
        </p:nvSpPr>
        <p:spPr>
          <a:xfrm rot="8819869" flipH="1">
            <a:off x="9380704" y="5244836"/>
            <a:ext cx="4211291" cy="334618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3"/>
          <p:cNvSpPr/>
          <p:nvPr/>
        </p:nvSpPr>
        <p:spPr>
          <a:xfrm rot="-3657034" flipH="1">
            <a:off x="-1781691" y="-1145245"/>
            <a:ext cx="3661360" cy="2562260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" name="Google Shape;256;p13"/>
          <p:cNvGrpSpPr/>
          <p:nvPr/>
        </p:nvGrpSpPr>
        <p:grpSpPr>
          <a:xfrm>
            <a:off x="10819960" y="355785"/>
            <a:ext cx="1106656" cy="1001184"/>
            <a:chOff x="8114596" y="445039"/>
            <a:chExt cx="633002" cy="572716"/>
          </a:xfrm>
        </p:grpSpPr>
        <p:grpSp>
          <p:nvGrpSpPr>
            <p:cNvPr id="257" name="Google Shape;257;p13"/>
            <p:cNvGrpSpPr/>
            <p:nvPr/>
          </p:nvGrpSpPr>
          <p:grpSpPr>
            <a:xfrm>
              <a:off x="8114596" y="445039"/>
              <a:ext cx="633002" cy="572716"/>
              <a:chOff x="7189660" y="520827"/>
              <a:chExt cx="598074" cy="541115"/>
            </a:xfrm>
          </p:grpSpPr>
          <p:sp>
            <p:nvSpPr>
              <p:cNvPr id="258" name="Google Shape;258;p13"/>
              <p:cNvSpPr/>
              <p:nvPr/>
            </p:nvSpPr>
            <p:spPr>
              <a:xfrm>
                <a:off x="7189660" y="520827"/>
                <a:ext cx="598074" cy="541115"/>
              </a:xfrm>
              <a:custGeom>
                <a:avLst/>
                <a:gdLst/>
                <a:ahLst/>
                <a:cxnLst/>
                <a:rect l="l" t="t" r="r" b="b"/>
                <a:pathLst>
                  <a:path w="598074" h="541115" extrusionOk="0">
                    <a:moveTo>
                      <a:pt x="557022" y="0"/>
                    </a:moveTo>
                    <a:cubicBezTo>
                      <a:pt x="579695" y="0"/>
                      <a:pt x="598075" y="18380"/>
                      <a:pt x="598075" y="41053"/>
                    </a:cubicBezTo>
                    <a:lnTo>
                      <a:pt x="598075" y="500063"/>
                    </a:lnTo>
                    <a:cubicBezTo>
                      <a:pt x="598075" y="522735"/>
                      <a:pt x="579695" y="541115"/>
                      <a:pt x="557022" y="541115"/>
                    </a:cubicBezTo>
                    <a:lnTo>
                      <a:pt x="41053" y="541115"/>
                    </a:lnTo>
                    <a:cubicBezTo>
                      <a:pt x="18380" y="541115"/>
                      <a:pt x="0" y="522735"/>
                      <a:pt x="0" y="500063"/>
                    </a:cubicBezTo>
                    <a:lnTo>
                      <a:pt x="0" y="41053"/>
                    </a:lnTo>
                    <a:cubicBezTo>
                      <a:pt x="0" y="18380"/>
                      <a:pt x="18380" y="0"/>
                      <a:pt x="4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9" name="Google Shape;259;p13"/>
              <p:cNvGrpSpPr/>
              <p:nvPr/>
            </p:nvGrpSpPr>
            <p:grpSpPr>
              <a:xfrm>
                <a:off x="7579137" y="551973"/>
                <a:ext cx="164782" cy="41529"/>
                <a:chOff x="7579137" y="551973"/>
                <a:chExt cx="164782" cy="41529"/>
              </a:xfrm>
            </p:grpSpPr>
            <p:sp>
              <p:nvSpPr>
                <p:cNvPr id="260" name="Google Shape;260;p13"/>
                <p:cNvSpPr/>
                <p:nvPr/>
              </p:nvSpPr>
              <p:spPr>
                <a:xfrm>
                  <a:off x="7702391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" name="Google Shape;261;p13"/>
                <p:cNvSpPr/>
                <p:nvPr/>
              </p:nvSpPr>
              <p:spPr>
                <a:xfrm>
                  <a:off x="7640764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" name="Google Shape;262;p13"/>
                <p:cNvSpPr/>
                <p:nvPr/>
              </p:nvSpPr>
              <p:spPr>
                <a:xfrm>
                  <a:off x="7579137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263" name="Google Shape;263;p13"/>
            <p:cNvGrpSpPr/>
            <p:nvPr/>
          </p:nvGrpSpPr>
          <p:grpSpPr>
            <a:xfrm>
              <a:off x="8184962" y="619646"/>
              <a:ext cx="498115" cy="257273"/>
              <a:chOff x="7256144" y="685800"/>
              <a:chExt cx="470630" cy="243077"/>
            </a:xfrm>
          </p:grpSpPr>
          <p:sp>
            <p:nvSpPr>
              <p:cNvPr id="264" name="Google Shape;264;p13"/>
              <p:cNvSpPr/>
              <p:nvPr/>
            </p:nvSpPr>
            <p:spPr>
              <a:xfrm>
                <a:off x="7256144" y="694753"/>
                <a:ext cx="218503" cy="218217"/>
              </a:xfrm>
              <a:custGeom>
                <a:avLst/>
                <a:gdLst/>
                <a:ahLst/>
                <a:cxnLst/>
                <a:rect l="l" t="t" r="r" b="b"/>
                <a:pathLst>
                  <a:path w="218503" h="218217" extrusionOk="0">
                    <a:moveTo>
                      <a:pt x="216598" y="129540"/>
                    </a:moveTo>
                    <a:cubicBezTo>
                      <a:pt x="217837" y="122968"/>
                      <a:pt x="218504" y="116110"/>
                      <a:pt x="218504" y="109156"/>
                    </a:cubicBezTo>
                    <a:cubicBezTo>
                      <a:pt x="218504" y="102203"/>
                      <a:pt x="217837" y="95440"/>
                      <a:pt x="216598" y="88773"/>
                    </a:cubicBezTo>
                    <a:lnTo>
                      <a:pt x="181261" y="88773"/>
                    </a:lnTo>
                    <a:cubicBezTo>
                      <a:pt x="179641" y="83058"/>
                      <a:pt x="177451" y="77724"/>
                      <a:pt x="174593" y="72676"/>
                    </a:cubicBezTo>
                    <a:lnTo>
                      <a:pt x="199549" y="47720"/>
                    </a:lnTo>
                    <a:cubicBezTo>
                      <a:pt x="191834" y="36385"/>
                      <a:pt x="182118" y="26670"/>
                      <a:pt x="170783" y="18955"/>
                    </a:cubicBezTo>
                    <a:lnTo>
                      <a:pt x="145732" y="44005"/>
                    </a:lnTo>
                    <a:cubicBezTo>
                      <a:pt x="140684" y="41148"/>
                      <a:pt x="135255" y="38957"/>
                      <a:pt x="129635" y="37338"/>
                    </a:cubicBezTo>
                    <a:lnTo>
                      <a:pt x="129635" y="1905"/>
                    </a:lnTo>
                    <a:cubicBezTo>
                      <a:pt x="123063" y="667"/>
                      <a:pt x="116205" y="0"/>
                      <a:pt x="109252" y="0"/>
                    </a:cubicBezTo>
                    <a:cubicBezTo>
                      <a:pt x="102298" y="0"/>
                      <a:pt x="95536" y="667"/>
                      <a:pt x="88868" y="1905"/>
                    </a:cubicBezTo>
                    <a:lnTo>
                      <a:pt x="88868" y="37338"/>
                    </a:lnTo>
                    <a:cubicBezTo>
                      <a:pt x="83154" y="38957"/>
                      <a:pt x="77819" y="41148"/>
                      <a:pt x="72771" y="44005"/>
                    </a:cubicBezTo>
                    <a:lnTo>
                      <a:pt x="47720" y="18955"/>
                    </a:lnTo>
                    <a:cubicBezTo>
                      <a:pt x="36386" y="26670"/>
                      <a:pt x="26670" y="36481"/>
                      <a:pt x="18955" y="47720"/>
                    </a:cubicBezTo>
                    <a:lnTo>
                      <a:pt x="43910" y="72676"/>
                    </a:lnTo>
                    <a:cubicBezTo>
                      <a:pt x="41053" y="77724"/>
                      <a:pt x="38862" y="83153"/>
                      <a:pt x="37243" y="88773"/>
                    </a:cubicBezTo>
                    <a:lnTo>
                      <a:pt x="1905" y="88773"/>
                    </a:lnTo>
                    <a:cubicBezTo>
                      <a:pt x="667" y="95345"/>
                      <a:pt x="0" y="102203"/>
                      <a:pt x="0" y="109156"/>
                    </a:cubicBezTo>
                    <a:cubicBezTo>
                      <a:pt x="0" y="116110"/>
                      <a:pt x="667" y="122873"/>
                      <a:pt x="1905" y="129540"/>
                    </a:cubicBezTo>
                    <a:lnTo>
                      <a:pt x="37243" y="129540"/>
                    </a:lnTo>
                    <a:cubicBezTo>
                      <a:pt x="38862" y="135255"/>
                      <a:pt x="41053" y="140589"/>
                      <a:pt x="43910" y="145637"/>
                    </a:cubicBezTo>
                    <a:lnTo>
                      <a:pt x="18955" y="170593"/>
                    </a:lnTo>
                    <a:cubicBezTo>
                      <a:pt x="26670" y="181928"/>
                      <a:pt x="36386" y="191643"/>
                      <a:pt x="47720" y="199358"/>
                    </a:cubicBezTo>
                    <a:lnTo>
                      <a:pt x="72771" y="174308"/>
                    </a:lnTo>
                    <a:cubicBezTo>
                      <a:pt x="77819" y="177165"/>
                      <a:pt x="83248" y="179356"/>
                      <a:pt x="88868" y="180975"/>
                    </a:cubicBezTo>
                    <a:lnTo>
                      <a:pt x="88868" y="216313"/>
                    </a:lnTo>
                    <a:cubicBezTo>
                      <a:pt x="95441" y="217551"/>
                      <a:pt x="102298" y="218218"/>
                      <a:pt x="109252" y="218218"/>
                    </a:cubicBezTo>
                    <a:cubicBezTo>
                      <a:pt x="116205" y="218218"/>
                      <a:pt x="122968" y="217551"/>
                      <a:pt x="129635" y="216313"/>
                    </a:cubicBezTo>
                    <a:lnTo>
                      <a:pt x="129635" y="180975"/>
                    </a:lnTo>
                    <a:cubicBezTo>
                      <a:pt x="135350" y="179356"/>
                      <a:pt x="140684" y="177070"/>
                      <a:pt x="145732" y="174308"/>
                    </a:cubicBezTo>
                    <a:lnTo>
                      <a:pt x="170783" y="199358"/>
                    </a:lnTo>
                    <a:cubicBezTo>
                      <a:pt x="182118" y="191643"/>
                      <a:pt x="191834" y="181928"/>
                      <a:pt x="199549" y="170593"/>
                    </a:cubicBezTo>
                    <a:lnTo>
                      <a:pt x="174593" y="145542"/>
                    </a:lnTo>
                    <a:cubicBezTo>
                      <a:pt x="177451" y="140494"/>
                      <a:pt x="179641" y="135064"/>
                      <a:pt x="181261" y="129445"/>
                    </a:cubicBezTo>
                    <a:lnTo>
                      <a:pt x="216598" y="129445"/>
                    </a:lnTo>
                    <a:close/>
                    <a:moveTo>
                      <a:pt x="109252" y="131255"/>
                    </a:moveTo>
                    <a:cubicBezTo>
                      <a:pt x="97060" y="131255"/>
                      <a:pt x="87249" y="121349"/>
                      <a:pt x="87249" y="109252"/>
                    </a:cubicBezTo>
                    <a:cubicBezTo>
                      <a:pt x="87249" y="97155"/>
                      <a:pt x="97155" y="87249"/>
                      <a:pt x="109252" y="87249"/>
                    </a:cubicBezTo>
                    <a:cubicBezTo>
                      <a:pt x="121348" y="87249"/>
                      <a:pt x="131255" y="97155"/>
                      <a:pt x="131255" y="109252"/>
                    </a:cubicBezTo>
                    <a:cubicBezTo>
                      <a:pt x="131255" y="121349"/>
                      <a:pt x="121348" y="131255"/>
                      <a:pt x="109252" y="1312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65" name="Google Shape;265;p13"/>
              <p:cNvGrpSpPr/>
              <p:nvPr/>
            </p:nvGrpSpPr>
            <p:grpSpPr>
              <a:xfrm>
                <a:off x="7512843" y="685800"/>
                <a:ext cx="213931" cy="243077"/>
                <a:chOff x="7512843" y="685800"/>
                <a:chExt cx="213931" cy="243077"/>
              </a:xfrm>
            </p:grpSpPr>
            <p:grpSp>
              <p:nvGrpSpPr>
                <p:cNvPr id="266" name="Google Shape;266;p13"/>
                <p:cNvGrpSpPr/>
                <p:nvPr/>
              </p:nvGrpSpPr>
              <p:grpSpPr>
                <a:xfrm>
                  <a:off x="7512843" y="836580"/>
                  <a:ext cx="213931" cy="92297"/>
                  <a:chOff x="7512843" y="836580"/>
                  <a:chExt cx="213931" cy="92297"/>
                </a:xfrm>
              </p:grpSpPr>
              <p:sp>
                <p:nvSpPr>
                  <p:cNvPr id="267" name="Google Shape;267;p13"/>
                  <p:cNvSpPr/>
                  <p:nvPr/>
                </p:nvSpPr>
                <p:spPr>
                  <a:xfrm>
                    <a:off x="7512843" y="85601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13"/>
                  <p:cNvSpPr/>
                  <p:nvPr/>
                </p:nvSpPr>
                <p:spPr>
                  <a:xfrm>
                    <a:off x="7512843" y="83658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13"/>
                <p:cNvGrpSpPr/>
                <p:nvPr/>
              </p:nvGrpSpPr>
              <p:grpSpPr>
                <a:xfrm>
                  <a:off x="7512843" y="761238"/>
                  <a:ext cx="213931" cy="92296"/>
                  <a:chOff x="7512843" y="761238"/>
                  <a:chExt cx="213931" cy="92296"/>
                </a:xfrm>
              </p:grpSpPr>
              <p:sp>
                <p:nvSpPr>
                  <p:cNvPr id="270" name="Google Shape;270;p13"/>
                  <p:cNvSpPr/>
                  <p:nvPr/>
                </p:nvSpPr>
                <p:spPr>
                  <a:xfrm>
                    <a:off x="7512843" y="780668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13"/>
                  <p:cNvSpPr/>
                  <p:nvPr/>
                </p:nvSpPr>
                <p:spPr>
                  <a:xfrm>
                    <a:off x="7512843" y="761238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13"/>
                <p:cNvGrpSpPr/>
                <p:nvPr/>
              </p:nvGrpSpPr>
              <p:grpSpPr>
                <a:xfrm>
                  <a:off x="7512843" y="685800"/>
                  <a:ext cx="213931" cy="92297"/>
                  <a:chOff x="7512843" y="685800"/>
                  <a:chExt cx="213931" cy="92297"/>
                </a:xfrm>
              </p:grpSpPr>
              <p:sp>
                <p:nvSpPr>
                  <p:cNvPr id="273" name="Google Shape;273;p13"/>
                  <p:cNvSpPr/>
                  <p:nvPr/>
                </p:nvSpPr>
                <p:spPr>
                  <a:xfrm>
                    <a:off x="7512843" y="70523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8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8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13"/>
                  <p:cNvSpPr/>
                  <p:nvPr/>
                </p:nvSpPr>
                <p:spPr>
                  <a:xfrm>
                    <a:off x="7512843" y="68580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275" name="Google Shape;275;p13"/>
          <p:cNvSpPr/>
          <p:nvPr/>
        </p:nvSpPr>
        <p:spPr>
          <a:xfrm>
            <a:off x="83777" y="6438055"/>
            <a:ext cx="978727" cy="60357"/>
          </a:xfrm>
          <a:custGeom>
            <a:avLst/>
            <a:gdLst/>
            <a:ahLst/>
            <a:cxnLst/>
            <a:rect l="l" t="t" r="r" b="b"/>
            <a:pathLst>
              <a:path w="824770" h="50863" extrusionOk="0">
                <a:moveTo>
                  <a:pt x="799338" y="50863"/>
                </a:moveTo>
                <a:lnTo>
                  <a:pt x="25432" y="50863"/>
                </a:lnTo>
                <a:cubicBezTo>
                  <a:pt x="11430" y="50863"/>
                  <a:pt x="0" y="39433"/>
                  <a:pt x="0" y="25432"/>
                </a:cubicBezTo>
                <a:lnTo>
                  <a:pt x="0" y="25432"/>
                </a:lnTo>
                <a:cubicBezTo>
                  <a:pt x="0" y="11430"/>
                  <a:pt x="11430" y="0"/>
                  <a:pt x="25432" y="0"/>
                </a:cubicBezTo>
                <a:lnTo>
                  <a:pt x="799338" y="0"/>
                </a:lnTo>
                <a:cubicBezTo>
                  <a:pt x="813339" y="0"/>
                  <a:pt x="824770" y="11430"/>
                  <a:pt x="824770" y="25432"/>
                </a:cubicBezTo>
                <a:lnTo>
                  <a:pt x="824770" y="25432"/>
                </a:lnTo>
                <a:cubicBezTo>
                  <a:pt x="824770" y="39433"/>
                  <a:pt x="813339" y="50863"/>
                  <a:pt x="799338" y="508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13"/>
          <p:cNvGrpSpPr/>
          <p:nvPr/>
        </p:nvGrpSpPr>
        <p:grpSpPr>
          <a:xfrm>
            <a:off x="137861" y="5188249"/>
            <a:ext cx="891711" cy="1279663"/>
            <a:chOff x="10519314" y="4728596"/>
            <a:chExt cx="751780" cy="1078731"/>
          </a:xfrm>
        </p:grpSpPr>
        <p:grpSp>
          <p:nvGrpSpPr>
            <p:cNvPr id="277" name="Google Shape;277;p13"/>
            <p:cNvGrpSpPr/>
            <p:nvPr/>
          </p:nvGrpSpPr>
          <p:grpSpPr>
            <a:xfrm>
              <a:off x="10519314" y="4728596"/>
              <a:ext cx="626662" cy="1078731"/>
              <a:chOff x="10519314" y="4728596"/>
              <a:chExt cx="626662" cy="1078731"/>
            </a:xfrm>
          </p:grpSpPr>
          <p:grpSp>
            <p:nvGrpSpPr>
              <p:cNvPr id="278" name="Google Shape;278;p13"/>
              <p:cNvGrpSpPr/>
              <p:nvPr/>
            </p:nvGrpSpPr>
            <p:grpSpPr>
              <a:xfrm>
                <a:off x="10903220" y="4888205"/>
                <a:ext cx="242756" cy="919122"/>
                <a:chOff x="10903220" y="4888205"/>
                <a:chExt cx="242756" cy="919122"/>
              </a:xfrm>
            </p:grpSpPr>
            <p:sp>
              <p:nvSpPr>
                <p:cNvPr id="279" name="Google Shape;279;p13"/>
                <p:cNvSpPr/>
                <p:nvPr/>
              </p:nvSpPr>
              <p:spPr>
                <a:xfrm rot="-447735">
                  <a:off x="10961814" y="4892503"/>
                  <a:ext cx="125567" cy="91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44" h="909637" extrusionOk="0">
                      <a:moveTo>
                        <a:pt x="0" y="0"/>
                      </a:moveTo>
                      <a:lnTo>
                        <a:pt x="125445" y="0"/>
                      </a:lnTo>
                      <a:lnTo>
                        <a:pt x="125445" y="909637"/>
                      </a:lnTo>
                      <a:lnTo>
                        <a:pt x="0" y="90963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0" name="Google Shape;280;p13"/>
                <p:cNvSpPr/>
                <p:nvPr/>
              </p:nvSpPr>
              <p:spPr>
                <a:xfrm>
                  <a:off x="10952422" y="4933194"/>
                  <a:ext cx="42088" cy="42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88" h="42088" extrusionOk="0">
                      <a:moveTo>
                        <a:pt x="41904" y="18282"/>
                      </a:moveTo>
                      <a:cubicBezTo>
                        <a:pt x="43428" y="29807"/>
                        <a:pt x="35331" y="40380"/>
                        <a:pt x="23806" y="41904"/>
                      </a:cubicBezTo>
                      <a:cubicBezTo>
                        <a:pt x="12281" y="43428"/>
                        <a:pt x="1709" y="35332"/>
                        <a:pt x="184" y="23806"/>
                      </a:cubicBezTo>
                      <a:cubicBezTo>
                        <a:pt x="-1340" y="12281"/>
                        <a:pt x="6756" y="1708"/>
                        <a:pt x="18282" y="184"/>
                      </a:cubicBezTo>
                      <a:cubicBezTo>
                        <a:pt x="29807" y="-1340"/>
                        <a:pt x="40380" y="6757"/>
                        <a:pt x="41904" y="1828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1" name="Google Shape;281;p13"/>
                <p:cNvSpPr/>
                <p:nvPr/>
              </p:nvSpPr>
              <p:spPr>
                <a:xfrm>
                  <a:off x="10961186" y="5000250"/>
                  <a:ext cx="42087" cy="42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87" h="42087" extrusionOk="0">
                      <a:moveTo>
                        <a:pt x="41904" y="18282"/>
                      </a:moveTo>
                      <a:cubicBezTo>
                        <a:pt x="43427" y="29807"/>
                        <a:pt x="35331" y="40380"/>
                        <a:pt x="23806" y="41904"/>
                      </a:cubicBezTo>
                      <a:cubicBezTo>
                        <a:pt x="12280" y="43428"/>
                        <a:pt x="1708" y="35332"/>
                        <a:pt x="184" y="23806"/>
                      </a:cubicBezTo>
                      <a:cubicBezTo>
                        <a:pt x="-1340" y="12281"/>
                        <a:pt x="6756" y="1708"/>
                        <a:pt x="18281" y="184"/>
                      </a:cubicBezTo>
                      <a:cubicBezTo>
                        <a:pt x="29807" y="-1340"/>
                        <a:pt x="40380" y="6757"/>
                        <a:pt x="41904" y="1828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2" name="Google Shape;282;p13"/>
                <p:cNvGrpSpPr/>
                <p:nvPr/>
              </p:nvGrpSpPr>
              <p:grpSpPr>
                <a:xfrm>
                  <a:off x="11014221" y="5588618"/>
                  <a:ext cx="100021" cy="114784"/>
                  <a:chOff x="11014221" y="5588618"/>
                  <a:chExt cx="100021" cy="114784"/>
                </a:xfrm>
              </p:grpSpPr>
              <p:sp>
                <p:nvSpPr>
                  <p:cNvPr id="283" name="Google Shape;283;p13"/>
                  <p:cNvSpPr/>
                  <p:nvPr/>
                </p:nvSpPr>
                <p:spPr>
                  <a:xfrm rot="-447735">
                    <a:off x="11014826" y="5594269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49"/>
                        </a:lnTo>
                        <a:lnTo>
                          <a:pt x="0" y="150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" name="Google Shape;284;p13"/>
                  <p:cNvSpPr/>
                  <p:nvPr/>
                </p:nvSpPr>
                <p:spPr>
                  <a:xfrm rot="-447735">
                    <a:off x="11018646" y="5623150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" name="Google Shape;285;p13"/>
                  <p:cNvSpPr/>
                  <p:nvPr/>
                </p:nvSpPr>
                <p:spPr>
                  <a:xfrm rot="-447735">
                    <a:off x="11021820" y="5653805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13"/>
                  <p:cNvSpPr/>
                  <p:nvPr/>
                </p:nvSpPr>
                <p:spPr>
                  <a:xfrm rot="-447735">
                    <a:off x="11025635" y="5682688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5" y="0"/>
                        </a:lnTo>
                        <a:lnTo>
                          <a:pt x="87915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7" name="Google Shape;287;p13"/>
              <p:cNvGrpSpPr/>
              <p:nvPr/>
            </p:nvGrpSpPr>
            <p:grpSpPr>
              <a:xfrm>
                <a:off x="10718623" y="4728596"/>
                <a:ext cx="229169" cy="1075979"/>
                <a:chOff x="10718623" y="4728596"/>
                <a:chExt cx="229169" cy="1075979"/>
              </a:xfrm>
            </p:grpSpPr>
            <p:sp>
              <p:nvSpPr>
                <p:cNvPr id="288" name="Google Shape;288;p13"/>
                <p:cNvSpPr/>
                <p:nvPr/>
              </p:nvSpPr>
              <p:spPr>
                <a:xfrm rot="-172174">
                  <a:off x="10745259" y="4732329"/>
                  <a:ext cx="175897" cy="1068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17" h="1069848" extrusionOk="0">
                      <a:moveTo>
                        <a:pt x="0" y="0"/>
                      </a:moveTo>
                      <a:lnTo>
                        <a:pt x="176117" y="0"/>
                      </a:lnTo>
                      <a:lnTo>
                        <a:pt x="176117" y="1069848"/>
                      </a:lnTo>
                      <a:lnTo>
                        <a:pt x="0" y="106984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" name="Google Shape;289;p13"/>
                <p:cNvSpPr/>
                <p:nvPr/>
              </p:nvSpPr>
              <p:spPr>
                <a:xfrm>
                  <a:off x="10787634" y="5182743"/>
                  <a:ext cx="87629" cy="8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29" h="87630" extrusionOk="0">
                      <a:moveTo>
                        <a:pt x="87630" y="43815"/>
                      </a:moveTo>
                      <a:cubicBezTo>
                        <a:pt x="87630" y="68013"/>
                        <a:pt x="68014" y="87630"/>
                        <a:pt x="43815" y="87630"/>
                      </a:cubicBezTo>
                      <a:cubicBezTo>
                        <a:pt x="19617" y="87630"/>
                        <a:pt x="1" y="68014"/>
                        <a:pt x="1" y="43815"/>
                      </a:cubicBezTo>
                      <a:cubicBezTo>
                        <a:pt x="1" y="19617"/>
                        <a:pt x="19617" y="0"/>
                        <a:pt x="43815" y="0"/>
                      </a:cubicBezTo>
                      <a:cubicBezTo>
                        <a:pt x="68014" y="0"/>
                        <a:pt x="87630" y="19616"/>
                        <a:pt x="87630" y="43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0" name="Google Shape;290;p13"/>
                <p:cNvGrpSpPr/>
                <p:nvPr/>
              </p:nvGrpSpPr>
              <p:grpSpPr>
                <a:xfrm>
                  <a:off x="10765015" y="5040134"/>
                  <a:ext cx="116314" cy="49775"/>
                  <a:chOff x="10765015" y="5040134"/>
                  <a:chExt cx="116314" cy="49775"/>
                </a:xfrm>
              </p:grpSpPr>
              <p:sp>
                <p:nvSpPr>
                  <p:cNvPr id="291" name="Google Shape;291;p13"/>
                  <p:cNvSpPr/>
                  <p:nvPr/>
                </p:nvSpPr>
                <p:spPr>
                  <a:xfrm rot="-172174">
                    <a:off x="10765318" y="504298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0" y="0"/>
                        </a:lnTo>
                        <a:lnTo>
                          <a:pt x="114490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13"/>
                  <p:cNvSpPr/>
                  <p:nvPr/>
                </p:nvSpPr>
                <p:spPr>
                  <a:xfrm rot="-172174">
                    <a:off x="10766681" y="5072121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1" y="0"/>
                        </a:lnTo>
                        <a:lnTo>
                          <a:pt x="114491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" name="Google Shape;293;p13"/>
                <p:cNvGrpSpPr/>
                <p:nvPr/>
              </p:nvGrpSpPr>
              <p:grpSpPr>
                <a:xfrm>
                  <a:off x="10784825" y="5436314"/>
                  <a:ext cx="116414" cy="49961"/>
                  <a:chOff x="10784825" y="5436314"/>
                  <a:chExt cx="116414" cy="49961"/>
                </a:xfrm>
              </p:grpSpPr>
              <p:sp>
                <p:nvSpPr>
                  <p:cNvPr id="294" name="Google Shape;294;p13"/>
                  <p:cNvSpPr/>
                  <p:nvPr/>
                </p:nvSpPr>
                <p:spPr>
                  <a:xfrm rot="-172174">
                    <a:off x="10785128" y="543916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1" y="0"/>
                        </a:lnTo>
                        <a:lnTo>
                          <a:pt x="114491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" name="Google Shape;295;p13"/>
                  <p:cNvSpPr/>
                  <p:nvPr/>
                </p:nvSpPr>
                <p:spPr>
                  <a:xfrm rot="-172174">
                    <a:off x="10786591" y="546848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0" y="0"/>
                        </a:lnTo>
                        <a:lnTo>
                          <a:pt x="114490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" name="Google Shape;296;p13"/>
              <p:cNvGrpSpPr/>
              <p:nvPr/>
            </p:nvGrpSpPr>
            <p:grpSpPr>
              <a:xfrm>
                <a:off x="10519314" y="4813458"/>
                <a:ext cx="202120" cy="992123"/>
                <a:chOff x="10519314" y="4813458"/>
                <a:chExt cx="202120" cy="992123"/>
              </a:xfrm>
            </p:grpSpPr>
            <p:sp>
              <p:nvSpPr>
                <p:cNvPr id="297" name="Google Shape;297;p13"/>
                <p:cNvSpPr/>
                <p:nvPr/>
              </p:nvSpPr>
              <p:spPr>
                <a:xfrm>
                  <a:off x="10519314" y="4813458"/>
                  <a:ext cx="202120" cy="992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20" h="992123" extrusionOk="0">
                      <a:moveTo>
                        <a:pt x="0" y="0"/>
                      </a:moveTo>
                      <a:lnTo>
                        <a:pt x="202120" y="0"/>
                      </a:lnTo>
                      <a:lnTo>
                        <a:pt x="202120" y="992124"/>
                      </a:lnTo>
                      <a:lnTo>
                        <a:pt x="0" y="99212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8" name="Google Shape;298;p13"/>
                <p:cNvSpPr/>
                <p:nvPr/>
              </p:nvSpPr>
              <p:spPr>
                <a:xfrm>
                  <a:off x="10558843" y="4891468"/>
                  <a:ext cx="123063" cy="123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63" h="123062" extrusionOk="0">
                      <a:moveTo>
                        <a:pt x="123063" y="61532"/>
                      </a:moveTo>
                      <a:cubicBezTo>
                        <a:pt x="123063" y="95514"/>
                        <a:pt x="95514" y="123063"/>
                        <a:pt x="61531" y="123063"/>
                      </a:cubicBezTo>
                      <a:cubicBezTo>
                        <a:pt x="27548" y="123063"/>
                        <a:pt x="-1" y="95514"/>
                        <a:pt x="-1" y="61532"/>
                      </a:cubicBezTo>
                      <a:cubicBezTo>
                        <a:pt x="-1" y="27549"/>
                        <a:pt x="27548" y="0"/>
                        <a:pt x="61531" y="0"/>
                      </a:cubicBezTo>
                      <a:cubicBezTo>
                        <a:pt x="95514" y="0"/>
                        <a:pt x="123063" y="27549"/>
                        <a:pt x="123063" y="615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99" name="Google Shape;299;p13"/>
                <p:cNvGrpSpPr/>
                <p:nvPr/>
              </p:nvGrpSpPr>
              <p:grpSpPr>
                <a:xfrm>
                  <a:off x="10556176" y="5465730"/>
                  <a:ext cx="128397" cy="44196"/>
                  <a:chOff x="10556176" y="5465730"/>
                  <a:chExt cx="128397" cy="44196"/>
                </a:xfrm>
              </p:grpSpPr>
              <p:sp>
                <p:nvSpPr>
                  <p:cNvPr id="300" name="Google Shape;300;p13"/>
                  <p:cNvSpPr/>
                  <p:nvPr/>
                </p:nvSpPr>
                <p:spPr>
                  <a:xfrm>
                    <a:off x="10556176" y="5465730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" name="Google Shape;301;p13"/>
                  <p:cNvSpPr/>
                  <p:nvPr/>
                </p:nvSpPr>
                <p:spPr>
                  <a:xfrm>
                    <a:off x="10556176" y="5494972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" name="Google Shape;302;p13"/>
                <p:cNvGrpSpPr/>
                <p:nvPr/>
              </p:nvGrpSpPr>
              <p:grpSpPr>
                <a:xfrm>
                  <a:off x="10556176" y="5689187"/>
                  <a:ext cx="128397" cy="44196"/>
                  <a:chOff x="10556176" y="5689187"/>
                  <a:chExt cx="128397" cy="44196"/>
                </a:xfrm>
              </p:grpSpPr>
              <p:sp>
                <p:nvSpPr>
                  <p:cNvPr id="303" name="Google Shape;303;p13"/>
                  <p:cNvSpPr/>
                  <p:nvPr/>
                </p:nvSpPr>
                <p:spPr>
                  <a:xfrm>
                    <a:off x="10556176" y="5689187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" name="Google Shape;304;p13"/>
                  <p:cNvSpPr/>
                  <p:nvPr/>
                </p:nvSpPr>
                <p:spPr>
                  <a:xfrm>
                    <a:off x="10556176" y="5718429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05" name="Google Shape;305;p13"/>
            <p:cNvGrpSpPr/>
            <p:nvPr/>
          </p:nvGrpSpPr>
          <p:grpSpPr>
            <a:xfrm>
              <a:off x="11058042" y="5088325"/>
              <a:ext cx="213052" cy="717953"/>
              <a:chOff x="11058042" y="5088325"/>
              <a:chExt cx="213052" cy="717953"/>
            </a:xfrm>
          </p:grpSpPr>
          <p:sp>
            <p:nvSpPr>
              <p:cNvPr id="306" name="Google Shape;306;p13"/>
              <p:cNvSpPr/>
              <p:nvPr/>
            </p:nvSpPr>
            <p:spPr>
              <a:xfrm rot="-631368">
                <a:off x="11122592" y="5089982"/>
                <a:ext cx="83952" cy="714640"/>
              </a:xfrm>
              <a:custGeom>
                <a:avLst/>
                <a:gdLst/>
                <a:ahLst/>
                <a:cxnLst/>
                <a:rect l="l" t="t" r="r" b="b"/>
                <a:pathLst>
                  <a:path w="84010" h="715136" extrusionOk="0">
                    <a:moveTo>
                      <a:pt x="0" y="0"/>
                    </a:moveTo>
                    <a:lnTo>
                      <a:pt x="84010" y="0"/>
                    </a:lnTo>
                    <a:lnTo>
                      <a:pt x="84010" y="715137"/>
                    </a:lnTo>
                    <a:lnTo>
                      <a:pt x="0" y="71513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 rot="-631368">
                <a:off x="11154645" y="5271518"/>
                <a:ext cx="25985" cy="411004"/>
              </a:xfrm>
              <a:custGeom>
                <a:avLst/>
                <a:gdLst/>
                <a:ahLst/>
                <a:cxnLst/>
                <a:rect l="l" t="t" r="r" b="b"/>
                <a:pathLst>
                  <a:path w="26003" h="411289" extrusionOk="0">
                    <a:moveTo>
                      <a:pt x="0" y="0"/>
                    </a:moveTo>
                    <a:lnTo>
                      <a:pt x="26003" y="0"/>
                    </a:lnTo>
                    <a:lnTo>
                      <a:pt x="26003" y="411289"/>
                    </a:lnTo>
                    <a:lnTo>
                      <a:pt x="0" y="41128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08" name="Google Shape;308;p13"/>
          <p:cNvGrpSpPr/>
          <p:nvPr/>
        </p:nvGrpSpPr>
        <p:grpSpPr>
          <a:xfrm>
            <a:off x="200902" y="3764657"/>
            <a:ext cx="688156" cy="1038960"/>
            <a:chOff x="10572463" y="3528536"/>
            <a:chExt cx="580168" cy="875823"/>
          </a:xfrm>
        </p:grpSpPr>
        <p:grpSp>
          <p:nvGrpSpPr>
            <p:cNvPr id="309" name="Google Shape;309;p13"/>
            <p:cNvGrpSpPr/>
            <p:nvPr/>
          </p:nvGrpSpPr>
          <p:grpSpPr>
            <a:xfrm>
              <a:off x="10713815" y="3528536"/>
              <a:ext cx="438816" cy="746664"/>
              <a:chOff x="10713815" y="3528536"/>
              <a:chExt cx="438816" cy="746664"/>
            </a:xfrm>
          </p:grpSpPr>
          <p:sp>
            <p:nvSpPr>
              <p:cNvPr id="310" name="Google Shape;310;p13"/>
              <p:cNvSpPr/>
              <p:nvPr/>
            </p:nvSpPr>
            <p:spPr>
              <a:xfrm>
                <a:off x="10713815" y="3528536"/>
                <a:ext cx="438816" cy="746664"/>
              </a:xfrm>
              <a:custGeom>
                <a:avLst/>
                <a:gdLst/>
                <a:ahLst/>
                <a:cxnLst/>
                <a:rect l="l" t="t" r="r" b="b"/>
                <a:pathLst>
                  <a:path w="438816" h="746664" extrusionOk="0">
                    <a:moveTo>
                      <a:pt x="438721" y="746569"/>
                    </a:moveTo>
                    <a:lnTo>
                      <a:pt x="0" y="746569"/>
                    </a:lnTo>
                    <a:lnTo>
                      <a:pt x="0" y="0"/>
                    </a:lnTo>
                    <a:lnTo>
                      <a:pt x="326231" y="0"/>
                    </a:lnTo>
                    <a:cubicBezTo>
                      <a:pt x="370141" y="43910"/>
                      <a:pt x="394811" y="68580"/>
                      <a:pt x="438816" y="112585"/>
                    </a:cubicBezTo>
                    <a:lnTo>
                      <a:pt x="438816" y="74666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11" name="Google Shape;311;p13"/>
              <p:cNvGrpSpPr/>
              <p:nvPr/>
            </p:nvGrpSpPr>
            <p:grpSpPr>
              <a:xfrm>
                <a:off x="10776489" y="3625310"/>
                <a:ext cx="313848" cy="288226"/>
                <a:chOff x="10776489" y="3625310"/>
                <a:chExt cx="313848" cy="288226"/>
              </a:xfrm>
            </p:grpSpPr>
            <p:sp>
              <p:nvSpPr>
                <p:cNvPr id="312" name="Google Shape;312;p13"/>
                <p:cNvSpPr/>
                <p:nvPr/>
              </p:nvSpPr>
              <p:spPr>
                <a:xfrm>
                  <a:off x="10776489" y="362531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3" name="Google Shape;313;p13"/>
                <p:cNvSpPr/>
                <p:nvPr/>
              </p:nvSpPr>
              <p:spPr>
                <a:xfrm>
                  <a:off x="10776489" y="367865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4" name="Google Shape;314;p13"/>
                <p:cNvSpPr/>
                <p:nvPr/>
              </p:nvSpPr>
              <p:spPr>
                <a:xfrm>
                  <a:off x="10776489" y="373199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5" name="Google Shape;315;p13"/>
                <p:cNvSpPr/>
                <p:nvPr/>
              </p:nvSpPr>
              <p:spPr>
                <a:xfrm>
                  <a:off x="10776489" y="3785425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6" name="Google Shape;316;p13"/>
                <p:cNvSpPr/>
                <p:nvPr/>
              </p:nvSpPr>
              <p:spPr>
                <a:xfrm>
                  <a:off x="10776489" y="3838765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17" name="Google Shape;317;p13"/>
                <p:cNvSpPr/>
                <p:nvPr/>
              </p:nvSpPr>
              <p:spPr>
                <a:xfrm>
                  <a:off x="10776489" y="3892105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90" y="0"/>
                      </a:lnTo>
                      <a:lnTo>
                        <a:pt x="184690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rgbClr val="4244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18" name="Google Shape;318;p13"/>
              <p:cNvGrpSpPr/>
              <p:nvPr/>
            </p:nvGrpSpPr>
            <p:grpSpPr>
              <a:xfrm>
                <a:off x="10776489" y="3999547"/>
                <a:ext cx="313848" cy="181546"/>
                <a:chOff x="10776489" y="3999547"/>
                <a:chExt cx="313848" cy="181546"/>
              </a:xfrm>
            </p:grpSpPr>
            <p:sp>
              <p:nvSpPr>
                <p:cNvPr id="319" name="Google Shape;319;p13"/>
                <p:cNvSpPr/>
                <p:nvPr/>
              </p:nvSpPr>
              <p:spPr>
                <a:xfrm>
                  <a:off x="10776489" y="3999547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0" name="Google Shape;320;p13"/>
                <p:cNvSpPr/>
                <p:nvPr/>
              </p:nvSpPr>
              <p:spPr>
                <a:xfrm>
                  <a:off x="10776489" y="4052887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1" name="Google Shape;321;p13"/>
                <p:cNvSpPr/>
                <p:nvPr/>
              </p:nvSpPr>
              <p:spPr>
                <a:xfrm>
                  <a:off x="10776489" y="4106322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2" name="Google Shape;322;p13"/>
                <p:cNvSpPr/>
                <p:nvPr/>
              </p:nvSpPr>
              <p:spPr>
                <a:xfrm>
                  <a:off x="10776489" y="4159662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90" y="0"/>
                      </a:lnTo>
                      <a:lnTo>
                        <a:pt x="184690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rgbClr val="4244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23" name="Google Shape;323;p13"/>
              <p:cNvSpPr/>
              <p:nvPr/>
            </p:nvSpPr>
            <p:spPr>
              <a:xfrm>
                <a:off x="11039951" y="3528536"/>
                <a:ext cx="112584" cy="112585"/>
              </a:xfrm>
              <a:custGeom>
                <a:avLst/>
                <a:gdLst/>
                <a:ahLst/>
                <a:cxnLst/>
                <a:rect l="l" t="t" r="r" b="b"/>
                <a:pathLst>
                  <a:path w="112584" h="112585" extrusionOk="0">
                    <a:moveTo>
                      <a:pt x="112585" y="112585"/>
                    </a:moveTo>
                    <a:lnTo>
                      <a:pt x="0" y="112585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43910" y="43910"/>
                      <a:pt x="68580" y="68580"/>
                      <a:pt x="112585" y="112585"/>
                    </a:cubicBezTo>
                    <a:lnTo>
                      <a:pt x="112585" y="1125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" name="Google Shape;324;p13"/>
            <p:cNvGrpSpPr/>
            <p:nvPr/>
          </p:nvGrpSpPr>
          <p:grpSpPr>
            <a:xfrm>
              <a:off x="10572463" y="3657790"/>
              <a:ext cx="438817" cy="746569"/>
              <a:chOff x="10572463" y="3657790"/>
              <a:chExt cx="438817" cy="746569"/>
            </a:xfrm>
          </p:grpSpPr>
          <p:sp>
            <p:nvSpPr>
              <p:cNvPr id="325" name="Google Shape;325;p13"/>
              <p:cNvSpPr/>
              <p:nvPr/>
            </p:nvSpPr>
            <p:spPr>
              <a:xfrm>
                <a:off x="10572463" y="3657790"/>
                <a:ext cx="438817" cy="746569"/>
              </a:xfrm>
              <a:custGeom>
                <a:avLst/>
                <a:gdLst/>
                <a:ahLst/>
                <a:cxnLst/>
                <a:rect l="l" t="t" r="r" b="b"/>
                <a:pathLst>
                  <a:path w="438817" h="746569" extrusionOk="0">
                    <a:moveTo>
                      <a:pt x="438722" y="746570"/>
                    </a:moveTo>
                    <a:lnTo>
                      <a:pt x="0" y="746570"/>
                    </a:lnTo>
                    <a:lnTo>
                      <a:pt x="0" y="0"/>
                    </a:lnTo>
                    <a:lnTo>
                      <a:pt x="326231" y="0"/>
                    </a:lnTo>
                    <a:cubicBezTo>
                      <a:pt x="370141" y="43910"/>
                      <a:pt x="394812" y="68580"/>
                      <a:pt x="438817" y="112586"/>
                    </a:cubicBezTo>
                    <a:lnTo>
                      <a:pt x="438817" y="7465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26" name="Google Shape;326;p13"/>
              <p:cNvGrpSpPr/>
              <p:nvPr/>
            </p:nvGrpSpPr>
            <p:grpSpPr>
              <a:xfrm>
                <a:off x="10635138" y="3754469"/>
                <a:ext cx="313848" cy="288321"/>
                <a:chOff x="10635138" y="3754469"/>
                <a:chExt cx="313848" cy="288321"/>
              </a:xfrm>
            </p:grpSpPr>
            <p:sp>
              <p:nvSpPr>
                <p:cNvPr id="327" name="Google Shape;327;p13"/>
                <p:cNvSpPr/>
                <p:nvPr/>
              </p:nvSpPr>
              <p:spPr>
                <a:xfrm>
                  <a:off x="10635138" y="3754469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" name="Google Shape;328;p13"/>
                <p:cNvSpPr/>
                <p:nvPr/>
              </p:nvSpPr>
              <p:spPr>
                <a:xfrm>
                  <a:off x="10635138" y="380790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" name="Google Shape;329;p13"/>
                <p:cNvSpPr/>
                <p:nvPr/>
              </p:nvSpPr>
              <p:spPr>
                <a:xfrm>
                  <a:off x="10635138" y="386124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" name="Google Shape;330;p13"/>
                <p:cNvSpPr/>
                <p:nvPr/>
              </p:nvSpPr>
              <p:spPr>
                <a:xfrm>
                  <a:off x="10635138" y="391458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1" name="Google Shape;331;p13"/>
                <p:cNvSpPr/>
                <p:nvPr/>
              </p:nvSpPr>
              <p:spPr>
                <a:xfrm>
                  <a:off x="10635138" y="3968019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2" name="Google Shape;332;p13"/>
                <p:cNvSpPr/>
                <p:nvPr/>
              </p:nvSpPr>
              <p:spPr>
                <a:xfrm>
                  <a:off x="10635138" y="4021359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89" y="0"/>
                      </a:lnTo>
                      <a:lnTo>
                        <a:pt x="184689" y="21431"/>
                      </a:lnTo>
                      <a:lnTo>
                        <a:pt x="-1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33" name="Google Shape;333;p13"/>
              <p:cNvGrpSpPr/>
              <p:nvPr/>
            </p:nvGrpSpPr>
            <p:grpSpPr>
              <a:xfrm>
                <a:off x="10635138" y="4128801"/>
                <a:ext cx="313848" cy="181547"/>
                <a:chOff x="10635138" y="4128801"/>
                <a:chExt cx="313848" cy="181547"/>
              </a:xfrm>
            </p:grpSpPr>
            <p:sp>
              <p:nvSpPr>
                <p:cNvPr id="334" name="Google Shape;334;p13"/>
                <p:cNvSpPr/>
                <p:nvPr/>
              </p:nvSpPr>
              <p:spPr>
                <a:xfrm>
                  <a:off x="10635138" y="412880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5" name="Google Shape;335;p13"/>
                <p:cNvSpPr/>
                <p:nvPr/>
              </p:nvSpPr>
              <p:spPr>
                <a:xfrm>
                  <a:off x="10635138" y="418214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6" name="Google Shape;336;p13"/>
                <p:cNvSpPr/>
                <p:nvPr/>
              </p:nvSpPr>
              <p:spPr>
                <a:xfrm>
                  <a:off x="10635138" y="423548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7" name="Google Shape;337;p13"/>
                <p:cNvSpPr/>
                <p:nvPr/>
              </p:nvSpPr>
              <p:spPr>
                <a:xfrm>
                  <a:off x="10635138" y="4288917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89" y="0"/>
                      </a:lnTo>
                      <a:lnTo>
                        <a:pt x="184689" y="21431"/>
                      </a:lnTo>
                      <a:lnTo>
                        <a:pt x="-1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8" name="Google Shape;338;p13"/>
              <p:cNvSpPr/>
              <p:nvPr/>
            </p:nvSpPr>
            <p:spPr>
              <a:xfrm>
                <a:off x="10898599" y="3657790"/>
                <a:ext cx="112586" cy="112585"/>
              </a:xfrm>
              <a:custGeom>
                <a:avLst/>
                <a:gdLst/>
                <a:ahLst/>
                <a:cxnLst/>
                <a:rect l="l" t="t" r="r" b="b"/>
                <a:pathLst>
                  <a:path w="112586" h="112585" extrusionOk="0">
                    <a:moveTo>
                      <a:pt x="112586" y="112586"/>
                    </a:moveTo>
                    <a:lnTo>
                      <a:pt x="0" y="112586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43910" y="43910"/>
                      <a:pt x="68581" y="68580"/>
                      <a:pt x="112586" y="112586"/>
                    </a:cubicBezTo>
                    <a:lnTo>
                      <a:pt x="112586" y="11258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9" name="Google Shape;339;p13"/>
          <p:cNvGrpSpPr/>
          <p:nvPr/>
        </p:nvGrpSpPr>
        <p:grpSpPr>
          <a:xfrm>
            <a:off x="482447" y="4801358"/>
            <a:ext cx="29373" cy="392645"/>
            <a:chOff x="10809827" y="4402455"/>
            <a:chExt cx="24764" cy="330993"/>
          </a:xfrm>
        </p:grpSpPr>
        <p:sp>
          <p:nvSpPr>
            <p:cNvPr id="340" name="Google Shape;340;p13"/>
            <p:cNvSpPr/>
            <p:nvPr/>
          </p:nvSpPr>
          <p:spPr>
            <a:xfrm>
              <a:off x="10822209" y="4414266"/>
              <a:ext cx="9525" cy="307467"/>
            </a:xfrm>
            <a:custGeom>
              <a:avLst/>
              <a:gdLst/>
              <a:ahLst/>
              <a:cxnLst/>
              <a:rect l="l" t="t" r="r" b="b"/>
              <a:pathLst>
                <a:path w="9525" h="307467" extrusionOk="0">
                  <a:moveTo>
                    <a:pt x="-1" y="307467"/>
                  </a:moveTo>
                  <a:lnTo>
                    <a:pt x="-1" y="0"/>
                  </a:lnTo>
                </a:path>
              </a:pathLst>
            </a:custGeom>
            <a:solidFill>
              <a:schemeClr val="accent4"/>
            </a:solidFill>
            <a:ln w="10950" cap="flat" cmpd="sng">
              <a:solidFill>
                <a:schemeClr val="accent4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10809827" y="4708683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 extrusionOk="0">
                  <a:moveTo>
                    <a:pt x="24765" y="12382"/>
                  </a:moveTo>
                  <a:cubicBezTo>
                    <a:pt x="24765" y="19240"/>
                    <a:pt x="19241" y="24765"/>
                    <a:pt x="12382" y="24765"/>
                  </a:cubicBezTo>
                  <a:cubicBezTo>
                    <a:pt x="5524" y="24765"/>
                    <a:pt x="0" y="19240"/>
                    <a:pt x="0" y="12382"/>
                  </a:cubicBezTo>
                  <a:cubicBezTo>
                    <a:pt x="0" y="5524"/>
                    <a:pt x="5524" y="0"/>
                    <a:pt x="12382" y="0"/>
                  </a:cubicBezTo>
                  <a:cubicBezTo>
                    <a:pt x="19241" y="0"/>
                    <a:pt x="24765" y="5524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10809827" y="4402455"/>
              <a:ext cx="24764" cy="24764"/>
            </a:xfrm>
            <a:custGeom>
              <a:avLst/>
              <a:gdLst/>
              <a:ahLst/>
              <a:cxnLst/>
              <a:rect l="l" t="t" r="r" b="b"/>
              <a:pathLst>
                <a:path w="24764" h="24764" extrusionOk="0">
                  <a:moveTo>
                    <a:pt x="24765" y="12382"/>
                  </a:moveTo>
                  <a:cubicBezTo>
                    <a:pt x="24765" y="5524"/>
                    <a:pt x="19241" y="0"/>
                    <a:pt x="12382" y="0"/>
                  </a:cubicBezTo>
                  <a:cubicBezTo>
                    <a:pt x="5524" y="0"/>
                    <a:pt x="0" y="5524"/>
                    <a:pt x="0" y="12382"/>
                  </a:cubicBezTo>
                  <a:cubicBezTo>
                    <a:pt x="0" y="19240"/>
                    <a:pt x="5524" y="24765"/>
                    <a:pt x="12382" y="24765"/>
                  </a:cubicBezTo>
                  <a:cubicBezTo>
                    <a:pt x="19241" y="24765"/>
                    <a:pt x="24765" y="19240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7397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345" name="Google Shape;345;p14"/>
          <p:cNvSpPr txBox="1">
            <a:spLocks noGrp="1"/>
          </p:cNvSpPr>
          <p:nvPr>
            <p:ph type="subTitle" idx="1"/>
          </p:nvPr>
        </p:nvSpPr>
        <p:spPr>
          <a:xfrm>
            <a:off x="1250167" y="3439764"/>
            <a:ext cx="2900400" cy="2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346" name="Google Shape;346;p14"/>
          <p:cNvSpPr txBox="1">
            <a:spLocks noGrp="1"/>
          </p:cNvSpPr>
          <p:nvPr>
            <p:ph type="subTitle" idx="2"/>
          </p:nvPr>
        </p:nvSpPr>
        <p:spPr>
          <a:xfrm>
            <a:off x="4645796" y="3439764"/>
            <a:ext cx="2900400" cy="2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347" name="Google Shape;347;p14"/>
          <p:cNvSpPr txBox="1">
            <a:spLocks noGrp="1"/>
          </p:cNvSpPr>
          <p:nvPr>
            <p:ph type="subTitle" idx="3"/>
          </p:nvPr>
        </p:nvSpPr>
        <p:spPr>
          <a:xfrm>
            <a:off x="8041433" y="3439764"/>
            <a:ext cx="2900400" cy="2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348" name="Google Shape;348;p14"/>
          <p:cNvSpPr txBox="1">
            <a:spLocks noGrp="1"/>
          </p:cNvSpPr>
          <p:nvPr>
            <p:ph type="subTitle" idx="4"/>
          </p:nvPr>
        </p:nvSpPr>
        <p:spPr>
          <a:xfrm>
            <a:off x="1250167" y="2367201"/>
            <a:ext cx="29004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349" name="Google Shape;349;p14"/>
          <p:cNvSpPr txBox="1">
            <a:spLocks noGrp="1"/>
          </p:cNvSpPr>
          <p:nvPr>
            <p:ph type="subTitle" idx="5"/>
          </p:nvPr>
        </p:nvSpPr>
        <p:spPr>
          <a:xfrm>
            <a:off x="4645800" y="2367201"/>
            <a:ext cx="29004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350" name="Google Shape;350;p14"/>
          <p:cNvSpPr txBox="1">
            <a:spLocks noGrp="1"/>
          </p:cNvSpPr>
          <p:nvPr>
            <p:ph type="subTitle" idx="6"/>
          </p:nvPr>
        </p:nvSpPr>
        <p:spPr>
          <a:xfrm>
            <a:off x="8041433" y="2367201"/>
            <a:ext cx="29004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351" name="Google Shape;351;p14"/>
          <p:cNvSpPr/>
          <p:nvPr/>
        </p:nvSpPr>
        <p:spPr>
          <a:xfrm rot="8800738" flipH="1">
            <a:off x="10536550" y="5575555"/>
            <a:ext cx="2240349" cy="1811452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4"/>
          <p:cNvSpPr/>
          <p:nvPr/>
        </p:nvSpPr>
        <p:spPr>
          <a:xfrm rot="-8942362" flipH="1">
            <a:off x="-1310865" y="5386993"/>
            <a:ext cx="3298864" cy="2667452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4"/>
          <p:cNvSpPr/>
          <p:nvPr/>
        </p:nvSpPr>
        <p:spPr>
          <a:xfrm rot="1554271" flipH="1">
            <a:off x="10084676" y="-885399"/>
            <a:ext cx="2816445" cy="267009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4" name="Google Shape;354;p14"/>
          <p:cNvSpPr/>
          <p:nvPr/>
        </p:nvSpPr>
        <p:spPr>
          <a:xfrm>
            <a:off x="83767" y="2300515"/>
            <a:ext cx="808275" cy="49845"/>
          </a:xfrm>
          <a:custGeom>
            <a:avLst/>
            <a:gdLst/>
            <a:ahLst/>
            <a:cxnLst/>
            <a:rect l="l" t="t" r="r" b="b"/>
            <a:pathLst>
              <a:path w="824770" h="50863" extrusionOk="0">
                <a:moveTo>
                  <a:pt x="799338" y="50863"/>
                </a:moveTo>
                <a:lnTo>
                  <a:pt x="25432" y="50863"/>
                </a:lnTo>
                <a:cubicBezTo>
                  <a:pt x="11430" y="50863"/>
                  <a:pt x="0" y="39433"/>
                  <a:pt x="0" y="25432"/>
                </a:cubicBezTo>
                <a:lnTo>
                  <a:pt x="0" y="25432"/>
                </a:lnTo>
                <a:cubicBezTo>
                  <a:pt x="0" y="11430"/>
                  <a:pt x="11430" y="0"/>
                  <a:pt x="25432" y="0"/>
                </a:cubicBezTo>
                <a:lnTo>
                  <a:pt x="799338" y="0"/>
                </a:lnTo>
                <a:cubicBezTo>
                  <a:pt x="813339" y="0"/>
                  <a:pt x="824770" y="11430"/>
                  <a:pt x="824770" y="25432"/>
                </a:cubicBezTo>
                <a:lnTo>
                  <a:pt x="824770" y="25432"/>
                </a:lnTo>
                <a:cubicBezTo>
                  <a:pt x="824770" y="39433"/>
                  <a:pt x="813339" y="50863"/>
                  <a:pt x="799338" y="508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" name="Google Shape;355;p14"/>
          <p:cNvGrpSpPr/>
          <p:nvPr/>
        </p:nvGrpSpPr>
        <p:grpSpPr>
          <a:xfrm>
            <a:off x="128532" y="1268391"/>
            <a:ext cx="736544" cy="1057012"/>
            <a:chOff x="10519314" y="4728596"/>
            <a:chExt cx="751780" cy="1078731"/>
          </a:xfrm>
        </p:grpSpPr>
        <p:grpSp>
          <p:nvGrpSpPr>
            <p:cNvPr id="356" name="Google Shape;356;p14"/>
            <p:cNvGrpSpPr/>
            <p:nvPr/>
          </p:nvGrpSpPr>
          <p:grpSpPr>
            <a:xfrm>
              <a:off x="10519314" y="4728596"/>
              <a:ext cx="626662" cy="1078731"/>
              <a:chOff x="10519314" y="4728596"/>
              <a:chExt cx="626662" cy="1078731"/>
            </a:xfrm>
          </p:grpSpPr>
          <p:grpSp>
            <p:nvGrpSpPr>
              <p:cNvPr id="357" name="Google Shape;357;p14"/>
              <p:cNvGrpSpPr/>
              <p:nvPr/>
            </p:nvGrpSpPr>
            <p:grpSpPr>
              <a:xfrm>
                <a:off x="10903220" y="4888205"/>
                <a:ext cx="242756" cy="919122"/>
                <a:chOff x="10903220" y="4888205"/>
                <a:chExt cx="242756" cy="919122"/>
              </a:xfrm>
            </p:grpSpPr>
            <p:sp>
              <p:nvSpPr>
                <p:cNvPr id="358" name="Google Shape;358;p14"/>
                <p:cNvSpPr/>
                <p:nvPr/>
              </p:nvSpPr>
              <p:spPr>
                <a:xfrm rot="-447735">
                  <a:off x="10961814" y="4892503"/>
                  <a:ext cx="125567" cy="91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44" h="909637" extrusionOk="0">
                      <a:moveTo>
                        <a:pt x="0" y="0"/>
                      </a:moveTo>
                      <a:lnTo>
                        <a:pt x="125445" y="0"/>
                      </a:lnTo>
                      <a:lnTo>
                        <a:pt x="125445" y="909637"/>
                      </a:lnTo>
                      <a:lnTo>
                        <a:pt x="0" y="90963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9" name="Google Shape;359;p14"/>
                <p:cNvSpPr/>
                <p:nvPr/>
              </p:nvSpPr>
              <p:spPr>
                <a:xfrm>
                  <a:off x="10952422" y="4933194"/>
                  <a:ext cx="42088" cy="42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88" h="42088" extrusionOk="0">
                      <a:moveTo>
                        <a:pt x="41904" y="18282"/>
                      </a:moveTo>
                      <a:cubicBezTo>
                        <a:pt x="43428" y="29807"/>
                        <a:pt x="35331" y="40380"/>
                        <a:pt x="23806" y="41904"/>
                      </a:cubicBezTo>
                      <a:cubicBezTo>
                        <a:pt x="12281" y="43428"/>
                        <a:pt x="1709" y="35332"/>
                        <a:pt x="184" y="23806"/>
                      </a:cubicBezTo>
                      <a:cubicBezTo>
                        <a:pt x="-1340" y="12281"/>
                        <a:pt x="6756" y="1708"/>
                        <a:pt x="18282" y="184"/>
                      </a:cubicBezTo>
                      <a:cubicBezTo>
                        <a:pt x="29807" y="-1340"/>
                        <a:pt x="40380" y="6757"/>
                        <a:pt x="41904" y="1828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0" name="Google Shape;360;p14"/>
                <p:cNvSpPr/>
                <p:nvPr/>
              </p:nvSpPr>
              <p:spPr>
                <a:xfrm>
                  <a:off x="10961186" y="5000250"/>
                  <a:ext cx="42087" cy="42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87" h="42087" extrusionOk="0">
                      <a:moveTo>
                        <a:pt x="41904" y="18282"/>
                      </a:moveTo>
                      <a:cubicBezTo>
                        <a:pt x="43427" y="29807"/>
                        <a:pt x="35331" y="40380"/>
                        <a:pt x="23806" y="41904"/>
                      </a:cubicBezTo>
                      <a:cubicBezTo>
                        <a:pt x="12280" y="43428"/>
                        <a:pt x="1708" y="35332"/>
                        <a:pt x="184" y="23806"/>
                      </a:cubicBezTo>
                      <a:cubicBezTo>
                        <a:pt x="-1340" y="12281"/>
                        <a:pt x="6756" y="1708"/>
                        <a:pt x="18281" y="184"/>
                      </a:cubicBezTo>
                      <a:cubicBezTo>
                        <a:pt x="29807" y="-1340"/>
                        <a:pt x="40380" y="6757"/>
                        <a:pt x="41904" y="1828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1" name="Google Shape;361;p14"/>
                <p:cNvGrpSpPr/>
                <p:nvPr/>
              </p:nvGrpSpPr>
              <p:grpSpPr>
                <a:xfrm>
                  <a:off x="11014221" y="5588618"/>
                  <a:ext cx="100021" cy="114784"/>
                  <a:chOff x="11014221" y="5588618"/>
                  <a:chExt cx="100021" cy="114784"/>
                </a:xfrm>
              </p:grpSpPr>
              <p:sp>
                <p:nvSpPr>
                  <p:cNvPr id="362" name="Google Shape;362;p14"/>
                  <p:cNvSpPr/>
                  <p:nvPr/>
                </p:nvSpPr>
                <p:spPr>
                  <a:xfrm rot="-447735">
                    <a:off x="11014826" y="5594269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49"/>
                        </a:lnTo>
                        <a:lnTo>
                          <a:pt x="0" y="150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3" name="Google Shape;363;p14"/>
                  <p:cNvSpPr/>
                  <p:nvPr/>
                </p:nvSpPr>
                <p:spPr>
                  <a:xfrm rot="-447735">
                    <a:off x="11018646" y="5623150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4" name="Google Shape;364;p14"/>
                  <p:cNvSpPr/>
                  <p:nvPr/>
                </p:nvSpPr>
                <p:spPr>
                  <a:xfrm rot="-447735">
                    <a:off x="11021820" y="5653805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5" name="Google Shape;365;p14"/>
                  <p:cNvSpPr/>
                  <p:nvPr/>
                </p:nvSpPr>
                <p:spPr>
                  <a:xfrm rot="-447735">
                    <a:off x="11025635" y="5682688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5" y="0"/>
                        </a:lnTo>
                        <a:lnTo>
                          <a:pt x="87915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66" name="Google Shape;366;p14"/>
              <p:cNvGrpSpPr/>
              <p:nvPr/>
            </p:nvGrpSpPr>
            <p:grpSpPr>
              <a:xfrm>
                <a:off x="10718623" y="4728596"/>
                <a:ext cx="229169" cy="1075979"/>
                <a:chOff x="10718623" y="4728596"/>
                <a:chExt cx="229169" cy="1075979"/>
              </a:xfrm>
            </p:grpSpPr>
            <p:sp>
              <p:nvSpPr>
                <p:cNvPr id="367" name="Google Shape;367;p14"/>
                <p:cNvSpPr/>
                <p:nvPr/>
              </p:nvSpPr>
              <p:spPr>
                <a:xfrm rot="-172174">
                  <a:off x="10745259" y="4732329"/>
                  <a:ext cx="175897" cy="1068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17" h="1069848" extrusionOk="0">
                      <a:moveTo>
                        <a:pt x="0" y="0"/>
                      </a:moveTo>
                      <a:lnTo>
                        <a:pt x="176117" y="0"/>
                      </a:lnTo>
                      <a:lnTo>
                        <a:pt x="176117" y="1069848"/>
                      </a:lnTo>
                      <a:lnTo>
                        <a:pt x="0" y="106984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14"/>
                <p:cNvSpPr/>
                <p:nvPr/>
              </p:nvSpPr>
              <p:spPr>
                <a:xfrm>
                  <a:off x="10787634" y="5182743"/>
                  <a:ext cx="87629" cy="8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29" h="87630" extrusionOk="0">
                      <a:moveTo>
                        <a:pt x="87630" y="43815"/>
                      </a:moveTo>
                      <a:cubicBezTo>
                        <a:pt x="87630" y="68013"/>
                        <a:pt x="68014" y="87630"/>
                        <a:pt x="43815" y="87630"/>
                      </a:cubicBezTo>
                      <a:cubicBezTo>
                        <a:pt x="19617" y="87630"/>
                        <a:pt x="1" y="68014"/>
                        <a:pt x="1" y="43815"/>
                      </a:cubicBezTo>
                      <a:cubicBezTo>
                        <a:pt x="1" y="19617"/>
                        <a:pt x="19617" y="0"/>
                        <a:pt x="43815" y="0"/>
                      </a:cubicBezTo>
                      <a:cubicBezTo>
                        <a:pt x="68014" y="0"/>
                        <a:pt x="87630" y="19616"/>
                        <a:pt x="87630" y="43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9" name="Google Shape;369;p14"/>
                <p:cNvGrpSpPr/>
                <p:nvPr/>
              </p:nvGrpSpPr>
              <p:grpSpPr>
                <a:xfrm>
                  <a:off x="10765015" y="5040134"/>
                  <a:ext cx="116314" cy="49775"/>
                  <a:chOff x="10765015" y="5040134"/>
                  <a:chExt cx="116314" cy="49775"/>
                </a:xfrm>
              </p:grpSpPr>
              <p:sp>
                <p:nvSpPr>
                  <p:cNvPr id="370" name="Google Shape;370;p14"/>
                  <p:cNvSpPr/>
                  <p:nvPr/>
                </p:nvSpPr>
                <p:spPr>
                  <a:xfrm rot="-172174">
                    <a:off x="10765318" y="504298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0" y="0"/>
                        </a:lnTo>
                        <a:lnTo>
                          <a:pt x="114490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" name="Google Shape;371;p14"/>
                  <p:cNvSpPr/>
                  <p:nvPr/>
                </p:nvSpPr>
                <p:spPr>
                  <a:xfrm rot="-172174">
                    <a:off x="10766681" y="5072121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1" y="0"/>
                        </a:lnTo>
                        <a:lnTo>
                          <a:pt x="114491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" name="Google Shape;372;p14"/>
                <p:cNvGrpSpPr/>
                <p:nvPr/>
              </p:nvGrpSpPr>
              <p:grpSpPr>
                <a:xfrm>
                  <a:off x="10784825" y="5436314"/>
                  <a:ext cx="116414" cy="49961"/>
                  <a:chOff x="10784825" y="5436314"/>
                  <a:chExt cx="116414" cy="49961"/>
                </a:xfrm>
              </p:grpSpPr>
              <p:sp>
                <p:nvSpPr>
                  <p:cNvPr id="373" name="Google Shape;373;p14"/>
                  <p:cNvSpPr/>
                  <p:nvPr/>
                </p:nvSpPr>
                <p:spPr>
                  <a:xfrm rot="-172174">
                    <a:off x="10785128" y="543916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1" y="0"/>
                        </a:lnTo>
                        <a:lnTo>
                          <a:pt x="114491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" name="Google Shape;374;p14"/>
                  <p:cNvSpPr/>
                  <p:nvPr/>
                </p:nvSpPr>
                <p:spPr>
                  <a:xfrm rot="-172174">
                    <a:off x="10786591" y="546848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0" y="0"/>
                        </a:lnTo>
                        <a:lnTo>
                          <a:pt x="114490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5" name="Google Shape;375;p14"/>
              <p:cNvGrpSpPr/>
              <p:nvPr/>
            </p:nvGrpSpPr>
            <p:grpSpPr>
              <a:xfrm>
                <a:off x="10519314" y="4813458"/>
                <a:ext cx="202120" cy="992123"/>
                <a:chOff x="10519314" y="4813458"/>
                <a:chExt cx="202120" cy="992123"/>
              </a:xfrm>
            </p:grpSpPr>
            <p:sp>
              <p:nvSpPr>
                <p:cNvPr id="376" name="Google Shape;376;p14"/>
                <p:cNvSpPr/>
                <p:nvPr/>
              </p:nvSpPr>
              <p:spPr>
                <a:xfrm>
                  <a:off x="10519314" y="4813458"/>
                  <a:ext cx="202120" cy="992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20" h="992123" extrusionOk="0">
                      <a:moveTo>
                        <a:pt x="0" y="0"/>
                      </a:moveTo>
                      <a:lnTo>
                        <a:pt x="202120" y="0"/>
                      </a:lnTo>
                      <a:lnTo>
                        <a:pt x="202120" y="992124"/>
                      </a:lnTo>
                      <a:lnTo>
                        <a:pt x="0" y="99212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14"/>
                <p:cNvSpPr/>
                <p:nvPr/>
              </p:nvSpPr>
              <p:spPr>
                <a:xfrm>
                  <a:off x="10558843" y="4891468"/>
                  <a:ext cx="123063" cy="123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63" h="123062" extrusionOk="0">
                      <a:moveTo>
                        <a:pt x="123063" y="61532"/>
                      </a:moveTo>
                      <a:cubicBezTo>
                        <a:pt x="123063" y="95514"/>
                        <a:pt x="95514" y="123063"/>
                        <a:pt x="61531" y="123063"/>
                      </a:cubicBezTo>
                      <a:cubicBezTo>
                        <a:pt x="27548" y="123063"/>
                        <a:pt x="-1" y="95514"/>
                        <a:pt x="-1" y="61532"/>
                      </a:cubicBezTo>
                      <a:cubicBezTo>
                        <a:pt x="-1" y="27549"/>
                        <a:pt x="27548" y="0"/>
                        <a:pt x="61531" y="0"/>
                      </a:cubicBezTo>
                      <a:cubicBezTo>
                        <a:pt x="95514" y="0"/>
                        <a:pt x="123063" y="27549"/>
                        <a:pt x="123063" y="615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8" name="Google Shape;378;p14"/>
                <p:cNvGrpSpPr/>
                <p:nvPr/>
              </p:nvGrpSpPr>
              <p:grpSpPr>
                <a:xfrm>
                  <a:off x="10556176" y="5465730"/>
                  <a:ext cx="128397" cy="44196"/>
                  <a:chOff x="10556176" y="5465730"/>
                  <a:chExt cx="128397" cy="44196"/>
                </a:xfrm>
              </p:grpSpPr>
              <p:sp>
                <p:nvSpPr>
                  <p:cNvPr id="379" name="Google Shape;379;p14"/>
                  <p:cNvSpPr/>
                  <p:nvPr/>
                </p:nvSpPr>
                <p:spPr>
                  <a:xfrm>
                    <a:off x="10556176" y="5465730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" name="Google Shape;380;p14"/>
                  <p:cNvSpPr/>
                  <p:nvPr/>
                </p:nvSpPr>
                <p:spPr>
                  <a:xfrm>
                    <a:off x="10556176" y="5494972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" name="Google Shape;381;p14"/>
                <p:cNvGrpSpPr/>
                <p:nvPr/>
              </p:nvGrpSpPr>
              <p:grpSpPr>
                <a:xfrm>
                  <a:off x="10556176" y="5689187"/>
                  <a:ext cx="128397" cy="44196"/>
                  <a:chOff x="10556176" y="5689187"/>
                  <a:chExt cx="128397" cy="44196"/>
                </a:xfrm>
              </p:grpSpPr>
              <p:sp>
                <p:nvSpPr>
                  <p:cNvPr id="382" name="Google Shape;382;p14"/>
                  <p:cNvSpPr/>
                  <p:nvPr/>
                </p:nvSpPr>
                <p:spPr>
                  <a:xfrm>
                    <a:off x="10556176" y="5689187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" name="Google Shape;383;p14"/>
                  <p:cNvSpPr/>
                  <p:nvPr/>
                </p:nvSpPr>
                <p:spPr>
                  <a:xfrm>
                    <a:off x="10556176" y="5718429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384" name="Google Shape;384;p14"/>
            <p:cNvGrpSpPr/>
            <p:nvPr/>
          </p:nvGrpSpPr>
          <p:grpSpPr>
            <a:xfrm>
              <a:off x="11058042" y="5088325"/>
              <a:ext cx="213052" cy="717953"/>
              <a:chOff x="11058042" y="5088325"/>
              <a:chExt cx="213052" cy="717953"/>
            </a:xfrm>
          </p:grpSpPr>
          <p:sp>
            <p:nvSpPr>
              <p:cNvPr id="385" name="Google Shape;385;p14"/>
              <p:cNvSpPr/>
              <p:nvPr/>
            </p:nvSpPr>
            <p:spPr>
              <a:xfrm rot="-631368">
                <a:off x="11122592" y="5089982"/>
                <a:ext cx="83952" cy="714640"/>
              </a:xfrm>
              <a:custGeom>
                <a:avLst/>
                <a:gdLst/>
                <a:ahLst/>
                <a:cxnLst/>
                <a:rect l="l" t="t" r="r" b="b"/>
                <a:pathLst>
                  <a:path w="84010" h="715136" extrusionOk="0">
                    <a:moveTo>
                      <a:pt x="0" y="0"/>
                    </a:moveTo>
                    <a:lnTo>
                      <a:pt x="84010" y="0"/>
                    </a:lnTo>
                    <a:lnTo>
                      <a:pt x="84010" y="715137"/>
                    </a:lnTo>
                    <a:lnTo>
                      <a:pt x="0" y="71513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14"/>
              <p:cNvSpPr/>
              <p:nvPr/>
            </p:nvSpPr>
            <p:spPr>
              <a:xfrm rot="-631368">
                <a:off x="11154645" y="5271518"/>
                <a:ext cx="25985" cy="411004"/>
              </a:xfrm>
              <a:custGeom>
                <a:avLst/>
                <a:gdLst/>
                <a:ahLst/>
                <a:cxnLst/>
                <a:rect l="l" t="t" r="r" b="b"/>
                <a:pathLst>
                  <a:path w="26003" h="411289" extrusionOk="0">
                    <a:moveTo>
                      <a:pt x="0" y="0"/>
                    </a:moveTo>
                    <a:lnTo>
                      <a:pt x="26003" y="0"/>
                    </a:lnTo>
                    <a:lnTo>
                      <a:pt x="26003" y="411289"/>
                    </a:lnTo>
                    <a:lnTo>
                      <a:pt x="0" y="41128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7" name="Google Shape;387;p14"/>
          <p:cNvGrpSpPr/>
          <p:nvPr/>
        </p:nvGrpSpPr>
        <p:grpSpPr>
          <a:xfrm>
            <a:off x="180605" y="92492"/>
            <a:ext cx="568409" cy="858189"/>
            <a:chOff x="10572463" y="3528536"/>
            <a:chExt cx="580168" cy="875823"/>
          </a:xfrm>
        </p:grpSpPr>
        <p:grpSp>
          <p:nvGrpSpPr>
            <p:cNvPr id="388" name="Google Shape;388;p14"/>
            <p:cNvGrpSpPr/>
            <p:nvPr/>
          </p:nvGrpSpPr>
          <p:grpSpPr>
            <a:xfrm>
              <a:off x="10713815" y="3528536"/>
              <a:ext cx="438816" cy="746664"/>
              <a:chOff x="10713815" y="3528536"/>
              <a:chExt cx="438816" cy="746664"/>
            </a:xfrm>
          </p:grpSpPr>
          <p:sp>
            <p:nvSpPr>
              <p:cNvPr id="389" name="Google Shape;389;p14"/>
              <p:cNvSpPr/>
              <p:nvPr/>
            </p:nvSpPr>
            <p:spPr>
              <a:xfrm>
                <a:off x="10713815" y="3528536"/>
                <a:ext cx="438816" cy="746664"/>
              </a:xfrm>
              <a:custGeom>
                <a:avLst/>
                <a:gdLst/>
                <a:ahLst/>
                <a:cxnLst/>
                <a:rect l="l" t="t" r="r" b="b"/>
                <a:pathLst>
                  <a:path w="438816" h="746664" extrusionOk="0">
                    <a:moveTo>
                      <a:pt x="438721" y="746569"/>
                    </a:moveTo>
                    <a:lnTo>
                      <a:pt x="0" y="746569"/>
                    </a:lnTo>
                    <a:lnTo>
                      <a:pt x="0" y="0"/>
                    </a:lnTo>
                    <a:lnTo>
                      <a:pt x="326231" y="0"/>
                    </a:lnTo>
                    <a:cubicBezTo>
                      <a:pt x="370141" y="43910"/>
                      <a:pt x="394811" y="68580"/>
                      <a:pt x="438816" y="112585"/>
                    </a:cubicBezTo>
                    <a:lnTo>
                      <a:pt x="438816" y="74666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90" name="Google Shape;390;p14"/>
              <p:cNvGrpSpPr/>
              <p:nvPr/>
            </p:nvGrpSpPr>
            <p:grpSpPr>
              <a:xfrm>
                <a:off x="10776489" y="3625310"/>
                <a:ext cx="313848" cy="288226"/>
                <a:chOff x="10776489" y="3625310"/>
                <a:chExt cx="313848" cy="288226"/>
              </a:xfrm>
            </p:grpSpPr>
            <p:sp>
              <p:nvSpPr>
                <p:cNvPr id="391" name="Google Shape;391;p14"/>
                <p:cNvSpPr/>
                <p:nvPr/>
              </p:nvSpPr>
              <p:spPr>
                <a:xfrm>
                  <a:off x="10776489" y="362531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14"/>
                <p:cNvSpPr/>
                <p:nvPr/>
              </p:nvSpPr>
              <p:spPr>
                <a:xfrm>
                  <a:off x="10776489" y="367865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14"/>
                <p:cNvSpPr/>
                <p:nvPr/>
              </p:nvSpPr>
              <p:spPr>
                <a:xfrm>
                  <a:off x="10776489" y="373199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14"/>
                <p:cNvSpPr/>
                <p:nvPr/>
              </p:nvSpPr>
              <p:spPr>
                <a:xfrm>
                  <a:off x="10776489" y="3785425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14"/>
                <p:cNvSpPr/>
                <p:nvPr/>
              </p:nvSpPr>
              <p:spPr>
                <a:xfrm>
                  <a:off x="10776489" y="3838765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14"/>
                <p:cNvSpPr/>
                <p:nvPr/>
              </p:nvSpPr>
              <p:spPr>
                <a:xfrm>
                  <a:off x="10776489" y="3892105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90" y="0"/>
                      </a:lnTo>
                      <a:lnTo>
                        <a:pt x="184690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rgbClr val="4244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97" name="Google Shape;397;p14"/>
              <p:cNvGrpSpPr/>
              <p:nvPr/>
            </p:nvGrpSpPr>
            <p:grpSpPr>
              <a:xfrm>
                <a:off x="10776489" y="3999547"/>
                <a:ext cx="313848" cy="181546"/>
                <a:chOff x="10776489" y="3999547"/>
                <a:chExt cx="313848" cy="181546"/>
              </a:xfrm>
            </p:grpSpPr>
            <p:sp>
              <p:nvSpPr>
                <p:cNvPr id="398" name="Google Shape;398;p14"/>
                <p:cNvSpPr/>
                <p:nvPr/>
              </p:nvSpPr>
              <p:spPr>
                <a:xfrm>
                  <a:off x="10776489" y="3999547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14"/>
                <p:cNvSpPr/>
                <p:nvPr/>
              </p:nvSpPr>
              <p:spPr>
                <a:xfrm>
                  <a:off x="10776489" y="4052887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14"/>
                <p:cNvSpPr/>
                <p:nvPr/>
              </p:nvSpPr>
              <p:spPr>
                <a:xfrm>
                  <a:off x="10776489" y="4106322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14"/>
                <p:cNvSpPr/>
                <p:nvPr/>
              </p:nvSpPr>
              <p:spPr>
                <a:xfrm>
                  <a:off x="10776489" y="4159662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90" y="0"/>
                      </a:lnTo>
                      <a:lnTo>
                        <a:pt x="184690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rgbClr val="4244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02" name="Google Shape;402;p14"/>
              <p:cNvSpPr/>
              <p:nvPr/>
            </p:nvSpPr>
            <p:spPr>
              <a:xfrm>
                <a:off x="11039951" y="3528536"/>
                <a:ext cx="112584" cy="112585"/>
              </a:xfrm>
              <a:custGeom>
                <a:avLst/>
                <a:gdLst/>
                <a:ahLst/>
                <a:cxnLst/>
                <a:rect l="l" t="t" r="r" b="b"/>
                <a:pathLst>
                  <a:path w="112584" h="112585" extrusionOk="0">
                    <a:moveTo>
                      <a:pt x="112585" y="112585"/>
                    </a:moveTo>
                    <a:lnTo>
                      <a:pt x="0" y="112585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43910" y="43910"/>
                      <a:pt x="68580" y="68580"/>
                      <a:pt x="112585" y="112585"/>
                    </a:cubicBezTo>
                    <a:lnTo>
                      <a:pt x="112585" y="1125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3" name="Google Shape;403;p14"/>
            <p:cNvGrpSpPr/>
            <p:nvPr/>
          </p:nvGrpSpPr>
          <p:grpSpPr>
            <a:xfrm>
              <a:off x="10572463" y="3657790"/>
              <a:ext cx="438817" cy="746569"/>
              <a:chOff x="10572463" y="3657790"/>
              <a:chExt cx="438817" cy="746569"/>
            </a:xfrm>
          </p:grpSpPr>
          <p:sp>
            <p:nvSpPr>
              <p:cNvPr id="404" name="Google Shape;404;p14"/>
              <p:cNvSpPr/>
              <p:nvPr/>
            </p:nvSpPr>
            <p:spPr>
              <a:xfrm>
                <a:off x="10572463" y="3657790"/>
                <a:ext cx="438817" cy="746569"/>
              </a:xfrm>
              <a:custGeom>
                <a:avLst/>
                <a:gdLst/>
                <a:ahLst/>
                <a:cxnLst/>
                <a:rect l="l" t="t" r="r" b="b"/>
                <a:pathLst>
                  <a:path w="438817" h="746569" extrusionOk="0">
                    <a:moveTo>
                      <a:pt x="438722" y="746570"/>
                    </a:moveTo>
                    <a:lnTo>
                      <a:pt x="0" y="746570"/>
                    </a:lnTo>
                    <a:lnTo>
                      <a:pt x="0" y="0"/>
                    </a:lnTo>
                    <a:lnTo>
                      <a:pt x="326231" y="0"/>
                    </a:lnTo>
                    <a:cubicBezTo>
                      <a:pt x="370141" y="43910"/>
                      <a:pt x="394812" y="68580"/>
                      <a:pt x="438817" y="112586"/>
                    </a:cubicBezTo>
                    <a:lnTo>
                      <a:pt x="438817" y="7465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05" name="Google Shape;405;p14"/>
              <p:cNvGrpSpPr/>
              <p:nvPr/>
            </p:nvGrpSpPr>
            <p:grpSpPr>
              <a:xfrm>
                <a:off x="10635138" y="3754469"/>
                <a:ext cx="313848" cy="288321"/>
                <a:chOff x="10635138" y="3754469"/>
                <a:chExt cx="313848" cy="288321"/>
              </a:xfrm>
            </p:grpSpPr>
            <p:sp>
              <p:nvSpPr>
                <p:cNvPr id="406" name="Google Shape;406;p14"/>
                <p:cNvSpPr/>
                <p:nvPr/>
              </p:nvSpPr>
              <p:spPr>
                <a:xfrm>
                  <a:off x="10635138" y="3754469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14"/>
                <p:cNvSpPr/>
                <p:nvPr/>
              </p:nvSpPr>
              <p:spPr>
                <a:xfrm>
                  <a:off x="10635138" y="380790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14"/>
                <p:cNvSpPr/>
                <p:nvPr/>
              </p:nvSpPr>
              <p:spPr>
                <a:xfrm>
                  <a:off x="10635138" y="386124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14"/>
                <p:cNvSpPr/>
                <p:nvPr/>
              </p:nvSpPr>
              <p:spPr>
                <a:xfrm>
                  <a:off x="10635138" y="391458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14"/>
                <p:cNvSpPr/>
                <p:nvPr/>
              </p:nvSpPr>
              <p:spPr>
                <a:xfrm>
                  <a:off x="10635138" y="3968019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14"/>
                <p:cNvSpPr/>
                <p:nvPr/>
              </p:nvSpPr>
              <p:spPr>
                <a:xfrm>
                  <a:off x="10635138" y="4021359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89" y="0"/>
                      </a:lnTo>
                      <a:lnTo>
                        <a:pt x="184689" y="21431"/>
                      </a:lnTo>
                      <a:lnTo>
                        <a:pt x="-1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2" name="Google Shape;412;p14"/>
              <p:cNvGrpSpPr/>
              <p:nvPr/>
            </p:nvGrpSpPr>
            <p:grpSpPr>
              <a:xfrm>
                <a:off x="10635138" y="4128801"/>
                <a:ext cx="313848" cy="181547"/>
                <a:chOff x="10635138" y="4128801"/>
                <a:chExt cx="313848" cy="181547"/>
              </a:xfrm>
            </p:grpSpPr>
            <p:sp>
              <p:nvSpPr>
                <p:cNvPr id="413" name="Google Shape;413;p14"/>
                <p:cNvSpPr/>
                <p:nvPr/>
              </p:nvSpPr>
              <p:spPr>
                <a:xfrm>
                  <a:off x="10635138" y="412880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14"/>
                <p:cNvSpPr/>
                <p:nvPr/>
              </p:nvSpPr>
              <p:spPr>
                <a:xfrm>
                  <a:off x="10635138" y="418214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5" name="Google Shape;415;p14"/>
                <p:cNvSpPr/>
                <p:nvPr/>
              </p:nvSpPr>
              <p:spPr>
                <a:xfrm>
                  <a:off x="10635138" y="423548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6" name="Google Shape;416;p14"/>
                <p:cNvSpPr/>
                <p:nvPr/>
              </p:nvSpPr>
              <p:spPr>
                <a:xfrm>
                  <a:off x="10635138" y="4288917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89" y="0"/>
                      </a:lnTo>
                      <a:lnTo>
                        <a:pt x="184689" y="21431"/>
                      </a:lnTo>
                      <a:lnTo>
                        <a:pt x="-1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417" name="Google Shape;417;p14"/>
              <p:cNvSpPr/>
              <p:nvPr/>
            </p:nvSpPr>
            <p:spPr>
              <a:xfrm>
                <a:off x="10898599" y="3657790"/>
                <a:ext cx="112586" cy="112585"/>
              </a:xfrm>
              <a:custGeom>
                <a:avLst/>
                <a:gdLst/>
                <a:ahLst/>
                <a:cxnLst/>
                <a:rect l="l" t="t" r="r" b="b"/>
                <a:pathLst>
                  <a:path w="112586" h="112585" extrusionOk="0">
                    <a:moveTo>
                      <a:pt x="112586" y="112586"/>
                    </a:moveTo>
                    <a:lnTo>
                      <a:pt x="0" y="112586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43910" y="43910"/>
                      <a:pt x="68581" y="68580"/>
                      <a:pt x="112586" y="112586"/>
                    </a:cubicBezTo>
                    <a:lnTo>
                      <a:pt x="112586" y="11258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8" name="Google Shape;418;p14"/>
          <p:cNvGrpSpPr/>
          <p:nvPr/>
        </p:nvGrpSpPr>
        <p:grpSpPr>
          <a:xfrm>
            <a:off x="413158" y="948817"/>
            <a:ext cx="24263" cy="324329"/>
            <a:chOff x="10809827" y="4402455"/>
            <a:chExt cx="24764" cy="330993"/>
          </a:xfrm>
        </p:grpSpPr>
        <p:sp>
          <p:nvSpPr>
            <p:cNvPr id="419" name="Google Shape;419;p14"/>
            <p:cNvSpPr/>
            <p:nvPr/>
          </p:nvSpPr>
          <p:spPr>
            <a:xfrm>
              <a:off x="10822209" y="4414266"/>
              <a:ext cx="9525" cy="307467"/>
            </a:xfrm>
            <a:custGeom>
              <a:avLst/>
              <a:gdLst/>
              <a:ahLst/>
              <a:cxnLst/>
              <a:rect l="l" t="t" r="r" b="b"/>
              <a:pathLst>
                <a:path w="9525" h="307467" extrusionOk="0">
                  <a:moveTo>
                    <a:pt x="-1" y="307467"/>
                  </a:moveTo>
                  <a:lnTo>
                    <a:pt x="-1" y="0"/>
                  </a:lnTo>
                </a:path>
              </a:pathLst>
            </a:custGeom>
            <a:solidFill>
              <a:schemeClr val="accent4"/>
            </a:solidFill>
            <a:ln w="10950" cap="flat" cmpd="sng">
              <a:solidFill>
                <a:schemeClr val="accent4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10809827" y="4708683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 extrusionOk="0">
                  <a:moveTo>
                    <a:pt x="24765" y="12382"/>
                  </a:moveTo>
                  <a:cubicBezTo>
                    <a:pt x="24765" y="19240"/>
                    <a:pt x="19241" y="24765"/>
                    <a:pt x="12382" y="24765"/>
                  </a:cubicBezTo>
                  <a:cubicBezTo>
                    <a:pt x="5524" y="24765"/>
                    <a:pt x="0" y="19240"/>
                    <a:pt x="0" y="12382"/>
                  </a:cubicBezTo>
                  <a:cubicBezTo>
                    <a:pt x="0" y="5524"/>
                    <a:pt x="5524" y="0"/>
                    <a:pt x="12382" y="0"/>
                  </a:cubicBezTo>
                  <a:cubicBezTo>
                    <a:pt x="19241" y="0"/>
                    <a:pt x="24765" y="5524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10809827" y="4402455"/>
              <a:ext cx="24764" cy="24764"/>
            </a:xfrm>
            <a:custGeom>
              <a:avLst/>
              <a:gdLst/>
              <a:ahLst/>
              <a:cxnLst/>
              <a:rect l="l" t="t" r="r" b="b"/>
              <a:pathLst>
                <a:path w="24764" h="24764" extrusionOk="0">
                  <a:moveTo>
                    <a:pt x="24765" y="12382"/>
                  </a:moveTo>
                  <a:cubicBezTo>
                    <a:pt x="24765" y="5524"/>
                    <a:pt x="19241" y="0"/>
                    <a:pt x="12382" y="0"/>
                  </a:cubicBezTo>
                  <a:cubicBezTo>
                    <a:pt x="5524" y="0"/>
                    <a:pt x="0" y="5524"/>
                    <a:pt x="0" y="12382"/>
                  </a:cubicBezTo>
                  <a:cubicBezTo>
                    <a:pt x="0" y="19240"/>
                    <a:pt x="5524" y="24765"/>
                    <a:pt x="12382" y="24765"/>
                  </a:cubicBezTo>
                  <a:cubicBezTo>
                    <a:pt x="19241" y="24765"/>
                    <a:pt x="24765" y="19240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14"/>
          <p:cNvGrpSpPr/>
          <p:nvPr/>
        </p:nvGrpSpPr>
        <p:grpSpPr>
          <a:xfrm>
            <a:off x="11228859" y="1393447"/>
            <a:ext cx="528091" cy="956911"/>
            <a:chOff x="1945386" y="5582316"/>
            <a:chExt cx="470725" cy="852963"/>
          </a:xfrm>
        </p:grpSpPr>
        <p:grpSp>
          <p:nvGrpSpPr>
            <p:cNvPr id="423" name="Google Shape;423;p14"/>
            <p:cNvGrpSpPr/>
            <p:nvPr/>
          </p:nvGrpSpPr>
          <p:grpSpPr>
            <a:xfrm>
              <a:off x="1945386" y="5582316"/>
              <a:ext cx="470725" cy="852963"/>
              <a:chOff x="1945386" y="5582316"/>
              <a:chExt cx="470725" cy="852963"/>
            </a:xfrm>
          </p:grpSpPr>
          <p:sp>
            <p:nvSpPr>
              <p:cNvPr id="424" name="Google Shape;424;p14"/>
              <p:cNvSpPr/>
              <p:nvPr/>
            </p:nvSpPr>
            <p:spPr>
              <a:xfrm>
                <a:off x="1945386" y="5582316"/>
                <a:ext cx="470725" cy="852963"/>
              </a:xfrm>
              <a:custGeom>
                <a:avLst/>
                <a:gdLst/>
                <a:ahLst/>
                <a:cxnLst/>
                <a:rect l="l" t="t" r="r" b="b"/>
                <a:pathLst>
                  <a:path w="470725" h="852963" extrusionOk="0">
                    <a:moveTo>
                      <a:pt x="435388" y="0"/>
                    </a:moveTo>
                    <a:cubicBezTo>
                      <a:pt x="454904" y="0"/>
                      <a:pt x="470726" y="15821"/>
                      <a:pt x="470726" y="35338"/>
                    </a:cubicBezTo>
                    <a:lnTo>
                      <a:pt x="470726" y="817626"/>
                    </a:lnTo>
                    <a:cubicBezTo>
                      <a:pt x="470726" y="837143"/>
                      <a:pt x="454904" y="852964"/>
                      <a:pt x="435388" y="852964"/>
                    </a:cubicBezTo>
                    <a:lnTo>
                      <a:pt x="35338" y="852964"/>
                    </a:lnTo>
                    <a:cubicBezTo>
                      <a:pt x="15821" y="852964"/>
                      <a:pt x="0" y="837143"/>
                      <a:pt x="0" y="817626"/>
                    </a:cubicBezTo>
                    <a:lnTo>
                      <a:pt x="0" y="35338"/>
                    </a:lnTo>
                    <a:cubicBezTo>
                      <a:pt x="0" y="15822"/>
                      <a:pt x="15821" y="0"/>
                      <a:pt x="353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1965864" y="5625846"/>
                <a:ext cx="429577" cy="699420"/>
              </a:xfrm>
              <a:custGeom>
                <a:avLst/>
                <a:gdLst/>
                <a:ahLst/>
                <a:cxnLst/>
                <a:rect l="l" t="t" r="r" b="b"/>
                <a:pathLst>
                  <a:path w="429577" h="699420" extrusionOk="0">
                    <a:moveTo>
                      <a:pt x="0" y="0"/>
                    </a:moveTo>
                    <a:lnTo>
                      <a:pt x="429578" y="0"/>
                    </a:lnTo>
                    <a:lnTo>
                      <a:pt x="429578" y="699421"/>
                    </a:lnTo>
                    <a:lnTo>
                      <a:pt x="0" y="69942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6" name="Google Shape;426;p14"/>
            <p:cNvSpPr/>
            <p:nvPr/>
          </p:nvSpPr>
          <p:spPr>
            <a:xfrm>
              <a:off x="1986438" y="6371462"/>
              <a:ext cx="388334" cy="32194"/>
            </a:xfrm>
            <a:custGeom>
              <a:avLst/>
              <a:gdLst/>
              <a:ahLst/>
              <a:cxnLst/>
              <a:rect l="l" t="t" r="r" b="b"/>
              <a:pathLst>
                <a:path w="388334" h="32194" extrusionOk="0">
                  <a:moveTo>
                    <a:pt x="88011" y="0"/>
                  </a:moveTo>
                  <a:lnTo>
                    <a:pt x="16097" y="0"/>
                  </a:lnTo>
                  <a:cubicBezTo>
                    <a:pt x="7239" y="0"/>
                    <a:pt x="0" y="7239"/>
                    <a:pt x="0" y="16097"/>
                  </a:cubicBezTo>
                  <a:cubicBezTo>
                    <a:pt x="0" y="24955"/>
                    <a:pt x="7239" y="32195"/>
                    <a:pt x="16097" y="32195"/>
                  </a:cubicBezTo>
                  <a:lnTo>
                    <a:pt x="88011" y="32195"/>
                  </a:lnTo>
                  <a:cubicBezTo>
                    <a:pt x="96869" y="32195"/>
                    <a:pt x="104108" y="24955"/>
                    <a:pt x="104108" y="16097"/>
                  </a:cubicBezTo>
                  <a:cubicBezTo>
                    <a:pt x="104108" y="7239"/>
                    <a:pt x="96869" y="0"/>
                    <a:pt x="88011" y="0"/>
                  </a:cubicBezTo>
                  <a:close/>
                  <a:moveTo>
                    <a:pt x="230124" y="0"/>
                  </a:moveTo>
                  <a:lnTo>
                    <a:pt x="158210" y="0"/>
                  </a:lnTo>
                  <a:cubicBezTo>
                    <a:pt x="149352" y="0"/>
                    <a:pt x="142113" y="7239"/>
                    <a:pt x="142113" y="16097"/>
                  </a:cubicBezTo>
                  <a:cubicBezTo>
                    <a:pt x="142113" y="24955"/>
                    <a:pt x="149352" y="32195"/>
                    <a:pt x="158210" y="32195"/>
                  </a:cubicBezTo>
                  <a:lnTo>
                    <a:pt x="230124" y="32195"/>
                  </a:lnTo>
                  <a:cubicBezTo>
                    <a:pt x="238982" y="32195"/>
                    <a:pt x="246221" y="24955"/>
                    <a:pt x="246221" y="16097"/>
                  </a:cubicBezTo>
                  <a:cubicBezTo>
                    <a:pt x="246221" y="7239"/>
                    <a:pt x="238982" y="0"/>
                    <a:pt x="230124" y="0"/>
                  </a:cubicBezTo>
                  <a:close/>
                  <a:moveTo>
                    <a:pt x="372237" y="0"/>
                  </a:moveTo>
                  <a:lnTo>
                    <a:pt x="300323" y="0"/>
                  </a:lnTo>
                  <a:cubicBezTo>
                    <a:pt x="291465" y="0"/>
                    <a:pt x="284226" y="7239"/>
                    <a:pt x="284226" y="16097"/>
                  </a:cubicBezTo>
                  <a:cubicBezTo>
                    <a:pt x="284226" y="24955"/>
                    <a:pt x="291465" y="32195"/>
                    <a:pt x="300323" y="32195"/>
                  </a:cubicBezTo>
                  <a:lnTo>
                    <a:pt x="372237" y="32195"/>
                  </a:lnTo>
                  <a:cubicBezTo>
                    <a:pt x="381095" y="32195"/>
                    <a:pt x="388334" y="24955"/>
                    <a:pt x="388334" y="16097"/>
                  </a:cubicBezTo>
                  <a:cubicBezTo>
                    <a:pt x="388334" y="7239"/>
                    <a:pt x="381095" y="0"/>
                    <a:pt x="372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14"/>
          <p:cNvGrpSpPr/>
          <p:nvPr/>
        </p:nvGrpSpPr>
        <p:grpSpPr>
          <a:xfrm>
            <a:off x="10784927" y="76990"/>
            <a:ext cx="1415972" cy="745332"/>
            <a:chOff x="3859815" y="2867310"/>
            <a:chExt cx="1262157" cy="664368"/>
          </a:xfrm>
        </p:grpSpPr>
        <p:sp>
          <p:nvSpPr>
            <p:cNvPr id="428" name="Google Shape;428;p14"/>
            <p:cNvSpPr/>
            <p:nvPr/>
          </p:nvSpPr>
          <p:spPr>
            <a:xfrm>
              <a:off x="3859815" y="2867310"/>
              <a:ext cx="1262157" cy="664368"/>
            </a:xfrm>
            <a:custGeom>
              <a:avLst/>
              <a:gdLst/>
              <a:ahLst/>
              <a:cxnLst/>
              <a:rect l="l" t="t" r="r" b="b"/>
              <a:pathLst>
                <a:path w="1262157" h="664368" extrusionOk="0">
                  <a:moveTo>
                    <a:pt x="1102233" y="344424"/>
                  </a:moveTo>
                  <a:cubicBezTo>
                    <a:pt x="1090231" y="344424"/>
                    <a:pt x="1078611" y="345757"/>
                    <a:pt x="1067372" y="348234"/>
                  </a:cubicBezTo>
                  <a:cubicBezTo>
                    <a:pt x="1048131" y="223838"/>
                    <a:pt x="945166" y="127159"/>
                    <a:pt x="817816" y="117348"/>
                  </a:cubicBezTo>
                  <a:cubicBezTo>
                    <a:pt x="756856" y="45625"/>
                    <a:pt x="666083" y="0"/>
                    <a:pt x="564547" y="0"/>
                  </a:cubicBezTo>
                  <a:cubicBezTo>
                    <a:pt x="398526" y="0"/>
                    <a:pt x="260890" y="121825"/>
                    <a:pt x="236220" y="280988"/>
                  </a:cubicBezTo>
                  <a:cubicBezTo>
                    <a:pt x="222599" y="277939"/>
                    <a:pt x="208502" y="276320"/>
                    <a:pt x="194024" y="276320"/>
                  </a:cubicBezTo>
                  <a:cubicBezTo>
                    <a:pt x="86868" y="276320"/>
                    <a:pt x="0" y="363188"/>
                    <a:pt x="0" y="470345"/>
                  </a:cubicBezTo>
                  <a:cubicBezTo>
                    <a:pt x="0" y="577501"/>
                    <a:pt x="86868" y="664369"/>
                    <a:pt x="194024" y="664369"/>
                  </a:cubicBezTo>
                  <a:lnTo>
                    <a:pt x="1102138" y="664369"/>
                  </a:lnTo>
                  <a:cubicBezTo>
                    <a:pt x="1190530" y="664369"/>
                    <a:pt x="1262158" y="592741"/>
                    <a:pt x="1262158" y="504349"/>
                  </a:cubicBezTo>
                  <a:cubicBezTo>
                    <a:pt x="1262158" y="415957"/>
                    <a:pt x="1190530" y="344329"/>
                    <a:pt x="1102138" y="344329"/>
                  </a:cubicBezTo>
                  <a:close/>
                </a:path>
              </a:pathLst>
            </a:custGeom>
            <a:solidFill>
              <a:srgbClr val="4244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9" name="Google Shape;429;p14"/>
            <p:cNvGrpSpPr/>
            <p:nvPr/>
          </p:nvGrpSpPr>
          <p:grpSpPr>
            <a:xfrm>
              <a:off x="4275677" y="3065525"/>
              <a:ext cx="334517" cy="380047"/>
              <a:chOff x="4275677" y="3065525"/>
              <a:chExt cx="334517" cy="380047"/>
            </a:xfrm>
          </p:grpSpPr>
          <p:grpSp>
            <p:nvGrpSpPr>
              <p:cNvPr id="430" name="Google Shape;430;p14"/>
              <p:cNvGrpSpPr/>
              <p:nvPr/>
            </p:nvGrpSpPr>
            <p:grpSpPr>
              <a:xfrm>
                <a:off x="4275677" y="3065525"/>
                <a:ext cx="334517" cy="380047"/>
                <a:chOff x="4275677" y="3065525"/>
                <a:chExt cx="334517" cy="380047"/>
              </a:xfrm>
            </p:grpSpPr>
            <p:grpSp>
              <p:nvGrpSpPr>
                <p:cNvPr id="431" name="Google Shape;431;p14"/>
                <p:cNvGrpSpPr/>
                <p:nvPr/>
              </p:nvGrpSpPr>
              <p:grpSpPr>
                <a:xfrm>
                  <a:off x="4275677" y="3301269"/>
                  <a:ext cx="334422" cy="144303"/>
                  <a:chOff x="4275677" y="3301269"/>
                  <a:chExt cx="334422" cy="144303"/>
                </a:xfrm>
              </p:grpSpPr>
              <p:sp>
                <p:nvSpPr>
                  <p:cNvPr id="432" name="Google Shape;432;p14"/>
                  <p:cNvSpPr/>
                  <p:nvPr/>
                </p:nvSpPr>
                <p:spPr>
                  <a:xfrm>
                    <a:off x="4275677" y="3331654"/>
                    <a:ext cx="334422" cy="11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422" h="113918" extrusionOk="0">
                        <a:moveTo>
                          <a:pt x="95" y="0"/>
                        </a:moveTo>
                        <a:lnTo>
                          <a:pt x="95" y="83534"/>
                        </a:lnTo>
                        <a:cubicBezTo>
                          <a:pt x="95" y="100298"/>
                          <a:pt x="74962" y="113919"/>
                          <a:pt x="167259" y="113919"/>
                        </a:cubicBezTo>
                        <a:cubicBezTo>
                          <a:pt x="259556" y="113919"/>
                          <a:pt x="334423" y="100298"/>
                          <a:pt x="334423" y="83534"/>
                        </a:cubicBezTo>
                        <a:lnTo>
                          <a:pt x="3344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D3D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3" name="Google Shape;433;p14"/>
                  <p:cNvSpPr/>
                  <p:nvPr/>
                </p:nvSpPr>
                <p:spPr>
                  <a:xfrm>
                    <a:off x="4275772" y="3301269"/>
                    <a:ext cx="334327" cy="60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327" h="60769" extrusionOk="0">
                        <a:moveTo>
                          <a:pt x="334328" y="30385"/>
                        </a:moveTo>
                        <a:cubicBezTo>
                          <a:pt x="334328" y="47166"/>
                          <a:pt x="259486" y="60770"/>
                          <a:pt x="167164" y="60770"/>
                        </a:cubicBezTo>
                        <a:cubicBezTo>
                          <a:pt x="74842" y="60770"/>
                          <a:pt x="0" y="47166"/>
                          <a:pt x="0" y="30385"/>
                        </a:cubicBezTo>
                        <a:cubicBezTo>
                          <a:pt x="0" y="13604"/>
                          <a:pt x="74842" y="0"/>
                          <a:pt x="167164" y="0"/>
                        </a:cubicBezTo>
                        <a:cubicBezTo>
                          <a:pt x="259486" y="0"/>
                          <a:pt x="334328" y="13604"/>
                          <a:pt x="334328" y="30385"/>
                        </a:cubicBezTo>
                        <a:close/>
                      </a:path>
                    </a:pathLst>
                  </a:custGeom>
                  <a:solidFill>
                    <a:srgbClr val="E6EAF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4" name="Google Shape;434;p14"/>
                <p:cNvGrpSpPr/>
                <p:nvPr/>
              </p:nvGrpSpPr>
              <p:grpSpPr>
                <a:xfrm>
                  <a:off x="4275677" y="3183350"/>
                  <a:ext cx="334422" cy="144302"/>
                  <a:chOff x="4275677" y="3183350"/>
                  <a:chExt cx="334422" cy="144302"/>
                </a:xfrm>
              </p:grpSpPr>
              <p:sp>
                <p:nvSpPr>
                  <p:cNvPr id="435" name="Google Shape;435;p14"/>
                  <p:cNvSpPr/>
                  <p:nvPr/>
                </p:nvSpPr>
                <p:spPr>
                  <a:xfrm>
                    <a:off x="4275677" y="3213734"/>
                    <a:ext cx="334422" cy="11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422" h="113918" extrusionOk="0">
                        <a:moveTo>
                          <a:pt x="95" y="0"/>
                        </a:moveTo>
                        <a:lnTo>
                          <a:pt x="95" y="83534"/>
                        </a:lnTo>
                        <a:cubicBezTo>
                          <a:pt x="95" y="100298"/>
                          <a:pt x="74962" y="113919"/>
                          <a:pt x="167259" y="113919"/>
                        </a:cubicBezTo>
                        <a:cubicBezTo>
                          <a:pt x="259556" y="113919"/>
                          <a:pt x="334423" y="100298"/>
                          <a:pt x="334423" y="83534"/>
                        </a:cubicBezTo>
                        <a:lnTo>
                          <a:pt x="3344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D3D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6" name="Google Shape;436;p14"/>
                  <p:cNvSpPr/>
                  <p:nvPr/>
                </p:nvSpPr>
                <p:spPr>
                  <a:xfrm>
                    <a:off x="4275772" y="3183350"/>
                    <a:ext cx="334327" cy="60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327" h="60769" extrusionOk="0">
                        <a:moveTo>
                          <a:pt x="334328" y="30385"/>
                        </a:moveTo>
                        <a:cubicBezTo>
                          <a:pt x="334328" y="47166"/>
                          <a:pt x="259486" y="60769"/>
                          <a:pt x="167164" y="60769"/>
                        </a:cubicBezTo>
                        <a:cubicBezTo>
                          <a:pt x="74842" y="60769"/>
                          <a:pt x="0" y="47166"/>
                          <a:pt x="0" y="30385"/>
                        </a:cubicBezTo>
                        <a:cubicBezTo>
                          <a:pt x="0" y="13604"/>
                          <a:pt x="74842" y="0"/>
                          <a:pt x="167164" y="0"/>
                        </a:cubicBezTo>
                        <a:cubicBezTo>
                          <a:pt x="259486" y="0"/>
                          <a:pt x="334328" y="13604"/>
                          <a:pt x="334328" y="30385"/>
                        </a:cubicBezTo>
                        <a:close/>
                      </a:path>
                    </a:pathLst>
                  </a:custGeom>
                  <a:solidFill>
                    <a:srgbClr val="E6EAF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37" name="Google Shape;437;p14"/>
                <p:cNvGrpSpPr/>
                <p:nvPr/>
              </p:nvGrpSpPr>
              <p:grpSpPr>
                <a:xfrm>
                  <a:off x="4275677" y="3065525"/>
                  <a:ext cx="334517" cy="144303"/>
                  <a:chOff x="4275677" y="3065525"/>
                  <a:chExt cx="334517" cy="144303"/>
                </a:xfrm>
              </p:grpSpPr>
              <p:sp>
                <p:nvSpPr>
                  <p:cNvPr id="438" name="Google Shape;438;p14"/>
                  <p:cNvSpPr/>
                  <p:nvPr/>
                </p:nvSpPr>
                <p:spPr>
                  <a:xfrm>
                    <a:off x="4275677" y="3095910"/>
                    <a:ext cx="334422" cy="11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422" h="113918" extrusionOk="0">
                        <a:moveTo>
                          <a:pt x="95" y="0"/>
                        </a:moveTo>
                        <a:lnTo>
                          <a:pt x="95" y="83534"/>
                        </a:lnTo>
                        <a:cubicBezTo>
                          <a:pt x="95" y="100298"/>
                          <a:pt x="74962" y="113919"/>
                          <a:pt x="167259" y="113919"/>
                        </a:cubicBezTo>
                        <a:cubicBezTo>
                          <a:pt x="259556" y="113919"/>
                          <a:pt x="334423" y="100298"/>
                          <a:pt x="334423" y="83534"/>
                        </a:cubicBezTo>
                        <a:lnTo>
                          <a:pt x="3344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D3D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9" name="Google Shape;439;p14"/>
                  <p:cNvSpPr/>
                  <p:nvPr/>
                </p:nvSpPr>
                <p:spPr>
                  <a:xfrm>
                    <a:off x="4275867" y="3065525"/>
                    <a:ext cx="334327" cy="60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327" h="60769" extrusionOk="0">
                        <a:moveTo>
                          <a:pt x="334328" y="30385"/>
                        </a:moveTo>
                        <a:cubicBezTo>
                          <a:pt x="334328" y="47149"/>
                          <a:pt x="259461" y="60770"/>
                          <a:pt x="167164" y="60770"/>
                        </a:cubicBezTo>
                        <a:cubicBezTo>
                          <a:pt x="74866" y="60770"/>
                          <a:pt x="0" y="47149"/>
                          <a:pt x="0" y="30385"/>
                        </a:cubicBezTo>
                        <a:cubicBezTo>
                          <a:pt x="0" y="13621"/>
                          <a:pt x="74866" y="0"/>
                          <a:pt x="167164" y="0"/>
                        </a:cubicBezTo>
                        <a:cubicBezTo>
                          <a:pt x="259461" y="0"/>
                          <a:pt x="334328" y="13621"/>
                          <a:pt x="334328" y="30385"/>
                        </a:cubicBezTo>
                        <a:close/>
                      </a:path>
                    </a:pathLst>
                  </a:custGeom>
                  <a:solidFill>
                    <a:srgbClr val="E6EAF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440" name="Google Shape;440;p14"/>
              <p:cNvSpPr/>
              <p:nvPr/>
            </p:nvSpPr>
            <p:spPr>
              <a:xfrm>
                <a:off x="4529994" y="3140487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623"/>
                      <a:pt x="29528" y="38100"/>
                      <a:pt x="19050" y="38100"/>
                    </a:cubicBezTo>
                    <a:cubicBezTo>
                      <a:pt x="8572" y="38100"/>
                      <a:pt x="0" y="29528"/>
                      <a:pt x="0" y="19050"/>
                    </a:cubicBezTo>
                    <a:cubicBezTo>
                      <a:pt x="0" y="8572"/>
                      <a:pt x="8572" y="0"/>
                      <a:pt x="19050" y="0"/>
                    </a:cubicBezTo>
                    <a:cubicBezTo>
                      <a:pt x="29528" y="0"/>
                      <a:pt x="38100" y="8572"/>
                      <a:pt x="38100" y="19050"/>
                    </a:cubicBezTo>
                    <a:close/>
                  </a:path>
                </a:pathLst>
              </a:custGeom>
              <a:solidFill>
                <a:srgbClr val="55C0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14"/>
              <p:cNvSpPr/>
              <p:nvPr/>
            </p:nvSpPr>
            <p:spPr>
              <a:xfrm>
                <a:off x="4529994" y="325621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623"/>
                      <a:pt x="29528" y="38100"/>
                      <a:pt x="19050" y="38100"/>
                    </a:cubicBezTo>
                    <a:cubicBezTo>
                      <a:pt x="8572" y="38100"/>
                      <a:pt x="0" y="29528"/>
                      <a:pt x="0" y="19050"/>
                    </a:cubicBezTo>
                    <a:cubicBezTo>
                      <a:pt x="0" y="8573"/>
                      <a:pt x="8572" y="0"/>
                      <a:pt x="19050" y="0"/>
                    </a:cubicBezTo>
                    <a:cubicBezTo>
                      <a:pt x="29528" y="0"/>
                      <a:pt x="38100" y="8573"/>
                      <a:pt x="38100" y="19050"/>
                    </a:cubicBezTo>
                    <a:close/>
                  </a:path>
                </a:pathLst>
              </a:custGeom>
              <a:solidFill>
                <a:srgbClr val="E6EA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14"/>
              <p:cNvSpPr/>
              <p:nvPr/>
            </p:nvSpPr>
            <p:spPr>
              <a:xfrm>
                <a:off x="4529994" y="337708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623"/>
                      <a:pt x="29528" y="38100"/>
                      <a:pt x="19050" y="38100"/>
                    </a:cubicBezTo>
                    <a:cubicBezTo>
                      <a:pt x="8572" y="38100"/>
                      <a:pt x="0" y="29528"/>
                      <a:pt x="0" y="19050"/>
                    </a:cubicBezTo>
                    <a:cubicBezTo>
                      <a:pt x="0" y="8573"/>
                      <a:pt x="8572" y="0"/>
                      <a:pt x="19050" y="0"/>
                    </a:cubicBezTo>
                    <a:cubicBezTo>
                      <a:pt x="29528" y="0"/>
                      <a:pt x="38100" y="8573"/>
                      <a:pt x="38100" y="19050"/>
                    </a:cubicBezTo>
                    <a:close/>
                  </a:path>
                </a:pathLst>
              </a:custGeom>
              <a:solidFill>
                <a:srgbClr val="E6EA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3" name="Google Shape;443;p14"/>
          <p:cNvGrpSpPr/>
          <p:nvPr/>
        </p:nvGrpSpPr>
        <p:grpSpPr>
          <a:xfrm>
            <a:off x="11442984" y="815757"/>
            <a:ext cx="44165" cy="590403"/>
            <a:chOff x="10809827" y="4402455"/>
            <a:chExt cx="24764" cy="330993"/>
          </a:xfrm>
        </p:grpSpPr>
        <p:sp>
          <p:nvSpPr>
            <p:cNvPr id="444" name="Google Shape;444;p14"/>
            <p:cNvSpPr/>
            <p:nvPr/>
          </p:nvSpPr>
          <p:spPr>
            <a:xfrm>
              <a:off x="10822209" y="4414266"/>
              <a:ext cx="9525" cy="307467"/>
            </a:xfrm>
            <a:custGeom>
              <a:avLst/>
              <a:gdLst/>
              <a:ahLst/>
              <a:cxnLst/>
              <a:rect l="l" t="t" r="r" b="b"/>
              <a:pathLst>
                <a:path w="9525" h="307467" extrusionOk="0">
                  <a:moveTo>
                    <a:pt x="-1" y="307467"/>
                  </a:moveTo>
                  <a:lnTo>
                    <a:pt x="-1" y="0"/>
                  </a:lnTo>
                </a:path>
              </a:pathLst>
            </a:custGeom>
            <a:solidFill>
              <a:schemeClr val="accent4"/>
            </a:solidFill>
            <a:ln w="10950" cap="flat" cmpd="sng">
              <a:solidFill>
                <a:schemeClr val="accent4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4"/>
            <p:cNvSpPr/>
            <p:nvPr/>
          </p:nvSpPr>
          <p:spPr>
            <a:xfrm>
              <a:off x="10809827" y="4708683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 extrusionOk="0">
                  <a:moveTo>
                    <a:pt x="24765" y="12382"/>
                  </a:moveTo>
                  <a:cubicBezTo>
                    <a:pt x="24765" y="19240"/>
                    <a:pt x="19241" y="24765"/>
                    <a:pt x="12382" y="24765"/>
                  </a:cubicBezTo>
                  <a:cubicBezTo>
                    <a:pt x="5524" y="24765"/>
                    <a:pt x="0" y="19240"/>
                    <a:pt x="0" y="12382"/>
                  </a:cubicBezTo>
                  <a:cubicBezTo>
                    <a:pt x="0" y="5524"/>
                    <a:pt x="5524" y="0"/>
                    <a:pt x="12382" y="0"/>
                  </a:cubicBezTo>
                  <a:cubicBezTo>
                    <a:pt x="19241" y="0"/>
                    <a:pt x="24765" y="5524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4"/>
            <p:cNvSpPr/>
            <p:nvPr/>
          </p:nvSpPr>
          <p:spPr>
            <a:xfrm>
              <a:off x="10809827" y="4402455"/>
              <a:ext cx="24764" cy="24764"/>
            </a:xfrm>
            <a:custGeom>
              <a:avLst/>
              <a:gdLst/>
              <a:ahLst/>
              <a:cxnLst/>
              <a:rect l="l" t="t" r="r" b="b"/>
              <a:pathLst>
                <a:path w="24764" h="24764" extrusionOk="0">
                  <a:moveTo>
                    <a:pt x="24765" y="12382"/>
                  </a:moveTo>
                  <a:cubicBezTo>
                    <a:pt x="24765" y="5524"/>
                    <a:pt x="19241" y="0"/>
                    <a:pt x="12382" y="0"/>
                  </a:cubicBezTo>
                  <a:cubicBezTo>
                    <a:pt x="5524" y="0"/>
                    <a:pt x="0" y="5524"/>
                    <a:pt x="0" y="12382"/>
                  </a:cubicBezTo>
                  <a:cubicBezTo>
                    <a:pt x="0" y="19240"/>
                    <a:pt x="5524" y="24765"/>
                    <a:pt x="12382" y="24765"/>
                  </a:cubicBezTo>
                  <a:cubicBezTo>
                    <a:pt x="19241" y="24765"/>
                    <a:pt x="24765" y="19240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385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49" name="Google Shape;449;p15"/>
          <p:cNvSpPr txBox="1">
            <a:spLocks noGrp="1"/>
          </p:cNvSpPr>
          <p:nvPr>
            <p:ph type="subTitle" idx="1"/>
          </p:nvPr>
        </p:nvSpPr>
        <p:spPr>
          <a:xfrm>
            <a:off x="1670967" y="2738267"/>
            <a:ext cx="37480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50" name="Google Shape;450;p15"/>
          <p:cNvSpPr txBox="1">
            <a:spLocks noGrp="1"/>
          </p:cNvSpPr>
          <p:nvPr>
            <p:ph type="subTitle" idx="2"/>
          </p:nvPr>
        </p:nvSpPr>
        <p:spPr>
          <a:xfrm>
            <a:off x="6773035" y="2738267"/>
            <a:ext cx="37480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51" name="Google Shape;451;p15"/>
          <p:cNvSpPr txBox="1">
            <a:spLocks noGrp="1"/>
          </p:cNvSpPr>
          <p:nvPr>
            <p:ph type="subTitle" idx="3"/>
          </p:nvPr>
        </p:nvSpPr>
        <p:spPr>
          <a:xfrm>
            <a:off x="1670967" y="4753733"/>
            <a:ext cx="37480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52" name="Google Shape;452;p15"/>
          <p:cNvSpPr txBox="1">
            <a:spLocks noGrp="1"/>
          </p:cNvSpPr>
          <p:nvPr>
            <p:ph type="subTitle" idx="4"/>
          </p:nvPr>
        </p:nvSpPr>
        <p:spPr>
          <a:xfrm>
            <a:off x="6773035" y="4753733"/>
            <a:ext cx="37480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53" name="Google Shape;453;p15"/>
          <p:cNvSpPr txBox="1">
            <a:spLocks noGrp="1"/>
          </p:cNvSpPr>
          <p:nvPr>
            <p:ph type="subTitle" idx="5"/>
          </p:nvPr>
        </p:nvSpPr>
        <p:spPr>
          <a:xfrm>
            <a:off x="1670967" y="1818000"/>
            <a:ext cx="3748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54" name="Google Shape;454;p15"/>
          <p:cNvSpPr txBox="1">
            <a:spLocks noGrp="1"/>
          </p:cNvSpPr>
          <p:nvPr>
            <p:ph type="subTitle" idx="6"/>
          </p:nvPr>
        </p:nvSpPr>
        <p:spPr>
          <a:xfrm>
            <a:off x="1670967" y="3833500"/>
            <a:ext cx="3748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55" name="Google Shape;455;p15"/>
          <p:cNvSpPr txBox="1">
            <a:spLocks noGrp="1"/>
          </p:cNvSpPr>
          <p:nvPr>
            <p:ph type="subTitle" idx="7"/>
          </p:nvPr>
        </p:nvSpPr>
        <p:spPr>
          <a:xfrm>
            <a:off x="6773000" y="1818000"/>
            <a:ext cx="3748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56" name="Google Shape;456;p15"/>
          <p:cNvSpPr txBox="1">
            <a:spLocks noGrp="1"/>
          </p:cNvSpPr>
          <p:nvPr>
            <p:ph type="subTitle" idx="8"/>
          </p:nvPr>
        </p:nvSpPr>
        <p:spPr>
          <a:xfrm>
            <a:off x="6773000" y="3833500"/>
            <a:ext cx="3748000" cy="9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57" name="Google Shape;457;p15"/>
          <p:cNvSpPr/>
          <p:nvPr/>
        </p:nvSpPr>
        <p:spPr>
          <a:xfrm rot="8819869" flipH="1">
            <a:off x="9380704" y="5244836"/>
            <a:ext cx="4211291" cy="334618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8" name="Google Shape;458;p15"/>
          <p:cNvSpPr/>
          <p:nvPr/>
        </p:nvSpPr>
        <p:spPr>
          <a:xfrm rot="-3657034" flipH="1">
            <a:off x="-1781691" y="-1145245"/>
            <a:ext cx="3661360" cy="2562260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9" name="Google Shape;459;p15"/>
          <p:cNvGrpSpPr/>
          <p:nvPr/>
        </p:nvGrpSpPr>
        <p:grpSpPr>
          <a:xfrm>
            <a:off x="86755" y="5830726"/>
            <a:ext cx="1170877" cy="872709"/>
            <a:chOff x="1114425" y="4361211"/>
            <a:chExt cx="573023" cy="427101"/>
          </a:xfrm>
        </p:grpSpPr>
        <p:grpSp>
          <p:nvGrpSpPr>
            <p:cNvPr id="460" name="Google Shape;460;p15"/>
            <p:cNvGrpSpPr/>
            <p:nvPr/>
          </p:nvGrpSpPr>
          <p:grpSpPr>
            <a:xfrm>
              <a:off x="1114425" y="4361211"/>
              <a:ext cx="573023" cy="427101"/>
              <a:chOff x="1114425" y="4361211"/>
              <a:chExt cx="573023" cy="427101"/>
            </a:xfrm>
          </p:grpSpPr>
          <p:sp>
            <p:nvSpPr>
              <p:cNvPr id="461" name="Google Shape;461;p15"/>
              <p:cNvSpPr/>
              <p:nvPr/>
            </p:nvSpPr>
            <p:spPr>
              <a:xfrm>
                <a:off x="1241964" y="4361211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715"/>
                    </a:moveTo>
                    <a:lnTo>
                      <a:pt x="173450" y="42005"/>
                    </a:lnTo>
                    <a:cubicBezTo>
                      <a:pt x="178403" y="46958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3536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2" name="Google Shape;462;p15"/>
              <p:cNvSpPr/>
              <p:nvPr/>
            </p:nvSpPr>
            <p:spPr>
              <a:xfrm>
                <a:off x="1178242" y="4425029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4244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3" name="Google Shape;463;p15"/>
              <p:cNvSpPr/>
              <p:nvPr/>
            </p:nvSpPr>
            <p:spPr>
              <a:xfrm>
                <a:off x="1114425" y="4488846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811"/>
                    </a:cubicBezTo>
                    <a:close/>
                  </a:path>
                </a:pathLst>
              </a:custGeom>
              <a:solidFill>
                <a:srgbClr val="6F70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4" name="Google Shape;464;p15"/>
            <p:cNvSpPr/>
            <p:nvPr/>
          </p:nvSpPr>
          <p:spPr>
            <a:xfrm>
              <a:off x="1303210" y="4628965"/>
              <a:ext cx="68735" cy="82063"/>
            </a:xfrm>
            <a:custGeom>
              <a:avLst/>
              <a:gdLst/>
              <a:ahLst/>
              <a:cxnLst/>
              <a:rect l="l" t="t" r="r" b="b"/>
              <a:pathLst>
                <a:path w="68735" h="82063" extrusionOk="0">
                  <a:moveTo>
                    <a:pt x="0" y="6471"/>
                  </a:moveTo>
                  <a:lnTo>
                    <a:pt x="0" y="75527"/>
                  </a:lnTo>
                  <a:cubicBezTo>
                    <a:pt x="0" y="80575"/>
                    <a:pt x="5524" y="83719"/>
                    <a:pt x="9811" y="81147"/>
                  </a:cubicBezTo>
                  <a:lnTo>
                    <a:pt x="65532" y="48095"/>
                  </a:lnTo>
                  <a:cubicBezTo>
                    <a:pt x="69723" y="45619"/>
                    <a:pt x="69818" y="39618"/>
                    <a:pt x="65723" y="37046"/>
                  </a:cubicBezTo>
                  <a:lnTo>
                    <a:pt x="10001" y="1042"/>
                  </a:lnTo>
                  <a:cubicBezTo>
                    <a:pt x="5715" y="-1721"/>
                    <a:pt x="0" y="1327"/>
                    <a:pt x="0" y="6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5" name="Google Shape;465;p15"/>
          <p:cNvGrpSpPr/>
          <p:nvPr/>
        </p:nvGrpSpPr>
        <p:grpSpPr>
          <a:xfrm>
            <a:off x="10819960" y="355785"/>
            <a:ext cx="1106656" cy="1001184"/>
            <a:chOff x="8114596" y="445039"/>
            <a:chExt cx="633002" cy="572716"/>
          </a:xfrm>
        </p:grpSpPr>
        <p:grpSp>
          <p:nvGrpSpPr>
            <p:cNvPr id="466" name="Google Shape;466;p15"/>
            <p:cNvGrpSpPr/>
            <p:nvPr/>
          </p:nvGrpSpPr>
          <p:grpSpPr>
            <a:xfrm>
              <a:off x="8114596" y="445039"/>
              <a:ext cx="633002" cy="572716"/>
              <a:chOff x="7189660" y="520827"/>
              <a:chExt cx="598074" cy="541115"/>
            </a:xfrm>
          </p:grpSpPr>
          <p:sp>
            <p:nvSpPr>
              <p:cNvPr id="467" name="Google Shape;467;p15"/>
              <p:cNvSpPr/>
              <p:nvPr/>
            </p:nvSpPr>
            <p:spPr>
              <a:xfrm>
                <a:off x="7189660" y="520827"/>
                <a:ext cx="598074" cy="541115"/>
              </a:xfrm>
              <a:custGeom>
                <a:avLst/>
                <a:gdLst/>
                <a:ahLst/>
                <a:cxnLst/>
                <a:rect l="l" t="t" r="r" b="b"/>
                <a:pathLst>
                  <a:path w="598074" h="541115" extrusionOk="0">
                    <a:moveTo>
                      <a:pt x="557022" y="0"/>
                    </a:moveTo>
                    <a:cubicBezTo>
                      <a:pt x="579695" y="0"/>
                      <a:pt x="598075" y="18380"/>
                      <a:pt x="598075" y="41053"/>
                    </a:cubicBezTo>
                    <a:lnTo>
                      <a:pt x="598075" y="500063"/>
                    </a:lnTo>
                    <a:cubicBezTo>
                      <a:pt x="598075" y="522735"/>
                      <a:pt x="579695" y="541115"/>
                      <a:pt x="557022" y="541115"/>
                    </a:cubicBezTo>
                    <a:lnTo>
                      <a:pt x="41053" y="541115"/>
                    </a:lnTo>
                    <a:cubicBezTo>
                      <a:pt x="18380" y="541115"/>
                      <a:pt x="0" y="522735"/>
                      <a:pt x="0" y="500063"/>
                    </a:cubicBezTo>
                    <a:lnTo>
                      <a:pt x="0" y="41053"/>
                    </a:lnTo>
                    <a:cubicBezTo>
                      <a:pt x="0" y="18380"/>
                      <a:pt x="18380" y="0"/>
                      <a:pt x="4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68" name="Google Shape;468;p15"/>
              <p:cNvGrpSpPr/>
              <p:nvPr/>
            </p:nvGrpSpPr>
            <p:grpSpPr>
              <a:xfrm>
                <a:off x="7579137" y="551973"/>
                <a:ext cx="164782" cy="41529"/>
                <a:chOff x="7579137" y="551973"/>
                <a:chExt cx="164782" cy="41529"/>
              </a:xfrm>
            </p:grpSpPr>
            <p:sp>
              <p:nvSpPr>
                <p:cNvPr id="469" name="Google Shape;469;p15"/>
                <p:cNvSpPr/>
                <p:nvPr/>
              </p:nvSpPr>
              <p:spPr>
                <a:xfrm>
                  <a:off x="7702391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0" name="Google Shape;470;p15"/>
                <p:cNvSpPr/>
                <p:nvPr/>
              </p:nvSpPr>
              <p:spPr>
                <a:xfrm>
                  <a:off x="7640764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1" name="Google Shape;471;p15"/>
                <p:cNvSpPr/>
                <p:nvPr/>
              </p:nvSpPr>
              <p:spPr>
                <a:xfrm>
                  <a:off x="7579137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472" name="Google Shape;472;p15"/>
            <p:cNvGrpSpPr/>
            <p:nvPr/>
          </p:nvGrpSpPr>
          <p:grpSpPr>
            <a:xfrm>
              <a:off x="8184962" y="619646"/>
              <a:ext cx="498115" cy="257273"/>
              <a:chOff x="7256144" y="685800"/>
              <a:chExt cx="470630" cy="243077"/>
            </a:xfrm>
          </p:grpSpPr>
          <p:sp>
            <p:nvSpPr>
              <p:cNvPr id="473" name="Google Shape;473;p15"/>
              <p:cNvSpPr/>
              <p:nvPr/>
            </p:nvSpPr>
            <p:spPr>
              <a:xfrm>
                <a:off x="7256144" y="694753"/>
                <a:ext cx="218503" cy="218217"/>
              </a:xfrm>
              <a:custGeom>
                <a:avLst/>
                <a:gdLst/>
                <a:ahLst/>
                <a:cxnLst/>
                <a:rect l="l" t="t" r="r" b="b"/>
                <a:pathLst>
                  <a:path w="218503" h="218217" extrusionOk="0">
                    <a:moveTo>
                      <a:pt x="216598" y="129540"/>
                    </a:moveTo>
                    <a:cubicBezTo>
                      <a:pt x="217837" y="122968"/>
                      <a:pt x="218504" y="116110"/>
                      <a:pt x="218504" y="109156"/>
                    </a:cubicBezTo>
                    <a:cubicBezTo>
                      <a:pt x="218504" y="102203"/>
                      <a:pt x="217837" y="95440"/>
                      <a:pt x="216598" y="88773"/>
                    </a:cubicBezTo>
                    <a:lnTo>
                      <a:pt x="181261" y="88773"/>
                    </a:lnTo>
                    <a:cubicBezTo>
                      <a:pt x="179641" y="83058"/>
                      <a:pt x="177451" y="77724"/>
                      <a:pt x="174593" y="72676"/>
                    </a:cubicBezTo>
                    <a:lnTo>
                      <a:pt x="199549" y="47720"/>
                    </a:lnTo>
                    <a:cubicBezTo>
                      <a:pt x="191834" y="36385"/>
                      <a:pt x="182118" y="26670"/>
                      <a:pt x="170783" y="18955"/>
                    </a:cubicBezTo>
                    <a:lnTo>
                      <a:pt x="145732" y="44005"/>
                    </a:lnTo>
                    <a:cubicBezTo>
                      <a:pt x="140684" y="41148"/>
                      <a:pt x="135255" y="38957"/>
                      <a:pt x="129635" y="37338"/>
                    </a:cubicBezTo>
                    <a:lnTo>
                      <a:pt x="129635" y="1905"/>
                    </a:lnTo>
                    <a:cubicBezTo>
                      <a:pt x="123063" y="667"/>
                      <a:pt x="116205" y="0"/>
                      <a:pt x="109252" y="0"/>
                    </a:cubicBezTo>
                    <a:cubicBezTo>
                      <a:pt x="102298" y="0"/>
                      <a:pt x="95536" y="667"/>
                      <a:pt x="88868" y="1905"/>
                    </a:cubicBezTo>
                    <a:lnTo>
                      <a:pt x="88868" y="37338"/>
                    </a:lnTo>
                    <a:cubicBezTo>
                      <a:pt x="83154" y="38957"/>
                      <a:pt x="77819" y="41148"/>
                      <a:pt x="72771" y="44005"/>
                    </a:cubicBezTo>
                    <a:lnTo>
                      <a:pt x="47720" y="18955"/>
                    </a:lnTo>
                    <a:cubicBezTo>
                      <a:pt x="36386" y="26670"/>
                      <a:pt x="26670" y="36481"/>
                      <a:pt x="18955" y="47720"/>
                    </a:cubicBezTo>
                    <a:lnTo>
                      <a:pt x="43910" y="72676"/>
                    </a:lnTo>
                    <a:cubicBezTo>
                      <a:pt x="41053" y="77724"/>
                      <a:pt x="38862" y="83153"/>
                      <a:pt x="37243" y="88773"/>
                    </a:cubicBezTo>
                    <a:lnTo>
                      <a:pt x="1905" y="88773"/>
                    </a:lnTo>
                    <a:cubicBezTo>
                      <a:pt x="667" y="95345"/>
                      <a:pt x="0" y="102203"/>
                      <a:pt x="0" y="109156"/>
                    </a:cubicBezTo>
                    <a:cubicBezTo>
                      <a:pt x="0" y="116110"/>
                      <a:pt x="667" y="122873"/>
                      <a:pt x="1905" y="129540"/>
                    </a:cubicBezTo>
                    <a:lnTo>
                      <a:pt x="37243" y="129540"/>
                    </a:lnTo>
                    <a:cubicBezTo>
                      <a:pt x="38862" y="135255"/>
                      <a:pt x="41053" y="140589"/>
                      <a:pt x="43910" y="145637"/>
                    </a:cubicBezTo>
                    <a:lnTo>
                      <a:pt x="18955" y="170593"/>
                    </a:lnTo>
                    <a:cubicBezTo>
                      <a:pt x="26670" y="181928"/>
                      <a:pt x="36386" y="191643"/>
                      <a:pt x="47720" y="199358"/>
                    </a:cubicBezTo>
                    <a:lnTo>
                      <a:pt x="72771" y="174308"/>
                    </a:lnTo>
                    <a:cubicBezTo>
                      <a:pt x="77819" y="177165"/>
                      <a:pt x="83248" y="179356"/>
                      <a:pt x="88868" y="180975"/>
                    </a:cubicBezTo>
                    <a:lnTo>
                      <a:pt x="88868" y="216313"/>
                    </a:lnTo>
                    <a:cubicBezTo>
                      <a:pt x="95441" y="217551"/>
                      <a:pt x="102298" y="218218"/>
                      <a:pt x="109252" y="218218"/>
                    </a:cubicBezTo>
                    <a:cubicBezTo>
                      <a:pt x="116205" y="218218"/>
                      <a:pt x="122968" y="217551"/>
                      <a:pt x="129635" y="216313"/>
                    </a:cubicBezTo>
                    <a:lnTo>
                      <a:pt x="129635" y="180975"/>
                    </a:lnTo>
                    <a:cubicBezTo>
                      <a:pt x="135350" y="179356"/>
                      <a:pt x="140684" y="177070"/>
                      <a:pt x="145732" y="174308"/>
                    </a:cubicBezTo>
                    <a:lnTo>
                      <a:pt x="170783" y="199358"/>
                    </a:lnTo>
                    <a:cubicBezTo>
                      <a:pt x="182118" y="191643"/>
                      <a:pt x="191834" y="181928"/>
                      <a:pt x="199549" y="170593"/>
                    </a:cubicBezTo>
                    <a:lnTo>
                      <a:pt x="174593" y="145542"/>
                    </a:lnTo>
                    <a:cubicBezTo>
                      <a:pt x="177451" y="140494"/>
                      <a:pt x="179641" y="135064"/>
                      <a:pt x="181261" y="129445"/>
                    </a:cubicBezTo>
                    <a:lnTo>
                      <a:pt x="216598" y="129445"/>
                    </a:lnTo>
                    <a:close/>
                    <a:moveTo>
                      <a:pt x="109252" y="131255"/>
                    </a:moveTo>
                    <a:cubicBezTo>
                      <a:pt x="97060" y="131255"/>
                      <a:pt x="87249" y="121349"/>
                      <a:pt x="87249" y="109252"/>
                    </a:cubicBezTo>
                    <a:cubicBezTo>
                      <a:pt x="87249" y="97155"/>
                      <a:pt x="97155" y="87249"/>
                      <a:pt x="109252" y="87249"/>
                    </a:cubicBezTo>
                    <a:cubicBezTo>
                      <a:pt x="121348" y="87249"/>
                      <a:pt x="131255" y="97155"/>
                      <a:pt x="131255" y="109252"/>
                    </a:cubicBezTo>
                    <a:cubicBezTo>
                      <a:pt x="131255" y="121349"/>
                      <a:pt x="121348" y="131255"/>
                      <a:pt x="109252" y="1312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474" name="Google Shape;474;p15"/>
              <p:cNvGrpSpPr/>
              <p:nvPr/>
            </p:nvGrpSpPr>
            <p:grpSpPr>
              <a:xfrm>
                <a:off x="7512843" y="685800"/>
                <a:ext cx="213931" cy="243077"/>
                <a:chOff x="7512843" y="685800"/>
                <a:chExt cx="213931" cy="243077"/>
              </a:xfrm>
            </p:grpSpPr>
            <p:grpSp>
              <p:nvGrpSpPr>
                <p:cNvPr id="475" name="Google Shape;475;p15"/>
                <p:cNvGrpSpPr/>
                <p:nvPr/>
              </p:nvGrpSpPr>
              <p:grpSpPr>
                <a:xfrm>
                  <a:off x="7512843" y="836580"/>
                  <a:ext cx="213931" cy="92297"/>
                  <a:chOff x="7512843" y="836580"/>
                  <a:chExt cx="213931" cy="92297"/>
                </a:xfrm>
              </p:grpSpPr>
              <p:sp>
                <p:nvSpPr>
                  <p:cNvPr id="476" name="Google Shape;476;p15"/>
                  <p:cNvSpPr/>
                  <p:nvPr/>
                </p:nvSpPr>
                <p:spPr>
                  <a:xfrm>
                    <a:off x="7512843" y="85601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7" name="Google Shape;477;p15"/>
                  <p:cNvSpPr/>
                  <p:nvPr/>
                </p:nvSpPr>
                <p:spPr>
                  <a:xfrm>
                    <a:off x="7512843" y="83658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78" name="Google Shape;478;p15"/>
                <p:cNvGrpSpPr/>
                <p:nvPr/>
              </p:nvGrpSpPr>
              <p:grpSpPr>
                <a:xfrm>
                  <a:off x="7512843" y="761238"/>
                  <a:ext cx="213931" cy="92296"/>
                  <a:chOff x="7512843" y="761238"/>
                  <a:chExt cx="213931" cy="92296"/>
                </a:xfrm>
              </p:grpSpPr>
              <p:sp>
                <p:nvSpPr>
                  <p:cNvPr id="479" name="Google Shape;479;p15"/>
                  <p:cNvSpPr/>
                  <p:nvPr/>
                </p:nvSpPr>
                <p:spPr>
                  <a:xfrm>
                    <a:off x="7512843" y="780668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0" name="Google Shape;480;p15"/>
                  <p:cNvSpPr/>
                  <p:nvPr/>
                </p:nvSpPr>
                <p:spPr>
                  <a:xfrm>
                    <a:off x="7512843" y="761238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1" name="Google Shape;481;p15"/>
                <p:cNvGrpSpPr/>
                <p:nvPr/>
              </p:nvGrpSpPr>
              <p:grpSpPr>
                <a:xfrm>
                  <a:off x="7512843" y="685800"/>
                  <a:ext cx="213931" cy="92297"/>
                  <a:chOff x="7512843" y="685800"/>
                  <a:chExt cx="213931" cy="92297"/>
                </a:xfrm>
              </p:grpSpPr>
              <p:sp>
                <p:nvSpPr>
                  <p:cNvPr id="482" name="Google Shape;482;p15"/>
                  <p:cNvSpPr/>
                  <p:nvPr/>
                </p:nvSpPr>
                <p:spPr>
                  <a:xfrm>
                    <a:off x="7512843" y="70523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8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8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83" name="Google Shape;483;p15"/>
                  <p:cNvSpPr/>
                  <p:nvPr/>
                </p:nvSpPr>
                <p:spPr>
                  <a:xfrm>
                    <a:off x="7512843" y="68580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59244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965200" y="2280201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87" name="Google Shape;487;p16"/>
          <p:cNvSpPr txBox="1">
            <a:spLocks noGrp="1"/>
          </p:cNvSpPr>
          <p:nvPr>
            <p:ph type="subTitle" idx="2"/>
          </p:nvPr>
        </p:nvSpPr>
        <p:spPr>
          <a:xfrm>
            <a:off x="4769525" y="22802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88" name="Google Shape;488;p16"/>
          <p:cNvSpPr txBox="1">
            <a:spLocks noGrp="1"/>
          </p:cNvSpPr>
          <p:nvPr>
            <p:ph type="subTitle" idx="3"/>
          </p:nvPr>
        </p:nvSpPr>
        <p:spPr>
          <a:xfrm>
            <a:off x="965200" y="4665067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89" name="Google Shape;489;p16"/>
          <p:cNvSpPr txBox="1">
            <a:spLocks noGrp="1"/>
          </p:cNvSpPr>
          <p:nvPr>
            <p:ph type="subTitle" idx="4"/>
          </p:nvPr>
        </p:nvSpPr>
        <p:spPr>
          <a:xfrm>
            <a:off x="4769525" y="4665067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90" name="Google Shape;490;p16"/>
          <p:cNvSpPr txBox="1">
            <a:spLocks noGrp="1"/>
          </p:cNvSpPr>
          <p:nvPr>
            <p:ph type="subTitle" idx="5"/>
          </p:nvPr>
        </p:nvSpPr>
        <p:spPr>
          <a:xfrm>
            <a:off x="8573851" y="2280215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91" name="Google Shape;491;p16"/>
          <p:cNvSpPr txBox="1">
            <a:spLocks noGrp="1"/>
          </p:cNvSpPr>
          <p:nvPr>
            <p:ph type="subTitle" idx="6"/>
          </p:nvPr>
        </p:nvSpPr>
        <p:spPr>
          <a:xfrm>
            <a:off x="8573851" y="4665067"/>
            <a:ext cx="2648000" cy="14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7"/>
          </p:nvPr>
        </p:nvSpPr>
        <p:spPr>
          <a:xfrm>
            <a:off x="975600" y="1413700"/>
            <a:ext cx="2637600" cy="8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8"/>
          </p:nvPr>
        </p:nvSpPr>
        <p:spPr>
          <a:xfrm>
            <a:off x="4777325" y="1413712"/>
            <a:ext cx="2637600" cy="8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9"/>
          </p:nvPr>
        </p:nvSpPr>
        <p:spPr>
          <a:xfrm>
            <a:off x="8579051" y="1413712"/>
            <a:ext cx="2637600" cy="8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13"/>
          </p:nvPr>
        </p:nvSpPr>
        <p:spPr>
          <a:xfrm>
            <a:off x="965200" y="3794400"/>
            <a:ext cx="2648000" cy="8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subTitle" idx="14"/>
          </p:nvPr>
        </p:nvSpPr>
        <p:spPr>
          <a:xfrm>
            <a:off x="4777327" y="3794400"/>
            <a:ext cx="2637600" cy="8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97" name="Google Shape;497;p16"/>
          <p:cNvSpPr txBox="1">
            <a:spLocks noGrp="1"/>
          </p:cNvSpPr>
          <p:nvPr>
            <p:ph type="subTitle" idx="15"/>
          </p:nvPr>
        </p:nvSpPr>
        <p:spPr>
          <a:xfrm>
            <a:off x="8579053" y="3794400"/>
            <a:ext cx="2637600" cy="8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498" name="Google Shape;498;p16"/>
          <p:cNvSpPr/>
          <p:nvPr/>
        </p:nvSpPr>
        <p:spPr>
          <a:xfrm rot="-3263452" flipH="1">
            <a:off x="9829480" y="5384436"/>
            <a:ext cx="3997141" cy="343505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9" name="Google Shape;499;p16"/>
          <p:cNvSpPr/>
          <p:nvPr/>
        </p:nvSpPr>
        <p:spPr>
          <a:xfrm rot="531647" flipH="1">
            <a:off x="-2161642" y="5460760"/>
            <a:ext cx="3441425" cy="2782728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0" name="Google Shape;500;p16"/>
          <p:cNvSpPr/>
          <p:nvPr/>
        </p:nvSpPr>
        <p:spPr>
          <a:xfrm rot="460658" flipH="1">
            <a:off x="9792156" y="-1931930"/>
            <a:ext cx="4071793" cy="329244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16"/>
          <p:cNvGrpSpPr/>
          <p:nvPr/>
        </p:nvGrpSpPr>
        <p:grpSpPr>
          <a:xfrm>
            <a:off x="10575830" y="236125"/>
            <a:ext cx="1330431" cy="982793"/>
            <a:chOff x="7931872" y="177093"/>
            <a:chExt cx="997823" cy="737095"/>
          </a:xfrm>
        </p:grpSpPr>
        <p:grpSp>
          <p:nvGrpSpPr>
            <p:cNvPr id="502" name="Google Shape;502;p16"/>
            <p:cNvGrpSpPr/>
            <p:nvPr/>
          </p:nvGrpSpPr>
          <p:grpSpPr>
            <a:xfrm>
              <a:off x="7931872" y="177093"/>
              <a:ext cx="919725" cy="318025"/>
              <a:chOff x="7230903" y="4635722"/>
              <a:chExt cx="652843" cy="225742"/>
            </a:xfrm>
          </p:grpSpPr>
          <p:sp>
            <p:nvSpPr>
              <p:cNvPr id="503" name="Google Shape;503;p16"/>
              <p:cNvSpPr/>
              <p:nvPr/>
            </p:nvSpPr>
            <p:spPr>
              <a:xfrm>
                <a:off x="7230903" y="4635722"/>
                <a:ext cx="652843" cy="225742"/>
              </a:xfrm>
              <a:custGeom>
                <a:avLst/>
                <a:gdLst/>
                <a:ahLst/>
                <a:cxnLst/>
                <a:rect l="l" t="t" r="r" b="b"/>
                <a:pathLst>
                  <a:path w="652843" h="225742" extrusionOk="0">
                    <a:moveTo>
                      <a:pt x="619030" y="0"/>
                    </a:moveTo>
                    <a:cubicBezTo>
                      <a:pt x="637705" y="0"/>
                      <a:pt x="652844" y="15139"/>
                      <a:pt x="652844" y="33814"/>
                    </a:cubicBezTo>
                    <a:lnTo>
                      <a:pt x="652844" y="191929"/>
                    </a:lnTo>
                    <a:cubicBezTo>
                      <a:pt x="652844" y="210603"/>
                      <a:pt x="637704" y="225742"/>
                      <a:pt x="619030" y="225742"/>
                    </a:cubicBezTo>
                    <a:lnTo>
                      <a:pt x="33814" y="225742"/>
                    </a:lnTo>
                    <a:cubicBezTo>
                      <a:pt x="15139" y="225742"/>
                      <a:pt x="0" y="210603"/>
                      <a:pt x="0" y="191929"/>
                    </a:cubicBezTo>
                    <a:lnTo>
                      <a:pt x="0" y="33814"/>
                    </a:lnTo>
                    <a:cubicBezTo>
                      <a:pt x="0" y="15139"/>
                      <a:pt x="15139" y="0"/>
                      <a:pt x="338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4" name="Google Shape;504;p16"/>
              <p:cNvSpPr/>
              <p:nvPr/>
            </p:nvSpPr>
            <p:spPr>
              <a:xfrm>
                <a:off x="7287577" y="4672107"/>
                <a:ext cx="151161" cy="151161"/>
              </a:xfrm>
              <a:custGeom>
                <a:avLst/>
                <a:gdLst/>
                <a:ahLst/>
                <a:cxnLst/>
                <a:rect l="l" t="t" r="r" b="b"/>
                <a:pathLst>
                  <a:path w="151161" h="151161" extrusionOk="0">
                    <a:moveTo>
                      <a:pt x="0" y="0"/>
                    </a:moveTo>
                    <a:lnTo>
                      <a:pt x="151161" y="0"/>
                    </a:lnTo>
                    <a:lnTo>
                      <a:pt x="151161" y="151162"/>
                    </a:lnTo>
                    <a:lnTo>
                      <a:pt x="0" y="1511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05" name="Google Shape;505;p16"/>
              <p:cNvGrpSpPr/>
              <p:nvPr/>
            </p:nvGrpSpPr>
            <p:grpSpPr>
              <a:xfrm>
                <a:off x="7487126" y="4676394"/>
                <a:ext cx="332041" cy="142684"/>
                <a:chOff x="7487126" y="4676394"/>
                <a:chExt cx="332041" cy="142684"/>
              </a:xfrm>
            </p:grpSpPr>
            <p:sp>
              <p:nvSpPr>
                <p:cNvPr id="506" name="Google Shape;506;p16"/>
                <p:cNvSpPr/>
                <p:nvPr/>
              </p:nvSpPr>
              <p:spPr>
                <a:xfrm>
                  <a:off x="7487126" y="4676394"/>
                  <a:ext cx="332041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041" h="20383" extrusionOk="0">
                      <a:moveTo>
                        <a:pt x="0" y="0"/>
                      </a:moveTo>
                      <a:lnTo>
                        <a:pt x="332041" y="0"/>
                      </a:lnTo>
                      <a:lnTo>
                        <a:pt x="332041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7" name="Google Shape;507;p16"/>
                <p:cNvSpPr/>
                <p:nvPr/>
              </p:nvSpPr>
              <p:spPr>
                <a:xfrm>
                  <a:off x="7487126" y="4717161"/>
                  <a:ext cx="290322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22" h="20383" extrusionOk="0">
                      <a:moveTo>
                        <a:pt x="0" y="0"/>
                      </a:moveTo>
                      <a:lnTo>
                        <a:pt x="290322" y="0"/>
                      </a:lnTo>
                      <a:lnTo>
                        <a:pt x="290322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8" name="Google Shape;508;p16"/>
                <p:cNvSpPr/>
                <p:nvPr/>
              </p:nvSpPr>
              <p:spPr>
                <a:xfrm>
                  <a:off x="7487126" y="4757928"/>
                  <a:ext cx="303942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942" h="20383" extrusionOk="0">
                      <a:moveTo>
                        <a:pt x="0" y="0"/>
                      </a:moveTo>
                      <a:lnTo>
                        <a:pt x="303942" y="0"/>
                      </a:lnTo>
                      <a:lnTo>
                        <a:pt x="303942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09" name="Google Shape;509;p16"/>
                <p:cNvSpPr/>
                <p:nvPr/>
              </p:nvSpPr>
              <p:spPr>
                <a:xfrm>
                  <a:off x="7487126" y="4798695"/>
                  <a:ext cx="171545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45" h="20383" extrusionOk="0">
                      <a:moveTo>
                        <a:pt x="0" y="0"/>
                      </a:moveTo>
                      <a:lnTo>
                        <a:pt x="171545" y="0"/>
                      </a:lnTo>
                      <a:lnTo>
                        <a:pt x="171545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10" name="Google Shape;510;p16"/>
            <p:cNvGrpSpPr/>
            <p:nvPr/>
          </p:nvGrpSpPr>
          <p:grpSpPr>
            <a:xfrm>
              <a:off x="7931872" y="596163"/>
              <a:ext cx="919725" cy="318025"/>
              <a:chOff x="7230903" y="4933188"/>
              <a:chExt cx="652843" cy="225742"/>
            </a:xfrm>
          </p:grpSpPr>
          <p:grpSp>
            <p:nvGrpSpPr>
              <p:cNvPr id="511" name="Google Shape;511;p16"/>
              <p:cNvGrpSpPr/>
              <p:nvPr/>
            </p:nvGrpSpPr>
            <p:grpSpPr>
              <a:xfrm>
                <a:off x="7230903" y="4933188"/>
                <a:ext cx="652843" cy="225742"/>
                <a:chOff x="7230903" y="4933188"/>
                <a:chExt cx="652843" cy="225742"/>
              </a:xfrm>
            </p:grpSpPr>
            <p:sp>
              <p:nvSpPr>
                <p:cNvPr id="512" name="Google Shape;512;p16"/>
                <p:cNvSpPr/>
                <p:nvPr/>
              </p:nvSpPr>
              <p:spPr>
                <a:xfrm>
                  <a:off x="7230903" y="4933188"/>
                  <a:ext cx="652843" cy="225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843" h="225742" extrusionOk="0">
                      <a:moveTo>
                        <a:pt x="619030" y="0"/>
                      </a:moveTo>
                      <a:cubicBezTo>
                        <a:pt x="637705" y="0"/>
                        <a:pt x="652844" y="15139"/>
                        <a:pt x="652844" y="33814"/>
                      </a:cubicBezTo>
                      <a:lnTo>
                        <a:pt x="652844" y="191929"/>
                      </a:lnTo>
                      <a:cubicBezTo>
                        <a:pt x="652844" y="210604"/>
                        <a:pt x="637704" y="225742"/>
                        <a:pt x="619030" y="225742"/>
                      </a:cubicBezTo>
                      <a:lnTo>
                        <a:pt x="33814" y="225742"/>
                      </a:lnTo>
                      <a:cubicBezTo>
                        <a:pt x="15139" y="225742"/>
                        <a:pt x="0" y="210604"/>
                        <a:pt x="0" y="191929"/>
                      </a:cubicBezTo>
                      <a:lnTo>
                        <a:pt x="0" y="33814"/>
                      </a:lnTo>
                      <a:cubicBezTo>
                        <a:pt x="0" y="15139"/>
                        <a:pt x="15139" y="0"/>
                        <a:pt x="33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13" name="Google Shape;513;p16"/>
                <p:cNvSpPr/>
                <p:nvPr/>
              </p:nvSpPr>
              <p:spPr>
                <a:xfrm>
                  <a:off x="7287577" y="4969668"/>
                  <a:ext cx="151161" cy="15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61" h="151161" extrusionOk="0">
                      <a:moveTo>
                        <a:pt x="75534" y="151162"/>
                      </a:moveTo>
                      <a:lnTo>
                        <a:pt x="75534" y="151162"/>
                      </a:lnTo>
                      <a:cubicBezTo>
                        <a:pt x="33814" y="151162"/>
                        <a:pt x="0" y="117348"/>
                        <a:pt x="0" y="75629"/>
                      </a:cubicBezTo>
                      <a:lnTo>
                        <a:pt x="0" y="75629"/>
                      </a:lnTo>
                      <a:cubicBezTo>
                        <a:pt x="0" y="33909"/>
                        <a:pt x="33814" y="0"/>
                        <a:pt x="75534" y="0"/>
                      </a:cubicBezTo>
                      <a:lnTo>
                        <a:pt x="75534" y="0"/>
                      </a:lnTo>
                      <a:cubicBezTo>
                        <a:pt x="117253" y="0"/>
                        <a:pt x="151162" y="33814"/>
                        <a:pt x="151162" y="75533"/>
                      </a:cubicBezTo>
                      <a:lnTo>
                        <a:pt x="151162" y="75533"/>
                      </a:lnTo>
                      <a:cubicBezTo>
                        <a:pt x="151162" y="117253"/>
                        <a:pt x="117348" y="151162"/>
                        <a:pt x="75534" y="15116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514" name="Google Shape;514;p16"/>
                <p:cNvGrpSpPr/>
                <p:nvPr/>
              </p:nvGrpSpPr>
              <p:grpSpPr>
                <a:xfrm>
                  <a:off x="7487126" y="4973859"/>
                  <a:ext cx="332041" cy="142684"/>
                  <a:chOff x="7487126" y="4973859"/>
                  <a:chExt cx="332041" cy="142684"/>
                </a:xfrm>
              </p:grpSpPr>
              <p:sp>
                <p:nvSpPr>
                  <p:cNvPr id="515" name="Google Shape;515;p16"/>
                  <p:cNvSpPr/>
                  <p:nvPr/>
                </p:nvSpPr>
                <p:spPr>
                  <a:xfrm>
                    <a:off x="7506747" y="4973859"/>
                    <a:ext cx="280034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034" h="20383" extrusionOk="0">
                        <a:moveTo>
                          <a:pt x="0" y="0"/>
                        </a:moveTo>
                        <a:lnTo>
                          <a:pt x="280035" y="0"/>
                        </a:lnTo>
                        <a:lnTo>
                          <a:pt x="280035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6" name="Google Shape;516;p16"/>
                  <p:cNvSpPr/>
                  <p:nvPr/>
                </p:nvSpPr>
                <p:spPr>
                  <a:xfrm>
                    <a:off x="7487126" y="5014626"/>
                    <a:ext cx="205073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073" h="20383" extrusionOk="0">
                        <a:moveTo>
                          <a:pt x="0" y="0"/>
                        </a:moveTo>
                        <a:lnTo>
                          <a:pt x="205073" y="0"/>
                        </a:lnTo>
                        <a:lnTo>
                          <a:pt x="205073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7" name="Google Shape;517;p16"/>
                  <p:cNvSpPr/>
                  <p:nvPr/>
                </p:nvSpPr>
                <p:spPr>
                  <a:xfrm>
                    <a:off x="7487126" y="5055393"/>
                    <a:ext cx="332041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041" h="20383" extrusionOk="0">
                        <a:moveTo>
                          <a:pt x="0" y="0"/>
                        </a:moveTo>
                        <a:lnTo>
                          <a:pt x="332041" y="0"/>
                        </a:lnTo>
                        <a:lnTo>
                          <a:pt x="332041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18" name="Google Shape;518;p16"/>
                  <p:cNvSpPr/>
                  <p:nvPr/>
                </p:nvSpPr>
                <p:spPr>
                  <a:xfrm>
                    <a:off x="7487126" y="5096160"/>
                    <a:ext cx="171545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545" h="20383" extrusionOk="0">
                        <a:moveTo>
                          <a:pt x="0" y="0"/>
                        </a:moveTo>
                        <a:lnTo>
                          <a:pt x="171545" y="0"/>
                        </a:lnTo>
                        <a:lnTo>
                          <a:pt x="171545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519" name="Google Shape;519;p16"/>
              <p:cNvSpPr/>
              <p:nvPr/>
            </p:nvSpPr>
            <p:spPr>
              <a:xfrm>
                <a:off x="7338250" y="5011639"/>
                <a:ext cx="50734" cy="60632"/>
              </a:xfrm>
              <a:custGeom>
                <a:avLst/>
                <a:gdLst/>
                <a:ahLst/>
                <a:cxnLst/>
                <a:rect l="l" t="t" r="r" b="b"/>
                <a:pathLst>
                  <a:path w="50734" h="60632" extrusionOk="0">
                    <a:moveTo>
                      <a:pt x="0" y="4892"/>
                    </a:moveTo>
                    <a:lnTo>
                      <a:pt x="0" y="55851"/>
                    </a:lnTo>
                    <a:cubicBezTo>
                      <a:pt x="0" y="59566"/>
                      <a:pt x="4001" y="61851"/>
                      <a:pt x="7239" y="59947"/>
                    </a:cubicBezTo>
                    <a:lnTo>
                      <a:pt x="48387" y="35563"/>
                    </a:lnTo>
                    <a:cubicBezTo>
                      <a:pt x="51435" y="33753"/>
                      <a:pt x="51531" y="29371"/>
                      <a:pt x="48578" y="27371"/>
                    </a:cubicBezTo>
                    <a:lnTo>
                      <a:pt x="7430" y="796"/>
                    </a:lnTo>
                    <a:cubicBezTo>
                      <a:pt x="4191" y="-1299"/>
                      <a:pt x="0" y="987"/>
                      <a:pt x="0" y="47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0" name="Google Shape;520;p16"/>
            <p:cNvGrpSpPr/>
            <p:nvPr/>
          </p:nvGrpSpPr>
          <p:grpSpPr>
            <a:xfrm>
              <a:off x="8756326" y="539537"/>
              <a:ext cx="173370" cy="112691"/>
              <a:chOff x="7816120" y="4892994"/>
              <a:chExt cx="123062" cy="79991"/>
            </a:xfrm>
          </p:grpSpPr>
          <p:grpSp>
            <p:nvGrpSpPr>
              <p:cNvPr id="521" name="Google Shape;521;p16"/>
              <p:cNvGrpSpPr/>
              <p:nvPr/>
            </p:nvGrpSpPr>
            <p:grpSpPr>
              <a:xfrm>
                <a:off x="7816120" y="4902803"/>
                <a:ext cx="123062" cy="63817"/>
                <a:chOff x="7816120" y="4902803"/>
                <a:chExt cx="123062" cy="63817"/>
              </a:xfrm>
            </p:grpSpPr>
            <p:sp>
              <p:nvSpPr>
                <p:cNvPr id="522" name="Google Shape;522;p16"/>
                <p:cNvSpPr/>
                <p:nvPr/>
              </p:nvSpPr>
              <p:spPr>
                <a:xfrm>
                  <a:off x="7816120" y="4902803"/>
                  <a:ext cx="123062" cy="63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62" h="63817" extrusionOk="0">
                      <a:moveTo>
                        <a:pt x="61531" y="63817"/>
                      </a:moveTo>
                      <a:cubicBezTo>
                        <a:pt x="86963" y="63817"/>
                        <a:pt x="109442" y="51244"/>
                        <a:pt x="123063" y="31909"/>
                      </a:cubicBezTo>
                      <a:cubicBezTo>
                        <a:pt x="109442" y="12573"/>
                        <a:pt x="86963" y="0"/>
                        <a:pt x="61531" y="0"/>
                      </a:cubicBezTo>
                      <a:cubicBezTo>
                        <a:pt x="36100" y="0"/>
                        <a:pt x="13621" y="12573"/>
                        <a:pt x="0" y="31909"/>
                      </a:cubicBezTo>
                      <a:cubicBezTo>
                        <a:pt x="13621" y="51244"/>
                        <a:pt x="36100" y="63817"/>
                        <a:pt x="61531" y="638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3" name="Google Shape;523;p16"/>
                <p:cNvSpPr/>
                <p:nvPr/>
              </p:nvSpPr>
              <p:spPr>
                <a:xfrm>
                  <a:off x="7858029" y="4915090"/>
                  <a:ext cx="39242" cy="39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42" h="39243" extrusionOk="0">
                      <a:moveTo>
                        <a:pt x="39243" y="19621"/>
                      </a:moveTo>
                      <a:cubicBezTo>
                        <a:pt x="39243" y="30458"/>
                        <a:pt x="30458" y="39243"/>
                        <a:pt x="19621" y="39243"/>
                      </a:cubicBezTo>
                      <a:cubicBezTo>
                        <a:pt x="8785" y="39243"/>
                        <a:pt x="0" y="30458"/>
                        <a:pt x="0" y="19621"/>
                      </a:cubicBezTo>
                      <a:cubicBezTo>
                        <a:pt x="0" y="8785"/>
                        <a:pt x="8785" y="0"/>
                        <a:pt x="19621" y="0"/>
                      </a:cubicBezTo>
                      <a:cubicBezTo>
                        <a:pt x="30458" y="0"/>
                        <a:pt x="39243" y="8785"/>
                        <a:pt x="39243" y="1962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24" name="Google Shape;524;p16"/>
              <p:cNvSpPr/>
              <p:nvPr/>
            </p:nvSpPr>
            <p:spPr>
              <a:xfrm rot="-2700000">
                <a:off x="7825456" y="4928129"/>
                <a:ext cx="103403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103346" h="9715" extrusionOk="0">
                    <a:moveTo>
                      <a:pt x="0" y="0"/>
                    </a:moveTo>
                    <a:lnTo>
                      <a:pt x="103346" y="0"/>
                    </a:lnTo>
                    <a:lnTo>
                      <a:pt x="103346" y="9716"/>
                    </a:lnTo>
                    <a:lnTo>
                      <a:pt x="0" y="97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47586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7"/>
          <p:cNvSpPr txBox="1">
            <a:spLocks noGrp="1"/>
          </p:cNvSpPr>
          <p:nvPr>
            <p:ph type="title" hasCustomPrompt="1"/>
          </p:nvPr>
        </p:nvSpPr>
        <p:spPr>
          <a:xfrm>
            <a:off x="1064517" y="3996761"/>
            <a:ext cx="46568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7" name="Google Shape;527;p17"/>
          <p:cNvSpPr txBox="1">
            <a:spLocks noGrp="1"/>
          </p:cNvSpPr>
          <p:nvPr>
            <p:ph type="subTitle" idx="1"/>
          </p:nvPr>
        </p:nvSpPr>
        <p:spPr>
          <a:xfrm>
            <a:off x="1064517" y="5029620"/>
            <a:ext cx="4656800" cy="7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528" name="Google Shape;528;p17"/>
          <p:cNvSpPr txBox="1">
            <a:spLocks noGrp="1"/>
          </p:cNvSpPr>
          <p:nvPr>
            <p:ph type="title" idx="2" hasCustomPrompt="1"/>
          </p:nvPr>
        </p:nvSpPr>
        <p:spPr>
          <a:xfrm>
            <a:off x="3767600" y="1372713"/>
            <a:ext cx="46568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9" name="Google Shape;529;p17"/>
          <p:cNvSpPr txBox="1">
            <a:spLocks noGrp="1"/>
          </p:cNvSpPr>
          <p:nvPr>
            <p:ph type="subTitle" idx="3"/>
          </p:nvPr>
        </p:nvSpPr>
        <p:spPr>
          <a:xfrm>
            <a:off x="3767600" y="2405964"/>
            <a:ext cx="4656800" cy="7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530" name="Google Shape;530;p17"/>
          <p:cNvSpPr txBox="1">
            <a:spLocks noGrp="1"/>
          </p:cNvSpPr>
          <p:nvPr>
            <p:ph type="title" idx="4" hasCustomPrompt="1"/>
          </p:nvPr>
        </p:nvSpPr>
        <p:spPr>
          <a:xfrm>
            <a:off x="6470684" y="3996761"/>
            <a:ext cx="46568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1" name="Google Shape;531;p17"/>
          <p:cNvSpPr txBox="1">
            <a:spLocks noGrp="1"/>
          </p:cNvSpPr>
          <p:nvPr>
            <p:ph type="subTitle" idx="5"/>
          </p:nvPr>
        </p:nvSpPr>
        <p:spPr>
          <a:xfrm>
            <a:off x="6470684" y="5029620"/>
            <a:ext cx="4656800" cy="7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532" name="Google Shape;532;p17"/>
          <p:cNvSpPr/>
          <p:nvPr/>
        </p:nvSpPr>
        <p:spPr>
          <a:xfrm rot="-5710536">
            <a:off x="-2492380" y="4584765"/>
            <a:ext cx="4224584" cy="3077212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7"/>
          <p:cNvSpPr/>
          <p:nvPr/>
        </p:nvSpPr>
        <p:spPr>
          <a:xfrm rot="-294905">
            <a:off x="9800517" y="5204327"/>
            <a:ext cx="4224599" cy="341599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81654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536" name="Google Shape;536;p18"/>
          <p:cNvSpPr/>
          <p:nvPr/>
        </p:nvSpPr>
        <p:spPr>
          <a:xfrm rot="337739" flipH="1">
            <a:off x="10949695" y="4249656"/>
            <a:ext cx="4211287" cy="4691307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8"/>
          <p:cNvGrpSpPr/>
          <p:nvPr/>
        </p:nvGrpSpPr>
        <p:grpSpPr>
          <a:xfrm>
            <a:off x="120267" y="5619191"/>
            <a:ext cx="688156" cy="1038960"/>
            <a:chOff x="10572463" y="3528536"/>
            <a:chExt cx="580168" cy="875823"/>
          </a:xfrm>
        </p:grpSpPr>
        <p:grpSp>
          <p:nvGrpSpPr>
            <p:cNvPr id="538" name="Google Shape;538;p18"/>
            <p:cNvGrpSpPr/>
            <p:nvPr/>
          </p:nvGrpSpPr>
          <p:grpSpPr>
            <a:xfrm>
              <a:off x="10713815" y="3528536"/>
              <a:ext cx="438816" cy="746664"/>
              <a:chOff x="10713815" y="3528536"/>
              <a:chExt cx="438816" cy="746664"/>
            </a:xfrm>
          </p:grpSpPr>
          <p:sp>
            <p:nvSpPr>
              <p:cNvPr id="539" name="Google Shape;539;p18"/>
              <p:cNvSpPr/>
              <p:nvPr/>
            </p:nvSpPr>
            <p:spPr>
              <a:xfrm>
                <a:off x="10713815" y="3528536"/>
                <a:ext cx="438816" cy="746664"/>
              </a:xfrm>
              <a:custGeom>
                <a:avLst/>
                <a:gdLst/>
                <a:ahLst/>
                <a:cxnLst/>
                <a:rect l="l" t="t" r="r" b="b"/>
                <a:pathLst>
                  <a:path w="438816" h="746664" extrusionOk="0">
                    <a:moveTo>
                      <a:pt x="438721" y="746569"/>
                    </a:moveTo>
                    <a:lnTo>
                      <a:pt x="0" y="746569"/>
                    </a:lnTo>
                    <a:lnTo>
                      <a:pt x="0" y="0"/>
                    </a:lnTo>
                    <a:lnTo>
                      <a:pt x="326231" y="0"/>
                    </a:lnTo>
                    <a:cubicBezTo>
                      <a:pt x="370141" y="43910"/>
                      <a:pt x="394811" y="68580"/>
                      <a:pt x="438816" y="112585"/>
                    </a:cubicBezTo>
                    <a:lnTo>
                      <a:pt x="438816" y="74666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40" name="Google Shape;540;p18"/>
              <p:cNvGrpSpPr/>
              <p:nvPr/>
            </p:nvGrpSpPr>
            <p:grpSpPr>
              <a:xfrm>
                <a:off x="10776489" y="3625310"/>
                <a:ext cx="313848" cy="288226"/>
                <a:chOff x="10776489" y="3625310"/>
                <a:chExt cx="313848" cy="288226"/>
              </a:xfrm>
            </p:grpSpPr>
            <p:sp>
              <p:nvSpPr>
                <p:cNvPr id="541" name="Google Shape;541;p18"/>
                <p:cNvSpPr/>
                <p:nvPr/>
              </p:nvSpPr>
              <p:spPr>
                <a:xfrm>
                  <a:off x="10776489" y="362531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2" name="Google Shape;542;p18"/>
                <p:cNvSpPr/>
                <p:nvPr/>
              </p:nvSpPr>
              <p:spPr>
                <a:xfrm>
                  <a:off x="10776489" y="367865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3" name="Google Shape;543;p18"/>
                <p:cNvSpPr/>
                <p:nvPr/>
              </p:nvSpPr>
              <p:spPr>
                <a:xfrm>
                  <a:off x="10776489" y="373199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4" name="Google Shape;544;p18"/>
                <p:cNvSpPr/>
                <p:nvPr/>
              </p:nvSpPr>
              <p:spPr>
                <a:xfrm>
                  <a:off x="10776489" y="3785425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5" name="Google Shape;545;p18"/>
                <p:cNvSpPr/>
                <p:nvPr/>
              </p:nvSpPr>
              <p:spPr>
                <a:xfrm>
                  <a:off x="10776489" y="3838765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6" name="Google Shape;546;p18"/>
                <p:cNvSpPr/>
                <p:nvPr/>
              </p:nvSpPr>
              <p:spPr>
                <a:xfrm>
                  <a:off x="10776489" y="3892105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90" y="0"/>
                      </a:lnTo>
                      <a:lnTo>
                        <a:pt x="184690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rgbClr val="4244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47" name="Google Shape;547;p18"/>
              <p:cNvGrpSpPr/>
              <p:nvPr/>
            </p:nvGrpSpPr>
            <p:grpSpPr>
              <a:xfrm>
                <a:off x="10776489" y="3999547"/>
                <a:ext cx="313848" cy="181546"/>
                <a:chOff x="10776489" y="3999547"/>
                <a:chExt cx="313848" cy="181546"/>
              </a:xfrm>
            </p:grpSpPr>
            <p:sp>
              <p:nvSpPr>
                <p:cNvPr id="548" name="Google Shape;548;p18"/>
                <p:cNvSpPr/>
                <p:nvPr/>
              </p:nvSpPr>
              <p:spPr>
                <a:xfrm>
                  <a:off x="10776489" y="3999547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9" name="Google Shape;549;p18"/>
                <p:cNvSpPr/>
                <p:nvPr/>
              </p:nvSpPr>
              <p:spPr>
                <a:xfrm>
                  <a:off x="10776489" y="4052887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0" name="Google Shape;550;p18"/>
                <p:cNvSpPr/>
                <p:nvPr/>
              </p:nvSpPr>
              <p:spPr>
                <a:xfrm>
                  <a:off x="10776489" y="4106322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1" name="Google Shape;551;p18"/>
                <p:cNvSpPr/>
                <p:nvPr/>
              </p:nvSpPr>
              <p:spPr>
                <a:xfrm>
                  <a:off x="10776489" y="4159662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90" y="0"/>
                      </a:lnTo>
                      <a:lnTo>
                        <a:pt x="184690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rgbClr val="4244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52" name="Google Shape;552;p18"/>
              <p:cNvSpPr/>
              <p:nvPr/>
            </p:nvSpPr>
            <p:spPr>
              <a:xfrm>
                <a:off x="11039951" y="3528536"/>
                <a:ext cx="112584" cy="112585"/>
              </a:xfrm>
              <a:custGeom>
                <a:avLst/>
                <a:gdLst/>
                <a:ahLst/>
                <a:cxnLst/>
                <a:rect l="l" t="t" r="r" b="b"/>
                <a:pathLst>
                  <a:path w="112584" h="112585" extrusionOk="0">
                    <a:moveTo>
                      <a:pt x="112585" y="112585"/>
                    </a:moveTo>
                    <a:lnTo>
                      <a:pt x="0" y="112585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43910" y="43910"/>
                      <a:pt x="68580" y="68580"/>
                      <a:pt x="112585" y="112585"/>
                    </a:cubicBezTo>
                    <a:lnTo>
                      <a:pt x="112585" y="1125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3" name="Google Shape;553;p18"/>
            <p:cNvGrpSpPr/>
            <p:nvPr/>
          </p:nvGrpSpPr>
          <p:grpSpPr>
            <a:xfrm>
              <a:off x="10572463" y="3657790"/>
              <a:ext cx="438817" cy="746569"/>
              <a:chOff x="10572463" y="3657790"/>
              <a:chExt cx="438817" cy="746569"/>
            </a:xfrm>
          </p:grpSpPr>
          <p:sp>
            <p:nvSpPr>
              <p:cNvPr id="554" name="Google Shape;554;p18"/>
              <p:cNvSpPr/>
              <p:nvPr/>
            </p:nvSpPr>
            <p:spPr>
              <a:xfrm>
                <a:off x="10572463" y="3657790"/>
                <a:ext cx="438817" cy="746569"/>
              </a:xfrm>
              <a:custGeom>
                <a:avLst/>
                <a:gdLst/>
                <a:ahLst/>
                <a:cxnLst/>
                <a:rect l="l" t="t" r="r" b="b"/>
                <a:pathLst>
                  <a:path w="438817" h="746569" extrusionOk="0">
                    <a:moveTo>
                      <a:pt x="438722" y="746570"/>
                    </a:moveTo>
                    <a:lnTo>
                      <a:pt x="0" y="746570"/>
                    </a:lnTo>
                    <a:lnTo>
                      <a:pt x="0" y="0"/>
                    </a:lnTo>
                    <a:lnTo>
                      <a:pt x="326231" y="0"/>
                    </a:lnTo>
                    <a:cubicBezTo>
                      <a:pt x="370141" y="43910"/>
                      <a:pt x="394812" y="68580"/>
                      <a:pt x="438817" y="112586"/>
                    </a:cubicBezTo>
                    <a:lnTo>
                      <a:pt x="438817" y="7465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55" name="Google Shape;555;p18"/>
              <p:cNvGrpSpPr/>
              <p:nvPr/>
            </p:nvGrpSpPr>
            <p:grpSpPr>
              <a:xfrm>
                <a:off x="10635138" y="3754469"/>
                <a:ext cx="313848" cy="288321"/>
                <a:chOff x="10635138" y="3754469"/>
                <a:chExt cx="313848" cy="288321"/>
              </a:xfrm>
            </p:grpSpPr>
            <p:sp>
              <p:nvSpPr>
                <p:cNvPr id="556" name="Google Shape;556;p18"/>
                <p:cNvSpPr/>
                <p:nvPr/>
              </p:nvSpPr>
              <p:spPr>
                <a:xfrm>
                  <a:off x="10635138" y="3754469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7" name="Google Shape;557;p18"/>
                <p:cNvSpPr/>
                <p:nvPr/>
              </p:nvSpPr>
              <p:spPr>
                <a:xfrm>
                  <a:off x="10635138" y="380790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8" name="Google Shape;558;p18"/>
                <p:cNvSpPr/>
                <p:nvPr/>
              </p:nvSpPr>
              <p:spPr>
                <a:xfrm>
                  <a:off x="10635138" y="386124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59" name="Google Shape;559;p18"/>
                <p:cNvSpPr/>
                <p:nvPr/>
              </p:nvSpPr>
              <p:spPr>
                <a:xfrm>
                  <a:off x="10635138" y="391458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0" name="Google Shape;560;p18"/>
                <p:cNvSpPr/>
                <p:nvPr/>
              </p:nvSpPr>
              <p:spPr>
                <a:xfrm>
                  <a:off x="10635138" y="3968019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1" name="Google Shape;561;p18"/>
                <p:cNvSpPr/>
                <p:nvPr/>
              </p:nvSpPr>
              <p:spPr>
                <a:xfrm>
                  <a:off x="10635138" y="4021359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89" y="0"/>
                      </a:lnTo>
                      <a:lnTo>
                        <a:pt x="184689" y="21431"/>
                      </a:lnTo>
                      <a:lnTo>
                        <a:pt x="-1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562" name="Google Shape;562;p18"/>
              <p:cNvGrpSpPr/>
              <p:nvPr/>
            </p:nvGrpSpPr>
            <p:grpSpPr>
              <a:xfrm>
                <a:off x="10635138" y="4128801"/>
                <a:ext cx="313848" cy="181547"/>
                <a:chOff x="10635138" y="4128801"/>
                <a:chExt cx="313848" cy="181547"/>
              </a:xfrm>
            </p:grpSpPr>
            <p:sp>
              <p:nvSpPr>
                <p:cNvPr id="563" name="Google Shape;563;p18"/>
                <p:cNvSpPr/>
                <p:nvPr/>
              </p:nvSpPr>
              <p:spPr>
                <a:xfrm>
                  <a:off x="10635138" y="412880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4" name="Google Shape;564;p18"/>
                <p:cNvSpPr/>
                <p:nvPr/>
              </p:nvSpPr>
              <p:spPr>
                <a:xfrm>
                  <a:off x="10635138" y="418214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5" name="Google Shape;565;p18"/>
                <p:cNvSpPr/>
                <p:nvPr/>
              </p:nvSpPr>
              <p:spPr>
                <a:xfrm>
                  <a:off x="10635138" y="423548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6" name="Google Shape;566;p18"/>
                <p:cNvSpPr/>
                <p:nvPr/>
              </p:nvSpPr>
              <p:spPr>
                <a:xfrm>
                  <a:off x="10635138" y="4288917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89" y="0"/>
                      </a:lnTo>
                      <a:lnTo>
                        <a:pt x="184689" y="21431"/>
                      </a:lnTo>
                      <a:lnTo>
                        <a:pt x="-1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67" name="Google Shape;567;p18"/>
              <p:cNvSpPr/>
              <p:nvPr/>
            </p:nvSpPr>
            <p:spPr>
              <a:xfrm>
                <a:off x="10898599" y="3657790"/>
                <a:ext cx="112586" cy="112585"/>
              </a:xfrm>
              <a:custGeom>
                <a:avLst/>
                <a:gdLst/>
                <a:ahLst/>
                <a:cxnLst/>
                <a:rect l="l" t="t" r="r" b="b"/>
                <a:pathLst>
                  <a:path w="112586" h="112585" extrusionOk="0">
                    <a:moveTo>
                      <a:pt x="112586" y="112586"/>
                    </a:moveTo>
                    <a:lnTo>
                      <a:pt x="0" y="112586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43910" y="43910"/>
                      <a:pt x="68581" y="68580"/>
                      <a:pt x="112586" y="112586"/>
                    </a:cubicBezTo>
                    <a:lnTo>
                      <a:pt x="112586" y="11258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68" name="Google Shape;568;p18"/>
          <p:cNvSpPr/>
          <p:nvPr/>
        </p:nvSpPr>
        <p:spPr>
          <a:xfrm rot="-3657034" flipH="1">
            <a:off x="-1872309" y="-983961"/>
            <a:ext cx="3661360" cy="217050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9" name="Google Shape;569;p18"/>
          <p:cNvGrpSpPr/>
          <p:nvPr/>
        </p:nvGrpSpPr>
        <p:grpSpPr>
          <a:xfrm>
            <a:off x="10819960" y="355785"/>
            <a:ext cx="1106656" cy="1001184"/>
            <a:chOff x="8114596" y="445039"/>
            <a:chExt cx="633002" cy="572716"/>
          </a:xfrm>
        </p:grpSpPr>
        <p:grpSp>
          <p:nvGrpSpPr>
            <p:cNvPr id="570" name="Google Shape;570;p18"/>
            <p:cNvGrpSpPr/>
            <p:nvPr/>
          </p:nvGrpSpPr>
          <p:grpSpPr>
            <a:xfrm>
              <a:off x="8114596" y="445039"/>
              <a:ext cx="633002" cy="572716"/>
              <a:chOff x="7189660" y="520827"/>
              <a:chExt cx="598074" cy="541115"/>
            </a:xfrm>
          </p:grpSpPr>
          <p:sp>
            <p:nvSpPr>
              <p:cNvPr id="571" name="Google Shape;571;p18"/>
              <p:cNvSpPr/>
              <p:nvPr/>
            </p:nvSpPr>
            <p:spPr>
              <a:xfrm>
                <a:off x="7189660" y="520827"/>
                <a:ext cx="598074" cy="541115"/>
              </a:xfrm>
              <a:custGeom>
                <a:avLst/>
                <a:gdLst/>
                <a:ahLst/>
                <a:cxnLst/>
                <a:rect l="l" t="t" r="r" b="b"/>
                <a:pathLst>
                  <a:path w="598074" h="541115" extrusionOk="0">
                    <a:moveTo>
                      <a:pt x="557022" y="0"/>
                    </a:moveTo>
                    <a:cubicBezTo>
                      <a:pt x="579695" y="0"/>
                      <a:pt x="598075" y="18380"/>
                      <a:pt x="598075" y="41053"/>
                    </a:cubicBezTo>
                    <a:lnTo>
                      <a:pt x="598075" y="500063"/>
                    </a:lnTo>
                    <a:cubicBezTo>
                      <a:pt x="598075" y="522735"/>
                      <a:pt x="579695" y="541115"/>
                      <a:pt x="557022" y="541115"/>
                    </a:cubicBezTo>
                    <a:lnTo>
                      <a:pt x="41053" y="541115"/>
                    </a:lnTo>
                    <a:cubicBezTo>
                      <a:pt x="18380" y="541115"/>
                      <a:pt x="0" y="522735"/>
                      <a:pt x="0" y="500063"/>
                    </a:cubicBezTo>
                    <a:lnTo>
                      <a:pt x="0" y="41053"/>
                    </a:lnTo>
                    <a:cubicBezTo>
                      <a:pt x="0" y="18380"/>
                      <a:pt x="18380" y="0"/>
                      <a:pt x="4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2" name="Google Shape;572;p18"/>
              <p:cNvGrpSpPr/>
              <p:nvPr/>
            </p:nvGrpSpPr>
            <p:grpSpPr>
              <a:xfrm>
                <a:off x="7579137" y="551973"/>
                <a:ext cx="164782" cy="41529"/>
                <a:chOff x="7579137" y="551973"/>
                <a:chExt cx="164782" cy="41529"/>
              </a:xfrm>
            </p:grpSpPr>
            <p:sp>
              <p:nvSpPr>
                <p:cNvPr id="573" name="Google Shape;573;p18"/>
                <p:cNvSpPr/>
                <p:nvPr/>
              </p:nvSpPr>
              <p:spPr>
                <a:xfrm>
                  <a:off x="7702391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4" name="Google Shape;574;p18"/>
                <p:cNvSpPr/>
                <p:nvPr/>
              </p:nvSpPr>
              <p:spPr>
                <a:xfrm>
                  <a:off x="7640764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75" name="Google Shape;575;p18"/>
                <p:cNvSpPr/>
                <p:nvPr/>
              </p:nvSpPr>
              <p:spPr>
                <a:xfrm>
                  <a:off x="7579137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576" name="Google Shape;576;p18"/>
            <p:cNvGrpSpPr/>
            <p:nvPr/>
          </p:nvGrpSpPr>
          <p:grpSpPr>
            <a:xfrm>
              <a:off x="8184962" y="619646"/>
              <a:ext cx="498115" cy="257273"/>
              <a:chOff x="7256144" y="685800"/>
              <a:chExt cx="470630" cy="243077"/>
            </a:xfrm>
          </p:grpSpPr>
          <p:sp>
            <p:nvSpPr>
              <p:cNvPr id="577" name="Google Shape;577;p18"/>
              <p:cNvSpPr/>
              <p:nvPr/>
            </p:nvSpPr>
            <p:spPr>
              <a:xfrm>
                <a:off x="7256144" y="694753"/>
                <a:ext cx="218503" cy="218217"/>
              </a:xfrm>
              <a:custGeom>
                <a:avLst/>
                <a:gdLst/>
                <a:ahLst/>
                <a:cxnLst/>
                <a:rect l="l" t="t" r="r" b="b"/>
                <a:pathLst>
                  <a:path w="218503" h="218217" extrusionOk="0">
                    <a:moveTo>
                      <a:pt x="216598" y="129540"/>
                    </a:moveTo>
                    <a:cubicBezTo>
                      <a:pt x="217837" y="122968"/>
                      <a:pt x="218504" y="116110"/>
                      <a:pt x="218504" y="109156"/>
                    </a:cubicBezTo>
                    <a:cubicBezTo>
                      <a:pt x="218504" y="102203"/>
                      <a:pt x="217837" y="95440"/>
                      <a:pt x="216598" y="88773"/>
                    </a:cubicBezTo>
                    <a:lnTo>
                      <a:pt x="181261" y="88773"/>
                    </a:lnTo>
                    <a:cubicBezTo>
                      <a:pt x="179641" y="83058"/>
                      <a:pt x="177451" y="77724"/>
                      <a:pt x="174593" y="72676"/>
                    </a:cubicBezTo>
                    <a:lnTo>
                      <a:pt x="199549" y="47720"/>
                    </a:lnTo>
                    <a:cubicBezTo>
                      <a:pt x="191834" y="36385"/>
                      <a:pt x="182118" y="26670"/>
                      <a:pt x="170783" y="18955"/>
                    </a:cubicBezTo>
                    <a:lnTo>
                      <a:pt x="145732" y="44005"/>
                    </a:lnTo>
                    <a:cubicBezTo>
                      <a:pt x="140684" y="41148"/>
                      <a:pt x="135255" y="38957"/>
                      <a:pt x="129635" y="37338"/>
                    </a:cubicBezTo>
                    <a:lnTo>
                      <a:pt x="129635" y="1905"/>
                    </a:lnTo>
                    <a:cubicBezTo>
                      <a:pt x="123063" y="667"/>
                      <a:pt x="116205" y="0"/>
                      <a:pt x="109252" y="0"/>
                    </a:cubicBezTo>
                    <a:cubicBezTo>
                      <a:pt x="102298" y="0"/>
                      <a:pt x="95536" y="667"/>
                      <a:pt x="88868" y="1905"/>
                    </a:cubicBezTo>
                    <a:lnTo>
                      <a:pt x="88868" y="37338"/>
                    </a:lnTo>
                    <a:cubicBezTo>
                      <a:pt x="83154" y="38957"/>
                      <a:pt x="77819" y="41148"/>
                      <a:pt x="72771" y="44005"/>
                    </a:cubicBezTo>
                    <a:lnTo>
                      <a:pt x="47720" y="18955"/>
                    </a:lnTo>
                    <a:cubicBezTo>
                      <a:pt x="36386" y="26670"/>
                      <a:pt x="26670" y="36481"/>
                      <a:pt x="18955" y="47720"/>
                    </a:cubicBezTo>
                    <a:lnTo>
                      <a:pt x="43910" y="72676"/>
                    </a:lnTo>
                    <a:cubicBezTo>
                      <a:pt x="41053" y="77724"/>
                      <a:pt x="38862" y="83153"/>
                      <a:pt x="37243" y="88773"/>
                    </a:cubicBezTo>
                    <a:lnTo>
                      <a:pt x="1905" y="88773"/>
                    </a:lnTo>
                    <a:cubicBezTo>
                      <a:pt x="667" y="95345"/>
                      <a:pt x="0" y="102203"/>
                      <a:pt x="0" y="109156"/>
                    </a:cubicBezTo>
                    <a:cubicBezTo>
                      <a:pt x="0" y="116110"/>
                      <a:pt x="667" y="122873"/>
                      <a:pt x="1905" y="129540"/>
                    </a:cubicBezTo>
                    <a:lnTo>
                      <a:pt x="37243" y="129540"/>
                    </a:lnTo>
                    <a:cubicBezTo>
                      <a:pt x="38862" y="135255"/>
                      <a:pt x="41053" y="140589"/>
                      <a:pt x="43910" y="145637"/>
                    </a:cubicBezTo>
                    <a:lnTo>
                      <a:pt x="18955" y="170593"/>
                    </a:lnTo>
                    <a:cubicBezTo>
                      <a:pt x="26670" y="181928"/>
                      <a:pt x="36386" y="191643"/>
                      <a:pt x="47720" y="199358"/>
                    </a:cubicBezTo>
                    <a:lnTo>
                      <a:pt x="72771" y="174308"/>
                    </a:lnTo>
                    <a:cubicBezTo>
                      <a:pt x="77819" y="177165"/>
                      <a:pt x="83248" y="179356"/>
                      <a:pt x="88868" y="180975"/>
                    </a:cubicBezTo>
                    <a:lnTo>
                      <a:pt x="88868" y="216313"/>
                    </a:lnTo>
                    <a:cubicBezTo>
                      <a:pt x="95441" y="217551"/>
                      <a:pt x="102298" y="218218"/>
                      <a:pt x="109252" y="218218"/>
                    </a:cubicBezTo>
                    <a:cubicBezTo>
                      <a:pt x="116205" y="218218"/>
                      <a:pt x="122968" y="217551"/>
                      <a:pt x="129635" y="216313"/>
                    </a:cubicBezTo>
                    <a:lnTo>
                      <a:pt x="129635" y="180975"/>
                    </a:lnTo>
                    <a:cubicBezTo>
                      <a:pt x="135350" y="179356"/>
                      <a:pt x="140684" y="177070"/>
                      <a:pt x="145732" y="174308"/>
                    </a:cubicBezTo>
                    <a:lnTo>
                      <a:pt x="170783" y="199358"/>
                    </a:lnTo>
                    <a:cubicBezTo>
                      <a:pt x="182118" y="191643"/>
                      <a:pt x="191834" y="181928"/>
                      <a:pt x="199549" y="170593"/>
                    </a:cubicBezTo>
                    <a:lnTo>
                      <a:pt x="174593" y="145542"/>
                    </a:lnTo>
                    <a:cubicBezTo>
                      <a:pt x="177451" y="140494"/>
                      <a:pt x="179641" y="135064"/>
                      <a:pt x="181261" y="129445"/>
                    </a:cubicBezTo>
                    <a:lnTo>
                      <a:pt x="216598" y="129445"/>
                    </a:lnTo>
                    <a:close/>
                    <a:moveTo>
                      <a:pt x="109252" y="131255"/>
                    </a:moveTo>
                    <a:cubicBezTo>
                      <a:pt x="97060" y="131255"/>
                      <a:pt x="87249" y="121349"/>
                      <a:pt x="87249" y="109252"/>
                    </a:cubicBezTo>
                    <a:cubicBezTo>
                      <a:pt x="87249" y="97155"/>
                      <a:pt x="97155" y="87249"/>
                      <a:pt x="109252" y="87249"/>
                    </a:cubicBezTo>
                    <a:cubicBezTo>
                      <a:pt x="121348" y="87249"/>
                      <a:pt x="131255" y="97155"/>
                      <a:pt x="131255" y="109252"/>
                    </a:cubicBezTo>
                    <a:cubicBezTo>
                      <a:pt x="131255" y="121349"/>
                      <a:pt x="121348" y="131255"/>
                      <a:pt x="109252" y="1312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78" name="Google Shape;578;p18"/>
              <p:cNvGrpSpPr/>
              <p:nvPr/>
            </p:nvGrpSpPr>
            <p:grpSpPr>
              <a:xfrm>
                <a:off x="7512843" y="685800"/>
                <a:ext cx="213931" cy="243077"/>
                <a:chOff x="7512843" y="685800"/>
                <a:chExt cx="213931" cy="243077"/>
              </a:xfrm>
            </p:grpSpPr>
            <p:grpSp>
              <p:nvGrpSpPr>
                <p:cNvPr id="579" name="Google Shape;579;p18"/>
                <p:cNvGrpSpPr/>
                <p:nvPr/>
              </p:nvGrpSpPr>
              <p:grpSpPr>
                <a:xfrm>
                  <a:off x="7512843" y="836580"/>
                  <a:ext cx="213931" cy="92297"/>
                  <a:chOff x="7512843" y="836580"/>
                  <a:chExt cx="213931" cy="92297"/>
                </a:xfrm>
              </p:grpSpPr>
              <p:sp>
                <p:nvSpPr>
                  <p:cNvPr id="580" name="Google Shape;580;p18"/>
                  <p:cNvSpPr/>
                  <p:nvPr/>
                </p:nvSpPr>
                <p:spPr>
                  <a:xfrm>
                    <a:off x="7512843" y="85601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1" name="Google Shape;581;p18"/>
                  <p:cNvSpPr/>
                  <p:nvPr/>
                </p:nvSpPr>
                <p:spPr>
                  <a:xfrm>
                    <a:off x="7512843" y="83658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2" name="Google Shape;582;p18"/>
                <p:cNvGrpSpPr/>
                <p:nvPr/>
              </p:nvGrpSpPr>
              <p:grpSpPr>
                <a:xfrm>
                  <a:off x="7512843" y="761238"/>
                  <a:ext cx="213931" cy="92296"/>
                  <a:chOff x="7512843" y="761238"/>
                  <a:chExt cx="213931" cy="92296"/>
                </a:xfrm>
              </p:grpSpPr>
              <p:sp>
                <p:nvSpPr>
                  <p:cNvPr id="583" name="Google Shape;583;p18"/>
                  <p:cNvSpPr/>
                  <p:nvPr/>
                </p:nvSpPr>
                <p:spPr>
                  <a:xfrm>
                    <a:off x="7512843" y="780668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4" name="Google Shape;584;p18"/>
                  <p:cNvSpPr/>
                  <p:nvPr/>
                </p:nvSpPr>
                <p:spPr>
                  <a:xfrm>
                    <a:off x="7512843" y="761238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85" name="Google Shape;585;p18"/>
                <p:cNvGrpSpPr/>
                <p:nvPr/>
              </p:nvGrpSpPr>
              <p:grpSpPr>
                <a:xfrm>
                  <a:off x="7512843" y="685800"/>
                  <a:ext cx="213931" cy="92297"/>
                  <a:chOff x="7512843" y="685800"/>
                  <a:chExt cx="213931" cy="92297"/>
                </a:xfrm>
              </p:grpSpPr>
              <p:sp>
                <p:nvSpPr>
                  <p:cNvPr id="586" name="Google Shape;586;p18"/>
                  <p:cNvSpPr/>
                  <p:nvPr/>
                </p:nvSpPr>
                <p:spPr>
                  <a:xfrm>
                    <a:off x="7512843" y="70523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8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8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87" name="Google Shape;587;p18"/>
                  <p:cNvSpPr/>
                  <p:nvPr/>
                </p:nvSpPr>
                <p:spPr>
                  <a:xfrm>
                    <a:off x="7512843" y="68580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680197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9"/>
          <p:cNvSpPr/>
          <p:nvPr/>
        </p:nvSpPr>
        <p:spPr>
          <a:xfrm rot="9076707" flipH="1">
            <a:off x="10630429" y="-782469"/>
            <a:ext cx="2245065" cy="223041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0" name="Google Shape;590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grpSp>
        <p:nvGrpSpPr>
          <p:cNvPr id="591" name="Google Shape;591;p19"/>
          <p:cNvGrpSpPr/>
          <p:nvPr/>
        </p:nvGrpSpPr>
        <p:grpSpPr>
          <a:xfrm flipH="1">
            <a:off x="910732" y="6262027"/>
            <a:ext cx="434569" cy="539744"/>
            <a:chOff x="7385113" y="1535430"/>
            <a:chExt cx="435673" cy="541115"/>
          </a:xfrm>
        </p:grpSpPr>
        <p:sp>
          <p:nvSpPr>
            <p:cNvPr id="592" name="Google Shape;592;p19"/>
            <p:cNvSpPr/>
            <p:nvPr/>
          </p:nvSpPr>
          <p:spPr>
            <a:xfrm>
              <a:off x="7385113" y="1535430"/>
              <a:ext cx="435673" cy="541115"/>
            </a:xfrm>
            <a:custGeom>
              <a:avLst/>
              <a:gdLst/>
              <a:ahLst/>
              <a:cxnLst/>
              <a:rect l="l" t="t" r="r" b="b"/>
              <a:pathLst>
                <a:path w="435673" h="541115" extrusionOk="0">
                  <a:moveTo>
                    <a:pt x="394621" y="0"/>
                  </a:moveTo>
                  <a:cubicBezTo>
                    <a:pt x="417294" y="0"/>
                    <a:pt x="435674" y="18380"/>
                    <a:pt x="435674" y="41053"/>
                  </a:cubicBezTo>
                  <a:lnTo>
                    <a:pt x="435674" y="500062"/>
                  </a:lnTo>
                  <a:cubicBezTo>
                    <a:pt x="435674" y="522735"/>
                    <a:pt x="417294" y="541115"/>
                    <a:pt x="394621" y="541115"/>
                  </a:cubicBezTo>
                  <a:lnTo>
                    <a:pt x="41053" y="541115"/>
                  </a:lnTo>
                  <a:cubicBezTo>
                    <a:pt x="18380" y="541115"/>
                    <a:pt x="0" y="522735"/>
                    <a:pt x="0" y="500062"/>
                  </a:cubicBezTo>
                  <a:lnTo>
                    <a:pt x="0" y="41053"/>
                  </a:lnTo>
                  <a:cubicBezTo>
                    <a:pt x="0" y="18380"/>
                    <a:pt x="18380" y="0"/>
                    <a:pt x="4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93" name="Google Shape;593;p19"/>
            <p:cNvGrpSpPr/>
            <p:nvPr/>
          </p:nvGrpSpPr>
          <p:grpSpPr>
            <a:xfrm>
              <a:off x="7612094" y="1566576"/>
              <a:ext cx="164781" cy="41529"/>
              <a:chOff x="7612094" y="1566576"/>
              <a:chExt cx="164781" cy="41529"/>
            </a:xfrm>
          </p:grpSpPr>
          <p:sp>
            <p:nvSpPr>
              <p:cNvPr id="594" name="Google Shape;594;p19"/>
              <p:cNvSpPr/>
              <p:nvPr/>
            </p:nvSpPr>
            <p:spPr>
              <a:xfrm>
                <a:off x="7735347" y="1566576"/>
                <a:ext cx="41528" cy="41529"/>
              </a:xfrm>
              <a:custGeom>
                <a:avLst/>
                <a:gdLst/>
                <a:ahLst/>
                <a:cxnLst/>
                <a:rect l="l" t="t" r="r" b="b"/>
                <a:pathLst>
                  <a:path w="41528" h="41529" extrusionOk="0">
                    <a:moveTo>
                      <a:pt x="41529" y="20765"/>
                    </a:moveTo>
                    <a:cubicBezTo>
                      <a:pt x="41529" y="32290"/>
                      <a:pt x="32195" y="41529"/>
                      <a:pt x="20764" y="41529"/>
                    </a:cubicBezTo>
                    <a:cubicBezTo>
                      <a:pt x="9335" y="41529"/>
                      <a:pt x="0" y="32194"/>
                      <a:pt x="0" y="20765"/>
                    </a:cubicBezTo>
                    <a:cubicBezTo>
                      <a:pt x="0" y="9334"/>
                      <a:pt x="9335" y="0"/>
                      <a:pt x="20764" y="0"/>
                    </a:cubicBezTo>
                    <a:cubicBezTo>
                      <a:pt x="32195" y="0"/>
                      <a:pt x="41529" y="9334"/>
                      <a:pt x="41529" y="207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p19"/>
              <p:cNvSpPr/>
              <p:nvPr/>
            </p:nvSpPr>
            <p:spPr>
              <a:xfrm>
                <a:off x="7673721" y="1566576"/>
                <a:ext cx="41528" cy="41529"/>
              </a:xfrm>
              <a:custGeom>
                <a:avLst/>
                <a:gdLst/>
                <a:ahLst/>
                <a:cxnLst/>
                <a:rect l="l" t="t" r="r" b="b"/>
                <a:pathLst>
                  <a:path w="41528" h="41529" extrusionOk="0">
                    <a:moveTo>
                      <a:pt x="41529" y="20765"/>
                    </a:moveTo>
                    <a:cubicBezTo>
                      <a:pt x="41529" y="32290"/>
                      <a:pt x="32195" y="41529"/>
                      <a:pt x="20764" y="41529"/>
                    </a:cubicBezTo>
                    <a:cubicBezTo>
                      <a:pt x="9334" y="41529"/>
                      <a:pt x="0" y="32194"/>
                      <a:pt x="0" y="20765"/>
                    </a:cubicBezTo>
                    <a:cubicBezTo>
                      <a:pt x="0" y="9334"/>
                      <a:pt x="9334" y="0"/>
                      <a:pt x="20764" y="0"/>
                    </a:cubicBezTo>
                    <a:cubicBezTo>
                      <a:pt x="32195" y="0"/>
                      <a:pt x="41529" y="9334"/>
                      <a:pt x="41529" y="207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6" name="Google Shape;596;p19"/>
              <p:cNvSpPr/>
              <p:nvPr/>
            </p:nvSpPr>
            <p:spPr>
              <a:xfrm>
                <a:off x="7612094" y="1566576"/>
                <a:ext cx="41529" cy="41529"/>
              </a:xfrm>
              <a:custGeom>
                <a:avLst/>
                <a:gdLst/>
                <a:ahLst/>
                <a:cxnLst/>
                <a:rect l="l" t="t" r="r" b="b"/>
                <a:pathLst>
                  <a:path w="41529" h="41529" extrusionOk="0">
                    <a:moveTo>
                      <a:pt x="41529" y="20765"/>
                    </a:moveTo>
                    <a:cubicBezTo>
                      <a:pt x="41529" y="32290"/>
                      <a:pt x="32195" y="41529"/>
                      <a:pt x="20764" y="41529"/>
                    </a:cubicBezTo>
                    <a:cubicBezTo>
                      <a:pt x="9335" y="41529"/>
                      <a:pt x="0" y="32194"/>
                      <a:pt x="0" y="20765"/>
                    </a:cubicBezTo>
                    <a:cubicBezTo>
                      <a:pt x="0" y="9334"/>
                      <a:pt x="9335" y="0"/>
                      <a:pt x="20764" y="0"/>
                    </a:cubicBezTo>
                    <a:cubicBezTo>
                      <a:pt x="32195" y="0"/>
                      <a:pt x="41529" y="9334"/>
                      <a:pt x="41529" y="207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97" name="Google Shape;597;p19"/>
          <p:cNvGrpSpPr/>
          <p:nvPr/>
        </p:nvGrpSpPr>
        <p:grpSpPr>
          <a:xfrm flipH="1">
            <a:off x="951870" y="6366062"/>
            <a:ext cx="358181" cy="374620"/>
            <a:chOff x="7420451" y="1639728"/>
            <a:chExt cx="359091" cy="375571"/>
          </a:xfrm>
        </p:grpSpPr>
        <p:sp>
          <p:nvSpPr>
            <p:cNvPr id="598" name="Google Shape;598;p19"/>
            <p:cNvSpPr/>
            <p:nvPr/>
          </p:nvSpPr>
          <p:spPr>
            <a:xfrm>
              <a:off x="7420451" y="1852041"/>
              <a:ext cx="357473" cy="163258"/>
            </a:xfrm>
            <a:custGeom>
              <a:avLst/>
              <a:gdLst/>
              <a:ahLst/>
              <a:cxnLst/>
              <a:rect l="l" t="t" r="r" b="b"/>
              <a:pathLst>
                <a:path w="357473" h="163258" extrusionOk="0">
                  <a:moveTo>
                    <a:pt x="40196" y="72962"/>
                  </a:moveTo>
                  <a:lnTo>
                    <a:pt x="0" y="72962"/>
                  </a:lnTo>
                  <a:lnTo>
                    <a:pt x="0" y="90297"/>
                  </a:lnTo>
                  <a:lnTo>
                    <a:pt x="40196" y="90297"/>
                  </a:lnTo>
                  <a:lnTo>
                    <a:pt x="40196" y="72962"/>
                  </a:lnTo>
                  <a:close/>
                  <a:moveTo>
                    <a:pt x="185166" y="126778"/>
                  </a:moveTo>
                  <a:lnTo>
                    <a:pt x="294894" y="126778"/>
                  </a:lnTo>
                  <a:lnTo>
                    <a:pt x="294894" y="109347"/>
                  </a:lnTo>
                  <a:lnTo>
                    <a:pt x="185166" y="109347"/>
                  </a:lnTo>
                  <a:lnTo>
                    <a:pt x="185166" y="126778"/>
                  </a:lnTo>
                  <a:close/>
                  <a:moveTo>
                    <a:pt x="294894" y="0"/>
                  </a:moveTo>
                  <a:lnTo>
                    <a:pt x="38291" y="0"/>
                  </a:lnTo>
                  <a:lnTo>
                    <a:pt x="38291" y="17335"/>
                  </a:lnTo>
                  <a:lnTo>
                    <a:pt x="294894" y="17335"/>
                  </a:lnTo>
                  <a:lnTo>
                    <a:pt x="294894" y="0"/>
                  </a:lnTo>
                  <a:close/>
                  <a:moveTo>
                    <a:pt x="0" y="163259"/>
                  </a:moveTo>
                  <a:lnTo>
                    <a:pt x="99632" y="163259"/>
                  </a:lnTo>
                  <a:lnTo>
                    <a:pt x="99632" y="145828"/>
                  </a:lnTo>
                  <a:lnTo>
                    <a:pt x="0" y="145828"/>
                  </a:lnTo>
                  <a:lnTo>
                    <a:pt x="0" y="163259"/>
                  </a:lnTo>
                  <a:close/>
                  <a:moveTo>
                    <a:pt x="76581" y="36481"/>
                  </a:moveTo>
                  <a:lnTo>
                    <a:pt x="0" y="36481"/>
                  </a:lnTo>
                  <a:lnTo>
                    <a:pt x="0" y="53816"/>
                  </a:lnTo>
                  <a:lnTo>
                    <a:pt x="76581" y="53816"/>
                  </a:lnTo>
                  <a:lnTo>
                    <a:pt x="76581" y="36481"/>
                  </a:lnTo>
                  <a:close/>
                  <a:moveTo>
                    <a:pt x="52483" y="90297"/>
                  </a:moveTo>
                  <a:lnTo>
                    <a:pt x="207836" y="90297"/>
                  </a:lnTo>
                  <a:lnTo>
                    <a:pt x="207836" y="72962"/>
                  </a:lnTo>
                  <a:lnTo>
                    <a:pt x="52483" y="72962"/>
                  </a:lnTo>
                  <a:lnTo>
                    <a:pt x="52483" y="90297"/>
                  </a:lnTo>
                  <a:close/>
                  <a:moveTo>
                    <a:pt x="164402" y="109347"/>
                  </a:moveTo>
                  <a:lnTo>
                    <a:pt x="0" y="109347"/>
                  </a:lnTo>
                  <a:lnTo>
                    <a:pt x="0" y="126778"/>
                  </a:lnTo>
                  <a:lnTo>
                    <a:pt x="164402" y="126778"/>
                  </a:lnTo>
                  <a:lnTo>
                    <a:pt x="164402" y="109347"/>
                  </a:lnTo>
                  <a:close/>
                  <a:moveTo>
                    <a:pt x="220218" y="90297"/>
                  </a:moveTo>
                  <a:lnTo>
                    <a:pt x="357378" y="90297"/>
                  </a:lnTo>
                  <a:lnTo>
                    <a:pt x="357378" y="72962"/>
                  </a:lnTo>
                  <a:lnTo>
                    <a:pt x="220218" y="72962"/>
                  </a:lnTo>
                  <a:lnTo>
                    <a:pt x="220218" y="90297"/>
                  </a:lnTo>
                  <a:close/>
                  <a:moveTo>
                    <a:pt x="97441" y="53816"/>
                  </a:moveTo>
                  <a:lnTo>
                    <a:pt x="357474" y="53816"/>
                  </a:lnTo>
                  <a:lnTo>
                    <a:pt x="357474" y="36481"/>
                  </a:lnTo>
                  <a:lnTo>
                    <a:pt x="97441" y="36481"/>
                  </a:lnTo>
                  <a:lnTo>
                    <a:pt x="97441" y="53816"/>
                  </a:lnTo>
                  <a:close/>
                  <a:moveTo>
                    <a:pt x="305371" y="0"/>
                  </a:moveTo>
                  <a:lnTo>
                    <a:pt x="305371" y="17335"/>
                  </a:lnTo>
                  <a:lnTo>
                    <a:pt x="357378" y="17335"/>
                  </a:lnTo>
                  <a:lnTo>
                    <a:pt x="357378" y="0"/>
                  </a:lnTo>
                  <a:lnTo>
                    <a:pt x="305371" y="0"/>
                  </a:lnTo>
                  <a:close/>
                  <a:moveTo>
                    <a:pt x="315659" y="126778"/>
                  </a:moveTo>
                  <a:lnTo>
                    <a:pt x="357378" y="126778"/>
                  </a:lnTo>
                  <a:lnTo>
                    <a:pt x="357378" y="109347"/>
                  </a:lnTo>
                  <a:lnTo>
                    <a:pt x="315659" y="109347"/>
                  </a:lnTo>
                  <a:lnTo>
                    <a:pt x="315659" y="126778"/>
                  </a:lnTo>
                  <a:close/>
                  <a:moveTo>
                    <a:pt x="120396" y="163259"/>
                  </a:moveTo>
                  <a:lnTo>
                    <a:pt x="222981" y="163259"/>
                  </a:lnTo>
                  <a:lnTo>
                    <a:pt x="222981" y="145828"/>
                  </a:lnTo>
                  <a:lnTo>
                    <a:pt x="120396" y="145828"/>
                  </a:lnTo>
                  <a:lnTo>
                    <a:pt x="120396" y="163259"/>
                  </a:lnTo>
                  <a:close/>
                  <a:moveTo>
                    <a:pt x="235363" y="163259"/>
                  </a:moveTo>
                  <a:lnTo>
                    <a:pt x="313563" y="163259"/>
                  </a:lnTo>
                  <a:lnTo>
                    <a:pt x="313563" y="145828"/>
                  </a:lnTo>
                  <a:lnTo>
                    <a:pt x="235363" y="145828"/>
                  </a:lnTo>
                  <a:lnTo>
                    <a:pt x="235363" y="1632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7425594" y="1639728"/>
              <a:ext cx="353948" cy="180117"/>
            </a:xfrm>
            <a:custGeom>
              <a:avLst/>
              <a:gdLst/>
              <a:ahLst/>
              <a:cxnLst/>
              <a:rect l="l" t="t" r="r" b="b"/>
              <a:pathLst>
                <a:path w="353948" h="180117" extrusionOk="0">
                  <a:moveTo>
                    <a:pt x="0" y="0"/>
                  </a:moveTo>
                  <a:lnTo>
                    <a:pt x="353949" y="0"/>
                  </a:lnTo>
                  <a:lnTo>
                    <a:pt x="353949" y="180118"/>
                  </a:lnTo>
                  <a:lnTo>
                    <a:pt x="0" y="18011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0" name="Google Shape;600;p19"/>
          <p:cNvGrpSpPr/>
          <p:nvPr/>
        </p:nvGrpSpPr>
        <p:grpSpPr>
          <a:xfrm flipH="1">
            <a:off x="128267" y="5959129"/>
            <a:ext cx="473925" cy="858763"/>
            <a:chOff x="1945386" y="5582316"/>
            <a:chExt cx="470725" cy="852963"/>
          </a:xfrm>
        </p:grpSpPr>
        <p:grpSp>
          <p:nvGrpSpPr>
            <p:cNvPr id="601" name="Google Shape;601;p19"/>
            <p:cNvGrpSpPr/>
            <p:nvPr/>
          </p:nvGrpSpPr>
          <p:grpSpPr>
            <a:xfrm>
              <a:off x="1945386" y="5582316"/>
              <a:ext cx="470725" cy="852963"/>
              <a:chOff x="1945386" y="5582316"/>
              <a:chExt cx="470725" cy="852963"/>
            </a:xfrm>
          </p:grpSpPr>
          <p:sp>
            <p:nvSpPr>
              <p:cNvPr id="602" name="Google Shape;602;p19"/>
              <p:cNvSpPr/>
              <p:nvPr/>
            </p:nvSpPr>
            <p:spPr>
              <a:xfrm>
                <a:off x="1945386" y="5582316"/>
                <a:ext cx="470725" cy="852963"/>
              </a:xfrm>
              <a:custGeom>
                <a:avLst/>
                <a:gdLst/>
                <a:ahLst/>
                <a:cxnLst/>
                <a:rect l="l" t="t" r="r" b="b"/>
                <a:pathLst>
                  <a:path w="470725" h="852963" extrusionOk="0">
                    <a:moveTo>
                      <a:pt x="435388" y="0"/>
                    </a:moveTo>
                    <a:cubicBezTo>
                      <a:pt x="454904" y="0"/>
                      <a:pt x="470726" y="15821"/>
                      <a:pt x="470726" y="35338"/>
                    </a:cubicBezTo>
                    <a:lnTo>
                      <a:pt x="470726" y="817626"/>
                    </a:lnTo>
                    <a:cubicBezTo>
                      <a:pt x="470726" y="837143"/>
                      <a:pt x="454904" y="852964"/>
                      <a:pt x="435388" y="852964"/>
                    </a:cubicBezTo>
                    <a:lnTo>
                      <a:pt x="35338" y="852964"/>
                    </a:lnTo>
                    <a:cubicBezTo>
                      <a:pt x="15821" y="852964"/>
                      <a:pt x="0" y="837143"/>
                      <a:pt x="0" y="817626"/>
                    </a:cubicBezTo>
                    <a:lnTo>
                      <a:pt x="0" y="35338"/>
                    </a:lnTo>
                    <a:cubicBezTo>
                      <a:pt x="0" y="15822"/>
                      <a:pt x="15821" y="0"/>
                      <a:pt x="3533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3" name="Google Shape;603;p19"/>
              <p:cNvSpPr/>
              <p:nvPr/>
            </p:nvSpPr>
            <p:spPr>
              <a:xfrm>
                <a:off x="1965864" y="5625846"/>
                <a:ext cx="429577" cy="699420"/>
              </a:xfrm>
              <a:custGeom>
                <a:avLst/>
                <a:gdLst/>
                <a:ahLst/>
                <a:cxnLst/>
                <a:rect l="l" t="t" r="r" b="b"/>
                <a:pathLst>
                  <a:path w="429577" h="699420" extrusionOk="0">
                    <a:moveTo>
                      <a:pt x="0" y="0"/>
                    </a:moveTo>
                    <a:lnTo>
                      <a:pt x="429578" y="0"/>
                    </a:lnTo>
                    <a:lnTo>
                      <a:pt x="429578" y="699421"/>
                    </a:lnTo>
                    <a:lnTo>
                      <a:pt x="0" y="69942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04" name="Google Shape;604;p19"/>
            <p:cNvSpPr/>
            <p:nvPr/>
          </p:nvSpPr>
          <p:spPr>
            <a:xfrm>
              <a:off x="1986438" y="6371462"/>
              <a:ext cx="388334" cy="32194"/>
            </a:xfrm>
            <a:custGeom>
              <a:avLst/>
              <a:gdLst/>
              <a:ahLst/>
              <a:cxnLst/>
              <a:rect l="l" t="t" r="r" b="b"/>
              <a:pathLst>
                <a:path w="388334" h="32194" extrusionOk="0">
                  <a:moveTo>
                    <a:pt x="88011" y="0"/>
                  </a:moveTo>
                  <a:lnTo>
                    <a:pt x="16097" y="0"/>
                  </a:lnTo>
                  <a:cubicBezTo>
                    <a:pt x="7239" y="0"/>
                    <a:pt x="0" y="7239"/>
                    <a:pt x="0" y="16097"/>
                  </a:cubicBezTo>
                  <a:cubicBezTo>
                    <a:pt x="0" y="24955"/>
                    <a:pt x="7239" y="32195"/>
                    <a:pt x="16097" y="32195"/>
                  </a:cubicBezTo>
                  <a:lnTo>
                    <a:pt x="88011" y="32195"/>
                  </a:lnTo>
                  <a:cubicBezTo>
                    <a:pt x="96869" y="32195"/>
                    <a:pt x="104108" y="24955"/>
                    <a:pt x="104108" y="16097"/>
                  </a:cubicBezTo>
                  <a:cubicBezTo>
                    <a:pt x="104108" y="7239"/>
                    <a:pt x="96869" y="0"/>
                    <a:pt x="88011" y="0"/>
                  </a:cubicBezTo>
                  <a:close/>
                  <a:moveTo>
                    <a:pt x="230124" y="0"/>
                  </a:moveTo>
                  <a:lnTo>
                    <a:pt x="158210" y="0"/>
                  </a:lnTo>
                  <a:cubicBezTo>
                    <a:pt x="149352" y="0"/>
                    <a:pt x="142113" y="7239"/>
                    <a:pt x="142113" y="16097"/>
                  </a:cubicBezTo>
                  <a:cubicBezTo>
                    <a:pt x="142113" y="24955"/>
                    <a:pt x="149352" y="32195"/>
                    <a:pt x="158210" y="32195"/>
                  </a:cubicBezTo>
                  <a:lnTo>
                    <a:pt x="230124" y="32195"/>
                  </a:lnTo>
                  <a:cubicBezTo>
                    <a:pt x="238982" y="32195"/>
                    <a:pt x="246221" y="24955"/>
                    <a:pt x="246221" y="16097"/>
                  </a:cubicBezTo>
                  <a:cubicBezTo>
                    <a:pt x="246221" y="7239"/>
                    <a:pt x="238982" y="0"/>
                    <a:pt x="230124" y="0"/>
                  </a:cubicBezTo>
                  <a:close/>
                  <a:moveTo>
                    <a:pt x="372237" y="0"/>
                  </a:moveTo>
                  <a:lnTo>
                    <a:pt x="300323" y="0"/>
                  </a:lnTo>
                  <a:cubicBezTo>
                    <a:pt x="291465" y="0"/>
                    <a:pt x="284226" y="7239"/>
                    <a:pt x="284226" y="16097"/>
                  </a:cubicBezTo>
                  <a:cubicBezTo>
                    <a:pt x="284226" y="24955"/>
                    <a:pt x="291465" y="32195"/>
                    <a:pt x="300323" y="32195"/>
                  </a:cubicBezTo>
                  <a:lnTo>
                    <a:pt x="372237" y="32195"/>
                  </a:lnTo>
                  <a:cubicBezTo>
                    <a:pt x="381095" y="32195"/>
                    <a:pt x="388334" y="24955"/>
                    <a:pt x="388334" y="16097"/>
                  </a:cubicBezTo>
                  <a:cubicBezTo>
                    <a:pt x="388334" y="7239"/>
                    <a:pt x="381095" y="0"/>
                    <a:pt x="3722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19"/>
          <p:cNvGrpSpPr/>
          <p:nvPr/>
        </p:nvGrpSpPr>
        <p:grpSpPr>
          <a:xfrm>
            <a:off x="10634651" y="154890"/>
            <a:ext cx="1415972" cy="745332"/>
            <a:chOff x="3859815" y="2867310"/>
            <a:chExt cx="1262157" cy="664368"/>
          </a:xfrm>
        </p:grpSpPr>
        <p:sp>
          <p:nvSpPr>
            <p:cNvPr id="606" name="Google Shape;606;p19"/>
            <p:cNvSpPr/>
            <p:nvPr/>
          </p:nvSpPr>
          <p:spPr>
            <a:xfrm>
              <a:off x="3859815" y="2867310"/>
              <a:ext cx="1262157" cy="664368"/>
            </a:xfrm>
            <a:custGeom>
              <a:avLst/>
              <a:gdLst/>
              <a:ahLst/>
              <a:cxnLst/>
              <a:rect l="l" t="t" r="r" b="b"/>
              <a:pathLst>
                <a:path w="1262157" h="664368" extrusionOk="0">
                  <a:moveTo>
                    <a:pt x="1102233" y="344424"/>
                  </a:moveTo>
                  <a:cubicBezTo>
                    <a:pt x="1090231" y="344424"/>
                    <a:pt x="1078611" y="345757"/>
                    <a:pt x="1067372" y="348234"/>
                  </a:cubicBezTo>
                  <a:cubicBezTo>
                    <a:pt x="1048131" y="223838"/>
                    <a:pt x="945166" y="127159"/>
                    <a:pt x="817816" y="117348"/>
                  </a:cubicBezTo>
                  <a:cubicBezTo>
                    <a:pt x="756856" y="45625"/>
                    <a:pt x="666083" y="0"/>
                    <a:pt x="564547" y="0"/>
                  </a:cubicBezTo>
                  <a:cubicBezTo>
                    <a:pt x="398526" y="0"/>
                    <a:pt x="260890" y="121825"/>
                    <a:pt x="236220" y="280988"/>
                  </a:cubicBezTo>
                  <a:cubicBezTo>
                    <a:pt x="222599" y="277939"/>
                    <a:pt x="208502" y="276320"/>
                    <a:pt x="194024" y="276320"/>
                  </a:cubicBezTo>
                  <a:cubicBezTo>
                    <a:pt x="86868" y="276320"/>
                    <a:pt x="0" y="363188"/>
                    <a:pt x="0" y="470345"/>
                  </a:cubicBezTo>
                  <a:cubicBezTo>
                    <a:pt x="0" y="577501"/>
                    <a:pt x="86868" y="664369"/>
                    <a:pt x="194024" y="664369"/>
                  </a:cubicBezTo>
                  <a:lnTo>
                    <a:pt x="1102138" y="664369"/>
                  </a:lnTo>
                  <a:cubicBezTo>
                    <a:pt x="1190530" y="664369"/>
                    <a:pt x="1262158" y="592741"/>
                    <a:pt x="1262158" y="504349"/>
                  </a:cubicBezTo>
                  <a:cubicBezTo>
                    <a:pt x="1262158" y="415957"/>
                    <a:pt x="1190530" y="344329"/>
                    <a:pt x="1102138" y="344329"/>
                  </a:cubicBezTo>
                  <a:close/>
                </a:path>
              </a:pathLst>
            </a:custGeom>
            <a:solidFill>
              <a:srgbClr val="4244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7" name="Google Shape;607;p19"/>
            <p:cNvGrpSpPr/>
            <p:nvPr/>
          </p:nvGrpSpPr>
          <p:grpSpPr>
            <a:xfrm>
              <a:off x="4275677" y="3065525"/>
              <a:ext cx="334517" cy="380047"/>
              <a:chOff x="4275677" y="3065525"/>
              <a:chExt cx="334517" cy="380047"/>
            </a:xfrm>
          </p:grpSpPr>
          <p:grpSp>
            <p:nvGrpSpPr>
              <p:cNvPr id="608" name="Google Shape;608;p19"/>
              <p:cNvGrpSpPr/>
              <p:nvPr/>
            </p:nvGrpSpPr>
            <p:grpSpPr>
              <a:xfrm>
                <a:off x="4275677" y="3065525"/>
                <a:ext cx="334517" cy="380047"/>
                <a:chOff x="4275677" y="3065525"/>
                <a:chExt cx="334517" cy="380047"/>
              </a:xfrm>
            </p:grpSpPr>
            <p:grpSp>
              <p:nvGrpSpPr>
                <p:cNvPr id="609" name="Google Shape;609;p19"/>
                <p:cNvGrpSpPr/>
                <p:nvPr/>
              </p:nvGrpSpPr>
              <p:grpSpPr>
                <a:xfrm>
                  <a:off x="4275677" y="3301269"/>
                  <a:ext cx="334422" cy="144303"/>
                  <a:chOff x="4275677" y="3301269"/>
                  <a:chExt cx="334422" cy="144303"/>
                </a:xfrm>
              </p:grpSpPr>
              <p:sp>
                <p:nvSpPr>
                  <p:cNvPr id="610" name="Google Shape;610;p19"/>
                  <p:cNvSpPr/>
                  <p:nvPr/>
                </p:nvSpPr>
                <p:spPr>
                  <a:xfrm>
                    <a:off x="4275677" y="3331654"/>
                    <a:ext cx="334422" cy="11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422" h="113918" extrusionOk="0">
                        <a:moveTo>
                          <a:pt x="95" y="0"/>
                        </a:moveTo>
                        <a:lnTo>
                          <a:pt x="95" y="83534"/>
                        </a:lnTo>
                        <a:cubicBezTo>
                          <a:pt x="95" y="100298"/>
                          <a:pt x="74962" y="113919"/>
                          <a:pt x="167259" y="113919"/>
                        </a:cubicBezTo>
                        <a:cubicBezTo>
                          <a:pt x="259556" y="113919"/>
                          <a:pt x="334423" y="100298"/>
                          <a:pt x="334423" y="83534"/>
                        </a:cubicBezTo>
                        <a:lnTo>
                          <a:pt x="3344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D3D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1" name="Google Shape;611;p19"/>
                  <p:cNvSpPr/>
                  <p:nvPr/>
                </p:nvSpPr>
                <p:spPr>
                  <a:xfrm>
                    <a:off x="4275772" y="3301269"/>
                    <a:ext cx="334327" cy="60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327" h="60769" extrusionOk="0">
                        <a:moveTo>
                          <a:pt x="334328" y="30385"/>
                        </a:moveTo>
                        <a:cubicBezTo>
                          <a:pt x="334328" y="47166"/>
                          <a:pt x="259486" y="60770"/>
                          <a:pt x="167164" y="60770"/>
                        </a:cubicBezTo>
                        <a:cubicBezTo>
                          <a:pt x="74842" y="60770"/>
                          <a:pt x="0" y="47166"/>
                          <a:pt x="0" y="30385"/>
                        </a:cubicBezTo>
                        <a:cubicBezTo>
                          <a:pt x="0" y="13604"/>
                          <a:pt x="74842" y="0"/>
                          <a:pt x="167164" y="0"/>
                        </a:cubicBezTo>
                        <a:cubicBezTo>
                          <a:pt x="259486" y="0"/>
                          <a:pt x="334328" y="13604"/>
                          <a:pt x="334328" y="30385"/>
                        </a:cubicBezTo>
                        <a:close/>
                      </a:path>
                    </a:pathLst>
                  </a:custGeom>
                  <a:solidFill>
                    <a:srgbClr val="E6EAF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2" name="Google Shape;612;p19"/>
                <p:cNvGrpSpPr/>
                <p:nvPr/>
              </p:nvGrpSpPr>
              <p:grpSpPr>
                <a:xfrm>
                  <a:off x="4275677" y="3183350"/>
                  <a:ext cx="334422" cy="144302"/>
                  <a:chOff x="4275677" y="3183350"/>
                  <a:chExt cx="334422" cy="144302"/>
                </a:xfrm>
              </p:grpSpPr>
              <p:sp>
                <p:nvSpPr>
                  <p:cNvPr id="613" name="Google Shape;613;p19"/>
                  <p:cNvSpPr/>
                  <p:nvPr/>
                </p:nvSpPr>
                <p:spPr>
                  <a:xfrm>
                    <a:off x="4275677" y="3213734"/>
                    <a:ext cx="334422" cy="11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422" h="113918" extrusionOk="0">
                        <a:moveTo>
                          <a:pt x="95" y="0"/>
                        </a:moveTo>
                        <a:lnTo>
                          <a:pt x="95" y="83534"/>
                        </a:lnTo>
                        <a:cubicBezTo>
                          <a:pt x="95" y="100298"/>
                          <a:pt x="74962" y="113919"/>
                          <a:pt x="167259" y="113919"/>
                        </a:cubicBezTo>
                        <a:cubicBezTo>
                          <a:pt x="259556" y="113919"/>
                          <a:pt x="334423" y="100298"/>
                          <a:pt x="334423" y="83534"/>
                        </a:cubicBezTo>
                        <a:lnTo>
                          <a:pt x="3344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D3D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4" name="Google Shape;614;p19"/>
                  <p:cNvSpPr/>
                  <p:nvPr/>
                </p:nvSpPr>
                <p:spPr>
                  <a:xfrm>
                    <a:off x="4275772" y="3183350"/>
                    <a:ext cx="334327" cy="60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327" h="60769" extrusionOk="0">
                        <a:moveTo>
                          <a:pt x="334328" y="30385"/>
                        </a:moveTo>
                        <a:cubicBezTo>
                          <a:pt x="334328" y="47166"/>
                          <a:pt x="259486" y="60769"/>
                          <a:pt x="167164" y="60769"/>
                        </a:cubicBezTo>
                        <a:cubicBezTo>
                          <a:pt x="74842" y="60769"/>
                          <a:pt x="0" y="47166"/>
                          <a:pt x="0" y="30385"/>
                        </a:cubicBezTo>
                        <a:cubicBezTo>
                          <a:pt x="0" y="13604"/>
                          <a:pt x="74842" y="0"/>
                          <a:pt x="167164" y="0"/>
                        </a:cubicBezTo>
                        <a:cubicBezTo>
                          <a:pt x="259486" y="0"/>
                          <a:pt x="334328" y="13604"/>
                          <a:pt x="334328" y="30385"/>
                        </a:cubicBezTo>
                        <a:close/>
                      </a:path>
                    </a:pathLst>
                  </a:custGeom>
                  <a:solidFill>
                    <a:srgbClr val="E6EAF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15" name="Google Shape;615;p19"/>
                <p:cNvGrpSpPr/>
                <p:nvPr/>
              </p:nvGrpSpPr>
              <p:grpSpPr>
                <a:xfrm>
                  <a:off x="4275677" y="3065525"/>
                  <a:ext cx="334517" cy="144303"/>
                  <a:chOff x="4275677" y="3065525"/>
                  <a:chExt cx="334517" cy="144303"/>
                </a:xfrm>
              </p:grpSpPr>
              <p:sp>
                <p:nvSpPr>
                  <p:cNvPr id="616" name="Google Shape;616;p19"/>
                  <p:cNvSpPr/>
                  <p:nvPr/>
                </p:nvSpPr>
                <p:spPr>
                  <a:xfrm>
                    <a:off x="4275677" y="3095910"/>
                    <a:ext cx="334422" cy="113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422" h="113918" extrusionOk="0">
                        <a:moveTo>
                          <a:pt x="95" y="0"/>
                        </a:moveTo>
                        <a:lnTo>
                          <a:pt x="95" y="83534"/>
                        </a:lnTo>
                        <a:cubicBezTo>
                          <a:pt x="95" y="100298"/>
                          <a:pt x="74962" y="113919"/>
                          <a:pt x="167259" y="113919"/>
                        </a:cubicBezTo>
                        <a:cubicBezTo>
                          <a:pt x="259556" y="113919"/>
                          <a:pt x="334423" y="100298"/>
                          <a:pt x="334423" y="83534"/>
                        </a:cubicBezTo>
                        <a:lnTo>
                          <a:pt x="33442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FD3D9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17" name="Google Shape;617;p19"/>
                  <p:cNvSpPr/>
                  <p:nvPr/>
                </p:nvSpPr>
                <p:spPr>
                  <a:xfrm>
                    <a:off x="4275867" y="3065525"/>
                    <a:ext cx="334327" cy="607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327" h="60769" extrusionOk="0">
                        <a:moveTo>
                          <a:pt x="334328" y="30385"/>
                        </a:moveTo>
                        <a:cubicBezTo>
                          <a:pt x="334328" y="47149"/>
                          <a:pt x="259461" y="60770"/>
                          <a:pt x="167164" y="60770"/>
                        </a:cubicBezTo>
                        <a:cubicBezTo>
                          <a:pt x="74866" y="60770"/>
                          <a:pt x="0" y="47149"/>
                          <a:pt x="0" y="30385"/>
                        </a:cubicBezTo>
                        <a:cubicBezTo>
                          <a:pt x="0" y="13621"/>
                          <a:pt x="74866" y="0"/>
                          <a:pt x="167164" y="0"/>
                        </a:cubicBezTo>
                        <a:cubicBezTo>
                          <a:pt x="259461" y="0"/>
                          <a:pt x="334328" y="13621"/>
                          <a:pt x="334328" y="30385"/>
                        </a:cubicBezTo>
                        <a:close/>
                      </a:path>
                    </a:pathLst>
                  </a:custGeom>
                  <a:solidFill>
                    <a:srgbClr val="E6EAF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18" name="Google Shape;618;p19"/>
              <p:cNvSpPr/>
              <p:nvPr/>
            </p:nvSpPr>
            <p:spPr>
              <a:xfrm>
                <a:off x="4529994" y="3140487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623"/>
                      <a:pt x="29528" y="38100"/>
                      <a:pt x="19050" y="38100"/>
                    </a:cubicBezTo>
                    <a:cubicBezTo>
                      <a:pt x="8572" y="38100"/>
                      <a:pt x="0" y="29528"/>
                      <a:pt x="0" y="19050"/>
                    </a:cubicBezTo>
                    <a:cubicBezTo>
                      <a:pt x="0" y="8572"/>
                      <a:pt x="8572" y="0"/>
                      <a:pt x="19050" y="0"/>
                    </a:cubicBezTo>
                    <a:cubicBezTo>
                      <a:pt x="29528" y="0"/>
                      <a:pt x="38100" y="8572"/>
                      <a:pt x="38100" y="19050"/>
                    </a:cubicBezTo>
                    <a:close/>
                  </a:path>
                </a:pathLst>
              </a:custGeom>
              <a:solidFill>
                <a:srgbClr val="55C0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9" name="Google Shape;619;p19"/>
              <p:cNvSpPr/>
              <p:nvPr/>
            </p:nvSpPr>
            <p:spPr>
              <a:xfrm>
                <a:off x="4529994" y="3256216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623"/>
                      <a:pt x="29528" y="38100"/>
                      <a:pt x="19050" y="38100"/>
                    </a:cubicBezTo>
                    <a:cubicBezTo>
                      <a:pt x="8572" y="38100"/>
                      <a:pt x="0" y="29528"/>
                      <a:pt x="0" y="19050"/>
                    </a:cubicBezTo>
                    <a:cubicBezTo>
                      <a:pt x="0" y="8573"/>
                      <a:pt x="8572" y="0"/>
                      <a:pt x="19050" y="0"/>
                    </a:cubicBezTo>
                    <a:cubicBezTo>
                      <a:pt x="29528" y="0"/>
                      <a:pt x="38100" y="8573"/>
                      <a:pt x="38100" y="19050"/>
                    </a:cubicBezTo>
                    <a:close/>
                  </a:path>
                </a:pathLst>
              </a:custGeom>
              <a:solidFill>
                <a:srgbClr val="E6EA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0" name="Google Shape;620;p19"/>
              <p:cNvSpPr/>
              <p:nvPr/>
            </p:nvSpPr>
            <p:spPr>
              <a:xfrm>
                <a:off x="4529994" y="3377088"/>
                <a:ext cx="381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38100" h="38100" extrusionOk="0">
                    <a:moveTo>
                      <a:pt x="38100" y="19050"/>
                    </a:moveTo>
                    <a:cubicBezTo>
                      <a:pt x="38100" y="29623"/>
                      <a:pt x="29528" y="38100"/>
                      <a:pt x="19050" y="38100"/>
                    </a:cubicBezTo>
                    <a:cubicBezTo>
                      <a:pt x="8572" y="38100"/>
                      <a:pt x="0" y="29528"/>
                      <a:pt x="0" y="19050"/>
                    </a:cubicBezTo>
                    <a:cubicBezTo>
                      <a:pt x="0" y="8573"/>
                      <a:pt x="8572" y="0"/>
                      <a:pt x="19050" y="0"/>
                    </a:cubicBezTo>
                    <a:cubicBezTo>
                      <a:pt x="29528" y="0"/>
                      <a:pt x="38100" y="8573"/>
                      <a:pt x="38100" y="19050"/>
                    </a:cubicBezTo>
                    <a:close/>
                  </a:path>
                </a:pathLst>
              </a:custGeom>
              <a:solidFill>
                <a:srgbClr val="E6EA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621" name="Google Shape;621;p19"/>
          <p:cNvGrpSpPr/>
          <p:nvPr/>
        </p:nvGrpSpPr>
        <p:grpSpPr>
          <a:xfrm rot="5400000" flipH="1">
            <a:off x="743963" y="6262138"/>
            <a:ext cx="21772" cy="291053"/>
            <a:chOff x="10809827" y="4402455"/>
            <a:chExt cx="24764" cy="330993"/>
          </a:xfrm>
        </p:grpSpPr>
        <p:sp>
          <p:nvSpPr>
            <p:cNvPr id="622" name="Google Shape;622;p19"/>
            <p:cNvSpPr/>
            <p:nvPr/>
          </p:nvSpPr>
          <p:spPr>
            <a:xfrm>
              <a:off x="10822209" y="4414266"/>
              <a:ext cx="9525" cy="307467"/>
            </a:xfrm>
            <a:custGeom>
              <a:avLst/>
              <a:gdLst/>
              <a:ahLst/>
              <a:cxnLst/>
              <a:rect l="l" t="t" r="r" b="b"/>
              <a:pathLst>
                <a:path w="9525" h="307467" extrusionOk="0">
                  <a:moveTo>
                    <a:pt x="-1" y="307467"/>
                  </a:moveTo>
                  <a:lnTo>
                    <a:pt x="-1" y="0"/>
                  </a:lnTo>
                </a:path>
              </a:pathLst>
            </a:custGeom>
            <a:solidFill>
              <a:schemeClr val="accent4"/>
            </a:solidFill>
            <a:ln w="10950" cap="flat" cmpd="sng">
              <a:solidFill>
                <a:schemeClr val="accent4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9"/>
            <p:cNvSpPr/>
            <p:nvPr/>
          </p:nvSpPr>
          <p:spPr>
            <a:xfrm>
              <a:off x="10809827" y="4708683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 extrusionOk="0">
                  <a:moveTo>
                    <a:pt x="24765" y="12382"/>
                  </a:moveTo>
                  <a:cubicBezTo>
                    <a:pt x="24765" y="19240"/>
                    <a:pt x="19241" y="24765"/>
                    <a:pt x="12382" y="24765"/>
                  </a:cubicBezTo>
                  <a:cubicBezTo>
                    <a:pt x="5524" y="24765"/>
                    <a:pt x="0" y="19240"/>
                    <a:pt x="0" y="12382"/>
                  </a:cubicBezTo>
                  <a:cubicBezTo>
                    <a:pt x="0" y="5524"/>
                    <a:pt x="5524" y="0"/>
                    <a:pt x="12382" y="0"/>
                  </a:cubicBezTo>
                  <a:cubicBezTo>
                    <a:pt x="19241" y="0"/>
                    <a:pt x="24765" y="5524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9"/>
            <p:cNvSpPr/>
            <p:nvPr/>
          </p:nvSpPr>
          <p:spPr>
            <a:xfrm>
              <a:off x="10809827" y="4402455"/>
              <a:ext cx="24764" cy="24764"/>
            </a:xfrm>
            <a:custGeom>
              <a:avLst/>
              <a:gdLst/>
              <a:ahLst/>
              <a:cxnLst/>
              <a:rect l="l" t="t" r="r" b="b"/>
              <a:pathLst>
                <a:path w="24764" h="24764" extrusionOk="0">
                  <a:moveTo>
                    <a:pt x="24765" y="12382"/>
                  </a:moveTo>
                  <a:cubicBezTo>
                    <a:pt x="24765" y="5524"/>
                    <a:pt x="19241" y="0"/>
                    <a:pt x="12382" y="0"/>
                  </a:cubicBezTo>
                  <a:cubicBezTo>
                    <a:pt x="5524" y="0"/>
                    <a:pt x="0" y="5524"/>
                    <a:pt x="0" y="12382"/>
                  </a:cubicBezTo>
                  <a:cubicBezTo>
                    <a:pt x="0" y="19240"/>
                    <a:pt x="5524" y="24765"/>
                    <a:pt x="12382" y="24765"/>
                  </a:cubicBezTo>
                  <a:cubicBezTo>
                    <a:pt x="19241" y="24765"/>
                    <a:pt x="24765" y="19240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25" name="Google Shape;625;p19"/>
          <p:cNvSpPr/>
          <p:nvPr/>
        </p:nvSpPr>
        <p:spPr>
          <a:xfrm rot="-532595">
            <a:off x="10645519" y="5897002"/>
            <a:ext cx="2214932" cy="1790988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6" name="Google Shape;626;p19"/>
          <p:cNvSpPr/>
          <p:nvPr/>
        </p:nvSpPr>
        <p:spPr>
          <a:xfrm rot="-5145822" flipH="1">
            <a:off x="-1646962" y="96113"/>
            <a:ext cx="3205723" cy="1758123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6860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0"/>
          <p:cNvSpPr txBox="1">
            <a:spLocks noGrp="1"/>
          </p:cNvSpPr>
          <p:nvPr>
            <p:ph type="title"/>
          </p:nvPr>
        </p:nvSpPr>
        <p:spPr>
          <a:xfrm>
            <a:off x="3130584" y="1329600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11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629" name="Google Shape;629;p20"/>
          <p:cNvSpPr txBox="1">
            <a:spLocks noGrp="1"/>
          </p:cNvSpPr>
          <p:nvPr>
            <p:ph type="subTitle" idx="1"/>
          </p:nvPr>
        </p:nvSpPr>
        <p:spPr>
          <a:xfrm>
            <a:off x="3130533" y="2455267"/>
            <a:ext cx="59308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630" name="Google Shape;630;p20"/>
          <p:cNvSpPr txBox="1"/>
          <p:nvPr/>
        </p:nvSpPr>
        <p:spPr>
          <a:xfrm>
            <a:off x="2798800" y="4815933"/>
            <a:ext cx="65944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This presentation template was created by </a:t>
            </a:r>
            <a:r>
              <a:rPr lang="en" sz="16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Slidesgo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includes icons by </a:t>
            </a:r>
            <a:r>
              <a:rPr lang="en" sz="16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and infographics &amp; images by </a:t>
            </a:r>
            <a:r>
              <a:rPr lang="en" sz="16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600" b="1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1" name="Google Shape;631;p20"/>
          <p:cNvSpPr/>
          <p:nvPr/>
        </p:nvSpPr>
        <p:spPr>
          <a:xfrm rot="-2493044" flipH="1">
            <a:off x="-1448941" y="-760373"/>
            <a:ext cx="3870549" cy="312971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2" name="Google Shape;632;p20"/>
          <p:cNvSpPr/>
          <p:nvPr/>
        </p:nvSpPr>
        <p:spPr>
          <a:xfrm rot="-5051288" flipH="1">
            <a:off x="9637003" y="4601975"/>
            <a:ext cx="3997104" cy="343507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0"/>
          <p:cNvSpPr/>
          <p:nvPr/>
        </p:nvSpPr>
        <p:spPr>
          <a:xfrm rot="460638" flipH="1">
            <a:off x="237898" y="4990385"/>
            <a:ext cx="1812815" cy="1630073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0"/>
          <p:cNvSpPr/>
          <p:nvPr/>
        </p:nvSpPr>
        <p:spPr>
          <a:xfrm rot="460623" flipH="1">
            <a:off x="8910851" y="-2765613"/>
            <a:ext cx="5449415" cy="440627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85688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1"/>
          <p:cNvSpPr/>
          <p:nvPr/>
        </p:nvSpPr>
        <p:spPr>
          <a:xfrm rot="-1900174" flipH="1">
            <a:off x="-666745" y="-581420"/>
            <a:ext cx="2306144" cy="186474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21"/>
          <p:cNvSpPr/>
          <p:nvPr/>
        </p:nvSpPr>
        <p:spPr>
          <a:xfrm rot="-3263452" flipH="1">
            <a:off x="7796196" y="5237236"/>
            <a:ext cx="3997141" cy="343505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21"/>
          <p:cNvSpPr/>
          <p:nvPr/>
        </p:nvSpPr>
        <p:spPr>
          <a:xfrm rot="460623" flipH="1">
            <a:off x="8516335" y="-2022779"/>
            <a:ext cx="5449415" cy="440627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21"/>
          <p:cNvSpPr/>
          <p:nvPr/>
        </p:nvSpPr>
        <p:spPr>
          <a:xfrm rot="531593" flipH="1">
            <a:off x="-1630384" y="5105842"/>
            <a:ext cx="3870616" cy="312976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0" name="Google Shape;640;p21"/>
          <p:cNvGrpSpPr/>
          <p:nvPr/>
        </p:nvGrpSpPr>
        <p:grpSpPr>
          <a:xfrm>
            <a:off x="10575830" y="236125"/>
            <a:ext cx="1330431" cy="982793"/>
            <a:chOff x="7931872" y="177093"/>
            <a:chExt cx="997823" cy="737095"/>
          </a:xfrm>
        </p:grpSpPr>
        <p:grpSp>
          <p:nvGrpSpPr>
            <p:cNvPr id="641" name="Google Shape;641;p21"/>
            <p:cNvGrpSpPr/>
            <p:nvPr/>
          </p:nvGrpSpPr>
          <p:grpSpPr>
            <a:xfrm>
              <a:off x="7931872" y="177093"/>
              <a:ext cx="919725" cy="318025"/>
              <a:chOff x="7230903" y="4635722"/>
              <a:chExt cx="652843" cy="225742"/>
            </a:xfrm>
          </p:grpSpPr>
          <p:sp>
            <p:nvSpPr>
              <p:cNvPr id="642" name="Google Shape;642;p21"/>
              <p:cNvSpPr/>
              <p:nvPr/>
            </p:nvSpPr>
            <p:spPr>
              <a:xfrm>
                <a:off x="7230903" y="4635722"/>
                <a:ext cx="652843" cy="225742"/>
              </a:xfrm>
              <a:custGeom>
                <a:avLst/>
                <a:gdLst/>
                <a:ahLst/>
                <a:cxnLst/>
                <a:rect l="l" t="t" r="r" b="b"/>
                <a:pathLst>
                  <a:path w="652843" h="225742" extrusionOk="0">
                    <a:moveTo>
                      <a:pt x="619030" y="0"/>
                    </a:moveTo>
                    <a:cubicBezTo>
                      <a:pt x="637705" y="0"/>
                      <a:pt x="652844" y="15139"/>
                      <a:pt x="652844" y="33814"/>
                    </a:cubicBezTo>
                    <a:lnTo>
                      <a:pt x="652844" y="191929"/>
                    </a:lnTo>
                    <a:cubicBezTo>
                      <a:pt x="652844" y="210603"/>
                      <a:pt x="637704" y="225742"/>
                      <a:pt x="619030" y="225742"/>
                    </a:cubicBezTo>
                    <a:lnTo>
                      <a:pt x="33814" y="225742"/>
                    </a:lnTo>
                    <a:cubicBezTo>
                      <a:pt x="15139" y="225742"/>
                      <a:pt x="0" y="210603"/>
                      <a:pt x="0" y="191929"/>
                    </a:cubicBezTo>
                    <a:lnTo>
                      <a:pt x="0" y="33814"/>
                    </a:lnTo>
                    <a:cubicBezTo>
                      <a:pt x="0" y="15139"/>
                      <a:pt x="15139" y="0"/>
                      <a:pt x="338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21"/>
              <p:cNvSpPr/>
              <p:nvPr/>
            </p:nvSpPr>
            <p:spPr>
              <a:xfrm>
                <a:off x="7287577" y="4672107"/>
                <a:ext cx="151161" cy="151161"/>
              </a:xfrm>
              <a:custGeom>
                <a:avLst/>
                <a:gdLst/>
                <a:ahLst/>
                <a:cxnLst/>
                <a:rect l="l" t="t" r="r" b="b"/>
                <a:pathLst>
                  <a:path w="151161" h="151161" extrusionOk="0">
                    <a:moveTo>
                      <a:pt x="0" y="0"/>
                    </a:moveTo>
                    <a:lnTo>
                      <a:pt x="151161" y="0"/>
                    </a:lnTo>
                    <a:lnTo>
                      <a:pt x="151161" y="151162"/>
                    </a:lnTo>
                    <a:lnTo>
                      <a:pt x="0" y="15116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44" name="Google Shape;644;p21"/>
              <p:cNvGrpSpPr/>
              <p:nvPr/>
            </p:nvGrpSpPr>
            <p:grpSpPr>
              <a:xfrm>
                <a:off x="7487126" y="4676394"/>
                <a:ext cx="332041" cy="142684"/>
                <a:chOff x="7487126" y="4676394"/>
                <a:chExt cx="332041" cy="142684"/>
              </a:xfrm>
            </p:grpSpPr>
            <p:sp>
              <p:nvSpPr>
                <p:cNvPr id="645" name="Google Shape;645;p21"/>
                <p:cNvSpPr/>
                <p:nvPr/>
              </p:nvSpPr>
              <p:spPr>
                <a:xfrm>
                  <a:off x="7487126" y="4676394"/>
                  <a:ext cx="332041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041" h="20383" extrusionOk="0">
                      <a:moveTo>
                        <a:pt x="0" y="0"/>
                      </a:moveTo>
                      <a:lnTo>
                        <a:pt x="332041" y="0"/>
                      </a:lnTo>
                      <a:lnTo>
                        <a:pt x="332041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21"/>
                <p:cNvSpPr/>
                <p:nvPr/>
              </p:nvSpPr>
              <p:spPr>
                <a:xfrm>
                  <a:off x="7487126" y="4717161"/>
                  <a:ext cx="290322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322" h="20383" extrusionOk="0">
                      <a:moveTo>
                        <a:pt x="0" y="0"/>
                      </a:moveTo>
                      <a:lnTo>
                        <a:pt x="290322" y="0"/>
                      </a:lnTo>
                      <a:lnTo>
                        <a:pt x="290322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21"/>
                <p:cNvSpPr/>
                <p:nvPr/>
              </p:nvSpPr>
              <p:spPr>
                <a:xfrm>
                  <a:off x="7487126" y="4757928"/>
                  <a:ext cx="303942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942" h="20383" extrusionOk="0">
                      <a:moveTo>
                        <a:pt x="0" y="0"/>
                      </a:moveTo>
                      <a:lnTo>
                        <a:pt x="303942" y="0"/>
                      </a:lnTo>
                      <a:lnTo>
                        <a:pt x="303942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21"/>
                <p:cNvSpPr/>
                <p:nvPr/>
              </p:nvSpPr>
              <p:spPr>
                <a:xfrm>
                  <a:off x="7487126" y="4798695"/>
                  <a:ext cx="171545" cy="20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545" h="20383" extrusionOk="0">
                      <a:moveTo>
                        <a:pt x="0" y="0"/>
                      </a:moveTo>
                      <a:lnTo>
                        <a:pt x="171545" y="0"/>
                      </a:lnTo>
                      <a:lnTo>
                        <a:pt x="171545" y="20384"/>
                      </a:lnTo>
                      <a:lnTo>
                        <a:pt x="0" y="203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49" name="Google Shape;649;p21"/>
            <p:cNvGrpSpPr/>
            <p:nvPr/>
          </p:nvGrpSpPr>
          <p:grpSpPr>
            <a:xfrm>
              <a:off x="7931872" y="596163"/>
              <a:ext cx="919725" cy="318025"/>
              <a:chOff x="7230903" y="4933188"/>
              <a:chExt cx="652843" cy="225742"/>
            </a:xfrm>
          </p:grpSpPr>
          <p:grpSp>
            <p:nvGrpSpPr>
              <p:cNvPr id="650" name="Google Shape;650;p21"/>
              <p:cNvGrpSpPr/>
              <p:nvPr/>
            </p:nvGrpSpPr>
            <p:grpSpPr>
              <a:xfrm>
                <a:off x="7230903" y="4933188"/>
                <a:ext cx="652843" cy="225742"/>
                <a:chOff x="7230903" y="4933188"/>
                <a:chExt cx="652843" cy="225742"/>
              </a:xfrm>
            </p:grpSpPr>
            <p:sp>
              <p:nvSpPr>
                <p:cNvPr id="651" name="Google Shape;651;p21"/>
                <p:cNvSpPr/>
                <p:nvPr/>
              </p:nvSpPr>
              <p:spPr>
                <a:xfrm>
                  <a:off x="7230903" y="4933188"/>
                  <a:ext cx="652843" cy="2257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843" h="225742" extrusionOk="0">
                      <a:moveTo>
                        <a:pt x="619030" y="0"/>
                      </a:moveTo>
                      <a:cubicBezTo>
                        <a:pt x="637705" y="0"/>
                        <a:pt x="652844" y="15139"/>
                        <a:pt x="652844" y="33814"/>
                      </a:cubicBezTo>
                      <a:lnTo>
                        <a:pt x="652844" y="191929"/>
                      </a:lnTo>
                      <a:cubicBezTo>
                        <a:pt x="652844" y="210604"/>
                        <a:pt x="637704" y="225742"/>
                        <a:pt x="619030" y="225742"/>
                      </a:cubicBezTo>
                      <a:lnTo>
                        <a:pt x="33814" y="225742"/>
                      </a:lnTo>
                      <a:cubicBezTo>
                        <a:pt x="15139" y="225742"/>
                        <a:pt x="0" y="210604"/>
                        <a:pt x="0" y="191929"/>
                      </a:cubicBezTo>
                      <a:lnTo>
                        <a:pt x="0" y="33814"/>
                      </a:lnTo>
                      <a:cubicBezTo>
                        <a:pt x="0" y="15139"/>
                        <a:pt x="15139" y="0"/>
                        <a:pt x="33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21"/>
                <p:cNvSpPr/>
                <p:nvPr/>
              </p:nvSpPr>
              <p:spPr>
                <a:xfrm>
                  <a:off x="7287577" y="4969668"/>
                  <a:ext cx="151161" cy="151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161" h="151161" extrusionOk="0">
                      <a:moveTo>
                        <a:pt x="75534" y="151162"/>
                      </a:moveTo>
                      <a:lnTo>
                        <a:pt x="75534" y="151162"/>
                      </a:lnTo>
                      <a:cubicBezTo>
                        <a:pt x="33814" y="151162"/>
                        <a:pt x="0" y="117348"/>
                        <a:pt x="0" y="75629"/>
                      </a:cubicBezTo>
                      <a:lnTo>
                        <a:pt x="0" y="75629"/>
                      </a:lnTo>
                      <a:cubicBezTo>
                        <a:pt x="0" y="33909"/>
                        <a:pt x="33814" y="0"/>
                        <a:pt x="75534" y="0"/>
                      </a:cubicBezTo>
                      <a:lnTo>
                        <a:pt x="75534" y="0"/>
                      </a:lnTo>
                      <a:cubicBezTo>
                        <a:pt x="117253" y="0"/>
                        <a:pt x="151162" y="33814"/>
                        <a:pt x="151162" y="75533"/>
                      </a:cubicBezTo>
                      <a:lnTo>
                        <a:pt x="151162" y="75533"/>
                      </a:lnTo>
                      <a:cubicBezTo>
                        <a:pt x="151162" y="117253"/>
                        <a:pt x="117348" y="151162"/>
                        <a:pt x="75534" y="15116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53" name="Google Shape;653;p21"/>
                <p:cNvGrpSpPr/>
                <p:nvPr/>
              </p:nvGrpSpPr>
              <p:grpSpPr>
                <a:xfrm>
                  <a:off x="7487126" y="4973859"/>
                  <a:ext cx="332041" cy="142684"/>
                  <a:chOff x="7487126" y="4973859"/>
                  <a:chExt cx="332041" cy="142684"/>
                </a:xfrm>
              </p:grpSpPr>
              <p:sp>
                <p:nvSpPr>
                  <p:cNvPr id="654" name="Google Shape;654;p21"/>
                  <p:cNvSpPr/>
                  <p:nvPr/>
                </p:nvSpPr>
                <p:spPr>
                  <a:xfrm>
                    <a:off x="7506747" y="4973859"/>
                    <a:ext cx="280034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034" h="20383" extrusionOk="0">
                        <a:moveTo>
                          <a:pt x="0" y="0"/>
                        </a:moveTo>
                        <a:lnTo>
                          <a:pt x="280035" y="0"/>
                        </a:lnTo>
                        <a:lnTo>
                          <a:pt x="280035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5" name="Google Shape;655;p21"/>
                  <p:cNvSpPr/>
                  <p:nvPr/>
                </p:nvSpPr>
                <p:spPr>
                  <a:xfrm>
                    <a:off x="7487126" y="5014626"/>
                    <a:ext cx="205073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073" h="20383" extrusionOk="0">
                        <a:moveTo>
                          <a:pt x="0" y="0"/>
                        </a:moveTo>
                        <a:lnTo>
                          <a:pt x="205073" y="0"/>
                        </a:lnTo>
                        <a:lnTo>
                          <a:pt x="205073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6" name="Google Shape;656;p21"/>
                  <p:cNvSpPr/>
                  <p:nvPr/>
                </p:nvSpPr>
                <p:spPr>
                  <a:xfrm>
                    <a:off x="7487126" y="5055393"/>
                    <a:ext cx="332041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2041" h="20383" extrusionOk="0">
                        <a:moveTo>
                          <a:pt x="0" y="0"/>
                        </a:moveTo>
                        <a:lnTo>
                          <a:pt x="332041" y="0"/>
                        </a:lnTo>
                        <a:lnTo>
                          <a:pt x="332041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7" name="Google Shape;657;p21"/>
                  <p:cNvSpPr/>
                  <p:nvPr/>
                </p:nvSpPr>
                <p:spPr>
                  <a:xfrm>
                    <a:off x="7487126" y="5096160"/>
                    <a:ext cx="171545" cy="20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545" h="20383" extrusionOk="0">
                        <a:moveTo>
                          <a:pt x="0" y="0"/>
                        </a:moveTo>
                        <a:lnTo>
                          <a:pt x="171545" y="0"/>
                        </a:lnTo>
                        <a:lnTo>
                          <a:pt x="171545" y="20384"/>
                        </a:lnTo>
                        <a:lnTo>
                          <a:pt x="0" y="2038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58" name="Google Shape;658;p21"/>
              <p:cNvSpPr/>
              <p:nvPr/>
            </p:nvSpPr>
            <p:spPr>
              <a:xfrm>
                <a:off x="7338250" y="5011639"/>
                <a:ext cx="50734" cy="60632"/>
              </a:xfrm>
              <a:custGeom>
                <a:avLst/>
                <a:gdLst/>
                <a:ahLst/>
                <a:cxnLst/>
                <a:rect l="l" t="t" r="r" b="b"/>
                <a:pathLst>
                  <a:path w="50734" h="60632" extrusionOk="0">
                    <a:moveTo>
                      <a:pt x="0" y="4892"/>
                    </a:moveTo>
                    <a:lnTo>
                      <a:pt x="0" y="55851"/>
                    </a:lnTo>
                    <a:cubicBezTo>
                      <a:pt x="0" y="59566"/>
                      <a:pt x="4001" y="61851"/>
                      <a:pt x="7239" y="59947"/>
                    </a:cubicBezTo>
                    <a:lnTo>
                      <a:pt x="48387" y="35563"/>
                    </a:lnTo>
                    <a:cubicBezTo>
                      <a:pt x="51435" y="33753"/>
                      <a:pt x="51531" y="29371"/>
                      <a:pt x="48578" y="27371"/>
                    </a:cubicBezTo>
                    <a:lnTo>
                      <a:pt x="7430" y="796"/>
                    </a:lnTo>
                    <a:cubicBezTo>
                      <a:pt x="4191" y="-1299"/>
                      <a:pt x="0" y="987"/>
                      <a:pt x="0" y="47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9" name="Google Shape;659;p21"/>
            <p:cNvGrpSpPr/>
            <p:nvPr/>
          </p:nvGrpSpPr>
          <p:grpSpPr>
            <a:xfrm>
              <a:off x="8756326" y="539537"/>
              <a:ext cx="173370" cy="112691"/>
              <a:chOff x="7816120" y="4892994"/>
              <a:chExt cx="123062" cy="79991"/>
            </a:xfrm>
          </p:grpSpPr>
          <p:grpSp>
            <p:nvGrpSpPr>
              <p:cNvPr id="660" name="Google Shape;660;p21"/>
              <p:cNvGrpSpPr/>
              <p:nvPr/>
            </p:nvGrpSpPr>
            <p:grpSpPr>
              <a:xfrm>
                <a:off x="7816120" y="4902803"/>
                <a:ext cx="123062" cy="63817"/>
                <a:chOff x="7816120" y="4902803"/>
                <a:chExt cx="123062" cy="63817"/>
              </a:xfrm>
            </p:grpSpPr>
            <p:sp>
              <p:nvSpPr>
                <p:cNvPr id="661" name="Google Shape;661;p21"/>
                <p:cNvSpPr/>
                <p:nvPr/>
              </p:nvSpPr>
              <p:spPr>
                <a:xfrm>
                  <a:off x="7816120" y="4902803"/>
                  <a:ext cx="123062" cy="63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62" h="63817" extrusionOk="0">
                      <a:moveTo>
                        <a:pt x="61531" y="63817"/>
                      </a:moveTo>
                      <a:cubicBezTo>
                        <a:pt x="86963" y="63817"/>
                        <a:pt x="109442" y="51244"/>
                        <a:pt x="123063" y="31909"/>
                      </a:cubicBezTo>
                      <a:cubicBezTo>
                        <a:pt x="109442" y="12573"/>
                        <a:pt x="86963" y="0"/>
                        <a:pt x="61531" y="0"/>
                      </a:cubicBezTo>
                      <a:cubicBezTo>
                        <a:pt x="36100" y="0"/>
                        <a:pt x="13621" y="12573"/>
                        <a:pt x="0" y="31909"/>
                      </a:cubicBezTo>
                      <a:cubicBezTo>
                        <a:pt x="13621" y="51244"/>
                        <a:pt x="36100" y="63817"/>
                        <a:pt x="61531" y="638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21"/>
                <p:cNvSpPr/>
                <p:nvPr/>
              </p:nvSpPr>
              <p:spPr>
                <a:xfrm>
                  <a:off x="7858029" y="4915090"/>
                  <a:ext cx="39242" cy="39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42" h="39243" extrusionOk="0">
                      <a:moveTo>
                        <a:pt x="39243" y="19621"/>
                      </a:moveTo>
                      <a:cubicBezTo>
                        <a:pt x="39243" y="30458"/>
                        <a:pt x="30458" y="39243"/>
                        <a:pt x="19621" y="39243"/>
                      </a:cubicBezTo>
                      <a:cubicBezTo>
                        <a:pt x="8785" y="39243"/>
                        <a:pt x="0" y="30458"/>
                        <a:pt x="0" y="19621"/>
                      </a:cubicBezTo>
                      <a:cubicBezTo>
                        <a:pt x="0" y="8785"/>
                        <a:pt x="8785" y="0"/>
                        <a:pt x="19621" y="0"/>
                      </a:cubicBezTo>
                      <a:cubicBezTo>
                        <a:pt x="30458" y="0"/>
                        <a:pt x="39243" y="8785"/>
                        <a:pt x="39243" y="1962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3" name="Google Shape;663;p21"/>
              <p:cNvSpPr/>
              <p:nvPr/>
            </p:nvSpPr>
            <p:spPr>
              <a:xfrm rot="-2700000">
                <a:off x="7825456" y="4928129"/>
                <a:ext cx="103403" cy="9720"/>
              </a:xfrm>
              <a:custGeom>
                <a:avLst/>
                <a:gdLst/>
                <a:ahLst/>
                <a:cxnLst/>
                <a:rect l="l" t="t" r="r" b="b"/>
                <a:pathLst>
                  <a:path w="103346" h="9715" extrusionOk="0">
                    <a:moveTo>
                      <a:pt x="0" y="0"/>
                    </a:moveTo>
                    <a:lnTo>
                      <a:pt x="103346" y="0"/>
                    </a:lnTo>
                    <a:lnTo>
                      <a:pt x="103346" y="9716"/>
                    </a:lnTo>
                    <a:lnTo>
                      <a:pt x="0" y="971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290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396233" y="3429300"/>
            <a:ext cx="584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5396233" y="1762633"/>
            <a:ext cx="16476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>
            <a:spLocks noGrp="1"/>
          </p:cNvSpPr>
          <p:nvPr>
            <p:ph type="pic" idx="3"/>
          </p:nvPr>
        </p:nvSpPr>
        <p:spPr>
          <a:xfrm>
            <a:off x="646167" y="1435400"/>
            <a:ext cx="3987200" cy="398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7" name="Google Shape;17;p3"/>
          <p:cNvSpPr/>
          <p:nvPr/>
        </p:nvSpPr>
        <p:spPr>
          <a:xfrm rot="-3263452" flipH="1">
            <a:off x="7796196" y="5237236"/>
            <a:ext cx="3997141" cy="343505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 rot="460623" flipH="1">
            <a:off x="8516335" y="-2022779"/>
            <a:ext cx="5449415" cy="440627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/>
          <p:nvPr/>
        </p:nvSpPr>
        <p:spPr>
          <a:xfrm rot="-4592116" flipH="1">
            <a:off x="8253" y="150934"/>
            <a:ext cx="857169" cy="693105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28710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2"/>
          <p:cNvSpPr/>
          <p:nvPr/>
        </p:nvSpPr>
        <p:spPr>
          <a:xfrm rot="8819869" flipH="1">
            <a:off x="9380704" y="5244836"/>
            <a:ext cx="4211291" cy="334618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6" name="Google Shape;666;p22"/>
          <p:cNvSpPr/>
          <p:nvPr/>
        </p:nvSpPr>
        <p:spPr>
          <a:xfrm rot="-3657034" flipH="1">
            <a:off x="-1781691" y="-1145245"/>
            <a:ext cx="3661360" cy="2562260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7" name="Google Shape;667;p22"/>
          <p:cNvGrpSpPr/>
          <p:nvPr/>
        </p:nvGrpSpPr>
        <p:grpSpPr>
          <a:xfrm>
            <a:off x="86755" y="5830726"/>
            <a:ext cx="1170877" cy="872709"/>
            <a:chOff x="1114425" y="4361211"/>
            <a:chExt cx="573023" cy="427101"/>
          </a:xfrm>
        </p:grpSpPr>
        <p:grpSp>
          <p:nvGrpSpPr>
            <p:cNvPr id="668" name="Google Shape;668;p22"/>
            <p:cNvGrpSpPr/>
            <p:nvPr/>
          </p:nvGrpSpPr>
          <p:grpSpPr>
            <a:xfrm>
              <a:off x="1114425" y="4361211"/>
              <a:ext cx="573023" cy="427101"/>
              <a:chOff x="1114425" y="4361211"/>
              <a:chExt cx="573023" cy="427101"/>
            </a:xfrm>
          </p:grpSpPr>
          <p:sp>
            <p:nvSpPr>
              <p:cNvPr id="669" name="Google Shape;669;p22"/>
              <p:cNvSpPr/>
              <p:nvPr/>
            </p:nvSpPr>
            <p:spPr>
              <a:xfrm>
                <a:off x="1241964" y="4361211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715"/>
                    </a:moveTo>
                    <a:lnTo>
                      <a:pt x="173450" y="42005"/>
                    </a:lnTo>
                    <a:cubicBezTo>
                      <a:pt x="178403" y="46958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3536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0" name="Google Shape;670;p22"/>
              <p:cNvSpPr/>
              <p:nvPr/>
            </p:nvSpPr>
            <p:spPr>
              <a:xfrm>
                <a:off x="1178242" y="4425029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4244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1" name="Google Shape;671;p22"/>
              <p:cNvSpPr/>
              <p:nvPr/>
            </p:nvSpPr>
            <p:spPr>
              <a:xfrm>
                <a:off x="1114425" y="4488846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811"/>
                    </a:cubicBezTo>
                    <a:close/>
                  </a:path>
                </a:pathLst>
              </a:custGeom>
              <a:solidFill>
                <a:srgbClr val="6F70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72" name="Google Shape;672;p22"/>
            <p:cNvSpPr/>
            <p:nvPr/>
          </p:nvSpPr>
          <p:spPr>
            <a:xfrm>
              <a:off x="1303210" y="4628965"/>
              <a:ext cx="68735" cy="82063"/>
            </a:xfrm>
            <a:custGeom>
              <a:avLst/>
              <a:gdLst/>
              <a:ahLst/>
              <a:cxnLst/>
              <a:rect l="l" t="t" r="r" b="b"/>
              <a:pathLst>
                <a:path w="68735" h="82063" extrusionOk="0">
                  <a:moveTo>
                    <a:pt x="0" y="6471"/>
                  </a:moveTo>
                  <a:lnTo>
                    <a:pt x="0" y="75527"/>
                  </a:lnTo>
                  <a:cubicBezTo>
                    <a:pt x="0" y="80575"/>
                    <a:pt x="5524" y="83719"/>
                    <a:pt x="9811" y="81147"/>
                  </a:cubicBezTo>
                  <a:lnTo>
                    <a:pt x="65532" y="48095"/>
                  </a:lnTo>
                  <a:cubicBezTo>
                    <a:pt x="69723" y="45619"/>
                    <a:pt x="69818" y="39618"/>
                    <a:pt x="65723" y="37046"/>
                  </a:cubicBezTo>
                  <a:lnTo>
                    <a:pt x="10001" y="1042"/>
                  </a:lnTo>
                  <a:cubicBezTo>
                    <a:pt x="5715" y="-1721"/>
                    <a:pt x="0" y="1327"/>
                    <a:pt x="0" y="6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3" name="Google Shape;673;p22"/>
          <p:cNvGrpSpPr/>
          <p:nvPr/>
        </p:nvGrpSpPr>
        <p:grpSpPr>
          <a:xfrm>
            <a:off x="10819960" y="355785"/>
            <a:ext cx="1106656" cy="1001184"/>
            <a:chOff x="8114596" y="445039"/>
            <a:chExt cx="633002" cy="572716"/>
          </a:xfrm>
        </p:grpSpPr>
        <p:grpSp>
          <p:nvGrpSpPr>
            <p:cNvPr id="674" name="Google Shape;674;p22"/>
            <p:cNvGrpSpPr/>
            <p:nvPr/>
          </p:nvGrpSpPr>
          <p:grpSpPr>
            <a:xfrm>
              <a:off x="8114596" y="445039"/>
              <a:ext cx="633002" cy="572716"/>
              <a:chOff x="7189660" y="520827"/>
              <a:chExt cx="598074" cy="541115"/>
            </a:xfrm>
          </p:grpSpPr>
          <p:sp>
            <p:nvSpPr>
              <p:cNvPr id="675" name="Google Shape;675;p22"/>
              <p:cNvSpPr/>
              <p:nvPr/>
            </p:nvSpPr>
            <p:spPr>
              <a:xfrm>
                <a:off x="7189660" y="520827"/>
                <a:ext cx="598074" cy="541115"/>
              </a:xfrm>
              <a:custGeom>
                <a:avLst/>
                <a:gdLst/>
                <a:ahLst/>
                <a:cxnLst/>
                <a:rect l="l" t="t" r="r" b="b"/>
                <a:pathLst>
                  <a:path w="598074" h="541115" extrusionOk="0">
                    <a:moveTo>
                      <a:pt x="557022" y="0"/>
                    </a:moveTo>
                    <a:cubicBezTo>
                      <a:pt x="579695" y="0"/>
                      <a:pt x="598075" y="18380"/>
                      <a:pt x="598075" y="41053"/>
                    </a:cubicBezTo>
                    <a:lnTo>
                      <a:pt x="598075" y="500063"/>
                    </a:lnTo>
                    <a:cubicBezTo>
                      <a:pt x="598075" y="522735"/>
                      <a:pt x="579695" y="541115"/>
                      <a:pt x="557022" y="541115"/>
                    </a:cubicBezTo>
                    <a:lnTo>
                      <a:pt x="41053" y="541115"/>
                    </a:lnTo>
                    <a:cubicBezTo>
                      <a:pt x="18380" y="541115"/>
                      <a:pt x="0" y="522735"/>
                      <a:pt x="0" y="500063"/>
                    </a:cubicBezTo>
                    <a:lnTo>
                      <a:pt x="0" y="41053"/>
                    </a:lnTo>
                    <a:cubicBezTo>
                      <a:pt x="0" y="18380"/>
                      <a:pt x="18380" y="0"/>
                      <a:pt x="4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76" name="Google Shape;676;p22"/>
              <p:cNvGrpSpPr/>
              <p:nvPr/>
            </p:nvGrpSpPr>
            <p:grpSpPr>
              <a:xfrm>
                <a:off x="7579137" y="551973"/>
                <a:ext cx="164782" cy="41529"/>
                <a:chOff x="7579137" y="551973"/>
                <a:chExt cx="164782" cy="41529"/>
              </a:xfrm>
            </p:grpSpPr>
            <p:sp>
              <p:nvSpPr>
                <p:cNvPr id="677" name="Google Shape;677;p22"/>
                <p:cNvSpPr/>
                <p:nvPr/>
              </p:nvSpPr>
              <p:spPr>
                <a:xfrm>
                  <a:off x="7702391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22"/>
                <p:cNvSpPr/>
                <p:nvPr/>
              </p:nvSpPr>
              <p:spPr>
                <a:xfrm>
                  <a:off x="7640764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22"/>
                <p:cNvSpPr/>
                <p:nvPr/>
              </p:nvSpPr>
              <p:spPr>
                <a:xfrm>
                  <a:off x="7579137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680" name="Google Shape;680;p22"/>
            <p:cNvGrpSpPr/>
            <p:nvPr/>
          </p:nvGrpSpPr>
          <p:grpSpPr>
            <a:xfrm>
              <a:off x="8184962" y="619646"/>
              <a:ext cx="498115" cy="257273"/>
              <a:chOff x="7256144" y="685800"/>
              <a:chExt cx="470630" cy="243077"/>
            </a:xfrm>
          </p:grpSpPr>
          <p:sp>
            <p:nvSpPr>
              <p:cNvPr id="681" name="Google Shape;681;p22"/>
              <p:cNvSpPr/>
              <p:nvPr/>
            </p:nvSpPr>
            <p:spPr>
              <a:xfrm>
                <a:off x="7256144" y="694753"/>
                <a:ext cx="218503" cy="218217"/>
              </a:xfrm>
              <a:custGeom>
                <a:avLst/>
                <a:gdLst/>
                <a:ahLst/>
                <a:cxnLst/>
                <a:rect l="l" t="t" r="r" b="b"/>
                <a:pathLst>
                  <a:path w="218503" h="218217" extrusionOk="0">
                    <a:moveTo>
                      <a:pt x="216598" y="129540"/>
                    </a:moveTo>
                    <a:cubicBezTo>
                      <a:pt x="217837" y="122968"/>
                      <a:pt x="218504" y="116110"/>
                      <a:pt x="218504" y="109156"/>
                    </a:cubicBezTo>
                    <a:cubicBezTo>
                      <a:pt x="218504" y="102203"/>
                      <a:pt x="217837" y="95440"/>
                      <a:pt x="216598" y="88773"/>
                    </a:cubicBezTo>
                    <a:lnTo>
                      <a:pt x="181261" y="88773"/>
                    </a:lnTo>
                    <a:cubicBezTo>
                      <a:pt x="179641" y="83058"/>
                      <a:pt x="177451" y="77724"/>
                      <a:pt x="174593" y="72676"/>
                    </a:cubicBezTo>
                    <a:lnTo>
                      <a:pt x="199549" y="47720"/>
                    </a:lnTo>
                    <a:cubicBezTo>
                      <a:pt x="191834" y="36385"/>
                      <a:pt x="182118" y="26670"/>
                      <a:pt x="170783" y="18955"/>
                    </a:cubicBezTo>
                    <a:lnTo>
                      <a:pt x="145732" y="44005"/>
                    </a:lnTo>
                    <a:cubicBezTo>
                      <a:pt x="140684" y="41148"/>
                      <a:pt x="135255" y="38957"/>
                      <a:pt x="129635" y="37338"/>
                    </a:cubicBezTo>
                    <a:lnTo>
                      <a:pt x="129635" y="1905"/>
                    </a:lnTo>
                    <a:cubicBezTo>
                      <a:pt x="123063" y="667"/>
                      <a:pt x="116205" y="0"/>
                      <a:pt x="109252" y="0"/>
                    </a:cubicBezTo>
                    <a:cubicBezTo>
                      <a:pt x="102298" y="0"/>
                      <a:pt x="95536" y="667"/>
                      <a:pt x="88868" y="1905"/>
                    </a:cubicBezTo>
                    <a:lnTo>
                      <a:pt x="88868" y="37338"/>
                    </a:lnTo>
                    <a:cubicBezTo>
                      <a:pt x="83154" y="38957"/>
                      <a:pt x="77819" y="41148"/>
                      <a:pt x="72771" y="44005"/>
                    </a:cubicBezTo>
                    <a:lnTo>
                      <a:pt x="47720" y="18955"/>
                    </a:lnTo>
                    <a:cubicBezTo>
                      <a:pt x="36386" y="26670"/>
                      <a:pt x="26670" y="36481"/>
                      <a:pt x="18955" y="47720"/>
                    </a:cubicBezTo>
                    <a:lnTo>
                      <a:pt x="43910" y="72676"/>
                    </a:lnTo>
                    <a:cubicBezTo>
                      <a:pt x="41053" y="77724"/>
                      <a:pt x="38862" y="83153"/>
                      <a:pt x="37243" y="88773"/>
                    </a:cubicBezTo>
                    <a:lnTo>
                      <a:pt x="1905" y="88773"/>
                    </a:lnTo>
                    <a:cubicBezTo>
                      <a:pt x="667" y="95345"/>
                      <a:pt x="0" y="102203"/>
                      <a:pt x="0" y="109156"/>
                    </a:cubicBezTo>
                    <a:cubicBezTo>
                      <a:pt x="0" y="116110"/>
                      <a:pt x="667" y="122873"/>
                      <a:pt x="1905" y="129540"/>
                    </a:cubicBezTo>
                    <a:lnTo>
                      <a:pt x="37243" y="129540"/>
                    </a:lnTo>
                    <a:cubicBezTo>
                      <a:pt x="38862" y="135255"/>
                      <a:pt x="41053" y="140589"/>
                      <a:pt x="43910" y="145637"/>
                    </a:cubicBezTo>
                    <a:lnTo>
                      <a:pt x="18955" y="170593"/>
                    </a:lnTo>
                    <a:cubicBezTo>
                      <a:pt x="26670" y="181928"/>
                      <a:pt x="36386" y="191643"/>
                      <a:pt x="47720" y="199358"/>
                    </a:cubicBezTo>
                    <a:lnTo>
                      <a:pt x="72771" y="174308"/>
                    </a:lnTo>
                    <a:cubicBezTo>
                      <a:pt x="77819" y="177165"/>
                      <a:pt x="83248" y="179356"/>
                      <a:pt x="88868" y="180975"/>
                    </a:cubicBezTo>
                    <a:lnTo>
                      <a:pt x="88868" y="216313"/>
                    </a:lnTo>
                    <a:cubicBezTo>
                      <a:pt x="95441" y="217551"/>
                      <a:pt x="102298" y="218218"/>
                      <a:pt x="109252" y="218218"/>
                    </a:cubicBezTo>
                    <a:cubicBezTo>
                      <a:pt x="116205" y="218218"/>
                      <a:pt x="122968" y="217551"/>
                      <a:pt x="129635" y="216313"/>
                    </a:cubicBezTo>
                    <a:lnTo>
                      <a:pt x="129635" y="180975"/>
                    </a:lnTo>
                    <a:cubicBezTo>
                      <a:pt x="135350" y="179356"/>
                      <a:pt x="140684" y="177070"/>
                      <a:pt x="145732" y="174308"/>
                    </a:cubicBezTo>
                    <a:lnTo>
                      <a:pt x="170783" y="199358"/>
                    </a:lnTo>
                    <a:cubicBezTo>
                      <a:pt x="182118" y="191643"/>
                      <a:pt x="191834" y="181928"/>
                      <a:pt x="199549" y="170593"/>
                    </a:cubicBezTo>
                    <a:lnTo>
                      <a:pt x="174593" y="145542"/>
                    </a:lnTo>
                    <a:cubicBezTo>
                      <a:pt x="177451" y="140494"/>
                      <a:pt x="179641" y="135064"/>
                      <a:pt x="181261" y="129445"/>
                    </a:cubicBezTo>
                    <a:lnTo>
                      <a:pt x="216598" y="129445"/>
                    </a:lnTo>
                    <a:close/>
                    <a:moveTo>
                      <a:pt x="109252" y="131255"/>
                    </a:moveTo>
                    <a:cubicBezTo>
                      <a:pt x="97060" y="131255"/>
                      <a:pt x="87249" y="121349"/>
                      <a:pt x="87249" y="109252"/>
                    </a:cubicBezTo>
                    <a:cubicBezTo>
                      <a:pt x="87249" y="97155"/>
                      <a:pt x="97155" y="87249"/>
                      <a:pt x="109252" y="87249"/>
                    </a:cubicBezTo>
                    <a:cubicBezTo>
                      <a:pt x="121348" y="87249"/>
                      <a:pt x="131255" y="97155"/>
                      <a:pt x="131255" y="109252"/>
                    </a:cubicBezTo>
                    <a:cubicBezTo>
                      <a:pt x="131255" y="121349"/>
                      <a:pt x="121348" y="131255"/>
                      <a:pt x="109252" y="1312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82" name="Google Shape;682;p22"/>
              <p:cNvGrpSpPr/>
              <p:nvPr/>
            </p:nvGrpSpPr>
            <p:grpSpPr>
              <a:xfrm>
                <a:off x="7512843" y="685800"/>
                <a:ext cx="213931" cy="243077"/>
                <a:chOff x="7512843" y="685800"/>
                <a:chExt cx="213931" cy="243077"/>
              </a:xfrm>
            </p:grpSpPr>
            <p:grpSp>
              <p:nvGrpSpPr>
                <p:cNvPr id="683" name="Google Shape;683;p22"/>
                <p:cNvGrpSpPr/>
                <p:nvPr/>
              </p:nvGrpSpPr>
              <p:grpSpPr>
                <a:xfrm>
                  <a:off x="7512843" y="836580"/>
                  <a:ext cx="213931" cy="92297"/>
                  <a:chOff x="7512843" y="836580"/>
                  <a:chExt cx="213931" cy="92297"/>
                </a:xfrm>
              </p:grpSpPr>
              <p:sp>
                <p:nvSpPr>
                  <p:cNvPr id="684" name="Google Shape;684;p22"/>
                  <p:cNvSpPr/>
                  <p:nvPr/>
                </p:nvSpPr>
                <p:spPr>
                  <a:xfrm>
                    <a:off x="7512843" y="85601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5" name="Google Shape;685;p22"/>
                  <p:cNvSpPr/>
                  <p:nvPr/>
                </p:nvSpPr>
                <p:spPr>
                  <a:xfrm>
                    <a:off x="7512843" y="83658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6" name="Google Shape;686;p22"/>
                <p:cNvGrpSpPr/>
                <p:nvPr/>
              </p:nvGrpSpPr>
              <p:grpSpPr>
                <a:xfrm>
                  <a:off x="7512843" y="761238"/>
                  <a:ext cx="213931" cy="92296"/>
                  <a:chOff x="7512843" y="761238"/>
                  <a:chExt cx="213931" cy="92296"/>
                </a:xfrm>
              </p:grpSpPr>
              <p:sp>
                <p:nvSpPr>
                  <p:cNvPr id="687" name="Google Shape;687;p22"/>
                  <p:cNvSpPr/>
                  <p:nvPr/>
                </p:nvSpPr>
                <p:spPr>
                  <a:xfrm>
                    <a:off x="7512843" y="780668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8" name="Google Shape;688;p22"/>
                  <p:cNvSpPr/>
                  <p:nvPr/>
                </p:nvSpPr>
                <p:spPr>
                  <a:xfrm>
                    <a:off x="7512843" y="761238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89" name="Google Shape;689;p22"/>
                <p:cNvGrpSpPr/>
                <p:nvPr/>
              </p:nvGrpSpPr>
              <p:grpSpPr>
                <a:xfrm>
                  <a:off x="7512843" y="685800"/>
                  <a:ext cx="213931" cy="92297"/>
                  <a:chOff x="7512843" y="685800"/>
                  <a:chExt cx="213931" cy="92297"/>
                </a:xfrm>
              </p:grpSpPr>
              <p:sp>
                <p:nvSpPr>
                  <p:cNvPr id="690" name="Google Shape;690;p22"/>
                  <p:cNvSpPr/>
                  <p:nvPr/>
                </p:nvSpPr>
                <p:spPr>
                  <a:xfrm>
                    <a:off x="7512843" y="70523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8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8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1" name="Google Shape;691;p22"/>
                  <p:cNvSpPr/>
                  <p:nvPr/>
                </p:nvSpPr>
                <p:spPr>
                  <a:xfrm>
                    <a:off x="7512843" y="68580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3902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64815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25"/>
          <p:cNvSpPr txBox="1">
            <a:spLocks noGrp="1"/>
          </p:cNvSpPr>
          <p:nvPr>
            <p:ph type="title"/>
          </p:nvPr>
        </p:nvSpPr>
        <p:spPr>
          <a:xfrm>
            <a:off x="9556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cs-CZ"/>
              <a:t>Kliknutím lze upravit styl.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46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Google Shape;23;p4"/>
          <p:cNvSpPr/>
          <p:nvPr/>
        </p:nvSpPr>
        <p:spPr>
          <a:xfrm rot="-4014673" flipH="1">
            <a:off x="-2397905" y="-1372496"/>
            <a:ext cx="4211301" cy="334618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4"/>
          <p:cNvSpPr/>
          <p:nvPr/>
        </p:nvSpPr>
        <p:spPr>
          <a:xfrm flipH="1">
            <a:off x="11141122" y="3556383"/>
            <a:ext cx="978727" cy="60357"/>
          </a:xfrm>
          <a:custGeom>
            <a:avLst/>
            <a:gdLst/>
            <a:ahLst/>
            <a:cxnLst/>
            <a:rect l="l" t="t" r="r" b="b"/>
            <a:pathLst>
              <a:path w="824770" h="50863" extrusionOk="0">
                <a:moveTo>
                  <a:pt x="799338" y="50863"/>
                </a:moveTo>
                <a:lnTo>
                  <a:pt x="25432" y="50863"/>
                </a:lnTo>
                <a:cubicBezTo>
                  <a:pt x="11430" y="50863"/>
                  <a:pt x="0" y="39433"/>
                  <a:pt x="0" y="25432"/>
                </a:cubicBezTo>
                <a:lnTo>
                  <a:pt x="0" y="25432"/>
                </a:lnTo>
                <a:cubicBezTo>
                  <a:pt x="0" y="11430"/>
                  <a:pt x="11430" y="0"/>
                  <a:pt x="25432" y="0"/>
                </a:cubicBezTo>
                <a:lnTo>
                  <a:pt x="799338" y="0"/>
                </a:lnTo>
                <a:cubicBezTo>
                  <a:pt x="813339" y="0"/>
                  <a:pt x="824770" y="11430"/>
                  <a:pt x="824770" y="25432"/>
                </a:cubicBezTo>
                <a:lnTo>
                  <a:pt x="824770" y="25432"/>
                </a:lnTo>
                <a:cubicBezTo>
                  <a:pt x="824770" y="39433"/>
                  <a:pt x="813339" y="50863"/>
                  <a:pt x="799338" y="508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" name="Google Shape;25;p4"/>
          <p:cNvGrpSpPr/>
          <p:nvPr/>
        </p:nvGrpSpPr>
        <p:grpSpPr>
          <a:xfrm flipH="1">
            <a:off x="11174054" y="2306578"/>
            <a:ext cx="891711" cy="1279663"/>
            <a:chOff x="10519314" y="4728596"/>
            <a:chExt cx="751780" cy="1078731"/>
          </a:xfrm>
        </p:grpSpPr>
        <p:grpSp>
          <p:nvGrpSpPr>
            <p:cNvPr id="26" name="Google Shape;26;p4"/>
            <p:cNvGrpSpPr/>
            <p:nvPr/>
          </p:nvGrpSpPr>
          <p:grpSpPr>
            <a:xfrm>
              <a:off x="10519314" y="4728596"/>
              <a:ext cx="626662" cy="1078731"/>
              <a:chOff x="10519314" y="4728596"/>
              <a:chExt cx="626662" cy="1078731"/>
            </a:xfrm>
          </p:grpSpPr>
          <p:grpSp>
            <p:nvGrpSpPr>
              <p:cNvPr id="27" name="Google Shape;27;p4"/>
              <p:cNvGrpSpPr/>
              <p:nvPr/>
            </p:nvGrpSpPr>
            <p:grpSpPr>
              <a:xfrm>
                <a:off x="10903220" y="4888205"/>
                <a:ext cx="242756" cy="919122"/>
                <a:chOff x="10903220" y="4888205"/>
                <a:chExt cx="242756" cy="919122"/>
              </a:xfrm>
            </p:grpSpPr>
            <p:sp>
              <p:nvSpPr>
                <p:cNvPr id="28" name="Google Shape;28;p4"/>
                <p:cNvSpPr/>
                <p:nvPr/>
              </p:nvSpPr>
              <p:spPr>
                <a:xfrm rot="-447735">
                  <a:off x="10961814" y="4892503"/>
                  <a:ext cx="125567" cy="910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444" h="909637" extrusionOk="0">
                      <a:moveTo>
                        <a:pt x="0" y="0"/>
                      </a:moveTo>
                      <a:lnTo>
                        <a:pt x="125445" y="0"/>
                      </a:lnTo>
                      <a:lnTo>
                        <a:pt x="125445" y="909637"/>
                      </a:lnTo>
                      <a:lnTo>
                        <a:pt x="0" y="909637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4"/>
                <p:cNvSpPr/>
                <p:nvPr/>
              </p:nvSpPr>
              <p:spPr>
                <a:xfrm>
                  <a:off x="10952422" y="4933194"/>
                  <a:ext cx="42088" cy="420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88" h="42088" extrusionOk="0">
                      <a:moveTo>
                        <a:pt x="41904" y="18282"/>
                      </a:moveTo>
                      <a:cubicBezTo>
                        <a:pt x="43428" y="29807"/>
                        <a:pt x="35331" y="40380"/>
                        <a:pt x="23806" y="41904"/>
                      </a:cubicBezTo>
                      <a:cubicBezTo>
                        <a:pt x="12281" y="43428"/>
                        <a:pt x="1709" y="35332"/>
                        <a:pt x="184" y="23806"/>
                      </a:cubicBezTo>
                      <a:cubicBezTo>
                        <a:pt x="-1340" y="12281"/>
                        <a:pt x="6756" y="1708"/>
                        <a:pt x="18282" y="184"/>
                      </a:cubicBezTo>
                      <a:cubicBezTo>
                        <a:pt x="29807" y="-1340"/>
                        <a:pt x="40380" y="6757"/>
                        <a:pt x="41904" y="1828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0" name="Google Shape;30;p4"/>
                <p:cNvSpPr/>
                <p:nvPr/>
              </p:nvSpPr>
              <p:spPr>
                <a:xfrm>
                  <a:off x="10961186" y="5000250"/>
                  <a:ext cx="42087" cy="42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87" h="42087" extrusionOk="0">
                      <a:moveTo>
                        <a:pt x="41904" y="18282"/>
                      </a:moveTo>
                      <a:cubicBezTo>
                        <a:pt x="43427" y="29807"/>
                        <a:pt x="35331" y="40380"/>
                        <a:pt x="23806" y="41904"/>
                      </a:cubicBezTo>
                      <a:cubicBezTo>
                        <a:pt x="12280" y="43428"/>
                        <a:pt x="1708" y="35332"/>
                        <a:pt x="184" y="23806"/>
                      </a:cubicBezTo>
                      <a:cubicBezTo>
                        <a:pt x="-1340" y="12281"/>
                        <a:pt x="6756" y="1708"/>
                        <a:pt x="18281" y="184"/>
                      </a:cubicBezTo>
                      <a:cubicBezTo>
                        <a:pt x="29807" y="-1340"/>
                        <a:pt x="40380" y="6757"/>
                        <a:pt x="41904" y="1828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1" name="Google Shape;31;p4"/>
                <p:cNvGrpSpPr/>
                <p:nvPr/>
              </p:nvGrpSpPr>
              <p:grpSpPr>
                <a:xfrm>
                  <a:off x="11014221" y="5588618"/>
                  <a:ext cx="100021" cy="114784"/>
                  <a:chOff x="11014221" y="5588618"/>
                  <a:chExt cx="100021" cy="114784"/>
                </a:xfrm>
              </p:grpSpPr>
              <p:sp>
                <p:nvSpPr>
                  <p:cNvPr id="32" name="Google Shape;32;p4"/>
                  <p:cNvSpPr/>
                  <p:nvPr/>
                </p:nvSpPr>
                <p:spPr>
                  <a:xfrm rot="-447735">
                    <a:off x="11014826" y="5594269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49"/>
                        </a:lnTo>
                        <a:lnTo>
                          <a:pt x="0" y="150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" name="Google Shape;33;p4"/>
                  <p:cNvSpPr/>
                  <p:nvPr/>
                </p:nvSpPr>
                <p:spPr>
                  <a:xfrm rot="-447735">
                    <a:off x="11018646" y="5623150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4"/>
                  <p:cNvSpPr/>
                  <p:nvPr/>
                </p:nvSpPr>
                <p:spPr>
                  <a:xfrm rot="-447735">
                    <a:off x="11021820" y="5653805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6" y="0"/>
                        </a:lnTo>
                        <a:lnTo>
                          <a:pt x="87916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5" name="Google Shape;35;p4"/>
                  <p:cNvSpPr/>
                  <p:nvPr/>
                </p:nvSpPr>
                <p:spPr>
                  <a:xfrm rot="-447735">
                    <a:off x="11025635" y="5682688"/>
                    <a:ext cx="88001" cy="150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915" h="15049" extrusionOk="0">
                        <a:moveTo>
                          <a:pt x="0" y="0"/>
                        </a:moveTo>
                        <a:lnTo>
                          <a:pt x="87915" y="0"/>
                        </a:lnTo>
                        <a:lnTo>
                          <a:pt x="87915" y="15050"/>
                        </a:lnTo>
                        <a:lnTo>
                          <a:pt x="0" y="1505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6" name="Google Shape;36;p4"/>
              <p:cNvGrpSpPr/>
              <p:nvPr/>
            </p:nvGrpSpPr>
            <p:grpSpPr>
              <a:xfrm>
                <a:off x="10718623" y="4728596"/>
                <a:ext cx="229169" cy="1075979"/>
                <a:chOff x="10718623" y="4728596"/>
                <a:chExt cx="229169" cy="1075979"/>
              </a:xfrm>
            </p:grpSpPr>
            <p:sp>
              <p:nvSpPr>
                <p:cNvPr id="37" name="Google Shape;37;p4"/>
                <p:cNvSpPr/>
                <p:nvPr/>
              </p:nvSpPr>
              <p:spPr>
                <a:xfrm rot="-172174">
                  <a:off x="10745259" y="4732329"/>
                  <a:ext cx="175897" cy="1068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117" h="1069848" extrusionOk="0">
                      <a:moveTo>
                        <a:pt x="0" y="0"/>
                      </a:moveTo>
                      <a:lnTo>
                        <a:pt x="176117" y="0"/>
                      </a:lnTo>
                      <a:lnTo>
                        <a:pt x="176117" y="1069848"/>
                      </a:lnTo>
                      <a:lnTo>
                        <a:pt x="0" y="1069848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" name="Google Shape;38;p4"/>
                <p:cNvSpPr/>
                <p:nvPr/>
              </p:nvSpPr>
              <p:spPr>
                <a:xfrm>
                  <a:off x="10787634" y="5182743"/>
                  <a:ext cx="87629" cy="87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29" h="87630" extrusionOk="0">
                      <a:moveTo>
                        <a:pt x="87630" y="43815"/>
                      </a:moveTo>
                      <a:cubicBezTo>
                        <a:pt x="87630" y="68013"/>
                        <a:pt x="68014" y="87630"/>
                        <a:pt x="43815" y="87630"/>
                      </a:cubicBezTo>
                      <a:cubicBezTo>
                        <a:pt x="19617" y="87630"/>
                        <a:pt x="1" y="68014"/>
                        <a:pt x="1" y="43815"/>
                      </a:cubicBezTo>
                      <a:cubicBezTo>
                        <a:pt x="1" y="19617"/>
                        <a:pt x="19617" y="0"/>
                        <a:pt x="43815" y="0"/>
                      </a:cubicBezTo>
                      <a:cubicBezTo>
                        <a:pt x="68014" y="0"/>
                        <a:pt x="87630" y="19616"/>
                        <a:pt x="87630" y="43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9" name="Google Shape;39;p4"/>
                <p:cNvGrpSpPr/>
                <p:nvPr/>
              </p:nvGrpSpPr>
              <p:grpSpPr>
                <a:xfrm>
                  <a:off x="10765015" y="5040134"/>
                  <a:ext cx="116314" cy="49775"/>
                  <a:chOff x="10765015" y="5040134"/>
                  <a:chExt cx="116314" cy="49775"/>
                </a:xfrm>
              </p:grpSpPr>
              <p:sp>
                <p:nvSpPr>
                  <p:cNvPr id="40" name="Google Shape;40;p4"/>
                  <p:cNvSpPr/>
                  <p:nvPr/>
                </p:nvSpPr>
                <p:spPr>
                  <a:xfrm rot="-172174">
                    <a:off x="10765318" y="504298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0" y="0"/>
                        </a:lnTo>
                        <a:lnTo>
                          <a:pt x="114490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1" name="Google Shape;41;p4"/>
                  <p:cNvSpPr/>
                  <p:nvPr/>
                </p:nvSpPr>
                <p:spPr>
                  <a:xfrm rot="-172174">
                    <a:off x="10766681" y="5072121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1" y="0"/>
                        </a:lnTo>
                        <a:lnTo>
                          <a:pt x="114491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2" name="Google Shape;42;p4"/>
                <p:cNvGrpSpPr/>
                <p:nvPr/>
              </p:nvGrpSpPr>
              <p:grpSpPr>
                <a:xfrm>
                  <a:off x="10784825" y="5436314"/>
                  <a:ext cx="116414" cy="49961"/>
                  <a:chOff x="10784825" y="5436314"/>
                  <a:chExt cx="116414" cy="49961"/>
                </a:xfrm>
              </p:grpSpPr>
              <p:sp>
                <p:nvSpPr>
                  <p:cNvPr id="43" name="Google Shape;43;p4"/>
                  <p:cNvSpPr/>
                  <p:nvPr/>
                </p:nvSpPr>
                <p:spPr>
                  <a:xfrm rot="-172174">
                    <a:off x="10785128" y="543916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1" y="0"/>
                        </a:lnTo>
                        <a:lnTo>
                          <a:pt x="114491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4"/>
                  <p:cNvSpPr/>
                  <p:nvPr/>
                </p:nvSpPr>
                <p:spPr>
                  <a:xfrm rot="-172174">
                    <a:off x="10786591" y="5468487"/>
                    <a:ext cx="114347" cy="149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490" h="14954" extrusionOk="0">
                        <a:moveTo>
                          <a:pt x="0" y="0"/>
                        </a:moveTo>
                        <a:lnTo>
                          <a:pt x="114490" y="0"/>
                        </a:lnTo>
                        <a:lnTo>
                          <a:pt x="114490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5" name="Google Shape;45;p4"/>
              <p:cNvGrpSpPr/>
              <p:nvPr/>
            </p:nvGrpSpPr>
            <p:grpSpPr>
              <a:xfrm>
                <a:off x="10519314" y="4813458"/>
                <a:ext cx="202120" cy="992123"/>
                <a:chOff x="10519314" y="4813458"/>
                <a:chExt cx="202120" cy="992123"/>
              </a:xfrm>
            </p:grpSpPr>
            <p:sp>
              <p:nvSpPr>
                <p:cNvPr id="46" name="Google Shape;46;p4"/>
                <p:cNvSpPr/>
                <p:nvPr/>
              </p:nvSpPr>
              <p:spPr>
                <a:xfrm>
                  <a:off x="10519314" y="4813458"/>
                  <a:ext cx="202120" cy="992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120" h="992123" extrusionOk="0">
                      <a:moveTo>
                        <a:pt x="0" y="0"/>
                      </a:moveTo>
                      <a:lnTo>
                        <a:pt x="202120" y="0"/>
                      </a:lnTo>
                      <a:lnTo>
                        <a:pt x="202120" y="992124"/>
                      </a:lnTo>
                      <a:lnTo>
                        <a:pt x="0" y="99212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" name="Google Shape;47;p4"/>
                <p:cNvSpPr/>
                <p:nvPr/>
              </p:nvSpPr>
              <p:spPr>
                <a:xfrm>
                  <a:off x="10558843" y="4891468"/>
                  <a:ext cx="123063" cy="123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063" h="123062" extrusionOk="0">
                      <a:moveTo>
                        <a:pt x="123063" y="61532"/>
                      </a:moveTo>
                      <a:cubicBezTo>
                        <a:pt x="123063" y="95514"/>
                        <a:pt x="95514" y="123063"/>
                        <a:pt x="61531" y="123063"/>
                      </a:cubicBezTo>
                      <a:cubicBezTo>
                        <a:pt x="27548" y="123063"/>
                        <a:pt x="-1" y="95514"/>
                        <a:pt x="-1" y="61532"/>
                      </a:cubicBezTo>
                      <a:cubicBezTo>
                        <a:pt x="-1" y="27549"/>
                        <a:pt x="27548" y="0"/>
                        <a:pt x="61531" y="0"/>
                      </a:cubicBezTo>
                      <a:cubicBezTo>
                        <a:pt x="95514" y="0"/>
                        <a:pt x="123063" y="27549"/>
                        <a:pt x="123063" y="615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8" name="Google Shape;48;p4"/>
                <p:cNvGrpSpPr/>
                <p:nvPr/>
              </p:nvGrpSpPr>
              <p:grpSpPr>
                <a:xfrm>
                  <a:off x="10556176" y="5465730"/>
                  <a:ext cx="128397" cy="44196"/>
                  <a:chOff x="10556176" y="5465730"/>
                  <a:chExt cx="128397" cy="44196"/>
                </a:xfrm>
              </p:grpSpPr>
              <p:sp>
                <p:nvSpPr>
                  <p:cNvPr id="49" name="Google Shape;49;p4"/>
                  <p:cNvSpPr/>
                  <p:nvPr/>
                </p:nvSpPr>
                <p:spPr>
                  <a:xfrm>
                    <a:off x="10556176" y="5465730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4"/>
                  <p:cNvSpPr/>
                  <p:nvPr/>
                </p:nvSpPr>
                <p:spPr>
                  <a:xfrm>
                    <a:off x="10556176" y="5494972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5"/>
                        </a:lnTo>
                        <a:lnTo>
                          <a:pt x="0" y="1495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4"/>
                <p:cNvGrpSpPr/>
                <p:nvPr/>
              </p:nvGrpSpPr>
              <p:grpSpPr>
                <a:xfrm>
                  <a:off x="10556176" y="5689187"/>
                  <a:ext cx="128397" cy="44196"/>
                  <a:chOff x="10556176" y="5689187"/>
                  <a:chExt cx="128397" cy="44196"/>
                </a:xfrm>
              </p:grpSpPr>
              <p:sp>
                <p:nvSpPr>
                  <p:cNvPr id="52" name="Google Shape;52;p4"/>
                  <p:cNvSpPr/>
                  <p:nvPr/>
                </p:nvSpPr>
                <p:spPr>
                  <a:xfrm>
                    <a:off x="10556176" y="5689187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4"/>
                  <p:cNvSpPr/>
                  <p:nvPr/>
                </p:nvSpPr>
                <p:spPr>
                  <a:xfrm>
                    <a:off x="10556176" y="5718429"/>
                    <a:ext cx="128397" cy="149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397" h="14954" extrusionOk="0">
                        <a:moveTo>
                          <a:pt x="0" y="0"/>
                        </a:moveTo>
                        <a:lnTo>
                          <a:pt x="128397" y="0"/>
                        </a:lnTo>
                        <a:lnTo>
                          <a:pt x="128397" y="14954"/>
                        </a:lnTo>
                        <a:lnTo>
                          <a:pt x="0" y="1495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54" name="Google Shape;54;p4"/>
            <p:cNvGrpSpPr/>
            <p:nvPr/>
          </p:nvGrpSpPr>
          <p:grpSpPr>
            <a:xfrm>
              <a:off x="11058042" y="5088325"/>
              <a:ext cx="213052" cy="717953"/>
              <a:chOff x="11058042" y="5088325"/>
              <a:chExt cx="213052" cy="717953"/>
            </a:xfrm>
          </p:grpSpPr>
          <p:sp>
            <p:nvSpPr>
              <p:cNvPr id="55" name="Google Shape;55;p4"/>
              <p:cNvSpPr/>
              <p:nvPr/>
            </p:nvSpPr>
            <p:spPr>
              <a:xfrm rot="-631368">
                <a:off x="11122592" y="5089982"/>
                <a:ext cx="83952" cy="714640"/>
              </a:xfrm>
              <a:custGeom>
                <a:avLst/>
                <a:gdLst/>
                <a:ahLst/>
                <a:cxnLst/>
                <a:rect l="l" t="t" r="r" b="b"/>
                <a:pathLst>
                  <a:path w="84010" h="715136" extrusionOk="0">
                    <a:moveTo>
                      <a:pt x="0" y="0"/>
                    </a:moveTo>
                    <a:lnTo>
                      <a:pt x="84010" y="0"/>
                    </a:lnTo>
                    <a:lnTo>
                      <a:pt x="84010" y="715137"/>
                    </a:lnTo>
                    <a:lnTo>
                      <a:pt x="0" y="715137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4"/>
              <p:cNvSpPr/>
              <p:nvPr/>
            </p:nvSpPr>
            <p:spPr>
              <a:xfrm rot="-631368">
                <a:off x="11154645" y="5271518"/>
                <a:ext cx="25985" cy="411004"/>
              </a:xfrm>
              <a:custGeom>
                <a:avLst/>
                <a:gdLst/>
                <a:ahLst/>
                <a:cxnLst/>
                <a:rect l="l" t="t" r="r" b="b"/>
                <a:pathLst>
                  <a:path w="26003" h="411289" extrusionOk="0">
                    <a:moveTo>
                      <a:pt x="0" y="0"/>
                    </a:moveTo>
                    <a:lnTo>
                      <a:pt x="26003" y="0"/>
                    </a:lnTo>
                    <a:lnTo>
                      <a:pt x="26003" y="411289"/>
                    </a:lnTo>
                    <a:lnTo>
                      <a:pt x="0" y="41128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7" name="Google Shape;57;p4"/>
          <p:cNvGrpSpPr/>
          <p:nvPr/>
        </p:nvGrpSpPr>
        <p:grpSpPr>
          <a:xfrm flipH="1">
            <a:off x="11314567" y="882985"/>
            <a:ext cx="688156" cy="1038960"/>
            <a:chOff x="10572463" y="3528536"/>
            <a:chExt cx="580168" cy="875823"/>
          </a:xfrm>
        </p:grpSpPr>
        <p:grpSp>
          <p:nvGrpSpPr>
            <p:cNvPr id="58" name="Google Shape;58;p4"/>
            <p:cNvGrpSpPr/>
            <p:nvPr/>
          </p:nvGrpSpPr>
          <p:grpSpPr>
            <a:xfrm>
              <a:off x="10713815" y="3528536"/>
              <a:ext cx="438816" cy="746664"/>
              <a:chOff x="10713815" y="3528536"/>
              <a:chExt cx="438816" cy="746664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0713815" y="3528536"/>
                <a:ext cx="438816" cy="746664"/>
              </a:xfrm>
              <a:custGeom>
                <a:avLst/>
                <a:gdLst/>
                <a:ahLst/>
                <a:cxnLst/>
                <a:rect l="l" t="t" r="r" b="b"/>
                <a:pathLst>
                  <a:path w="438816" h="746664" extrusionOk="0">
                    <a:moveTo>
                      <a:pt x="438721" y="746569"/>
                    </a:moveTo>
                    <a:lnTo>
                      <a:pt x="0" y="746569"/>
                    </a:lnTo>
                    <a:lnTo>
                      <a:pt x="0" y="0"/>
                    </a:lnTo>
                    <a:lnTo>
                      <a:pt x="326231" y="0"/>
                    </a:lnTo>
                    <a:cubicBezTo>
                      <a:pt x="370141" y="43910"/>
                      <a:pt x="394811" y="68580"/>
                      <a:pt x="438816" y="112585"/>
                    </a:cubicBezTo>
                    <a:lnTo>
                      <a:pt x="438816" y="74666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0" name="Google Shape;60;p4"/>
              <p:cNvGrpSpPr/>
              <p:nvPr/>
            </p:nvGrpSpPr>
            <p:grpSpPr>
              <a:xfrm>
                <a:off x="10776489" y="3625310"/>
                <a:ext cx="313848" cy="288226"/>
                <a:chOff x="10776489" y="3625310"/>
                <a:chExt cx="313848" cy="288226"/>
              </a:xfrm>
            </p:grpSpPr>
            <p:sp>
              <p:nvSpPr>
                <p:cNvPr id="61" name="Google Shape;61;p4"/>
                <p:cNvSpPr/>
                <p:nvPr/>
              </p:nvSpPr>
              <p:spPr>
                <a:xfrm>
                  <a:off x="10776489" y="362531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62;p4"/>
                <p:cNvSpPr/>
                <p:nvPr/>
              </p:nvSpPr>
              <p:spPr>
                <a:xfrm>
                  <a:off x="10776489" y="367865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" name="Google Shape;63;p4"/>
                <p:cNvSpPr/>
                <p:nvPr/>
              </p:nvSpPr>
              <p:spPr>
                <a:xfrm>
                  <a:off x="10776489" y="3731990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" name="Google Shape;64;p4"/>
                <p:cNvSpPr/>
                <p:nvPr/>
              </p:nvSpPr>
              <p:spPr>
                <a:xfrm>
                  <a:off x="10776489" y="3785425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" name="Google Shape;65;p4"/>
                <p:cNvSpPr/>
                <p:nvPr/>
              </p:nvSpPr>
              <p:spPr>
                <a:xfrm>
                  <a:off x="10776489" y="3838765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" name="Google Shape;66;p4"/>
                <p:cNvSpPr/>
                <p:nvPr/>
              </p:nvSpPr>
              <p:spPr>
                <a:xfrm>
                  <a:off x="10776489" y="3892105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90" y="0"/>
                      </a:lnTo>
                      <a:lnTo>
                        <a:pt x="184690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rgbClr val="4244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" name="Google Shape;67;p4"/>
              <p:cNvGrpSpPr/>
              <p:nvPr/>
            </p:nvGrpSpPr>
            <p:grpSpPr>
              <a:xfrm>
                <a:off x="10776489" y="3999547"/>
                <a:ext cx="313848" cy="181546"/>
                <a:chOff x="10776489" y="3999547"/>
                <a:chExt cx="313848" cy="181546"/>
              </a:xfrm>
            </p:grpSpPr>
            <p:sp>
              <p:nvSpPr>
                <p:cNvPr id="68" name="Google Shape;68;p4"/>
                <p:cNvSpPr/>
                <p:nvPr/>
              </p:nvSpPr>
              <p:spPr>
                <a:xfrm>
                  <a:off x="10776489" y="3999547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69;p4"/>
                <p:cNvSpPr/>
                <p:nvPr/>
              </p:nvSpPr>
              <p:spPr>
                <a:xfrm>
                  <a:off x="10776489" y="4052887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" name="Google Shape;70;p4"/>
                <p:cNvSpPr/>
                <p:nvPr/>
              </p:nvSpPr>
              <p:spPr>
                <a:xfrm>
                  <a:off x="10776489" y="4106322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8" y="0"/>
                      </a:lnTo>
                      <a:lnTo>
                        <a:pt x="313848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71;p4"/>
                <p:cNvSpPr/>
                <p:nvPr/>
              </p:nvSpPr>
              <p:spPr>
                <a:xfrm>
                  <a:off x="10776489" y="4159662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90" y="0"/>
                      </a:lnTo>
                      <a:lnTo>
                        <a:pt x="184690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rgbClr val="4244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2" name="Google Shape;72;p4"/>
              <p:cNvSpPr/>
              <p:nvPr/>
            </p:nvSpPr>
            <p:spPr>
              <a:xfrm>
                <a:off x="11039951" y="3528536"/>
                <a:ext cx="112584" cy="112585"/>
              </a:xfrm>
              <a:custGeom>
                <a:avLst/>
                <a:gdLst/>
                <a:ahLst/>
                <a:cxnLst/>
                <a:rect l="l" t="t" r="r" b="b"/>
                <a:pathLst>
                  <a:path w="112584" h="112585" extrusionOk="0">
                    <a:moveTo>
                      <a:pt x="112585" y="112585"/>
                    </a:moveTo>
                    <a:lnTo>
                      <a:pt x="0" y="112585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43910" y="43910"/>
                      <a:pt x="68580" y="68580"/>
                      <a:pt x="112585" y="112585"/>
                    </a:cubicBezTo>
                    <a:lnTo>
                      <a:pt x="112585" y="11258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3" name="Google Shape;73;p4"/>
            <p:cNvGrpSpPr/>
            <p:nvPr/>
          </p:nvGrpSpPr>
          <p:grpSpPr>
            <a:xfrm>
              <a:off x="10572463" y="3657790"/>
              <a:ext cx="438817" cy="746569"/>
              <a:chOff x="10572463" y="3657790"/>
              <a:chExt cx="438817" cy="746569"/>
            </a:xfrm>
          </p:grpSpPr>
          <p:sp>
            <p:nvSpPr>
              <p:cNvPr id="74" name="Google Shape;74;p4"/>
              <p:cNvSpPr/>
              <p:nvPr/>
            </p:nvSpPr>
            <p:spPr>
              <a:xfrm>
                <a:off x="10572463" y="3657790"/>
                <a:ext cx="438817" cy="746569"/>
              </a:xfrm>
              <a:custGeom>
                <a:avLst/>
                <a:gdLst/>
                <a:ahLst/>
                <a:cxnLst/>
                <a:rect l="l" t="t" r="r" b="b"/>
                <a:pathLst>
                  <a:path w="438817" h="746569" extrusionOk="0">
                    <a:moveTo>
                      <a:pt x="438722" y="746570"/>
                    </a:moveTo>
                    <a:lnTo>
                      <a:pt x="0" y="746570"/>
                    </a:lnTo>
                    <a:lnTo>
                      <a:pt x="0" y="0"/>
                    </a:lnTo>
                    <a:lnTo>
                      <a:pt x="326231" y="0"/>
                    </a:lnTo>
                    <a:cubicBezTo>
                      <a:pt x="370141" y="43910"/>
                      <a:pt x="394812" y="68580"/>
                      <a:pt x="438817" y="112586"/>
                    </a:cubicBezTo>
                    <a:lnTo>
                      <a:pt x="438817" y="7465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5" name="Google Shape;75;p4"/>
              <p:cNvGrpSpPr/>
              <p:nvPr/>
            </p:nvGrpSpPr>
            <p:grpSpPr>
              <a:xfrm>
                <a:off x="10635138" y="3754469"/>
                <a:ext cx="313848" cy="288321"/>
                <a:chOff x="10635138" y="3754469"/>
                <a:chExt cx="313848" cy="288321"/>
              </a:xfrm>
            </p:grpSpPr>
            <p:sp>
              <p:nvSpPr>
                <p:cNvPr id="76" name="Google Shape;76;p4"/>
                <p:cNvSpPr/>
                <p:nvPr/>
              </p:nvSpPr>
              <p:spPr>
                <a:xfrm>
                  <a:off x="10635138" y="3754469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" name="Google Shape;77;p4"/>
                <p:cNvSpPr/>
                <p:nvPr/>
              </p:nvSpPr>
              <p:spPr>
                <a:xfrm>
                  <a:off x="10635138" y="380790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" name="Google Shape;78;p4"/>
                <p:cNvSpPr/>
                <p:nvPr/>
              </p:nvSpPr>
              <p:spPr>
                <a:xfrm>
                  <a:off x="10635138" y="386124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" name="Google Shape;79;p4"/>
                <p:cNvSpPr/>
                <p:nvPr/>
              </p:nvSpPr>
              <p:spPr>
                <a:xfrm>
                  <a:off x="10635138" y="3914584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" name="Google Shape;80;p4"/>
                <p:cNvSpPr/>
                <p:nvPr/>
              </p:nvSpPr>
              <p:spPr>
                <a:xfrm>
                  <a:off x="10635138" y="3968019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" name="Google Shape;81;p4"/>
                <p:cNvSpPr/>
                <p:nvPr/>
              </p:nvSpPr>
              <p:spPr>
                <a:xfrm>
                  <a:off x="10635138" y="4021359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89" y="0"/>
                      </a:lnTo>
                      <a:lnTo>
                        <a:pt x="184689" y="21431"/>
                      </a:lnTo>
                      <a:lnTo>
                        <a:pt x="-1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2" name="Google Shape;82;p4"/>
              <p:cNvGrpSpPr/>
              <p:nvPr/>
            </p:nvGrpSpPr>
            <p:grpSpPr>
              <a:xfrm>
                <a:off x="10635138" y="4128801"/>
                <a:ext cx="313848" cy="181547"/>
                <a:chOff x="10635138" y="4128801"/>
                <a:chExt cx="313848" cy="181547"/>
              </a:xfrm>
            </p:grpSpPr>
            <p:sp>
              <p:nvSpPr>
                <p:cNvPr id="83" name="Google Shape;83;p4"/>
                <p:cNvSpPr/>
                <p:nvPr/>
              </p:nvSpPr>
              <p:spPr>
                <a:xfrm>
                  <a:off x="10635138" y="412880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4" name="Google Shape;84;p4"/>
                <p:cNvSpPr/>
                <p:nvPr/>
              </p:nvSpPr>
              <p:spPr>
                <a:xfrm>
                  <a:off x="10635138" y="418214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5" name="Google Shape;85;p4"/>
                <p:cNvSpPr/>
                <p:nvPr/>
              </p:nvSpPr>
              <p:spPr>
                <a:xfrm>
                  <a:off x="10635138" y="4235481"/>
                  <a:ext cx="313848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848" h="21431" extrusionOk="0">
                      <a:moveTo>
                        <a:pt x="0" y="0"/>
                      </a:moveTo>
                      <a:lnTo>
                        <a:pt x="313849" y="0"/>
                      </a:lnTo>
                      <a:lnTo>
                        <a:pt x="313849" y="21431"/>
                      </a:lnTo>
                      <a:lnTo>
                        <a:pt x="0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6" name="Google Shape;86;p4"/>
                <p:cNvSpPr/>
                <p:nvPr/>
              </p:nvSpPr>
              <p:spPr>
                <a:xfrm>
                  <a:off x="10635138" y="4288917"/>
                  <a:ext cx="184689" cy="214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689" h="21431" extrusionOk="0">
                      <a:moveTo>
                        <a:pt x="0" y="0"/>
                      </a:moveTo>
                      <a:lnTo>
                        <a:pt x="184689" y="0"/>
                      </a:lnTo>
                      <a:lnTo>
                        <a:pt x="184689" y="21431"/>
                      </a:lnTo>
                      <a:lnTo>
                        <a:pt x="-1" y="2143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7" name="Google Shape;87;p4"/>
              <p:cNvSpPr/>
              <p:nvPr/>
            </p:nvSpPr>
            <p:spPr>
              <a:xfrm>
                <a:off x="10898599" y="3657790"/>
                <a:ext cx="112586" cy="112585"/>
              </a:xfrm>
              <a:custGeom>
                <a:avLst/>
                <a:gdLst/>
                <a:ahLst/>
                <a:cxnLst/>
                <a:rect l="l" t="t" r="r" b="b"/>
                <a:pathLst>
                  <a:path w="112586" h="112585" extrusionOk="0">
                    <a:moveTo>
                      <a:pt x="112586" y="112586"/>
                    </a:moveTo>
                    <a:lnTo>
                      <a:pt x="0" y="112586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43910" y="43910"/>
                      <a:pt x="68581" y="68580"/>
                      <a:pt x="112586" y="112586"/>
                    </a:cubicBezTo>
                    <a:lnTo>
                      <a:pt x="112586" y="112586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8" name="Google Shape;88;p4"/>
          <p:cNvGrpSpPr/>
          <p:nvPr/>
        </p:nvGrpSpPr>
        <p:grpSpPr>
          <a:xfrm flipH="1">
            <a:off x="11691804" y="1919687"/>
            <a:ext cx="29373" cy="392645"/>
            <a:chOff x="10809827" y="4402455"/>
            <a:chExt cx="24764" cy="330993"/>
          </a:xfrm>
        </p:grpSpPr>
        <p:sp>
          <p:nvSpPr>
            <p:cNvPr id="89" name="Google Shape;89;p4"/>
            <p:cNvSpPr/>
            <p:nvPr/>
          </p:nvSpPr>
          <p:spPr>
            <a:xfrm>
              <a:off x="10822209" y="4414266"/>
              <a:ext cx="9525" cy="307467"/>
            </a:xfrm>
            <a:custGeom>
              <a:avLst/>
              <a:gdLst/>
              <a:ahLst/>
              <a:cxnLst/>
              <a:rect l="l" t="t" r="r" b="b"/>
              <a:pathLst>
                <a:path w="9525" h="307467" extrusionOk="0">
                  <a:moveTo>
                    <a:pt x="-1" y="307467"/>
                  </a:moveTo>
                  <a:lnTo>
                    <a:pt x="-1" y="0"/>
                  </a:lnTo>
                </a:path>
              </a:pathLst>
            </a:custGeom>
            <a:solidFill>
              <a:schemeClr val="accent4"/>
            </a:solidFill>
            <a:ln w="10950" cap="flat" cmpd="sng">
              <a:solidFill>
                <a:schemeClr val="accent4"/>
              </a:solidFill>
              <a:prstDash val="dashDot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10809827" y="4708683"/>
              <a:ext cx="24764" cy="24765"/>
            </a:xfrm>
            <a:custGeom>
              <a:avLst/>
              <a:gdLst/>
              <a:ahLst/>
              <a:cxnLst/>
              <a:rect l="l" t="t" r="r" b="b"/>
              <a:pathLst>
                <a:path w="24764" h="24765" extrusionOk="0">
                  <a:moveTo>
                    <a:pt x="24765" y="12382"/>
                  </a:moveTo>
                  <a:cubicBezTo>
                    <a:pt x="24765" y="19240"/>
                    <a:pt x="19241" y="24765"/>
                    <a:pt x="12382" y="24765"/>
                  </a:cubicBezTo>
                  <a:cubicBezTo>
                    <a:pt x="5524" y="24765"/>
                    <a:pt x="0" y="19240"/>
                    <a:pt x="0" y="12382"/>
                  </a:cubicBezTo>
                  <a:cubicBezTo>
                    <a:pt x="0" y="5524"/>
                    <a:pt x="5524" y="0"/>
                    <a:pt x="12382" y="0"/>
                  </a:cubicBezTo>
                  <a:cubicBezTo>
                    <a:pt x="19241" y="0"/>
                    <a:pt x="24765" y="5524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0809827" y="4402455"/>
              <a:ext cx="24764" cy="24764"/>
            </a:xfrm>
            <a:custGeom>
              <a:avLst/>
              <a:gdLst/>
              <a:ahLst/>
              <a:cxnLst/>
              <a:rect l="l" t="t" r="r" b="b"/>
              <a:pathLst>
                <a:path w="24764" h="24764" extrusionOk="0">
                  <a:moveTo>
                    <a:pt x="24765" y="12382"/>
                  </a:moveTo>
                  <a:cubicBezTo>
                    <a:pt x="24765" y="5524"/>
                    <a:pt x="19241" y="0"/>
                    <a:pt x="12382" y="0"/>
                  </a:cubicBezTo>
                  <a:cubicBezTo>
                    <a:pt x="5524" y="0"/>
                    <a:pt x="0" y="5524"/>
                    <a:pt x="0" y="12382"/>
                  </a:cubicBezTo>
                  <a:cubicBezTo>
                    <a:pt x="0" y="19240"/>
                    <a:pt x="5524" y="24765"/>
                    <a:pt x="12382" y="24765"/>
                  </a:cubicBezTo>
                  <a:cubicBezTo>
                    <a:pt x="19241" y="24765"/>
                    <a:pt x="24765" y="19240"/>
                    <a:pt x="24765" y="123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4"/>
          <p:cNvSpPr/>
          <p:nvPr/>
        </p:nvSpPr>
        <p:spPr>
          <a:xfrm rot="8662747" flipH="1">
            <a:off x="9827966" y="5557760"/>
            <a:ext cx="3661359" cy="256224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3" name="Google Shape;93;p4"/>
          <p:cNvGrpSpPr/>
          <p:nvPr/>
        </p:nvGrpSpPr>
        <p:grpSpPr>
          <a:xfrm flipH="1">
            <a:off x="163941" y="5638077"/>
            <a:ext cx="1106656" cy="1001184"/>
            <a:chOff x="8114596" y="445039"/>
            <a:chExt cx="633002" cy="572716"/>
          </a:xfrm>
        </p:grpSpPr>
        <p:grpSp>
          <p:nvGrpSpPr>
            <p:cNvPr id="94" name="Google Shape;94;p4"/>
            <p:cNvGrpSpPr/>
            <p:nvPr/>
          </p:nvGrpSpPr>
          <p:grpSpPr>
            <a:xfrm>
              <a:off x="8114596" y="445039"/>
              <a:ext cx="633002" cy="572716"/>
              <a:chOff x="7189660" y="520827"/>
              <a:chExt cx="598074" cy="541115"/>
            </a:xfrm>
          </p:grpSpPr>
          <p:sp>
            <p:nvSpPr>
              <p:cNvPr id="95" name="Google Shape;95;p4"/>
              <p:cNvSpPr/>
              <p:nvPr/>
            </p:nvSpPr>
            <p:spPr>
              <a:xfrm>
                <a:off x="7189660" y="520827"/>
                <a:ext cx="598074" cy="541115"/>
              </a:xfrm>
              <a:custGeom>
                <a:avLst/>
                <a:gdLst/>
                <a:ahLst/>
                <a:cxnLst/>
                <a:rect l="l" t="t" r="r" b="b"/>
                <a:pathLst>
                  <a:path w="598074" h="541115" extrusionOk="0">
                    <a:moveTo>
                      <a:pt x="557022" y="0"/>
                    </a:moveTo>
                    <a:cubicBezTo>
                      <a:pt x="579695" y="0"/>
                      <a:pt x="598075" y="18380"/>
                      <a:pt x="598075" y="41053"/>
                    </a:cubicBezTo>
                    <a:lnTo>
                      <a:pt x="598075" y="500063"/>
                    </a:lnTo>
                    <a:cubicBezTo>
                      <a:pt x="598075" y="522735"/>
                      <a:pt x="579695" y="541115"/>
                      <a:pt x="557022" y="541115"/>
                    </a:cubicBezTo>
                    <a:lnTo>
                      <a:pt x="41053" y="541115"/>
                    </a:lnTo>
                    <a:cubicBezTo>
                      <a:pt x="18380" y="541115"/>
                      <a:pt x="0" y="522735"/>
                      <a:pt x="0" y="500063"/>
                    </a:cubicBezTo>
                    <a:lnTo>
                      <a:pt x="0" y="41053"/>
                    </a:lnTo>
                    <a:cubicBezTo>
                      <a:pt x="0" y="18380"/>
                      <a:pt x="18380" y="0"/>
                      <a:pt x="410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96" name="Google Shape;96;p4"/>
              <p:cNvGrpSpPr/>
              <p:nvPr/>
            </p:nvGrpSpPr>
            <p:grpSpPr>
              <a:xfrm>
                <a:off x="7579137" y="551973"/>
                <a:ext cx="164782" cy="41529"/>
                <a:chOff x="7579137" y="551973"/>
                <a:chExt cx="164782" cy="41529"/>
              </a:xfrm>
            </p:grpSpPr>
            <p:sp>
              <p:nvSpPr>
                <p:cNvPr id="97" name="Google Shape;97;p4"/>
                <p:cNvSpPr/>
                <p:nvPr/>
              </p:nvSpPr>
              <p:spPr>
                <a:xfrm>
                  <a:off x="7702391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8" name="Google Shape;98;p4"/>
                <p:cNvSpPr/>
                <p:nvPr/>
              </p:nvSpPr>
              <p:spPr>
                <a:xfrm>
                  <a:off x="7640764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9" name="Google Shape;99;p4"/>
                <p:cNvSpPr/>
                <p:nvPr/>
              </p:nvSpPr>
              <p:spPr>
                <a:xfrm>
                  <a:off x="7579137" y="551973"/>
                  <a:ext cx="41528" cy="415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28" h="41529" extrusionOk="0">
                      <a:moveTo>
                        <a:pt x="41529" y="20765"/>
                      </a:moveTo>
                      <a:cubicBezTo>
                        <a:pt x="41529" y="32290"/>
                        <a:pt x="32195" y="41529"/>
                        <a:pt x="20764" y="41529"/>
                      </a:cubicBezTo>
                      <a:cubicBezTo>
                        <a:pt x="9334" y="41529"/>
                        <a:pt x="0" y="32195"/>
                        <a:pt x="0" y="20765"/>
                      </a:cubicBezTo>
                      <a:cubicBezTo>
                        <a:pt x="0" y="9335"/>
                        <a:pt x="9334" y="0"/>
                        <a:pt x="20764" y="0"/>
                      </a:cubicBezTo>
                      <a:cubicBezTo>
                        <a:pt x="32195" y="0"/>
                        <a:pt x="41529" y="9335"/>
                        <a:pt x="41529" y="2076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00" name="Google Shape;100;p4"/>
            <p:cNvGrpSpPr/>
            <p:nvPr/>
          </p:nvGrpSpPr>
          <p:grpSpPr>
            <a:xfrm>
              <a:off x="8184962" y="619646"/>
              <a:ext cx="498115" cy="257273"/>
              <a:chOff x="7256144" y="685800"/>
              <a:chExt cx="470630" cy="243077"/>
            </a:xfrm>
          </p:grpSpPr>
          <p:sp>
            <p:nvSpPr>
              <p:cNvPr id="101" name="Google Shape;101;p4"/>
              <p:cNvSpPr/>
              <p:nvPr/>
            </p:nvSpPr>
            <p:spPr>
              <a:xfrm>
                <a:off x="7256144" y="694753"/>
                <a:ext cx="218503" cy="218217"/>
              </a:xfrm>
              <a:custGeom>
                <a:avLst/>
                <a:gdLst/>
                <a:ahLst/>
                <a:cxnLst/>
                <a:rect l="l" t="t" r="r" b="b"/>
                <a:pathLst>
                  <a:path w="218503" h="218217" extrusionOk="0">
                    <a:moveTo>
                      <a:pt x="216598" y="129540"/>
                    </a:moveTo>
                    <a:cubicBezTo>
                      <a:pt x="217837" y="122968"/>
                      <a:pt x="218504" y="116110"/>
                      <a:pt x="218504" y="109156"/>
                    </a:cubicBezTo>
                    <a:cubicBezTo>
                      <a:pt x="218504" y="102203"/>
                      <a:pt x="217837" y="95440"/>
                      <a:pt x="216598" y="88773"/>
                    </a:cubicBezTo>
                    <a:lnTo>
                      <a:pt x="181261" y="88773"/>
                    </a:lnTo>
                    <a:cubicBezTo>
                      <a:pt x="179641" y="83058"/>
                      <a:pt x="177451" y="77724"/>
                      <a:pt x="174593" y="72676"/>
                    </a:cubicBezTo>
                    <a:lnTo>
                      <a:pt x="199549" y="47720"/>
                    </a:lnTo>
                    <a:cubicBezTo>
                      <a:pt x="191834" y="36385"/>
                      <a:pt x="182118" y="26670"/>
                      <a:pt x="170783" y="18955"/>
                    </a:cubicBezTo>
                    <a:lnTo>
                      <a:pt x="145732" y="44005"/>
                    </a:lnTo>
                    <a:cubicBezTo>
                      <a:pt x="140684" y="41148"/>
                      <a:pt x="135255" y="38957"/>
                      <a:pt x="129635" y="37338"/>
                    </a:cubicBezTo>
                    <a:lnTo>
                      <a:pt x="129635" y="1905"/>
                    </a:lnTo>
                    <a:cubicBezTo>
                      <a:pt x="123063" y="667"/>
                      <a:pt x="116205" y="0"/>
                      <a:pt x="109252" y="0"/>
                    </a:cubicBezTo>
                    <a:cubicBezTo>
                      <a:pt x="102298" y="0"/>
                      <a:pt x="95536" y="667"/>
                      <a:pt x="88868" y="1905"/>
                    </a:cubicBezTo>
                    <a:lnTo>
                      <a:pt x="88868" y="37338"/>
                    </a:lnTo>
                    <a:cubicBezTo>
                      <a:pt x="83154" y="38957"/>
                      <a:pt x="77819" y="41148"/>
                      <a:pt x="72771" y="44005"/>
                    </a:cubicBezTo>
                    <a:lnTo>
                      <a:pt x="47720" y="18955"/>
                    </a:lnTo>
                    <a:cubicBezTo>
                      <a:pt x="36386" y="26670"/>
                      <a:pt x="26670" y="36481"/>
                      <a:pt x="18955" y="47720"/>
                    </a:cubicBezTo>
                    <a:lnTo>
                      <a:pt x="43910" y="72676"/>
                    </a:lnTo>
                    <a:cubicBezTo>
                      <a:pt x="41053" y="77724"/>
                      <a:pt x="38862" y="83153"/>
                      <a:pt x="37243" y="88773"/>
                    </a:cubicBezTo>
                    <a:lnTo>
                      <a:pt x="1905" y="88773"/>
                    </a:lnTo>
                    <a:cubicBezTo>
                      <a:pt x="667" y="95345"/>
                      <a:pt x="0" y="102203"/>
                      <a:pt x="0" y="109156"/>
                    </a:cubicBezTo>
                    <a:cubicBezTo>
                      <a:pt x="0" y="116110"/>
                      <a:pt x="667" y="122873"/>
                      <a:pt x="1905" y="129540"/>
                    </a:cubicBezTo>
                    <a:lnTo>
                      <a:pt x="37243" y="129540"/>
                    </a:lnTo>
                    <a:cubicBezTo>
                      <a:pt x="38862" y="135255"/>
                      <a:pt x="41053" y="140589"/>
                      <a:pt x="43910" y="145637"/>
                    </a:cubicBezTo>
                    <a:lnTo>
                      <a:pt x="18955" y="170593"/>
                    </a:lnTo>
                    <a:cubicBezTo>
                      <a:pt x="26670" y="181928"/>
                      <a:pt x="36386" y="191643"/>
                      <a:pt x="47720" y="199358"/>
                    </a:cubicBezTo>
                    <a:lnTo>
                      <a:pt x="72771" y="174308"/>
                    </a:lnTo>
                    <a:cubicBezTo>
                      <a:pt x="77819" y="177165"/>
                      <a:pt x="83248" y="179356"/>
                      <a:pt x="88868" y="180975"/>
                    </a:cubicBezTo>
                    <a:lnTo>
                      <a:pt x="88868" y="216313"/>
                    </a:lnTo>
                    <a:cubicBezTo>
                      <a:pt x="95441" y="217551"/>
                      <a:pt x="102298" y="218218"/>
                      <a:pt x="109252" y="218218"/>
                    </a:cubicBezTo>
                    <a:cubicBezTo>
                      <a:pt x="116205" y="218218"/>
                      <a:pt x="122968" y="217551"/>
                      <a:pt x="129635" y="216313"/>
                    </a:cubicBezTo>
                    <a:lnTo>
                      <a:pt x="129635" y="180975"/>
                    </a:lnTo>
                    <a:cubicBezTo>
                      <a:pt x="135350" y="179356"/>
                      <a:pt x="140684" y="177070"/>
                      <a:pt x="145732" y="174308"/>
                    </a:cubicBezTo>
                    <a:lnTo>
                      <a:pt x="170783" y="199358"/>
                    </a:lnTo>
                    <a:cubicBezTo>
                      <a:pt x="182118" y="191643"/>
                      <a:pt x="191834" y="181928"/>
                      <a:pt x="199549" y="170593"/>
                    </a:cubicBezTo>
                    <a:lnTo>
                      <a:pt x="174593" y="145542"/>
                    </a:lnTo>
                    <a:cubicBezTo>
                      <a:pt x="177451" y="140494"/>
                      <a:pt x="179641" y="135064"/>
                      <a:pt x="181261" y="129445"/>
                    </a:cubicBezTo>
                    <a:lnTo>
                      <a:pt x="216598" y="129445"/>
                    </a:lnTo>
                    <a:close/>
                    <a:moveTo>
                      <a:pt x="109252" y="131255"/>
                    </a:moveTo>
                    <a:cubicBezTo>
                      <a:pt x="97060" y="131255"/>
                      <a:pt x="87249" y="121349"/>
                      <a:pt x="87249" y="109252"/>
                    </a:cubicBezTo>
                    <a:cubicBezTo>
                      <a:pt x="87249" y="97155"/>
                      <a:pt x="97155" y="87249"/>
                      <a:pt x="109252" y="87249"/>
                    </a:cubicBezTo>
                    <a:cubicBezTo>
                      <a:pt x="121348" y="87249"/>
                      <a:pt x="131255" y="97155"/>
                      <a:pt x="131255" y="109252"/>
                    </a:cubicBezTo>
                    <a:cubicBezTo>
                      <a:pt x="131255" y="121349"/>
                      <a:pt x="121348" y="131255"/>
                      <a:pt x="109252" y="13125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" name="Google Shape;102;p4"/>
              <p:cNvGrpSpPr/>
              <p:nvPr/>
            </p:nvGrpSpPr>
            <p:grpSpPr>
              <a:xfrm>
                <a:off x="7512843" y="685800"/>
                <a:ext cx="213931" cy="243077"/>
                <a:chOff x="7512843" y="685800"/>
                <a:chExt cx="213931" cy="243077"/>
              </a:xfrm>
            </p:grpSpPr>
            <p:grpSp>
              <p:nvGrpSpPr>
                <p:cNvPr id="103" name="Google Shape;103;p4"/>
                <p:cNvGrpSpPr/>
                <p:nvPr/>
              </p:nvGrpSpPr>
              <p:grpSpPr>
                <a:xfrm>
                  <a:off x="7512843" y="836580"/>
                  <a:ext cx="213931" cy="92297"/>
                  <a:chOff x="7512843" y="836580"/>
                  <a:chExt cx="213931" cy="92297"/>
                </a:xfrm>
              </p:grpSpPr>
              <p:sp>
                <p:nvSpPr>
                  <p:cNvPr id="104" name="Google Shape;104;p4"/>
                  <p:cNvSpPr/>
                  <p:nvPr/>
                </p:nvSpPr>
                <p:spPr>
                  <a:xfrm>
                    <a:off x="7512843" y="85601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" name="Google Shape;105;p4"/>
                  <p:cNvSpPr/>
                  <p:nvPr/>
                </p:nvSpPr>
                <p:spPr>
                  <a:xfrm>
                    <a:off x="7512843" y="83658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" name="Google Shape;106;p4"/>
                <p:cNvGrpSpPr/>
                <p:nvPr/>
              </p:nvGrpSpPr>
              <p:grpSpPr>
                <a:xfrm>
                  <a:off x="7512843" y="761238"/>
                  <a:ext cx="213931" cy="92296"/>
                  <a:chOff x="7512843" y="761238"/>
                  <a:chExt cx="213931" cy="92296"/>
                </a:xfrm>
              </p:grpSpPr>
              <p:sp>
                <p:nvSpPr>
                  <p:cNvPr id="107" name="Google Shape;107;p4"/>
                  <p:cNvSpPr/>
                  <p:nvPr/>
                </p:nvSpPr>
                <p:spPr>
                  <a:xfrm>
                    <a:off x="7512843" y="780668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9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9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" name="Google Shape;108;p4"/>
                  <p:cNvSpPr/>
                  <p:nvPr/>
                </p:nvSpPr>
                <p:spPr>
                  <a:xfrm>
                    <a:off x="7512843" y="761238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" name="Google Shape;109;p4"/>
                <p:cNvGrpSpPr/>
                <p:nvPr/>
              </p:nvGrpSpPr>
              <p:grpSpPr>
                <a:xfrm>
                  <a:off x="7512843" y="685800"/>
                  <a:ext cx="213931" cy="92297"/>
                  <a:chOff x="7512843" y="685800"/>
                  <a:chExt cx="213931" cy="92297"/>
                </a:xfrm>
              </p:grpSpPr>
              <p:sp>
                <p:nvSpPr>
                  <p:cNvPr id="110" name="Google Shape;110;p4"/>
                  <p:cNvSpPr/>
                  <p:nvPr/>
                </p:nvSpPr>
                <p:spPr>
                  <a:xfrm>
                    <a:off x="7512843" y="705231"/>
                    <a:ext cx="213931" cy="728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72866" extrusionOk="0">
                        <a:moveTo>
                          <a:pt x="0" y="0"/>
                        </a:moveTo>
                        <a:lnTo>
                          <a:pt x="0" y="53435"/>
                        </a:lnTo>
                        <a:cubicBezTo>
                          <a:pt x="0" y="64198"/>
                          <a:pt x="47911" y="72866"/>
                          <a:pt x="106966" y="72866"/>
                        </a:cubicBezTo>
                        <a:cubicBezTo>
                          <a:pt x="166021" y="72866"/>
                          <a:pt x="213932" y="64198"/>
                          <a:pt x="213932" y="53435"/>
                        </a:cubicBezTo>
                        <a:lnTo>
                          <a:pt x="213932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" name="Google Shape;111;p4"/>
                  <p:cNvSpPr/>
                  <p:nvPr/>
                </p:nvSpPr>
                <p:spPr>
                  <a:xfrm>
                    <a:off x="7512843" y="685800"/>
                    <a:ext cx="213931" cy="388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3931" h="38861" extrusionOk="0">
                        <a:moveTo>
                          <a:pt x="213932" y="19431"/>
                        </a:moveTo>
                        <a:cubicBezTo>
                          <a:pt x="213932" y="30162"/>
                          <a:pt x="166042" y="38862"/>
                          <a:pt x="106966" y="38862"/>
                        </a:cubicBezTo>
                        <a:cubicBezTo>
                          <a:pt x="47891" y="38862"/>
                          <a:pt x="1" y="30162"/>
                          <a:pt x="1" y="19431"/>
                        </a:cubicBezTo>
                        <a:cubicBezTo>
                          <a:pt x="1" y="8700"/>
                          <a:pt x="47891" y="0"/>
                          <a:pt x="106966" y="0"/>
                        </a:cubicBezTo>
                        <a:cubicBezTo>
                          <a:pt x="166042" y="0"/>
                          <a:pt x="213932" y="8700"/>
                          <a:pt x="213932" y="1943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68486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14" name="Google Shape;114;p5"/>
          <p:cNvSpPr txBox="1">
            <a:spLocks noGrp="1"/>
          </p:cNvSpPr>
          <p:nvPr>
            <p:ph type="subTitle" idx="1"/>
          </p:nvPr>
        </p:nvSpPr>
        <p:spPr>
          <a:xfrm>
            <a:off x="6238867" y="3271432"/>
            <a:ext cx="4512400" cy="15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115" name="Google Shape;115;p5"/>
          <p:cNvSpPr txBox="1">
            <a:spLocks noGrp="1"/>
          </p:cNvSpPr>
          <p:nvPr>
            <p:ph type="subTitle" idx="2"/>
          </p:nvPr>
        </p:nvSpPr>
        <p:spPr>
          <a:xfrm>
            <a:off x="1440700" y="3271432"/>
            <a:ext cx="4512400" cy="15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subTitle" idx="3"/>
          </p:nvPr>
        </p:nvSpPr>
        <p:spPr>
          <a:xfrm>
            <a:off x="1440715" y="2422933"/>
            <a:ext cx="4512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subTitle" idx="4"/>
          </p:nvPr>
        </p:nvSpPr>
        <p:spPr>
          <a:xfrm>
            <a:off x="6238885" y="2422933"/>
            <a:ext cx="4512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24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32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118" name="Google Shape;118;p5"/>
          <p:cNvSpPr/>
          <p:nvPr/>
        </p:nvSpPr>
        <p:spPr>
          <a:xfrm rot="5551952">
            <a:off x="-962041" y="5446157"/>
            <a:ext cx="2738664" cy="2353608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5"/>
          <p:cNvSpPr/>
          <p:nvPr/>
        </p:nvSpPr>
        <p:spPr>
          <a:xfrm rot="-460685">
            <a:off x="-1134188" y="-1185167"/>
            <a:ext cx="2776815" cy="2245325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5"/>
          <p:cNvSpPr/>
          <p:nvPr/>
        </p:nvSpPr>
        <p:spPr>
          <a:xfrm rot="3259731">
            <a:off x="9417514" y="-1072637"/>
            <a:ext cx="4224561" cy="3415968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6951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 rot="-9076707">
            <a:off x="113950" y="-1006812"/>
            <a:ext cx="2245065" cy="1751855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6"/>
          <p:cNvGrpSpPr/>
          <p:nvPr/>
        </p:nvGrpSpPr>
        <p:grpSpPr>
          <a:xfrm>
            <a:off x="9039037" y="257310"/>
            <a:ext cx="2810664" cy="396559"/>
            <a:chOff x="6108096" y="3265836"/>
            <a:chExt cx="1633727" cy="230504"/>
          </a:xfrm>
        </p:grpSpPr>
        <p:sp>
          <p:nvSpPr>
            <p:cNvPr id="125" name="Google Shape;125;p6"/>
            <p:cNvSpPr/>
            <p:nvPr/>
          </p:nvSpPr>
          <p:spPr>
            <a:xfrm>
              <a:off x="6108096" y="3265836"/>
              <a:ext cx="1633727" cy="230504"/>
            </a:xfrm>
            <a:custGeom>
              <a:avLst/>
              <a:gdLst/>
              <a:ahLst/>
              <a:cxnLst/>
              <a:rect l="l" t="t" r="r" b="b"/>
              <a:pathLst>
                <a:path w="1633727" h="230504" extrusionOk="0">
                  <a:moveTo>
                    <a:pt x="1518476" y="0"/>
                  </a:moveTo>
                  <a:cubicBezTo>
                    <a:pt x="1582128" y="0"/>
                    <a:pt x="1633728" y="51600"/>
                    <a:pt x="1633728" y="115253"/>
                  </a:cubicBezTo>
                  <a:lnTo>
                    <a:pt x="1633728" y="115253"/>
                  </a:lnTo>
                  <a:cubicBezTo>
                    <a:pt x="1633728" y="178905"/>
                    <a:pt x="1582128" y="230505"/>
                    <a:pt x="1518476" y="230505"/>
                  </a:cubicBezTo>
                  <a:lnTo>
                    <a:pt x="115252" y="230505"/>
                  </a:lnTo>
                  <a:cubicBezTo>
                    <a:pt x="51601" y="230505"/>
                    <a:pt x="0" y="178905"/>
                    <a:pt x="0" y="115253"/>
                  </a:cubicBezTo>
                  <a:lnTo>
                    <a:pt x="0" y="115253"/>
                  </a:lnTo>
                  <a:cubicBezTo>
                    <a:pt x="0" y="51600"/>
                    <a:pt x="51601" y="0"/>
                    <a:pt x="11525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7528381" y="3292292"/>
              <a:ext cx="166485" cy="165854"/>
            </a:xfrm>
            <a:custGeom>
              <a:avLst/>
              <a:gdLst/>
              <a:ahLst/>
              <a:cxnLst/>
              <a:rect l="l" t="t" r="r" b="b"/>
              <a:pathLst>
                <a:path w="166485" h="165854" extrusionOk="0">
                  <a:moveTo>
                    <a:pt x="161532" y="137469"/>
                  </a:moveTo>
                  <a:lnTo>
                    <a:pt x="120003" y="95941"/>
                  </a:lnTo>
                  <a:lnTo>
                    <a:pt x="113336" y="102608"/>
                  </a:lnTo>
                  <a:lnTo>
                    <a:pt x="105811" y="95083"/>
                  </a:lnTo>
                  <a:cubicBezTo>
                    <a:pt x="123622" y="71842"/>
                    <a:pt x="122194" y="38600"/>
                    <a:pt x="100953" y="17359"/>
                  </a:cubicBezTo>
                  <a:cubicBezTo>
                    <a:pt x="77807" y="-5786"/>
                    <a:pt x="40374" y="-5786"/>
                    <a:pt x="17324" y="17359"/>
                  </a:cubicBezTo>
                  <a:cubicBezTo>
                    <a:pt x="-5727" y="40505"/>
                    <a:pt x="-5822" y="77938"/>
                    <a:pt x="17324" y="100989"/>
                  </a:cubicBezTo>
                  <a:cubicBezTo>
                    <a:pt x="38850" y="122515"/>
                    <a:pt x="72568" y="123754"/>
                    <a:pt x="95809" y="105275"/>
                  </a:cubicBezTo>
                  <a:lnTo>
                    <a:pt x="103334" y="112800"/>
                  </a:lnTo>
                  <a:lnTo>
                    <a:pt x="96667" y="119467"/>
                  </a:lnTo>
                  <a:lnTo>
                    <a:pt x="138196" y="160996"/>
                  </a:lnTo>
                  <a:cubicBezTo>
                    <a:pt x="144673" y="167473"/>
                    <a:pt x="155150" y="167473"/>
                    <a:pt x="161627" y="160996"/>
                  </a:cubicBezTo>
                  <a:lnTo>
                    <a:pt x="161627" y="160996"/>
                  </a:lnTo>
                  <a:cubicBezTo>
                    <a:pt x="168104" y="154519"/>
                    <a:pt x="168104" y="144042"/>
                    <a:pt x="161627" y="137565"/>
                  </a:cubicBezTo>
                  <a:close/>
                  <a:moveTo>
                    <a:pt x="59138" y="102513"/>
                  </a:moveTo>
                  <a:cubicBezTo>
                    <a:pt x="54471" y="102513"/>
                    <a:pt x="49899" y="101751"/>
                    <a:pt x="45612" y="100417"/>
                  </a:cubicBezTo>
                  <a:cubicBezTo>
                    <a:pt x="33611" y="96512"/>
                    <a:pt x="23896" y="87463"/>
                    <a:pt x="19133" y="75938"/>
                  </a:cubicBezTo>
                  <a:cubicBezTo>
                    <a:pt x="16942" y="70794"/>
                    <a:pt x="15799" y="65175"/>
                    <a:pt x="15799" y="59269"/>
                  </a:cubicBezTo>
                  <a:cubicBezTo>
                    <a:pt x="15799" y="35361"/>
                    <a:pt x="35231" y="15931"/>
                    <a:pt x="59138" y="15931"/>
                  </a:cubicBezTo>
                  <a:cubicBezTo>
                    <a:pt x="65044" y="15931"/>
                    <a:pt x="70663" y="17074"/>
                    <a:pt x="75807" y="19264"/>
                  </a:cubicBezTo>
                  <a:cubicBezTo>
                    <a:pt x="87332" y="24122"/>
                    <a:pt x="96381" y="33742"/>
                    <a:pt x="100286" y="45744"/>
                  </a:cubicBezTo>
                  <a:cubicBezTo>
                    <a:pt x="101715" y="50030"/>
                    <a:pt x="102382" y="54507"/>
                    <a:pt x="102382" y="59269"/>
                  </a:cubicBezTo>
                  <a:cubicBezTo>
                    <a:pt x="102382" y="83177"/>
                    <a:pt x="83046" y="102513"/>
                    <a:pt x="59138" y="10251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7475124" y="3290220"/>
              <a:ext cx="7620" cy="174307"/>
            </a:xfrm>
            <a:custGeom>
              <a:avLst/>
              <a:gdLst/>
              <a:ahLst/>
              <a:cxnLst/>
              <a:rect l="l" t="t" r="r" b="b"/>
              <a:pathLst>
                <a:path w="7620" h="174307" extrusionOk="0">
                  <a:moveTo>
                    <a:pt x="3810" y="174308"/>
                  </a:moveTo>
                  <a:lnTo>
                    <a:pt x="3810" y="174308"/>
                  </a:lnTo>
                  <a:cubicBezTo>
                    <a:pt x="1714" y="174308"/>
                    <a:pt x="0" y="172593"/>
                    <a:pt x="0" y="170497"/>
                  </a:cubicBezTo>
                  <a:lnTo>
                    <a:pt x="0" y="3810"/>
                  </a:lnTo>
                  <a:cubicBezTo>
                    <a:pt x="0" y="1714"/>
                    <a:pt x="1714" y="0"/>
                    <a:pt x="3810" y="0"/>
                  </a:cubicBezTo>
                  <a:lnTo>
                    <a:pt x="3810" y="0"/>
                  </a:lnTo>
                  <a:cubicBezTo>
                    <a:pt x="5905" y="0"/>
                    <a:pt x="7620" y="1714"/>
                    <a:pt x="7620" y="3810"/>
                  </a:cubicBezTo>
                  <a:lnTo>
                    <a:pt x="7620" y="170497"/>
                  </a:lnTo>
                  <a:cubicBezTo>
                    <a:pt x="7620" y="172593"/>
                    <a:pt x="5905" y="174308"/>
                    <a:pt x="3810" y="1743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28;p6"/>
          <p:cNvSpPr/>
          <p:nvPr/>
        </p:nvSpPr>
        <p:spPr>
          <a:xfrm rot="532502" flipH="1">
            <a:off x="-685486" y="5847036"/>
            <a:ext cx="2019945" cy="163332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6"/>
          <p:cNvGrpSpPr/>
          <p:nvPr/>
        </p:nvGrpSpPr>
        <p:grpSpPr>
          <a:xfrm>
            <a:off x="-198365" y="6058954"/>
            <a:ext cx="1045633" cy="779197"/>
            <a:chOff x="1914620" y="1930431"/>
            <a:chExt cx="572929" cy="426911"/>
          </a:xfrm>
        </p:grpSpPr>
        <p:grpSp>
          <p:nvGrpSpPr>
            <p:cNvPr id="130" name="Google Shape;130;p6"/>
            <p:cNvGrpSpPr/>
            <p:nvPr/>
          </p:nvGrpSpPr>
          <p:grpSpPr>
            <a:xfrm>
              <a:off x="1914620" y="1930431"/>
              <a:ext cx="572929" cy="426911"/>
              <a:chOff x="1914620" y="1930431"/>
              <a:chExt cx="572929" cy="426911"/>
            </a:xfrm>
          </p:grpSpPr>
          <p:sp>
            <p:nvSpPr>
              <p:cNvPr id="131" name="Google Shape;131;p6"/>
              <p:cNvSpPr/>
              <p:nvPr/>
            </p:nvSpPr>
            <p:spPr>
              <a:xfrm>
                <a:off x="2042160" y="1930431"/>
                <a:ext cx="445389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6" extrusionOk="0">
                    <a:moveTo>
                      <a:pt x="139065" y="7620"/>
                    </a:moveTo>
                    <a:lnTo>
                      <a:pt x="173355" y="41910"/>
                    </a:lnTo>
                    <a:cubicBezTo>
                      <a:pt x="178308" y="46863"/>
                      <a:pt x="185071" y="49721"/>
                      <a:pt x="192119" y="49721"/>
                    </a:cubicBezTo>
                    <a:lnTo>
                      <a:pt x="418910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7"/>
                    </a:lnTo>
                    <a:cubicBezTo>
                      <a:pt x="445389" y="287655"/>
                      <a:pt x="433483" y="299466"/>
                      <a:pt x="418910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4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132;p6"/>
              <p:cNvSpPr/>
              <p:nvPr/>
            </p:nvSpPr>
            <p:spPr>
              <a:xfrm>
                <a:off x="1978342" y="1994058"/>
                <a:ext cx="445389" cy="299465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5" extrusionOk="0">
                    <a:moveTo>
                      <a:pt x="139065" y="7715"/>
                    </a:moveTo>
                    <a:lnTo>
                      <a:pt x="173355" y="42005"/>
                    </a:lnTo>
                    <a:cubicBezTo>
                      <a:pt x="178308" y="46958"/>
                      <a:pt x="185071" y="49721"/>
                      <a:pt x="192119" y="49721"/>
                    </a:cubicBezTo>
                    <a:lnTo>
                      <a:pt x="418909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6"/>
                    </a:lnTo>
                    <a:cubicBezTo>
                      <a:pt x="445389" y="287655"/>
                      <a:pt x="433483" y="299466"/>
                      <a:pt x="418909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6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133;p6"/>
              <p:cNvSpPr/>
              <p:nvPr/>
            </p:nvSpPr>
            <p:spPr>
              <a:xfrm>
                <a:off x="1914620" y="2057876"/>
                <a:ext cx="445389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389" h="299466" extrusionOk="0">
                    <a:moveTo>
                      <a:pt x="139065" y="7715"/>
                    </a:moveTo>
                    <a:lnTo>
                      <a:pt x="173355" y="42005"/>
                    </a:lnTo>
                    <a:cubicBezTo>
                      <a:pt x="178308" y="46958"/>
                      <a:pt x="185071" y="49721"/>
                      <a:pt x="192119" y="49721"/>
                    </a:cubicBezTo>
                    <a:lnTo>
                      <a:pt x="418909" y="49721"/>
                    </a:lnTo>
                    <a:cubicBezTo>
                      <a:pt x="433578" y="49721"/>
                      <a:pt x="445389" y="61627"/>
                      <a:pt x="445389" y="76200"/>
                    </a:cubicBezTo>
                    <a:lnTo>
                      <a:pt x="445389" y="272987"/>
                    </a:lnTo>
                    <a:cubicBezTo>
                      <a:pt x="445389" y="287655"/>
                      <a:pt x="433483" y="299466"/>
                      <a:pt x="418909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4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4" name="Google Shape;134;p6"/>
            <p:cNvSpPr/>
            <p:nvPr/>
          </p:nvSpPr>
          <p:spPr>
            <a:xfrm>
              <a:off x="2024157" y="2180272"/>
              <a:ext cx="222980" cy="101917"/>
            </a:xfrm>
            <a:custGeom>
              <a:avLst/>
              <a:gdLst/>
              <a:ahLst/>
              <a:cxnLst/>
              <a:rect l="l" t="t" r="r" b="b"/>
              <a:pathLst>
                <a:path w="222980" h="101917" extrusionOk="0">
                  <a:moveTo>
                    <a:pt x="25051" y="45529"/>
                  </a:moveTo>
                  <a:lnTo>
                    <a:pt x="0" y="45529"/>
                  </a:lnTo>
                  <a:lnTo>
                    <a:pt x="0" y="56388"/>
                  </a:lnTo>
                  <a:lnTo>
                    <a:pt x="25051" y="56388"/>
                  </a:lnTo>
                  <a:lnTo>
                    <a:pt x="25051" y="45529"/>
                  </a:lnTo>
                  <a:close/>
                  <a:moveTo>
                    <a:pt x="115538" y="79153"/>
                  </a:moveTo>
                  <a:lnTo>
                    <a:pt x="184023" y="79153"/>
                  </a:lnTo>
                  <a:lnTo>
                    <a:pt x="184023" y="68294"/>
                  </a:lnTo>
                  <a:lnTo>
                    <a:pt x="115538" y="68294"/>
                  </a:lnTo>
                  <a:lnTo>
                    <a:pt x="115538" y="79153"/>
                  </a:lnTo>
                  <a:close/>
                  <a:moveTo>
                    <a:pt x="32766" y="56388"/>
                  </a:moveTo>
                  <a:lnTo>
                    <a:pt x="129730" y="56388"/>
                  </a:lnTo>
                  <a:lnTo>
                    <a:pt x="129730" y="45529"/>
                  </a:lnTo>
                  <a:lnTo>
                    <a:pt x="32766" y="45529"/>
                  </a:lnTo>
                  <a:lnTo>
                    <a:pt x="32766" y="56388"/>
                  </a:lnTo>
                  <a:close/>
                  <a:moveTo>
                    <a:pt x="184023" y="0"/>
                  </a:moveTo>
                  <a:lnTo>
                    <a:pt x="23908" y="0"/>
                  </a:lnTo>
                  <a:lnTo>
                    <a:pt x="23908" y="10858"/>
                  </a:lnTo>
                  <a:lnTo>
                    <a:pt x="184023" y="10858"/>
                  </a:lnTo>
                  <a:lnTo>
                    <a:pt x="184023" y="0"/>
                  </a:lnTo>
                  <a:close/>
                  <a:moveTo>
                    <a:pt x="47815" y="22765"/>
                  </a:moveTo>
                  <a:lnTo>
                    <a:pt x="0" y="22765"/>
                  </a:lnTo>
                  <a:lnTo>
                    <a:pt x="0" y="33623"/>
                  </a:lnTo>
                  <a:lnTo>
                    <a:pt x="47815" y="33623"/>
                  </a:lnTo>
                  <a:lnTo>
                    <a:pt x="47815" y="22765"/>
                  </a:lnTo>
                  <a:close/>
                  <a:moveTo>
                    <a:pt x="102584" y="68294"/>
                  </a:moveTo>
                  <a:lnTo>
                    <a:pt x="0" y="68294"/>
                  </a:lnTo>
                  <a:lnTo>
                    <a:pt x="0" y="79153"/>
                  </a:lnTo>
                  <a:lnTo>
                    <a:pt x="102584" y="79153"/>
                  </a:lnTo>
                  <a:lnTo>
                    <a:pt x="102584" y="68294"/>
                  </a:lnTo>
                  <a:close/>
                  <a:moveTo>
                    <a:pt x="146875" y="101918"/>
                  </a:moveTo>
                  <a:lnTo>
                    <a:pt x="195644" y="101918"/>
                  </a:lnTo>
                  <a:lnTo>
                    <a:pt x="195644" y="91059"/>
                  </a:lnTo>
                  <a:lnTo>
                    <a:pt x="146875" y="91059"/>
                  </a:lnTo>
                  <a:lnTo>
                    <a:pt x="146875" y="101918"/>
                  </a:lnTo>
                  <a:close/>
                  <a:moveTo>
                    <a:pt x="0" y="101918"/>
                  </a:moveTo>
                  <a:lnTo>
                    <a:pt x="62198" y="101918"/>
                  </a:lnTo>
                  <a:lnTo>
                    <a:pt x="62198" y="91059"/>
                  </a:lnTo>
                  <a:lnTo>
                    <a:pt x="0" y="91059"/>
                  </a:lnTo>
                  <a:lnTo>
                    <a:pt x="0" y="101918"/>
                  </a:lnTo>
                  <a:close/>
                  <a:moveTo>
                    <a:pt x="60769" y="33623"/>
                  </a:moveTo>
                  <a:lnTo>
                    <a:pt x="222980" y="33623"/>
                  </a:lnTo>
                  <a:lnTo>
                    <a:pt x="222980" y="22765"/>
                  </a:lnTo>
                  <a:lnTo>
                    <a:pt x="60769" y="22765"/>
                  </a:lnTo>
                  <a:lnTo>
                    <a:pt x="60769" y="33623"/>
                  </a:lnTo>
                  <a:close/>
                  <a:moveTo>
                    <a:pt x="190500" y="0"/>
                  </a:moveTo>
                  <a:lnTo>
                    <a:pt x="190500" y="10858"/>
                  </a:lnTo>
                  <a:lnTo>
                    <a:pt x="222980" y="10858"/>
                  </a:lnTo>
                  <a:lnTo>
                    <a:pt x="222980" y="0"/>
                  </a:lnTo>
                  <a:lnTo>
                    <a:pt x="190500" y="0"/>
                  </a:lnTo>
                  <a:close/>
                  <a:moveTo>
                    <a:pt x="137350" y="56388"/>
                  </a:moveTo>
                  <a:lnTo>
                    <a:pt x="222980" y="56388"/>
                  </a:lnTo>
                  <a:lnTo>
                    <a:pt x="222980" y="45529"/>
                  </a:lnTo>
                  <a:lnTo>
                    <a:pt x="137350" y="45529"/>
                  </a:lnTo>
                  <a:lnTo>
                    <a:pt x="137350" y="56388"/>
                  </a:lnTo>
                  <a:close/>
                  <a:moveTo>
                    <a:pt x="196882" y="79153"/>
                  </a:moveTo>
                  <a:lnTo>
                    <a:pt x="222885" y="79153"/>
                  </a:lnTo>
                  <a:lnTo>
                    <a:pt x="222885" y="68294"/>
                  </a:lnTo>
                  <a:lnTo>
                    <a:pt x="196882" y="68294"/>
                  </a:lnTo>
                  <a:lnTo>
                    <a:pt x="196882" y="79153"/>
                  </a:lnTo>
                  <a:close/>
                  <a:moveTo>
                    <a:pt x="75057" y="101918"/>
                  </a:moveTo>
                  <a:lnTo>
                    <a:pt x="139065" y="101918"/>
                  </a:lnTo>
                  <a:lnTo>
                    <a:pt x="139065" y="91059"/>
                  </a:lnTo>
                  <a:lnTo>
                    <a:pt x="75057" y="91059"/>
                  </a:lnTo>
                  <a:lnTo>
                    <a:pt x="75057" y="10191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6"/>
          <p:cNvSpPr/>
          <p:nvPr/>
        </p:nvSpPr>
        <p:spPr>
          <a:xfrm rot="5844200">
            <a:off x="10707398" y="3119083"/>
            <a:ext cx="3205735" cy="1758128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5284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>
            <a:spLocks noGrp="1"/>
          </p:cNvSpPr>
          <p:nvPr>
            <p:ph type="title"/>
          </p:nvPr>
        </p:nvSpPr>
        <p:spPr>
          <a:xfrm>
            <a:off x="1082633" y="1377200"/>
            <a:ext cx="3739200" cy="13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38" name="Google Shape;138;p7"/>
          <p:cNvSpPr txBox="1">
            <a:spLocks noGrp="1"/>
          </p:cNvSpPr>
          <p:nvPr>
            <p:ph type="subTitle" idx="1"/>
          </p:nvPr>
        </p:nvSpPr>
        <p:spPr>
          <a:xfrm>
            <a:off x="1082633" y="2719600"/>
            <a:ext cx="5726400" cy="27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139" name="Google Shape;139;p7"/>
          <p:cNvSpPr>
            <a:spLocks noGrp="1"/>
          </p:cNvSpPr>
          <p:nvPr>
            <p:ph type="pic" idx="2"/>
          </p:nvPr>
        </p:nvSpPr>
        <p:spPr>
          <a:xfrm>
            <a:off x="7558633" y="1435400"/>
            <a:ext cx="3987200" cy="3987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40" name="Google Shape;140;p7"/>
          <p:cNvSpPr/>
          <p:nvPr/>
        </p:nvSpPr>
        <p:spPr>
          <a:xfrm rot="-2381697">
            <a:off x="-1686827" y="-882126"/>
            <a:ext cx="4128269" cy="267865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7"/>
          <p:cNvSpPr/>
          <p:nvPr/>
        </p:nvSpPr>
        <p:spPr>
          <a:xfrm rot="-7296874">
            <a:off x="-980053" y="5642099"/>
            <a:ext cx="2714737" cy="201181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" name="Google Shape;142;p7"/>
          <p:cNvGrpSpPr/>
          <p:nvPr/>
        </p:nvGrpSpPr>
        <p:grpSpPr>
          <a:xfrm>
            <a:off x="86755" y="5830726"/>
            <a:ext cx="1170877" cy="872709"/>
            <a:chOff x="1114425" y="4361211"/>
            <a:chExt cx="573023" cy="427101"/>
          </a:xfrm>
        </p:grpSpPr>
        <p:grpSp>
          <p:nvGrpSpPr>
            <p:cNvPr id="143" name="Google Shape;143;p7"/>
            <p:cNvGrpSpPr/>
            <p:nvPr/>
          </p:nvGrpSpPr>
          <p:grpSpPr>
            <a:xfrm>
              <a:off x="1114425" y="4361211"/>
              <a:ext cx="573023" cy="427101"/>
              <a:chOff x="1114425" y="4361211"/>
              <a:chExt cx="573023" cy="427101"/>
            </a:xfrm>
          </p:grpSpPr>
          <p:sp>
            <p:nvSpPr>
              <p:cNvPr id="144" name="Google Shape;144;p7"/>
              <p:cNvSpPr/>
              <p:nvPr/>
            </p:nvSpPr>
            <p:spPr>
              <a:xfrm>
                <a:off x="1241964" y="4361211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715"/>
                    </a:moveTo>
                    <a:lnTo>
                      <a:pt x="173450" y="42005"/>
                    </a:lnTo>
                    <a:cubicBezTo>
                      <a:pt x="178403" y="46958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35363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7"/>
              <p:cNvSpPr/>
              <p:nvPr/>
            </p:nvSpPr>
            <p:spPr>
              <a:xfrm>
                <a:off x="1178242" y="4425029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79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79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715"/>
                    </a:cubicBezTo>
                    <a:close/>
                  </a:path>
                </a:pathLst>
              </a:custGeom>
              <a:solidFill>
                <a:srgbClr val="4244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1114425" y="4488846"/>
                <a:ext cx="445484" cy="299466"/>
              </a:xfrm>
              <a:custGeom>
                <a:avLst/>
                <a:gdLst/>
                <a:ahLst/>
                <a:cxnLst/>
                <a:rect l="l" t="t" r="r" b="b"/>
                <a:pathLst>
                  <a:path w="445484" h="299466" extrusionOk="0">
                    <a:moveTo>
                      <a:pt x="139160" y="7620"/>
                    </a:moveTo>
                    <a:lnTo>
                      <a:pt x="173450" y="41910"/>
                    </a:lnTo>
                    <a:cubicBezTo>
                      <a:pt x="178403" y="46863"/>
                      <a:pt x="185166" y="49721"/>
                      <a:pt x="192215" y="49721"/>
                    </a:cubicBezTo>
                    <a:lnTo>
                      <a:pt x="419005" y="49721"/>
                    </a:lnTo>
                    <a:cubicBezTo>
                      <a:pt x="433673" y="49721"/>
                      <a:pt x="445484" y="61627"/>
                      <a:pt x="445484" y="76200"/>
                    </a:cubicBezTo>
                    <a:lnTo>
                      <a:pt x="445484" y="272987"/>
                    </a:lnTo>
                    <a:cubicBezTo>
                      <a:pt x="445484" y="287655"/>
                      <a:pt x="433578" y="299466"/>
                      <a:pt x="419005" y="299466"/>
                    </a:cubicBezTo>
                    <a:lnTo>
                      <a:pt x="26480" y="299466"/>
                    </a:lnTo>
                    <a:cubicBezTo>
                      <a:pt x="11811" y="299466"/>
                      <a:pt x="0" y="287560"/>
                      <a:pt x="0" y="272987"/>
                    </a:cubicBezTo>
                    <a:lnTo>
                      <a:pt x="0" y="26479"/>
                    </a:lnTo>
                    <a:cubicBezTo>
                      <a:pt x="0" y="11811"/>
                      <a:pt x="11906" y="0"/>
                      <a:pt x="26480" y="0"/>
                    </a:cubicBezTo>
                    <a:lnTo>
                      <a:pt x="120396" y="0"/>
                    </a:lnTo>
                    <a:cubicBezTo>
                      <a:pt x="127445" y="0"/>
                      <a:pt x="134207" y="2762"/>
                      <a:pt x="139160" y="7811"/>
                    </a:cubicBezTo>
                    <a:close/>
                  </a:path>
                </a:pathLst>
              </a:custGeom>
              <a:solidFill>
                <a:srgbClr val="6F70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7"/>
            <p:cNvSpPr/>
            <p:nvPr/>
          </p:nvSpPr>
          <p:spPr>
            <a:xfrm>
              <a:off x="1303210" y="4628965"/>
              <a:ext cx="68735" cy="82063"/>
            </a:xfrm>
            <a:custGeom>
              <a:avLst/>
              <a:gdLst/>
              <a:ahLst/>
              <a:cxnLst/>
              <a:rect l="l" t="t" r="r" b="b"/>
              <a:pathLst>
                <a:path w="68735" h="82063" extrusionOk="0">
                  <a:moveTo>
                    <a:pt x="0" y="6471"/>
                  </a:moveTo>
                  <a:lnTo>
                    <a:pt x="0" y="75527"/>
                  </a:lnTo>
                  <a:cubicBezTo>
                    <a:pt x="0" y="80575"/>
                    <a:pt x="5524" y="83719"/>
                    <a:pt x="9811" y="81147"/>
                  </a:cubicBezTo>
                  <a:lnTo>
                    <a:pt x="65532" y="48095"/>
                  </a:lnTo>
                  <a:cubicBezTo>
                    <a:pt x="69723" y="45619"/>
                    <a:pt x="69818" y="39618"/>
                    <a:pt x="65723" y="37046"/>
                  </a:cubicBezTo>
                  <a:lnTo>
                    <a:pt x="10001" y="1042"/>
                  </a:lnTo>
                  <a:cubicBezTo>
                    <a:pt x="5715" y="-1721"/>
                    <a:pt x="0" y="1327"/>
                    <a:pt x="0" y="64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5818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2847400" y="1585467"/>
            <a:ext cx="6497200" cy="26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  <p:sp>
        <p:nvSpPr>
          <p:cNvPr id="155" name="Google Shape;155;p9"/>
          <p:cNvSpPr txBox="1">
            <a:spLocks noGrp="1"/>
          </p:cNvSpPr>
          <p:nvPr>
            <p:ph type="subTitle" idx="1"/>
          </p:nvPr>
        </p:nvSpPr>
        <p:spPr>
          <a:xfrm>
            <a:off x="2847400" y="4204667"/>
            <a:ext cx="64972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156" name="Google Shape;156;p9"/>
          <p:cNvSpPr/>
          <p:nvPr/>
        </p:nvSpPr>
        <p:spPr>
          <a:xfrm rot="3263452">
            <a:off x="-218607" y="5237236"/>
            <a:ext cx="3997141" cy="343505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9"/>
          <p:cNvSpPr/>
          <p:nvPr/>
        </p:nvSpPr>
        <p:spPr>
          <a:xfrm rot="-460623">
            <a:off x="-2391017" y="-2022779"/>
            <a:ext cx="5449415" cy="440627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9"/>
          <p:cNvSpPr/>
          <p:nvPr/>
        </p:nvSpPr>
        <p:spPr>
          <a:xfrm rot="4592047">
            <a:off x="10396342" y="790938"/>
            <a:ext cx="1966877" cy="1590412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647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cs-CZ"/>
              <a:t>Kliknutím lze upravit styl.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0985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 hasCustomPrompt="1"/>
          </p:nvPr>
        </p:nvSpPr>
        <p:spPr>
          <a:xfrm>
            <a:off x="950967" y="1969817"/>
            <a:ext cx="8768000" cy="203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63" name="Google Shape;163;p11"/>
          <p:cNvSpPr txBox="1">
            <a:spLocks noGrp="1"/>
          </p:cNvSpPr>
          <p:nvPr>
            <p:ph type="subTitle" idx="1"/>
          </p:nvPr>
        </p:nvSpPr>
        <p:spPr>
          <a:xfrm>
            <a:off x="950967" y="4225384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cs-CZ"/>
              <a:t>Kliknutím můžete upravit styl předlohy.</a:t>
            </a:r>
            <a:endParaRPr/>
          </a:p>
        </p:txBody>
      </p:sp>
      <p:sp>
        <p:nvSpPr>
          <p:cNvPr id="164" name="Google Shape;164;p11"/>
          <p:cNvSpPr/>
          <p:nvPr/>
        </p:nvSpPr>
        <p:spPr>
          <a:xfrm rot="-1900174" flipH="1">
            <a:off x="-666745" y="-581420"/>
            <a:ext cx="2306144" cy="1864741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1"/>
          <p:cNvSpPr/>
          <p:nvPr/>
        </p:nvSpPr>
        <p:spPr>
          <a:xfrm rot="-3263452" flipH="1">
            <a:off x="7796196" y="5237236"/>
            <a:ext cx="3997141" cy="3435056"/>
          </a:xfrm>
          <a:custGeom>
            <a:avLst/>
            <a:gdLst/>
            <a:ahLst/>
            <a:cxnLst/>
            <a:rect l="l" t="t" r="r" b="b"/>
            <a:pathLst>
              <a:path w="38869" h="30330" extrusionOk="0">
                <a:moveTo>
                  <a:pt x="24297" y="1"/>
                </a:moveTo>
                <a:cubicBezTo>
                  <a:pt x="23576" y="1"/>
                  <a:pt x="22813" y="81"/>
                  <a:pt x="22018" y="271"/>
                </a:cubicBezTo>
                <a:cubicBezTo>
                  <a:pt x="16904" y="1494"/>
                  <a:pt x="14626" y="5778"/>
                  <a:pt x="11611" y="8671"/>
                </a:cubicBezTo>
                <a:cubicBezTo>
                  <a:pt x="10032" y="10186"/>
                  <a:pt x="7766" y="10684"/>
                  <a:pt x="5916" y="11826"/>
                </a:cubicBezTo>
                <a:cubicBezTo>
                  <a:pt x="0" y="15481"/>
                  <a:pt x="539" y="24197"/>
                  <a:pt x="4874" y="27639"/>
                </a:cubicBezTo>
                <a:cubicBezTo>
                  <a:pt x="7150" y="29445"/>
                  <a:pt x="9815" y="30330"/>
                  <a:pt x="12976" y="30330"/>
                </a:cubicBezTo>
                <a:cubicBezTo>
                  <a:pt x="15025" y="30330"/>
                  <a:pt x="17282" y="29958"/>
                  <a:pt x="19778" y="29225"/>
                </a:cubicBezTo>
                <a:cubicBezTo>
                  <a:pt x="26123" y="27360"/>
                  <a:pt x="30656" y="26268"/>
                  <a:pt x="34763" y="20412"/>
                </a:cubicBezTo>
                <a:cubicBezTo>
                  <a:pt x="38869" y="14558"/>
                  <a:pt x="35544" y="6859"/>
                  <a:pt x="30907" y="2368"/>
                </a:cubicBezTo>
                <a:cubicBezTo>
                  <a:pt x="30907" y="2368"/>
                  <a:pt x="28215" y="1"/>
                  <a:pt x="24297" y="1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1"/>
          <p:cNvSpPr/>
          <p:nvPr/>
        </p:nvSpPr>
        <p:spPr>
          <a:xfrm rot="460623" flipH="1">
            <a:off x="8516335" y="-2022779"/>
            <a:ext cx="5449415" cy="4406276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11"/>
          <p:cNvSpPr/>
          <p:nvPr/>
        </p:nvSpPr>
        <p:spPr>
          <a:xfrm rot="531593" flipH="1">
            <a:off x="-1630384" y="5105842"/>
            <a:ext cx="3870616" cy="3129769"/>
          </a:xfrm>
          <a:custGeom>
            <a:avLst/>
            <a:gdLst/>
            <a:ahLst/>
            <a:cxnLst/>
            <a:rect l="l" t="t" r="r" b="b"/>
            <a:pathLst>
              <a:path w="39315" h="31790" extrusionOk="0">
                <a:moveTo>
                  <a:pt x="21370" y="0"/>
                </a:moveTo>
                <a:cubicBezTo>
                  <a:pt x="19245" y="0"/>
                  <a:pt x="16609" y="420"/>
                  <a:pt x="13994" y="1929"/>
                </a:cubicBezTo>
                <a:cubicBezTo>
                  <a:pt x="8094" y="5332"/>
                  <a:pt x="5120" y="12086"/>
                  <a:pt x="2561" y="17498"/>
                </a:cubicBezTo>
                <a:cubicBezTo>
                  <a:pt x="0" y="22912"/>
                  <a:pt x="1474" y="28410"/>
                  <a:pt x="5979" y="30920"/>
                </a:cubicBezTo>
                <a:cubicBezTo>
                  <a:pt x="7113" y="31551"/>
                  <a:pt x="8155" y="31789"/>
                  <a:pt x="9181" y="31789"/>
                </a:cubicBezTo>
                <a:cubicBezTo>
                  <a:pt x="12232" y="31789"/>
                  <a:pt x="15135" y="29683"/>
                  <a:pt x="19863" y="29548"/>
                </a:cubicBezTo>
                <a:cubicBezTo>
                  <a:pt x="20630" y="29526"/>
                  <a:pt x="21329" y="29520"/>
                  <a:pt x="21975" y="29520"/>
                </a:cubicBezTo>
                <a:cubicBezTo>
                  <a:pt x="22766" y="29520"/>
                  <a:pt x="23477" y="29529"/>
                  <a:pt x="24134" y="29529"/>
                </a:cubicBezTo>
                <a:cubicBezTo>
                  <a:pt x="27359" y="29529"/>
                  <a:pt x="29297" y="29308"/>
                  <a:pt x="33123" y="26702"/>
                </a:cubicBezTo>
                <a:cubicBezTo>
                  <a:pt x="38366" y="23130"/>
                  <a:pt x="39314" y="14704"/>
                  <a:pt x="35179" y="8470"/>
                </a:cubicBezTo>
                <a:cubicBezTo>
                  <a:pt x="31041" y="2236"/>
                  <a:pt x="25903" y="663"/>
                  <a:pt x="25903" y="663"/>
                </a:cubicBezTo>
                <a:cubicBezTo>
                  <a:pt x="25903" y="663"/>
                  <a:pt x="24040" y="0"/>
                  <a:pt x="21370" y="0"/>
                </a:cubicBez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1"/>
          <p:cNvGrpSpPr/>
          <p:nvPr/>
        </p:nvGrpSpPr>
        <p:grpSpPr>
          <a:xfrm>
            <a:off x="9922005" y="386470"/>
            <a:ext cx="1822551" cy="1842799"/>
            <a:chOff x="6568493" y="8"/>
            <a:chExt cx="1820608" cy="1840590"/>
          </a:xfrm>
        </p:grpSpPr>
        <p:sp>
          <p:nvSpPr>
            <p:cNvPr id="169" name="Google Shape;169;p11"/>
            <p:cNvSpPr/>
            <p:nvPr/>
          </p:nvSpPr>
          <p:spPr>
            <a:xfrm>
              <a:off x="6737915" y="169351"/>
              <a:ext cx="1651185" cy="1671247"/>
            </a:xfrm>
            <a:custGeom>
              <a:avLst/>
              <a:gdLst/>
              <a:ahLst/>
              <a:cxnLst/>
              <a:rect l="l" t="t" r="r" b="b"/>
              <a:pathLst>
                <a:path w="1959864" h="1983676" extrusionOk="0">
                  <a:moveTo>
                    <a:pt x="1868520" y="0"/>
                  </a:moveTo>
                  <a:lnTo>
                    <a:pt x="91345" y="0"/>
                  </a:lnTo>
                  <a:cubicBezTo>
                    <a:pt x="40958" y="0"/>
                    <a:pt x="0" y="40958"/>
                    <a:pt x="0" y="91345"/>
                  </a:cubicBezTo>
                  <a:lnTo>
                    <a:pt x="0" y="1892427"/>
                  </a:lnTo>
                  <a:cubicBezTo>
                    <a:pt x="0" y="1942814"/>
                    <a:pt x="40958" y="1983677"/>
                    <a:pt x="91345" y="1983677"/>
                  </a:cubicBezTo>
                  <a:lnTo>
                    <a:pt x="1868520" y="1983677"/>
                  </a:lnTo>
                  <a:cubicBezTo>
                    <a:pt x="1918906" y="1983677"/>
                    <a:pt x="1959864" y="1942814"/>
                    <a:pt x="1959864" y="1892427"/>
                  </a:cubicBezTo>
                  <a:lnTo>
                    <a:pt x="1959864" y="91345"/>
                  </a:lnTo>
                  <a:cubicBezTo>
                    <a:pt x="1959864" y="40958"/>
                    <a:pt x="1918906" y="0"/>
                    <a:pt x="18685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6653203" y="8"/>
              <a:ext cx="1651185" cy="1671247"/>
            </a:xfrm>
            <a:custGeom>
              <a:avLst/>
              <a:gdLst/>
              <a:ahLst/>
              <a:cxnLst/>
              <a:rect l="l" t="t" r="r" b="b"/>
              <a:pathLst>
                <a:path w="1959864" h="1983676" extrusionOk="0">
                  <a:moveTo>
                    <a:pt x="1868519" y="0"/>
                  </a:moveTo>
                  <a:lnTo>
                    <a:pt x="91345" y="0"/>
                  </a:lnTo>
                  <a:cubicBezTo>
                    <a:pt x="40958" y="0"/>
                    <a:pt x="0" y="40958"/>
                    <a:pt x="0" y="91345"/>
                  </a:cubicBezTo>
                  <a:lnTo>
                    <a:pt x="0" y="1892427"/>
                  </a:lnTo>
                  <a:cubicBezTo>
                    <a:pt x="0" y="1942814"/>
                    <a:pt x="40958" y="1983677"/>
                    <a:pt x="91345" y="1983677"/>
                  </a:cubicBezTo>
                  <a:lnTo>
                    <a:pt x="1868519" y="1983677"/>
                  </a:lnTo>
                  <a:cubicBezTo>
                    <a:pt x="1918907" y="1983677"/>
                    <a:pt x="1959865" y="1942814"/>
                    <a:pt x="1959865" y="1892427"/>
                  </a:cubicBezTo>
                  <a:lnTo>
                    <a:pt x="1959865" y="91345"/>
                  </a:lnTo>
                  <a:cubicBezTo>
                    <a:pt x="1959865" y="40958"/>
                    <a:pt x="1918907" y="0"/>
                    <a:pt x="18685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1" name="Google Shape;171;p11"/>
            <p:cNvGrpSpPr/>
            <p:nvPr/>
          </p:nvGrpSpPr>
          <p:grpSpPr>
            <a:xfrm>
              <a:off x="6568493" y="84720"/>
              <a:ext cx="1649109" cy="1669065"/>
              <a:chOff x="8921020" y="472154"/>
              <a:chExt cx="1959958" cy="1983676"/>
            </a:xfrm>
          </p:grpSpPr>
          <p:sp>
            <p:nvSpPr>
              <p:cNvPr id="172" name="Google Shape;172;p11"/>
              <p:cNvSpPr/>
              <p:nvPr/>
            </p:nvSpPr>
            <p:spPr>
              <a:xfrm>
                <a:off x="8921114" y="472154"/>
                <a:ext cx="1959864" cy="1983676"/>
              </a:xfrm>
              <a:custGeom>
                <a:avLst/>
                <a:gdLst/>
                <a:ahLst/>
                <a:cxnLst/>
                <a:rect l="l" t="t" r="r" b="b"/>
                <a:pathLst>
                  <a:path w="1959864" h="1983676" extrusionOk="0">
                    <a:moveTo>
                      <a:pt x="1959864" y="91345"/>
                    </a:moveTo>
                    <a:lnTo>
                      <a:pt x="1959864" y="1892427"/>
                    </a:lnTo>
                    <a:cubicBezTo>
                      <a:pt x="1959864" y="1942814"/>
                      <a:pt x="1918907" y="1983677"/>
                      <a:pt x="1868520" y="1983677"/>
                    </a:cubicBezTo>
                    <a:lnTo>
                      <a:pt x="91345" y="1983677"/>
                    </a:lnTo>
                    <a:cubicBezTo>
                      <a:pt x="40958" y="1983677"/>
                      <a:pt x="0" y="1942814"/>
                      <a:pt x="0" y="1892427"/>
                    </a:cubicBezTo>
                    <a:lnTo>
                      <a:pt x="0" y="91345"/>
                    </a:lnTo>
                    <a:cubicBezTo>
                      <a:pt x="0" y="40958"/>
                      <a:pt x="40958" y="0"/>
                      <a:pt x="91345" y="0"/>
                    </a:cubicBezTo>
                    <a:lnTo>
                      <a:pt x="1868520" y="0"/>
                    </a:lnTo>
                    <a:cubicBezTo>
                      <a:pt x="1918907" y="0"/>
                      <a:pt x="1959864" y="40958"/>
                      <a:pt x="1959864" y="9134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>
                <a:off x="8921020" y="472154"/>
                <a:ext cx="1959958" cy="172307"/>
              </a:xfrm>
              <a:custGeom>
                <a:avLst/>
                <a:gdLst/>
                <a:ahLst/>
                <a:cxnLst/>
                <a:rect l="l" t="t" r="r" b="b"/>
                <a:pathLst>
                  <a:path w="1959958" h="172307" extrusionOk="0">
                    <a:moveTo>
                      <a:pt x="1959959" y="91345"/>
                    </a:moveTo>
                    <a:lnTo>
                      <a:pt x="1959959" y="172307"/>
                    </a:lnTo>
                    <a:lnTo>
                      <a:pt x="0" y="172307"/>
                    </a:lnTo>
                    <a:lnTo>
                      <a:pt x="0" y="91345"/>
                    </a:lnTo>
                    <a:cubicBezTo>
                      <a:pt x="0" y="40958"/>
                      <a:pt x="40957" y="0"/>
                      <a:pt x="91344" y="0"/>
                    </a:cubicBezTo>
                    <a:lnTo>
                      <a:pt x="1868519" y="0"/>
                    </a:lnTo>
                    <a:cubicBezTo>
                      <a:pt x="1918906" y="0"/>
                      <a:pt x="1959864" y="40958"/>
                      <a:pt x="1959864" y="91345"/>
                    </a:cubicBezTo>
                    <a:close/>
                  </a:path>
                </a:pathLst>
              </a:custGeom>
              <a:solidFill>
                <a:srgbClr val="000000">
                  <a:alpha val="1006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4" name="Google Shape;174;p11"/>
              <p:cNvGrpSpPr/>
              <p:nvPr/>
            </p:nvGrpSpPr>
            <p:grpSpPr>
              <a:xfrm>
                <a:off x="9011888" y="537781"/>
                <a:ext cx="255174" cy="64389"/>
                <a:chOff x="9011888" y="537781"/>
                <a:chExt cx="255174" cy="64389"/>
              </a:xfrm>
            </p:grpSpPr>
            <p:sp>
              <p:nvSpPr>
                <p:cNvPr id="175" name="Google Shape;175;p11"/>
                <p:cNvSpPr/>
                <p:nvPr/>
              </p:nvSpPr>
              <p:spPr>
                <a:xfrm>
                  <a:off x="9202673" y="537781"/>
                  <a:ext cx="64389" cy="6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9" h="64389" extrusionOk="0">
                      <a:moveTo>
                        <a:pt x="64389" y="32195"/>
                      </a:moveTo>
                      <a:cubicBezTo>
                        <a:pt x="64389" y="50006"/>
                        <a:pt x="50006" y="64389"/>
                        <a:pt x="32195" y="64389"/>
                      </a:cubicBezTo>
                      <a:cubicBezTo>
                        <a:pt x="14383" y="64389"/>
                        <a:pt x="0" y="50006"/>
                        <a:pt x="0" y="32195"/>
                      </a:cubicBezTo>
                      <a:cubicBezTo>
                        <a:pt x="0" y="14383"/>
                        <a:pt x="14383" y="0"/>
                        <a:pt x="32195" y="0"/>
                      </a:cubicBezTo>
                      <a:cubicBezTo>
                        <a:pt x="50006" y="0"/>
                        <a:pt x="64389" y="14383"/>
                        <a:pt x="64389" y="321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11"/>
                <p:cNvSpPr/>
                <p:nvPr/>
              </p:nvSpPr>
              <p:spPr>
                <a:xfrm>
                  <a:off x="9107233" y="537781"/>
                  <a:ext cx="64389" cy="6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9" h="64389" extrusionOk="0">
                      <a:moveTo>
                        <a:pt x="64389" y="32195"/>
                      </a:moveTo>
                      <a:cubicBezTo>
                        <a:pt x="64389" y="50006"/>
                        <a:pt x="50006" y="64389"/>
                        <a:pt x="32195" y="64389"/>
                      </a:cubicBezTo>
                      <a:cubicBezTo>
                        <a:pt x="14383" y="64389"/>
                        <a:pt x="0" y="50006"/>
                        <a:pt x="0" y="32195"/>
                      </a:cubicBezTo>
                      <a:cubicBezTo>
                        <a:pt x="0" y="14383"/>
                        <a:pt x="14383" y="0"/>
                        <a:pt x="32195" y="0"/>
                      </a:cubicBezTo>
                      <a:cubicBezTo>
                        <a:pt x="50006" y="0"/>
                        <a:pt x="64389" y="14383"/>
                        <a:pt x="64389" y="3219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11"/>
                <p:cNvSpPr/>
                <p:nvPr/>
              </p:nvSpPr>
              <p:spPr>
                <a:xfrm>
                  <a:off x="9011888" y="537781"/>
                  <a:ext cx="64389" cy="64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389" h="64389" extrusionOk="0">
                      <a:moveTo>
                        <a:pt x="64389" y="32195"/>
                      </a:moveTo>
                      <a:cubicBezTo>
                        <a:pt x="64389" y="50006"/>
                        <a:pt x="50006" y="64389"/>
                        <a:pt x="32195" y="64389"/>
                      </a:cubicBezTo>
                      <a:cubicBezTo>
                        <a:pt x="14383" y="64389"/>
                        <a:pt x="0" y="50006"/>
                        <a:pt x="0" y="32195"/>
                      </a:cubicBezTo>
                      <a:cubicBezTo>
                        <a:pt x="0" y="14383"/>
                        <a:pt x="14383" y="0"/>
                        <a:pt x="32195" y="0"/>
                      </a:cubicBezTo>
                      <a:cubicBezTo>
                        <a:pt x="50006" y="0"/>
                        <a:pt x="64389" y="14383"/>
                        <a:pt x="64389" y="32195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78" name="Google Shape;178;p11"/>
            <p:cNvGrpSpPr/>
            <p:nvPr/>
          </p:nvGrpSpPr>
          <p:grpSpPr>
            <a:xfrm>
              <a:off x="6795939" y="406335"/>
              <a:ext cx="1194216" cy="1228757"/>
              <a:chOff x="9191339" y="854392"/>
              <a:chExt cx="1419320" cy="1460372"/>
            </a:xfrm>
          </p:grpSpPr>
          <p:grpSp>
            <p:nvGrpSpPr>
              <p:cNvPr id="179" name="Google Shape;179;p11"/>
              <p:cNvGrpSpPr/>
              <p:nvPr/>
            </p:nvGrpSpPr>
            <p:grpSpPr>
              <a:xfrm>
                <a:off x="9191339" y="1884045"/>
                <a:ext cx="604932" cy="420243"/>
                <a:chOff x="9191339" y="1884045"/>
                <a:chExt cx="604932" cy="420243"/>
              </a:xfrm>
            </p:grpSpPr>
            <p:sp>
              <p:nvSpPr>
                <p:cNvPr id="180" name="Google Shape;180;p11"/>
                <p:cNvSpPr/>
                <p:nvPr/>
              </p:nvSpPr>
              <p:spPr>
                <a:xfrm>
                  <a:off x="9191339" y="1884045"/>
                  <a:ext cx="2370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77" h="52959" extrusionOk="0">
                      <a:moveTo>
                        <a:pt x="0" y="0"/>
                      </a:moveTo>
                      <a:lnTo>
                        <a:pt x="237077" y="0"/>
                      </a:lnTo>
                      <a:lnTo>
                        <a:pt x="2370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" name="Google Shape;181;p11"/>
                <p:cNvSpPr/>
                <p:nvPr/>
              </p:nvSpPr>
              <p:spPr>
                <a:xfrm>
                  <a:off x="9449466" y="1884045"/>
                  <a:ext cx="18249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98" h="52959" extrusionOk="0">
                      <a:moveTo>
                        <a:pt x="0" y="0"/>
                      </a:moveTo>
                      <a:lnTo>
                        <a:pt x="182499" y="0"/>
                      </a:lnTo>
                      <a:lnTo>
                        <a:pt x="182499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182;p11"/>
                <p:cNvSpPr/>
                <p:nvPr/>
              </p:nvSpPr>
              <p:spPr>
                <a:xfrm>
                  <a:off x="9651396" y="1884045"/>
                  <a:ext cx="14487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75" h="52959" extrusionOk="0">
                      <a:moveTo>
                        <a:pt x="0" y="0"/>
                      </a:moveTo>
                      <a:lnTo>
                        <a:pt x="144876" y="0"/>
                      </a:lnTo>
                      <a:lnTo>
                        <a:pt x="14487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" name="Google Shape;183;p11"/>
                <p:cNvSpPr/>
                <p:nvPr/>
              </p:nvSpPr>
              <p:spPr>
                <a:xfrm>
                  <a:off x="9308306" y="2006536"/>
                  <a:ext cx="48796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965" h="52959" extrusionOk="0">
                      <a:moveTo>
                        <a:pt x="0" y="0"/>
                      </a:moveTo>
                      <a:lnTo>
                        <a:pt x="487966" y="0"/>
                      </a:lnTo>
                      <a:lnTo>
                        <a:pt x="48796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184;p11"/>
                <p:cNvSpPr/>
                <p:nvPr/>
              </p:nvSpPr>
              <p:spPr>
                <a:xfrm>
                  <a:off x="9191339" y="2006536"/>
                  <a:ext cx="8963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52959" extrusionOk="0">
                      <a:moveTo>
                        <a:pt x="0" y="0"/>
                      </a:moveTo>
                      <a:lnTo>
                        <a:pt x="89630" y="0"/>
                      </a:lnTo>
                      <a:lnTo>
                        <a:pt x="8963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5" name="Google Shape;185;p11"/>
                <p:cNvSpPr/>
                <p:nvPr/>
              </p:nvSpPr>
              <p:spPr>
                <a:xfrm>
                  <a:off x="9460325" y="2128932"/>
                  <a:ext cx="23079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90" h="52959" extrusionOk="0">
                      <a:moveTo>
                        <a:pt x="0" y="0"/>
                      </a:moveTo>
                      <a:lnTo>
                        <a:pt x="230791" y="0"/>
                      </a:lnTo>
                      <a:lnTo>
                        <a:pt x="230791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186;p11"/>
                <p:cNvSpPr/>
                <p:nvPr/>
              </p:nvSpPr>
              <p:spPr>
                <a:xfrm>
                  <a:off x="9713023" y="2128932"/>
                  <a:ext cx="8324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8" h="52959" extrusionOk="0">
                      <a:moveTo>
                        <a:pt x="0" y="0"/>
                      </a:moveTo>
                      <a:lnTo>
                        <a:pt x="83248" y="0"/>
                      </a:lnTo>
                      <a:lnTo>
                        <a:pt x="83248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7" name="Google Shape;187;p11"/>
                <p:cNvSpPr/>
                <p:nvPr/>
              </p:nvSpPr>
              <p:spPr>
                <a:xfrm>
                  <a:off x="9191339" y="2128932"/>
                  <a:ext cx="24793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5" h="52959" extrusionOk="0">
                      <a:moveTo>
                        <a:pt x="0" y="0"/>
                      </a:moveTo>
                      <a:lnTo>
                        <a:pt x="247936" y="0"/>
                      </a:lnTo>
                      <a:lnTo>
                        <a:pt x="24793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" name="Google Shape;188;p11"/>
                <p:cNvSpPr/>
                <p:nvPr/>
              </p:nvSpPr>
              <p:spPr>
                <a:xfrm>
                  <a:off x="9365170" y="2251329"/>
                  <a:ext cx="2009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77" h="52959" extrusionOk="0">
                      <a:moveTo>
                        <a:pt x="0" y="0"/>
                      </a:moveTo>
                      <a:lnTo>
                        <a:pt x="200977" y="0"/>
                      </a:lnTo>
                      <a:lnTo>
                        <a:pt x="2009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" name="Google Shape;189;p11"/>
                <p:cNvSpPr/>
                <p:nvPr/>
              </p:nvSpPr>
              <p:spPr>
                <a:xfrm>
                  <a:off x="9191339" y="2251329"/>
                  <a:ext cx="151256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56" h="52959" extrusionOk="0">
                      <a:moveTo>
                        <a:pt x="0" y="0"/>
                      </a:moveTo>
                      <a:lnTo>
                        <a:pt x="151257" y="0"/>
                      </a:lnTo>
                      <a:lnTo>
                        <a:pt x="15125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0" name="Google Shape;190;p11"/>
              <p:cNvGrpSpPr/>
              <p:nvPr/>
            </p:nvGrpSpPr>
            <p:grpSpPr>
              <a:xfrm>
                <a:off x="10004774" y="854392"/>
                <a:ext cx="604932" cy="420243"/>
                <a:chOff x="10004774" y="854392"/>
                <a:chExt cx="604932" cy="420243"/>
              </a:xfrm>
            </p:grpSpPr>
            <p:sp>
              <p:nvSpPr>
                <p:cNvPr id="191" name="Google Shape;191;p11"/>
                <p:cNvSpPr/>
                <p:nvPr/>
              </p:nvSpPr>
              <p:spPr>
                <a:xfrm>
                  <a:off x="10004774" y="854392"/>
                  <a:ext cx="2370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77" h="52959" extrusionOk="0">
                      <a:moveTo>
                        <a:pt x="0" y="0"/>
                      </a:moveTo>
                      <a:lnTo>
                        <a:pt x="237077" y="0"/>
                      </a:lnTo>
                      <a:lnTo>
                        <a:pt x="2370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11"/>
                <p:cNvSpPr/>
                <p:nvPr/>
              </p:nvSpPr>
              <p:spPr>
                <a:xfrm>
                  <a:off x="10262901" y="854392"/>
                  <a:ext cx="18249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98" h="52959" extrusionOk="0">
                      <a:moveTo>
                        <a:pt x="0" y="0"/>
                      </a:moveTo>
                      <a:lnTo>
                        <a:pt x="182498" y="0"/>
                      </a:lnTo>
                      <a:lnTo>
                        <a:pt x="182498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11"/>
                <p:cNvSpPr/>
                <p:nvPr/>
              </p:nvSpPr>
              <p:spPr>
                <a:xfrm>
                  <a:off x="10464831" y="854392"/>
                  <a:ext cx="14487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75" h="52959" extrusionOk="0">
                      <a:moveTo>
                        <a:pt x="0" y="0"/>
                      </a:moveTo>
                      <a:lnTo>
                        <a:pt x="144875" y="0"/>
                      </a:lnTo>
                      <a:lnTo>
                        <a:pt x="144875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11"/>
                <p:cNvSpPr/>
                <p:nvPr/>
              </p:nvSpPr>
              <p:spPr>
                <a:xfrm>
                  <a:off x="10121741" y="976788"/>
                  <a:ext cx="48796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965" h="52959" extrusionOk="0">
                      <a:moveTo>
                        <a:pt x="0" y="0"/>
                      </a:moveTo>
                      <a:lnTo>
                        <a:pt x="487966" y="0"/>
                      </a:lnTo>
                      <a:lnTo>
                        <a:pt x="48796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11"/>
                <p:cNvSpPr/>
                <p:nvPr/>
              </p:nvSpPr>
              <p:spPr>
                <a:xfrm>
                  <a:off x="10004774" y="976788"/>
                  <a:ext cx="8963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30" h="52959" extrusionOk="0">
                      <a:moveTo>
                        <a:pt x="0" y="0"/>
                      </a:moveTo>
                      <a:lnTo>
                        <a:pt x="89630" y="0"/>
                      </a:lnTo>
                      <a:lnTo>
                        <a:pt x="8963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11"/>
                <p:cNvSpPr/>
                <p:nvPr/>
              </p:nvSpPr>
              <p:spPr>
                <a:xfrm>
                  <a:off x="10273760" y="1099280"/>
                  <a:ext cx="23079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90" h="52959" extrusionOk="0">
                      <a:moveTo>
                        <a:pt x="0" y="0"/>
                      </a:moveTo>
                      <a:lnTo>
                        <a:pt x="230790" y="0"/>
                      </a:lnTo>
                      <a:lnTo>
                        <a:pt x="23079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11"/>
                <p:cNvSpPr/>
                <p:nvPr/>
              </p:nvSpPr>
              <p:spPr>
                <a:xfrm>
                  <a:off x="10526458" y="1099280"/>
                  <a:ext cx="8324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8" h="52959" extrusionOk="0">
                      <a:moveTo>
                        <a:pt x="0" y="0"/>
                      </a:moveTo>
                      <a:lnTo>
                        <a:pt x="83249" y="0"/>
                      </a:lnTo>
                      <a:lnTo>
                        <a:pt x="83249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1"/>
                <p:cNvSpPr/>
                <p:nvPr/>
              </p:nvSpPr>
              <p:spPr>
                <a:xfrm>
                  <a:off x="10004774" y="1099280"/>
                  <a:ext cx="24793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5" h="52959" extrusionOk="0">
                      <a:moveTo>
                        <a:pt x="0" y="0"/>
                      </a:moveTo>
                      <a:lnTo>
                        <a:pt x="247936" y="0"/>
                      </a:lnTo>
                      <a:lnTo>
                        <a:pt x="24793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11"/>
                <p:cNvSpPr/>
                <p:nvPr/>
              </p:nvSpPr>
              <p:spPr>
                <a:xfrm>
                  <a:off x="10178700" y="1221676"/>
                  <a:ext cx="2009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77" h="52959" extrusionOk="0">
                      <a:moveTo>
                        <a:pt x="0" y="0"/>
                      </a:moveTo>
                      <a:lnTo>
                        <a:pt x="200977" y="0"/>
                      </a:lnTo>
                      <a:lnTo>
                        <a:pt x="2009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11"/>
                <p:cNvSpPr/>
                <p:nvPr/>
              </p:nvSpPr>
              <p:spPr>
                <a:xfrm>
                  <a:off x="10004774" y="1221676"/>
                  <a:ext cx="151256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56" h="52959" extrusionOk="0">
                      <a:moveTo>
                        <a:pt x="0" y="0"/>
                      </a:moveTo>
                      <a:lnTo>
                        <a:pt x="151257" y="0"/>
                      </a:lnTo>
                      <a:lnTo>
                        <a:pt x="15125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01" name="Google Shape;201;p11"/>
              <p:cNvGrpSpPr/>
              <p:nvPr/>
            </p:nvGrpSpPr>
            <p:grpSpPr>
              <a:xfrm>
                <a:off x="10004774" y="1374362"/>
                <a:ext cx="604932" cy="303466"/>
                <a:chOff x="10004774" y="1374362"/>
                <a:chExt cx="604932" cy="303466"/>
              </a:xfrm>
            </p:grpSpPr>
            <p:sp>
              <p:nvSpPr>
                <p:cNvPr id="202" name="Google Shape;202;p11"/>
                <p:cNvSpPr/>
                <p:nvPr/>
              </p:nvSpPr>
              <p:spPr>
                <a:xfrm>
                  <a:off x="10004774" y="1374362"/>
                  <a:ext cx="2370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077" h="52959" extrusionOk="0">
                      <a:moveTo>
                        <a:pt x="0" y="0"/>
                      </a:moveTo>
                      <a:lnTo>
                        <a:pt x="237077" y="0"/>
                      </a:lnTo>
                      <a:lnTo>
                        <a:pt x="2370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11"/>
                <p:cNvSpPr/>
                <p:nvPr/>
              </p:nvSpPr>
              <p:spPr>
                <a:xfrm>
                  <a:off x="10262901" y="1374362"/>
                  <a:ext cx="18249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498" h="52959" extrusionOk="0">
                      <a:moveTo>
                        <a:pt x="0" y="0"/>
                      </a:moveTo>
                      <a:lnTo>
                        <a:pt x="182498" y="0"/>
                      </a:lnTo>
                      <a:lnTo>
                        <a:pt x="182498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11"/>
                <p:cNvSpPr/>
                <p:nvPr/>
              </p:nvSpPr>
              <p:spPr>
                <a:xfrm>
                  <a:off x="10464831" y="1374362"/>
                  <a:ext cx="14487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75" h="52959" extrusionOk="0">
                      <a:moveTo>
                        <a:pt x="0" y="0"/>
                      </a:moveTo>
                      <a:lnTo>
                        <a:pt x="144875" y="0"/>
                      </a:lnTo>
                      <a:lnTo>
                        <a:pt x="144875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1"/>
                <p:cNvSpPr/>
                <p:nvPr/>
              </p:nvSpPr>
              <p:spPr>
                <a:xfrm>
                  <a:off x="10273760" y="1502378"/>
                  <a:ext cx="230790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790" h="52959" extrusionOk="0">
                      <a:moveTo>
                        <a:pt x="0" y="0"/>
                      </a:moveTo>
                      <a:lnTo>
                        <a:pt x="230790" y="0"/>
                      </a:lnTo>
                      <a:lnTo>
                        <a:pt x="230790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" name="Google Shape;206;p11"/>
                <p:cNvSpPr/>
                <p:nvPr/>
              </p:nvSpPr>
              <p:spPr>
                <a:xfrm>
                  <a:off x="10526458" y="1502378"/>
                  <a:ext cx="83248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48" h="52959" extrusionOk="0">
                      <a:moveTo>
                        <a:pt x="0" y="0"/>
                      </a:moveTo>
                      <a:lnTo>
                        <a:pt x="83249" y="0"/>
                      </a:lnTo>
                      <a:lnTo>
                        <a:pt x="83249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" name="Google Shape;207;p11"/>
                <p:cNvSpPr/>
                <p:nvPr/>
              </p:nvSpPr>
              <p:spPr>
                <a:xfrm>
                  <a:off x="10004774" y="1502378"/>
                  <a:ext cx="247935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7935" h="52959" extrusionOk="0">
                      <a:moveTo>
                        <a:pt x="0" y="0"/>
                      </a:moveTo>
                      <a:lnTo>
                        <a:pt x="247936" y="0"/>
                      </a:lnTo>
                      <a:lnTo>
                        <a:pt x="247936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" name="Google Shape;208;p11"/>
                <p:cNvSpPr/>
                <p:nvPr/>
              </p:nvSpPr>
              <p:spPr>
                <a:xfrm>
                  <a:off x="10178700" y="1624869"/>
                  <a:ext cx="200977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977" h="52959" extrusionOk="0">
                      <a:moveTo>
                        <a:pt x="0" y="0"/>
                      </a:moveTo>
                      <a:lnTo>
                        <a:pt x="200977" y="0"/>
                      </a:lnTo>
                      <a:lnTo>
                        <a:pt x="20097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" name="Google Shape;209;p11"/>
                <p:cNvSpPr/>
                <p:nvPr/>
              </p:nvSpPr>
              <p:spPr>
                <a:xfrm>
                  <a:off x="10004774" y="1624869"/>
                  <a:ext cx="151256" cy="52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56" h="52959" extrusionOk="0">
                      <a:moveTo>
                        <a:pt x="0" y="0"/>
                      </a:moveTo>
                      <a:lnTo>
                        <a:pt x="151257" y="0"/>
                      </a:lnTo>
                      <a:lnTo>
                        <a:pt x="151257" y="52959"/>
                      </a:lnTo>
                      <a:lnTo>
                        <a:pt x="0" y="5295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0" name="Google Shape;210;p11"/>
              <p:cNvSpPr/>
              <p:nvPr/>
            </p:nvSpPr>
            <p:spPr>
              <a:xfrm>
                <a:off x="10004774" y="1875948"/>
                <a:ext cx="605885" cy="438816"/>
              </a:xfrm>
              <a:custGeom>
                <a:avLst/>
                <a:gdLst/>
                <a:ahLst/>
                <a:cxnLst/>
                <a:rect l="l" t="t" r="r" b="b"/>
                <a:pathLst>
                  <a:path w="605885" h="438816" extrusionOk="0">
                    <a:moveTo>
                      <a:pt x="572167" y="0"/>
                    </a:moveTo>
                    <a:cubicBezTo>
                      <a:pt x="590789" y="0"/>
                      <a:pt x="605885" y="15096"/>
                      <a:pt x="605885" y="33718"/>
                    </a:cubicBezTo>
                    <a:lnTo>
                      <a:pt x="605885" y="405098"/>
                    </a:lnTo>
                    <a:cubicBezTo>
                      <a:pt x="605885" y="423720"/>
                      <a:pt x="590789" y="438817"/>
                      <a:pt x="572167" y="438817"/>
                    </a:cubicBezTo>
                    <a:lnTo>
                      <a:pt x="33718" y="438817"/>
                    </a:lnTo>
                    <a:cubicBezTo>
                      <a:pt x="15096" y="438817"/>
                      <a:pt x="0" y="423720"/>
                      <a:pt x="0" y="405098"/>
                    </a:cubicBezTo>
                    <a:lnTo>
                      <a:pt x="0" y="33718"/>
                    </a:lnTo>
                    <a:cubicBezTo>
                      <a:pt x="0" y="15096"/>
                      <a:pt x="15096" y="0"/>
                      <a:pt x="337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>
                <a:off x="9191339" y="860202"/>
                <a:ext cx="605885" cy="815149"/>
              </a:xfrm>
              <a:custGeom>
                <a:avLst/>
                <a:gdLst/>
                <a:ahLst/>
                <a:cxnLst/>
                <a:rect l="l" t="t" r="r" b="b"/>
                <a:pathLst>
                  <a:path w="605885" h="815149" extrusionOk="0">
                    <a:moveTo>
                      <a:pt x="554260" y="0"/>
                    </a:moveTo>
                    <a:cubicBezTo>
                      <a:pt x="582772" y="0"/>
                      <a:pt x="605885" y="23114"/>
                      <a:pt x="605885" y="51625"/>
                    </a:cubicBezTo>
                    <a:lnTo>
                      <a:pt x="605885" y="763524"/>
                    </a:lnTo>
                    <a:cubicBezTo>
                      <a:pt x="605885" y="792036"/>
                      <a:pt x="582771" y="815150"/>
                      <a:pt x="554260" y="815150"/>
                    </a:cubicBezTo>
                    <a:lnTo>
                      <a:pt x="51625" y="815150"/>
                    </a:lnTo>
                    <a:cubicBezTo>
                      <a:pt x="23113" y="815150"/>
                      <a:pt x="0" y="792036"/>
                      <a:pt x="0" y="763524"/>
                    </a:cubicBezTo>
                    <a:lnTo>
                      <a:pt x="0" y="51625"/>
                    </a:lnTo>
                    <a:cubicBezTo>
                      <a:pt x="0" y="23114"/>
                      <a:pt x="23113" y="0"/>
                      <a:pt x="516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2" name="Google Shape;212;p11"/>
            <p:cNvGrpSpPr/>
            <p:nvPr/>
          </p:nvGrpSpPr>
          <p:grpSpPr>
            <a:xfrm>
              <a:off x="6717319" y="354723"/>
              <a:ext cx="656533" cy="799751"/>
              <a:chOff x="9097899" y="793051"/>
              <a:chExt cx="780287" cy="950500"/>
            </a:xfrm>
          </p:grpSpPr>
          <p:grpSp>
            <p:nvGrpSpPr>
              <p:cNvPr id="213" name="Google Shape;213;p11"/>
              <p:cNvGrpSpPr/>
              <p:nvPr/>
            </p:nvGrpSpPr>
            <p:grpSpPr>
              <a:xfrm>
                <a:off x="9118758" y="814006"/>
                <a:ext cx="747999" cy="918020"/>
                <a:chOff x="9118758" y="814006"/>
                <a:chExt cx="747999" cy="918020"/>
              </a:xfrm>
            </p:grpSpPr>
            <p:sp>
              <p:nvSpPr>
                <p:cNvPr id="214" name="Google Shape;214;p11"/>
                <p:cNvSpPr/>
                <p:nvPr/>
              </p:nvSpPr>
              <p:spPr>
                <a:xfrm>
                  <a:off x="9131522" y="1722501"/>
                  <a:ext cx="700277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277" h="9525" extrusionOk="0">
                      <a:moveTo>
                        <a:pt x="700278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" name="Google Shape;215;p11"/>
                <p:cNvSpPr/>
                <p:nvPr/>
              </p:nvSpPr>
              <p:spPr>
                <a:xfrm>
                  <a:off x="9118758" y="826579"/>
                  <a:ext cx="9525" cy="8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870680" extrusionOk="0">
                      <a:moveTo>
                        <a:pt x="0" y="87068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" name="Google Shape;216;p11"/>
                <p:cNvSpPr/>
                <p:nvPr/>
              </p:nvSpPr>
              <p:spPr>
                <a:xfrm>
                  <a:off x="9144285" y="814006"/>
                  <a:ext cx="700277" cy="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277" h="9525" extrusionOk="0">
                      <a:moveTo>
                        <a:pt x="0" y="0"/>
                      </a:moveTo>
                      <a:lnTo>
                        <a:pt x="700278" y="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" name="Google Shape;217;p11"/>
                <p:cNvSpPr/>
                <p:nvPr/>
              </p:nvSpPr>
              <p:spPr>
                <a:xfrm>
                  <a:off x="9857232" y="839247"/>
                  <a:ext cx="9525" cy="870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870680" extrusionOk="0">
                      <a:moveTo>
                        <a:pt x="0" y="0"/>
                      </a:moveTo>
                      <a:lnTo>
                        <a:pt x="0" y="870680"/>
                      </a:lnTo>
                    </a:path>
                  </a:pathLst>
                </a:custGeom>
                <a:solidFill>
                  <a:schemeClr val="dk1"/>
                </a:solidFill>
                <a:ln w="12750" cap="rnd" cmpd="sng">
                  <a:solidFill>
                    <a:schemeClr val="dk1"/>
                  </a:solidFill>
                  <a:prstDash val="dashDot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8" name="Google Shape;218;p11"/>
              <p:cNvGrpSpPr/>
              <p:nvPr/>
            </p:nvGrpSpPr>
            <p:grpSpPr>
              <a:xfrm>
                <a:off x="9097899" y="793051"/>
                <a:ext cx="780287" cy="950500"/>
                <a:chOff x="9097899" y="793051"/>
                <a:chExt cx="780287" cy="950500"/>
              </a:xfrm>
            </p:grpSpPr>
            <p:grpSp>
              <p:nvGrpSpPr>
                <p:cNvPr id="219" name="Google Shape;219;p11"/>
                <p:cNvGrpSpPr/>
                <p:nvPr/>
              </p:nvGrpSpPr>
              <p:grpSpPr>
                <a:xfrm>
                  <a:off x="9097899" y="793051"/>
                  <a:ext cx="780287" cy="41909"/>
                  <a:chOff x="9097899" y="793051"/>
                  <a:chExt cx="780287" cy="41909"/>
                </a:xfrm>
              </p:grpSpPr>
              <p:sp>
                <p:nvSpPr>
                  <p:cNvPr id="220" name="Google Shape;220;p11"/>
                  <p:cNvSpPr/>
                  <p:nvPr/>
                </p:nvSpPr>
                <p:spPr>
                  <a:xfrm>
                    <a:off x="9097899" y="793051"/>
                    <a:ext cx="41909" cy="41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09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11"/>
                  <p:cNvSpPr/>
                  <p:nvPr/>
                </p:nvSpPr>
                <p:spPr>
                  <a:xfrm>
                    <a:off x="9467088" y="793051"/>
                    <a:ext cx="41909" cy="41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09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2" name="Google Shape;222;p11"/>
                  <p:cNvSpPr/>
                  <p:nvPr/>
                </p:nvSpPr>
                <p:spPr>
                  <a:xfrm>
                    <a:off x="9836277" y="793051"/>
                    <a:ext cx="41909" cy="419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09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3" name="Google Shape;223;p11"/>
                <p:cNvGrpSpPr/>
                <p:nvPr/>
              </p:nvGrpSpPr>
              <p:grpSpPr>
                <a:xfrm>
                  <a:off x="9097899" y="1247298"/>
                  <a:ext cx="780287" cy="41910"/>
                  <a:chOff x="9097899" y="1247298"/>
                  <a:chExt cx="780287" cy="41910"/>
                </a:xfrm>
              </p:grpSpPr>
              <p:sp>
                <p:nvSpPr>
                  <p:cNvPr id="224" name="Google Shape;224;p11"/>
                  <p:cNvSpPr/>
                  <p:nvPr/>
                </p:nvSpPr>
                <p:spPr>
                  <a:xfrm>
                    <a:off x="9097899" y="1247298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5" name="Google Shape;225;p11"/>
                  <p:cNvSpPr/>
                  <p:nvPr/>
                </p:nvSpPr>
                <p:spPr>
                  <a:xfrm>
                    <a:off x="9836277" y="1247298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6" name="Google Shape;226;p11"/>
                <p:cNvGrpSpPr/>
                <p:nvPr/>
              </p:nvGrpSpPr>
              <p:grpSpPr>
                <a:xfrm>
                  <a:off x="9097899" y="1701641"/>
                  <a:ext cx="780287" cy="41910"/>
                  <a:chOff x="9097899" y="1701641"/>
                  <a:chExt cx="780287" cy="41910"/>
                </a:xfrm>
              </p:grpSpPr>
              <p:sp>
                <p:nvSpPr>
                  <p:cNvPr id="227" name="Google Shape;227;p11"/>
                  <p:cNvSpPr/>
                  <p:nvPr/>
                </p:nvSpPr>
                <p:spPr>
                  <a:xfrm>
                    <a:off x="9097899" y="1701641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8" name="Google Shape;228;p11"/>
                  <p:cNvSpPr/>
                  <p:nvPr/>
                </p:nvSpPr>
                <p:spPr>
                  <a:xfrm>
                    <a:off x="9467088" y="1701641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9" name="Google Shape;229;p11"/>
                  <p:cNvSpPr/>
                  <p:nvPr/>
                </p:nvSpPr>
                <p:spPr>
                  <a:xfrm>
                    <a:off x="9836277" y="1701641"/>
                    <a:ext cx="41909" cy="419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09" h="41910" extrusionOk="0">
                        <a:moveTo>
                          <a:pt x="0" y="0"/>
                        </a:moveTo>
                        <a:lnTo>
                          <a:pt x="41910" y="0"/>
                        </a:lnTo>
                        <a:lnTo>
                          <a:pt x="41910" y="41910"/>
                        </a:lnTo>
                        <a:lnTo>
                          <a:pt x="0" y="4191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grpSp>
          <p:nvGrpSpPr>
            <p:cNvPr id="230" name="Google Shape;230;p11"/>
            <p:cNvGrpSpPr/>
            <p:nvPr/>
          </p:nvGrpSpPr>
          <p:grpSpPr>
            <a:xfrm>
              <a:off x="7074117" y="956519"/>
              <a:ext cx="215826" cy="125825"/>
              <a:chOff x="9521952" y="1508283"/>
              <a:chExt cx="256508" cy="149542"/>
            </a:xfrm>
          </p:grpSpPr>
          <p:sp>
            <p:nvSpPr>
              <p:cNvPr id="231" name="Google Shape;231;p11"/>
              <p:cNvSpPr/>
              <p:nvPr/>
            </p:nvSpPr>
            <p:spPr>
              <a:xfrm>
                <a:off x="9521952" y="1508283"/>
                <a:ext cx="256508" cy="149542"/>
              </a:xfrm>
              <a:custGeom>
                <a:avLst/>
                <a:gdLst/>
                <a:ahLst/>
                <a:cxnLst/>
                <a:rect l="l" t="t" r="r" b="b"/>
                <a:pathLst>
                  <a:path w="256508" h="149542" extrusionOk="0">
                    <a:moveTo>
                      <a:pt x="218694" y="0"/>
                    </a:moveTo>
                    <a:cubicBezTo>
                      <a:pt x="239578" y="0"/>
                      <a:pt x="256508" y="16930"/>
                      <a:pt x="256508" y="37814"/>
                    </a:cubicBezTo>
                    <a:lnTo>
                      <a:pt x="256508" y="111728"/>
                    </a:lnTo>
                    <a:cubicBezTo>
                      <a:pt x="256508" y="132612"/>
                      <a:pt x="239578" y="149543"/>
                      <a:pt x="218694" y="149543"/>
                    </a:cubicBezTo>
                    <a:lnTo>
                      <a:pt x="37814" y="149543"/>
                    </a:lnTo>
                    <a:cubicBezTo>
                      <a:pt x="16930" y="149543"/>
                      <a:pt x="1" y="132612"/>
                      <a:pt x="1" y="111728"/>
                    </a:cubicBezTo>
                    <a:lnTo>
                      <a:pt x="1" y="37814"/>
                    </a:lnTo>
                    <a:cubicBezTo>
                      <a:pt x="1" y="16930"/>
                      <a:pt x="16930" y="0"/>
                      <a:pt x="37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2" name="Google Shape;232;p11"/>
              <p:cNvGrpSpPr/>
              <p:nvPr/>
            </p:nvGrpSpPr>
            <p:grpSpPr>
              <a:xfrm>
                <a:off x="9556578" y="1534618"/>
                <a:ext cx="183763" cy="98921"/>
                <a:chOff x="9556578" y="1534618"/>
                <a:chExt cx="183763" cy="98921"/>
              </a:xfrm>
            </p:grpSpPr>
            <p:grpSp>
              <p:nvGrpSpPr>
                <p:cNvPr id="233" name="Google Shape;233;p11"/>
                <p:cNvGrpSpPr/>
                <p:nvPr/>
              </p:nvGrpSpPr>
              <p:grpSpPr>
                <a:xfrm>
                  <a:off x="9645396" y="1536115"/>
                  <a:ext cx="94945" cy="94946"/>
                  <a:chOff x="9645396" y="1536115"/>
                  <a:chExt cx="94945" cy="94946"/>
                </a:xfrm>
              </p:grpSpPr>
              <p:sp>
                <p:nvSpPr>
                  <p:cNvPr id="234" name="Google Shape;234;p11"/>
                  <p:cNvSpPr/>
                  <p:nvPr/>
                </p:nvSpPr>
                <p:spPr>
                  <a:xfrm>
                    <a:off x="9645396" y="1588389"/>
                    <a:ext cx="42671" cy="42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71" h="42672" extrusionOk="0">
                        <a:moveTo>
                          <a:pt x="16764" y="31147"/>
                        </a:moveTo>
                        <a:lnTo>
                          <a:pt x="42672" y="5144"/>
                        </a:lnTo>
                        <a:lnTo>
                          <a:pt x="37529" y="0"/>
                        </a:lnTo>
                        <a:lnTo>
                          <a:pt x="11525" y="25908"/>
                        </a:lnTo>
                        <a:lnTo>
                          <a:pt x="6382" y="28765"/>
                        </a:lnTo>
                        <a:lnTo>
                          <a:pt x="0" y="38576"/>
                        </a:lnTo>
                        <a:lnTo>
                          <a:pt x="4096" y="42672"/>
                        </a:lnTo>
                        <a:lnTo>
                          <a:pt x="13906" y="36290"/>
                        </a:lnTo>
                        <a:lnTo>
                          <a:pt x="16764" y="31147"/>
                        </a:ln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5" name="Google Shape;235;p11"/>
                  <p:cNvSpPr/>
                  <p:nvPr/>
                </p:nvSpPr>
                <p:spPr>
                  <a:xfrm>
                    <a:off x="9674923" y="1536115"/>
                    <a:ext cx="65418" cy="654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418" h="65418" extrusionOk="0">
                        <a:moveTo>
                          <a:pt x="36576" y="54845"/>
                        </a:moveTo>
                        <a:lnTo>
                          <a:pt x="63246" y="28175"/>
                        </a:lnTo>
                        <a:cubicBezTo>
                          <a:pt x="64008" y="27413"/>
                          <a:pt x="64484" y="26461"/>
                          <a:pt x="64770" y="25413"/>
                        </a:cubicBezTo>
                        <a:cubicBezTo>
                          <a:pt x="65627" y="21794"/>
                          <a:pt x="66866" y="13602"/>
                          <a:pt x="59341" y="6077"/>
                        </a:cubicBezTo>
                        <a:cubicBezTo>
                          <a:pt x="51816" y="-1447"/>
                          <a:pt x="43625" y="-209"/>
                          <a:pt x="40005" y="648"/>
                        </a:cubicBezTo>
                        <a:cubicBezTo>
                          <a:pt x="38958" y="934"/>
                          <a:pt x="38005" y="1410"/>
                          <a:pt x="37243" y="2172"/>
                        </a:cubicBezTo>
                        <a:lnTo>
                          <a:pt x="10573" y="28842"/>
                        </a:lnTo>
                        <a:cubicBezTo>
                          <a:pt x="14669" y="32938"/>
                          <a:pt x="14669" y="39701"/>
                          <a:pt x="10573" y="43796"/>
                        </a:cubicBezTo>
                        <a:lnTo>
                          <a:pt x="8287" y="46082"/>
                        </a:lnTo>
                        <a:lnTo>
                          <a:pt x="4286" y="42082"/>
                        </a:lnTo>
                        <a:lnTo>
                          <a:pt x="0" y="46368"/>
                        </a:lnTo>
                        <a:lnTo>
                          <a:pt x="19050" y="65418"/>
                        </a:lnTo>
                        <a:lnTo>
                          <a:pt x="23336" y="61132"/>
                        </a:lnTo>
                        <a:lnTo>
                          <a:pt x="19336" y="57131"/>
                        </a:lnTo>
                        <a:lnTo>
                          <a:pt x="21622" y="54845"/>
                        </a:lnTo>
                        <a:cubicBezTo>
                          <a:pt x="25718" y="50750"/>
                          <a:pt x="32481" y="50750"/>
                          <a:pt x="36576" y="5484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6" name="Google Shape;236;p11"/>
                <p:cNvGrpSpPr/>
                <p:nvPr/>
              </p:nvGrpSpPr>
              <p:grpSpPr>
                <a:xfrm>
                  <a:off x="9556578" y="1534618"/>
                  <a:ext cx="98773" cy="98921"/>
                  <a:chOff x="9556578" y="1534618"/>
                  <a:chExt cx="98773" cy="98921"/>
                </a:xfrm>
              </p:grpSpPr>
              <p:sp>
                <p:nvSpPr>
                  <p:cNvPr id="237" name="Google Shape;237;p11"/>
                  <p:cNvSpPr/>
                  <p:nvPr/>
                </p:nvSpPr>
                <p:spPr>
                  <a:xfrm>
                    <a:off x="9556578" y="1534618"/>
                    <a:ext cx="98773" cy="989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773" h="98921" extrusionOk="0">
                        <a:moveTo>
                          <a:pt x="40717" y="72440"/>
                        </a:moveTo>
                        <a:lnTo>
                          <a:pt x="72244" y="40912"/>
                        </a:lnTo>
                        <a:cubicBezTo>
                          <a:pt x="74149" y="39007"/>
                          <a:pt x="76721" y="38054"/>
                          <a:pt x="79388" y="38054"/>
                        </a:cubicBezTo>
                        <a:cubicBezTo>
                          <a:pt x="84341" y="38150"/>
                          <a:pt x="89389" y="36340"/>
                          <a:pt x="93199" y="32530"/>
                        </a:cubicBezTo>
                        <a:cubicBezTo>
                          <a:pt x="98247" y="27482"/>
                          <a:pt x="99866" y="20243"/>
                          <a:pt x="98057" y="13766"/>
                        </a:cubicBezTo>
                        <a:lnTo>
                          <a:pt x="88722" y="23100"/>
                        </a:lnTo>
                        <a:lnTo>
                          <a:pt x="78435" y="20338"/>
                        </a:lnTo>
                        <a:lnTo>
                          <a:pt x="75673" y="10051"/>
                        </a:lnTo>
                        <a:lnTo>
                          <a:pt x="85007" y="716"/>
                        </a:lnTo>
                        <a:cubicBezTo>
                          <a:pt x="78626" y="-1093"/>
                          <a:pt x="71482" y="526"/>
                          <a:pt x="66434" y="5574"/>
                        </a:cubicBezTo>
                        <a:cubicBezTo>
                          <a:pt x="62624" y="9384"/>
                          <a:pt x="60814" y="14432"/>
                          <a:pt x="60909" y="19385"/>
                        </a:cubicBezTo>
                        <a:cubicBezTo>
                          <a:pt x="60909" y="22052"/>
                          <a:pt x="59957" y="24624"/>
                          <a:pt x="58052" y="26529"/>
                        </a:cubicBezTo>
                        <a:lnTo>
                          <a:pt x="26524" y="58057"/>
                        </a:lnTo>
                        <a:cubicBezTo>
                          <a:pt x="24619" y="59962"/>
                          <a:pt x="22047" y="60914"/>
                          <a:pt x="19380" y="60914"/>
                        </a:cubicBezTo>
                        <a:cubicBezTo>
                          <a:pt x="14427" y="60819"/>
                          <a:pt x="9379" y="62629"/>
                          <a:pt x="5569" y="66439"/>
                        </a:cubicBezTo>
                        <a:cubicBezTo>
                          <a:pt x="-2146" y="74154"/>
                          <a:pt x="-1861" y="86918"/>
                          <a:pt x="6522" y="94252"/>
                        </a:cubicBezTo>
                        <a:cubicBezTo>
                          <a:pt x="13761" y="100634"/>
                          <a:pt x="24905" y="100443"/>
                          <a:pt x="32048" y="93871"/>
                        </a:cubicBezTo>
                        <a:cubicBezTo>
                          <a:pt x="36239" y="89966"/>
                          <a:pt x="38240" y="84632"/>
                          <a:pt x="38145" y="79393"/>
                        </a:cubicBezTo>
                        <a:cubicBezTo>
                          <a:pt x="38145" y="76821"/>
                          <a:pt x="39097" y="74249"/>
                          <a:pt x="41002" y="72440"/>
                        </a:cubicBezTo>
                        <a:close/>
                        <a:moveTo>
                          <a:pt x="16618" y="87965"/>
                        </a:moveTo>
                        <a:lnTo>
                          <a:pt x="10713" y="82060"/>
                        </a:lnTo>
                        <a:lnTo>
                          <a:pt x="12903" y="73964"/>
                        </a:lnTo>
                        <a:lnTo>
                          <a:pt x="21000" y="71773"/>
                        </a:lnTo>
                        <a:lnTo>
                          <a:pt x="26905" y="77678"/>
                        </a:lnTo>
                        <a:lnTo>
                          <a:pt x="24714" y="85775"/>
                        </a:lnTo>
                        <a:lnTo>
                          <a:pt x="16618" y="8796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8" name="Google Shape;238;p11"/>
                  <p:cNvSpPr/>
                  <p:nvPr/>
                </p:nvSpPr>
                <p:spPr>
                  <a:xfrm>
                    <a:off x="9597270" y="1577125"/>
                    <a:ext cx="15573" cy="155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573" h="15573" extrusionOk="0">
                        <a:moveTo>
                          <a:pt x="786" y="14883"/>
                        </a:moveTo>
                        <a:lnTo>
                          <a:pt x="786" y="14883"/>
                        </a:lnTo>
                        <a:cubicBezTo>
                          <a:pt x="-262" y="13835"/>
                          <a:pt x="-262" y="12025"/>
                          <a:pt x="786" y="10882"/>
                        </a:cubicBezTo>
                        <a:lnTo>
                          <a:pt x="10882" y="786"/>
                        </a:lnTo>
                        <a:cubicBezTo>
                          <a:pt x="11930" y="-262"/>
                          <a:pt x="13740" y="-262"/>
                          <a:pt x="14788" y="786"/>
                        </a:cubicBezTo>
                        <a:lnTo>
                          <a:pt x="14788" y="786"/>
                        </a:lnTo>
                        <a:cubicBezTo>
                          <a:pt x="15835" y="1834"/>
                          <a:pt x="15835" y="3643"/>
                          <a:pt x="14788" y="4691"/>
                        </a:cubicBezTo>
                        <a:lnTo>
                          <a:pt x="4691" y="14788"/>
                        </a:lnTo>
                        <a:cubicBezTo>
                          <a:pt x="3643" y="15835"/>
                          <a:pt x="1834" y="15835"/>
                          <a:pt x="690" y="14788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3867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Epilogue"/>
              <a:buNone/>
              <a:defRPr sz="30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●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○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Char char="■"/>
              <a:def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9435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23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4" name="Google Shape;694;p23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95880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89F5E-47C5-332F-4B0D-29CB2B41EB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51692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cs-CZ" sz="4400" dirty="0">
                <a:solidFill>
                  <a:schemeClr val="tx1"/>
                </a:solidFill>
              </a:rPr>
              <a:t>Analýza poškození svarového spoje potrubí z uhlíkové feriticko-</a:t>
            </a:r>
            <a:r>
              <a:rPr lang="cs-CZ" sz="4400" dirty="0" err="1">
                <a:solidFill>
                  <a:schemeClr val="tx1"/>
                </a:solidFill>
              </a:rPr>
              <a:t>perlitické</a:t>
            </a:r>
            <a:r>
              <a:rPr lang="cs-CZ" sz="4400" dirty="0">
                <a:solidFill>
                  <a:schemeClr val="tx1"/>
                </a:solidFill>
              </a:rPr>
              <a:t> oceli vypouštěcí trasy motorového oleje </a:t>
            </a:r>
            <a:r>
              <a:rPr lang="cs-CZ" sz="4400" dirty="0" err="1">
                <a:solidFill>
                  <a:schemeClr val="tx1"/>
                </a:solidFill>
              </a:rPr>
              <a:t>dieselgenerátorové</a:t>
            </a:r>
            <a:r>
              <a:rPr lang="cs-CZ" sz="4400" dirty="0">
                <a:solidFill>
                  <a:schemeClr val="tx1"/>
                </a:solidFill>
              </a:rPr>
              <a:t> stanice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ED671D-21DE-2E51-EF13-5BE8CA4B80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43905"/>
            <a:ext cx="9144000" cy="1655762"/>
          </a:xfrm>
        </p:spPr>
        <p:txBody>
          <a:bodyPr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Autor bakalářské práce: Michal Píha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Vedoucí bakalářské práce: Ing. Marcel Beňo, Ph.D.</a:t>
            </a:r>
          </a:p>
          <a:p>
            <a:pPr algn="ctr"/>
            <a:r>
              <a:rPr lang="cs-CZ" dirty="0">
                <a:solidFill>
                  <a:schemeClr val="tx1"/>
                </a:solidFill>
              </a:rPr>
              <a:t>Oponent bakalářské práce: Ing. David Schwarz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B3AC33F-E5B4-BD30-9E35-B66E7A294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8596" y="58333"/>
            <a:ext cx="1702340" cy="170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886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4AEF11D7-3598-3583-F3F7-E88B323642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32586" y="1315248"/>
            <a:ext cx="6670294" cy="2761018"/>
          </a:xfrm>
        </p:spPr>
        <p:txBody>
          <a:bodyPr/>
          <a:lstStyle/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Jemnozrnná feriticko-</a:t>
            </a:r>
            <a:r>
              <a:rPr lang="cs-CZ" sz="2400" dirty="0" err="1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perlitická</a:t>
            </a: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 struktura</a:t>
            </a: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TOO - </a:t>
            </a:r>
            <a:r>
              <a:rPr lang="cs-CZ" sz="2400" dirty="0" err="1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Widmanstättenova</a:t>
            </a: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 struktura</a:t>
            </a: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Nedostatečná oblast ztavení mezi svarovým kovem a základním materiálem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CB3D5F2-8DE7-9E14-01C6-C8EA9EA87F8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32586" y="551648"/>
            <a:ext cx="5258053" cy="763600"/>
          </a:xfrm>
        </p:spPr>
        <p:txBody>
          <a:bodyPr/>
          <a:lstStyle/>
          <a:p>
            <a:r>
              <a:rPr lang="cs-CZ" sz="4000" dirty="0"/>
              <a:t>Mikroskopie</a:t>
            </a:r>
            <a:endParaRPr lang="cs-CZ" sz="4800" dirty="0"/>
          </a:p>
        </p:txBody>
      </p:sp>
      <p:pic>
        <p:nvPicPr>
          <p:cNvPr id="6" name="Obrázek 5" descr="Obsah obrázku text, snímek obrazovky, mapa&#10;&#10;Popis byl vytvořen automaticky">
            <a:extLst>
              <a:ext uri="{FF2B5EF4-FFF2-40B4-BE49-F238E27FC236}">
                <a16:creationId xmlns:a16="http://schemas.microsoft.com/office/drawing/2014/main" id="{18B90BDB-54B2-A000-0E1D-FA32CBDFC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867" y="3785448"/>
            <a:ext cx="6832854" cy="2761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2D8CA1C-C8F2-5E5E-2465-8B3FF26BE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051" y="3785448"/>
            <a:ext cx="3694051" cy="2761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2971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4AEF11D7-3598-3583-F3F7-E88B323642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32586" y="1315248"/>
            <a:ext cx="6670294" cy="2761018"/>
          </a:xfrm>
        </p:spPr>
        <p:txBody>
          <a:bodyPr/>
          <a:lstStyle/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Svarový kov  - 175,4 HV10</a:t>
            </a: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TOO - 166,8 HV10</a:t>
            </a: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Základní materiál - 143,5 HV10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CB3D5F2-8DE7-9E14-01C6-C8EA9EA87F8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32586" y="551648"/>
            <a:ext cx="5258053" cy="763600"/>
          </a:xfrm>
        </p:spPr>
        <p:txBody>
          <a:bodyPr/>
          <a:lstStyle/>
          <a:p>
            <a:r>
              <a:rPr lang="cs-CZ" sz="4000" dirty="0"/>
              <a:t>Měření tvrdosti</a:t>
            </a:r>
            <a:endParaRPr lang="cs-CZ" sz="4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A62D33E-66DA-53F5-4D0B-9AFCE3612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422" y="4429760"/>
            <a:ext cx="5661578" cy="174794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9D8E2ED-1174-E7D4-A536-7DA1C54B4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80" y="2387600"/>
            <a:ext cx="4195384" cy="3790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586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4AEF11D7-3598-3583-F3F7-E88B323642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32586" y="1621649"/>
            <a:ext cx="9243865" cy="2761018"/>
          </a:xfrm>
        </p:spPr>
        <p:txBody>
          <a:bodyPr/>
          <a:lstStyle/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Nekvalitní provedení svarového spoje</a:t>
            </a: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 err="1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Neprůvar</a:t>
            </a: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, koroze</a:t>
            </a: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Nepřípustnost jednovrstvého spoje</a:t>
            </a: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Nejedná se o vadu materiálu, ale zhotovení svaru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35363B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CB3D5F2-8DE7-9E14-01C6-C8EA9EA87F8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32586" y="551648"/>
            <a:ext cx="9393174" cy="763600"/>
          </a:xfrm>
        </p:spPr>
        <p:txBody>
          <a:bodyPr/>
          <a:lstStyle/>
          <a:p>
            <a:r>
              <a:rPr lang="cs-CZ" sz="4000" dirty="0"/>
              <a:t>Zhodnocení výsledků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4221654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4AEF11D7-3598-3583-F3F7-E88B323642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32586" y="1621648"/>
            <a:ext cx="9243865" cy="3722511"/>
          </a:xfrm>
        </p:spPr>
        <p:txBody>
          <a:bodyPr/>
          <a:lstStyle/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Dbát vyšší kvalitu na provedení svarového spoje</a:t>
            </a: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Vhodnější příprava svařovaných ploch</a:t>
            </a: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Nastavení a dodržení mezioperační teploty max. 250 °C </a:t>
            </a: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Důslednější kontrola</a:t>
            </a: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Výcvik nižšího svářečského personálu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35363B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CB3D5F2-8DE7-9E14-01C6-C8EA9EA87F8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32586" y="522465"/>
            <a:ext cx="9393174" cy="763600"/>
          </a:xfrm>
        </p:spPr>
        <p:txBody>
          <a:bodyPr/>
          <a:lstStyle/>
          <a:p>
            <a:r>
              <a:rPr lang="cs-CZ" sz="4000" dirty="0"/>
              <a:t>Návrh opatření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1941758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4AEF11D7-3598-3583-F3F7-E88B323642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32586" y="1621648"/>
            <a:ext cx="9243865" cy="3722511"/>
          </a:xfrm>
        </p:spPr>
        <p:txBody>
          <a:bodyPr/>
          <a:lstStyle/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Lze na základě získaných poznatků posoudit, zda používaná uhlíková ocel je z pohledu provozu vhodným řešením?</a:t>
            </a: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Jaká další opatření by mohla snížit rizika poškození potrubních tras?</a:t>
            </a: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Jsou získané technické poznatky přenositelné i na ostatní jaderná zařízení?</a:t>
            </a: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35363B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CB3D5F2-8DE7-9E14-01C6-C8EA9EA87F8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32586" y="551648"/>
            <a:ext cx="9393174" cy="763600"/>
          </a:xfrm>
        </p:spPr>
        <p:txBody>
          <a:bodyPr/>
          <a:lstStyle/>
          <a:p>
            <a:r>
              <a:rPr lang="cs-CZ" sz="4000" dirty="0"/>
              <a:t>Doplňující dotazy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084884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9C5DF2-DD8D-06ED-0C53-CED64AF6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15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78092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2880CDAE-1572-CDF1-556C-069542FB18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67" y="2019214"/>
            <a:ext cx="4512400" cy="2761018"/>
          </a:xfrm>
        </p:spPr>
        <p:txBody>
          <a:bodyPr/>
          <a:lstStyle/>
          <a:p>
            <a:pPr marL="495300" indent="-342900" algn="ctr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Zalíbení této problematiky v rámci studia</a:t>
            </a:r>
          </a:p>
          <a:p>
            <a:pPr marL="495300" indent="-342900" algn="ctr">
              <a:buFont typeface="Wingdings" panose="05000000000000000000" pitchFamily="2" charset="2"/>
              <a:buChar char="q"/>
            </a:pPr>
            <a:endParaRPr lang="cs-CZ" sz="2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5300" indent="-342900" algn="ctr">
              <a:buFont typeface="Wingdings" panose="05000000000000000000" pitchFamily="2" charset="2"/>
              <a:buChar char="q"/>
            </a:pPr>
            <a:r>
              <a:rPr lang="cs-CZ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Komplexnost problému</a:t>
            </a:r>
          </a:p>
          <a:p>
            <a:pPr marL="495300" indent="-342900" algn="ctr"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4AEF11D7-3598-3583-F3F7-E88B323642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440700" y="2019214"/>
            <a:ext cx="4512400" cy="2761018"/>
          </a:xfrm>
        </p:spPr>
        <p:txBody>
          <a:bodyPr/>
          <a:lstStyle/>
          <a:p>
            <a:pPr marL="457200" marR="0" lvl="0" indent="-3048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FDFDFE"/>
                </a:highlight>
                <a:uLnTx/>
                <a:uFillTx/>
                <a:latin typeface="Open Sans" panose="020B0606030504020204" pitchFamily="34" charset="0"/>
                <a:ea typeface="Lato"/>
                <a:cs typeface="Lato"/>
                <a:sym typeface="Lato"/>
              </a:rPr>
              <a:t>Zhodnocení analýzy poškození svarového spoje potrubí z uhlíkové feriticko-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FDFDFE"/>
                </a:highlight>
                <a:uLnTx/>
                <a:uFillTx/>
                <a:latin typeface="Open Sans" panose="020B0606030504020204" pitchFamily="34" charset="0"/>
                <a:ea typeface="Lato"/>
                <a:cs typeface="Lato"/>
                <a:sym typeface="Lato"/>
              </a:rPr>
              <a:t>perlitické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FDFDFE"/>
                </a:highlight>
                <a:uLnTx/>
                <a:uFillTx/>
                <a:latin typeface="Open Sans" panose="020B0606030504020204" pitchFamily="34" charset="0"/>
                <a:ea typeface="Lato"/>
                <a:cs typeface="Lato"/>
                <a:sym typeface="Lato"/>
              </a:rPr>
              <a:t> oceli vypouštěcí trasy motorového oleje </a:t>
            </a:r>
            <a:r>
              <a:rPr kumimoji="0" lang="cs-CZ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FDFDFE"/>
                </a:highlight>
                <a:uLnTx/>
                <a:uFillTx/>
                <a:latin typeface="Open Sans" panose="020B0606030504020204" pitchFamily="34" charset="0"/>
                <a:ea typeface="Lato"/>
                <a:cs typeface="Lato"/>
                <a:sym typeface="Lato"/>
              </a:rPr>
              <a:t>dieselgenerátorové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highlight>
                  <a:srgbClr val="FDFDFE"/>
                </a:highlight>
                <a:uLnTx/>
                <a:uFillTx/>
                <a:latin typeface="Open Sans" panose="020B0606030504020204" pitchFamily="34" charset="0"/>
                <a:ea typeface="Lato"/>
                <a:cs typeface="Lato"/>
                <a:sym typeface="Lato"/>
              </a:rPr>
              <a:t> stanice se zaměřením na výrobní anebo provozní degradační mechanismy.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35363B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CB3D5F2-8DE7-9E14-01C6-C8EA9EA87F8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440700" y="1255614"/>
            <a:ext cx="4512400" cy="763600"/>
          </a:xfrm>
        </p:spPr>
        <p:txBody>
          <a:bodyPr/>
          <a:lstStyle/>
          <a:p>
            <a:pPr algn="ctr"/>
            <a:r>
              <a:rPr lang="cs-CZ" sz="4000" dirty="0"/>
              <a:t>Cíl práce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3FCB73AD-2489-F594-22FC-0FE7581C2E2F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238867" y="1255614"/>
            <a:ext cx="4512400" cy="763600"/>
          </a:xfrm>
        </p:spPr>
        <p:txBody>
          <a:bodyPr/>
          <a:lstStyle/>
          <a:p>
            <a:pPr algn="ctr"/>
            <a:r>
              <a:rPr lang="cs-CZ" sz="4000" dirty="0"/>
              <a:t>Volba tématu</a:t>
            </a:r>
          </a:p>
        </p:txBody>
      </p:sp>
    </p:spTree>
    <p:extLst>
      <p:ext uri="{BB962C8B-B14F-4D97-AF65-F5344CB8AC3E}">
        <p14:creationId xmlns:p14="http://schemas.microsoft.com/office/powerpoint/2010/main" val="68079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4AEF11D7-3598-3583-F3F7-E88B323642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32586" y="1621649"/>
            <a:ext cx="9243865" cy="2761018"/>
          </a:xfrm>
        </p:spPr>
        <p:txBody>
          <a:bodyPr/>
          <a:lstStyle/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Co způsobilo poškození svarového spoje?</a:t>
            </a: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Byl pro svar zvolen správný materiál?</a:t>
            </a: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6096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0A0A0A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Jaká jsou nápravná opatření?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0A0A0A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solidFill>
                <a:srgbClr val="35363B"/>
              </a:solidFill>
              <a:effectLst/>
              <a:uLnTx/>
              <a:uFillTx/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CB3D5F2-8DE7-9E14-01C6-C8EA9EA87F8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32587" y="551648"/>
            <a:ext cx="4512400" cy="763600"/>
          </a:xfrm>
        </p:spPr>
        <p:txBody>
          <a:bodyPr/>
          <a:lstStyle/>
          <a:p>
            <a:r>
              <a:rPr lang="cs-CZ" sz="4000" dirty="0"/>
              <a:t>Výzkumné otázky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90759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4AEF11D7-3598-3583-F3F7-E88B323642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32586" y="1621649"/>
            <a:ext cx="9243865" cy="2761018"/>
          </a:xfrm>
        </p:spPr>
        <p:txBody>
          <a:bodyPr/>
          <a:lstStyle/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</a:rPr>
              <a:t>Trasa 2QD24Z09</a:t>
            </a: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Materiál ocel 12 022</a:t>
            </a: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NDT a DT zkoušky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CB3D5F2-8DE7-9E14-01C6-C8EA9EA87F8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32587" y="551648"/>
            <a:ext cx="4512400" cy="763600"/>
          </a:xfrm>
        </p:spPr>
        <p:txBody>
          <a:bodyPr/>
          <a:lstStyle/>
          <a:p>
            <a:r>
              <a:rPr lang="cs-CZ" sz="4000" dirty="0"/>
              <a:t>Aplikační část</a:t>
            </a:r>
            <a:endParaRPr lang="cs-CZ" sz="48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E222395-7936-F079-1803-2EFDE13137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8" r="1"/>
          <a:stretch/>
        </p:blipFill>
        <p:spPr>
          <a:xfrm>
            <a:off x="6726249" y="3819312"/>
            <a:ext cx="4947987" cy="27610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1ADD523-272F-E1A8-CC52-4F4D4C81F6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67" t="2953" r="2301" b="1851"/>
          <a:stretch/>
        </p:blipFill>
        <p:spPr>
          <a:xfrm>
            <a:off x="7464761" y="277669"/>
            <a:ext cx="3470965" cy="3218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274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4AEF11D7-3598-3583-F3F7-E88B323642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32587" y="1315248"/>
            <a:ext cx="4242054" cy="2761018"/>
          </a:xfrm>
        </p:spPr>
        <p:txBody>
          <a:bodyPr/>
          <a:lstStyle/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Nekvalitní provedení svaru</a:t>
            </a: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Přesazení, studený spoj 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CB3D5F2-8DE7-9E14-01C6-C8EA9EA87F8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32587" y="551648"/>
            <a:ext cx="4512400" cy="763600"/>
          </a:xfrm>
        </p:spPr>
        <p:txBody>
          <a:bodyPr/>
          <a:lstStyle/>
          <a:p>
            <a:r>
              <a:rPr lang="cs-CZ" sz="4000" dirty="0"/>
              <a:t>Vizuální zkouška</a:t>
            </a:r>
            <a:endParaRPr lang="cs-CZ" sz="4800" dirty="0"/>
          </a:p>
        </p:txBody>
      </p:sp>
      <p:sp>
        <p:nvSpPr>
          <p:cNvPr id="6" name="Podnadpis 4">
            <a:extLst>
              <a:ext uri="{FF2B5EF4-FFF2-40B4-BE49-F238E27FC236}">
                <a16:creationId xmlns:a16="http://schemas.microsoft.com/office/drawing/2014/main" id="{FBEB641A-480D-E6AE-CC97-94CF45F40BA8}"/>
              </a:ext>
            </a:extLst>
          </p:cNvPr>
          <p:cNvSpPr txBox="1">
            <a:spLocks/>
          </p:cNvSpPr>
          <p:nvPr/>
        </p:nvSpPr>
        <p:spPr>
          <a:xfrm>
            <a:off x="6547015" y="554656"/>
            <a:ext cx="4512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2400" b="1" i="0" u="none" strike="noStrike" cap="none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marL="914400" marR="0" lvl="1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aleway"/>
              <a:buNone/>
              <a:defRPr sz="32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cs-CZ" sz="4000" dirty="0"/>
              <a:t>Kapilární zkouška</a:t>
            </a:r>
            <a:endParaRPr lang="cs-CZ" sz="4800" dirty="0"/>
          </a:p>
        </p:txBody>
      </p:sp>
      <p:sp>
        <p:nvSpPr>
          <p:cNvPr id="8" name="Podnadpis 3">
            <a:extLst>
              <a:ext uri="{FF2B5EF4-FFF2-40B4-BE49-F238E27FC236}">
                <a16:creationId xmlns:a16="http://schemas.microsoft.com/office/drawing/2014/main" id="{CB3E47FE-0A60-9A92-F59B-058A6F10DE52}"/>
              </a:ext>
            </a:extLst>
          </p:cNvPr>
          <p:cNvSpPr txBox="1">
            <a:spLocks/>
          </p:cNvSpPr>
          <p:nvPr/>
        </p:nvSpPr>
        <p:spPr>
          <a:xfrm>
            <a:off x="6547015" y="1315248"/>
            <a:ext cx="5543385" cy="2761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Lato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495300" indent="-342900">
              <a:buClr>
                <a:srgbClr val="35363B"/>
              </a:buClr>
              <a:buFont typeface="Wingdings" panose="05000000000000000000" pitchFamily="2" charset="2"/>
              <a:buChar char="q"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Netěsnosti - </a:t>
            </a:r>
            <a:r>
              <a:rPr lang="cs-CZ" sz="24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mm, 6,3 mm a 5,1mm</a:t>
            </a:r>
          </a:p>
          <a:p>
            <a:pPr marL="495300" indent="-342900">
              <a:buClr>
                <a:srgbClr val="35363B"/>
              </a:buClr>
              <a:buFont typeface="Wingdings" panose="05000000000000000000" pitchFamily="2" charset="2"/>
              <a:buChar char="q"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5300" indent="-342900">
              <a:buClr>
                <a:srgbClr val="35363B"/>
              </a:buClr>
              <a:buFont typeface="Wingdings" panose="05000000000000000000" pitchFamily="2" charset="2"/>
              <a:buChar char="q"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F513E90-CDD4-A351-5DA4-0C3077248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1" t="3025" r="2145" b="1219"/>
          <a:stretch/>
        </p:blipFill>
        <p:spPr>
          <a:xfrm>
            <a:off x="1580307" y="3359952"/>
            <a:ext cx="3616960" cy="294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8F7CF933-FBEF-16EB-6D22-6F92BA999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735" y="3356944"/>
            <a:ext cx="3706752" cy="294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4609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4AEF11D7-3598-3583-F3F7-E88B323642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32586" y="1315248"/>
            <a:ext cx="4242054" cy="2761018"/>
          </a:xfrm>
        </p:spPr>
        <p:txBody>
          <a:bodyPr/>
          <a:lstStyle/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Nepravidelný tvar svarového kovu</a:t>
            </a: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 err="1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Neprůvar</a:t>
            </a: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CB3D5F2-8DE7-9E14-01C6-C8EA9EA87F8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32586" y="551648"/>
            <a:ext cx="5258053" cy="763600"/>
          </a:xfrm>
        </p:spPr>
        <p:txBody>
          <a:bodyPr/>
          <a:lstStyle/>
          <a:p>
            <a:r>
              <a:rPr lang="cs-CZ" sz="4000" dirty="0"/>
              <a:t>Radiografická zkouška</a:t>
            </a:r>
            <a:endParaRPr lang="cs-CZ" sz="48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5A8495-71A6-0D85-FDD0-5DCE978EBE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3476"/>
          <a:stretch/>
        </p:blipFill>
        <p:spPr>
          <a:xfrm>
            <a:off x="6603165" y="3539333"/>
            <a:ext cx="5126053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E280644-DD16-886B-56E6-B385F6443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84" y="3534406"/>
            <a:ext cx="5003218" cy="2524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9881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4AEF11D7-3598-3583-F3F7-E88B323642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32586" y="1315248"/>
            <a:ext cx="6355334" cy="2761018"/>
          </a:xfrm>
        </p:spPr>
        <p:txBody>
          <a:bodyPr/>
          <a:lstStyle/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Korozní degradační mechanismus</a:t>
            </a: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Stopy organických částic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CB3D5F2-8DE7-9E14-01C6-C8EA9EA87F8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32586" y="551648"/>
            <a:ext cx="5258053" cy="763600"/>
          </a:xfrm>
        </p:spPr>
        <p:txBody>
          <a:bodyPr/>
          <a:lstStyle/>
          <a:p>
            <a:r>
              <a:rPr lang="cs-CZ" sz="4000" dirty="0" err="1"/>
              <a:t>Fraktoragie</a:t>
            </a:r>
            <a:endParaRPr lang="cs-CZ" sz="48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F1C3F7-6C11-3FCD-DD5C-8BE657330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3250" y="3416645"/>
            <a:ext cx="3263310" cy="2381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A6E7B4A8-3A0C-792E-B066-3C0D8E641F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91" y="3429000"/>
            <a:ext cx="3141442" cy="2368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7F89329-DC5E-BF1C-14D7-1AFA0D10CC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00" y="3429000"/>
            <a:ext cx="3162583" cy="2368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151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4AEF11D7-3598-3583-F3F7-E88B323642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32586" y="1315248"/>
            <a:ext cx="7300214" cy="2761018"/>
          </a:xfrm>
        </p:spPr>
        <p:txBody>
          <a:bodyPr/>
          <a:lstStyle/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Vysoký obsah síry, fosforu, manganu, křemíku</a:t>
            </a: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 err="1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Spectrum</a:t>
            </a: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 13 – Svar</a:t>
            </a: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CB3D5F2-8DE7-9E14-01C6-C8EA9EA87F8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32586" y="551648"/>
            <a:ext cx="5258053" cy="763600"/>
          </a:xfrm>
        </p:spPr>
        <p:txBody>
          <a:bodyPr/>
          <a:lstStyle/>
          <a:p>
            <a:r>
              <a:rPr lang="cs-CZ" sz="4000" dirty="0"/>
              <a:t>Prvková analýza</a:t>
            </a:r>
            <a:endParaRPr lang="cs-CZ" sz="4800" dirty="0"/>
          </a:p>
        </p:txBody>
      </p:sp>
      <p:pic>
        <p:nvPicPr>
          <p:cNvPr id="2" name="Obrázek 1" descr="Obsah obrázku snímek obrazovky, mapa, černobílá&#10;&#10;Popis byl vytvořen automaticky">
            <a:extLst>
              <a:ext uri="{FF2B5EF4-FFF2-40B4-BE49-F238E27FC236}">
                <a16:creationId xmlns:a16="http://schemas.microsoft.com/office/drawing/2014/main" id="{EFE200A9-6748-0E5D-9473-6512824B32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"/>
          <a:stretch/>
        </p:blipFill>
        <p:spPr>
          <a:xfrm>
            <a:off x="1403032" y="2695757"/>
            <a:ext cx="4317048" cy="34358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2A00A49-F38B-0E4B-7833-DFDF758FD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1922" y="1806607"/>
            <a:ext cx="4382112" cy="43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01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>
            <a:extLst>
              <a:ext uri="{FF2B5EF4-FFF2-40B4-BE49-F238E27FC236}">
                <a16:creationId xmlns:a16="http://schemas.microsoft.com/office/drawing/2014/main" id="{4AEF11D7-3598-3583-F3F7-E88B32364234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1132586" y="1315248"/>
            <a:ext cx="6355334" cy="2761018"/>
          </a:xfrm>
        </p:spPr>
        <p:txBody>
          <a:bodyPr/>
          <a:lstStyle/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Rozsáhlá koroze, </a:t>
            </a:r>
            <a:r>
              <a:rPr lang="cs-CZ" sz="2400" dirty="0" err="1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neprůvar</a:t>
            </a: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Netěsnosti až na povrch materiálu</a:t>
            </a: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95300" marR="0" lvl="0" indent="-3429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Wingdings" panose="05000000000000000000" pitchFamily="2" charset="2"/>
              <a:buChar char="q"/>
              <a:tabLst/>
              <a:defRPr/>
            </a:pPr>
            <a:r>
              <a:rPr lang="cs-CZ" sz="2400" dirty="0">
                <a:solidFill>
                  <a:srgbClr val="35363B"/>
                </a:solidFill>
                <a:highlight>
                  <a:srgbClr val="FDFDFE"/>
                </a:highlight>
                <a:latin typeface="Open Sans" panose="020B0606030504020204" pitchFamily="34" charset="0"/>
              </a:rPr>
              <a:t>Jednovrstvý svarový spoj</a:t>
            </a: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  <a:p>
            <a:pPr marL="457200" marR="0" lvl="0" indent="-304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63B"/>
              </a:buClr>
              <a:buSzPts val="1200"/>
              <a:buFont typeface="Lato"/>
              <a:buNone/>
              <a:tabLst/>
              <a:defRPr/>
            </a:pPr>
            <a:endParaRPr lang="cs-CZ" sz="2400" dirty="0">
              <a:solidFill>
                <a:srgbClr val="35363B"/>
              </a:solidFill>
              <a:highlight>
                <a:srgbClr val="FDFDFE"/>
              </a:highlight>
              <a:latin typeface="Open Sans" panose="020B0606030504020204" pitchFamily="34" charset="0"/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CB3D5F2-8DE7-9E14-01C6-C8EA9EA87F88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32586" y="551648"/>
            <a:ext cx="5258053" cy="763600"/>
          </a:xfrm>
        </p:spPr>
        <p:txBody>
          <a:bodyPr/>
          <a:lstStyle/>
          <a:p>
            <a:r>
              <a:rPr lang="cs-CZ" sz="4000" dirty="0" err="1"/>
              <a:t>Makroskopie</a:t>
            </a:r>
            <a:endParaRPr lang="cs-CZ" sz="4800" dirty="0"/>
          </a:p>
        </p:txBody>
      </p:sp>
      <p:pic>
        <p:nvPicPr>
          <p:cNvPr id="2" name="Obrázek 1" descr="Obsah obrázku snímek obrazovky, šedé, umění&#10;&#10;Popis byl vytvořen automaticky">
            <a:extLst>
              <a:ext uri="{FF2B5EF4-FFF2-40B4-BE49-F238E27FC236}">
                <a16:creationId xmlns:a16="http://schemas.microsoft.com/office/drawing/2014/main" id="{FDA638A8-23FA-0E29-3EE2-E36B254C5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3392066"/>
            <a:ext cx="38608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ázek 2" descr="Obsah obrázku snímek obrazovky, řada/pruh, Obdélník, šedé&#10;&#10;Popis byl vytvořen automaticky">
            <a:extLst>
              <a:ext uri="{FF2B5EF4-FFF2-40B4-BE49-F238E27FC236}">
                <a16:creationId xmlns:a16="http://schemas.microsoft.com/office/drawing/2014/main" id="{EA52FFE8-2D82-64E3-1279-9CF5FB9F7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62" y="3429000"/>
            <a:ext cx="38608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07651447"/>
      </p:ext>
    </p:extLst>
  </p:cSld>
  <p:clrMapOvr>
    <a:masterClrMapping/>
  </p:clrMapOvr>
</p:sld>
</file>

<file path=ppt/theme/theme1.xml><?xml version="1.0" encoding="utf-8"?>
<a:theme xmlns:a="http://schemas.openxmlformats.org/drawingml/2006/main" name="Multimedia Software Pitch Deck by Slidesgo">
  <a:themeElements>
    <a:clrScheme name="Simple Light">
      <a:dk1>
        <a:srgbClr val="35363B"/>
      </a:dk1>
      <a:lt1>
        <a:srgbClr val="F3F3F3"/>
      </a:lt1>
      <a:dk2>
        <a:srgbClr val="D9DDE3"/>
      </a:dk2>
      <a:lt2>
        <a:srgbClr val="BA0034"/>
      </a:lt2>
      <a:accent1>
        <a:srgbClr val="F8B85E"/>
      </a:accent1>
      <a:accent2>
        <a:srgbClr val="34909D"/>
      </a:accent2>
      <a:accent3>
        <a:srgbClr val="55C0ED"/>
      </a:accent3>
      <a:accent4>
        <a:srgbClr val="6F7082"/>
      </a:accent4>
      <a:accent5>
        <a:srgbClr val="CED0D6"/>
      </a:accent5>
      <a:accent6>
        <a:srgbClr val="42444F"/>
      </a:accent6>
      <a:hlink>
        <a:srgbClr val="3536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Multimedia Software Pitch Deck by Slidesgo</Template>
  <TotalTime>145</TotalTime>
  <Words>302</Words>
  <Application>Microsoft Office PowerPoint</Application>
  <PresentationFormat>Širokoúhlá obrazovka</PresentationFormat>
  <Paragraphs>95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15</vt:i4>
      </vt:variant>
    </vt:vector>
  </HeadingPairs>
  <TitlesOfParts>
    <vt:vector size="28" baseType="lpstr">
      <vt:lpstr>Aptos</vt:lpstr>
      <vt:lpstr>Arial</vt:lpstr>
      <vt:lpstr>Calibri</vt:lpstr>
      <vt:lpstr>Epilogue</vt:lpstr>
      <vt:lpstr>Lato</vt:lpstr>
      <vt:lpstr>Nunito Light</vt:lpstr>
      <vt:lpstr>Open Sans</vt:lpstr>
      <vt:lpstr>Proxima Nova</vt:lpstr>
      <vt:lpstr>PT Sans</vt:lpstr>
      <vt:lpstr>Raleway</vt:lpstr>
      <vt:lpstr>Wingdings</vt:lpstr>
      <vt:lpstr>Multimedia Software Pitch Deck by Slidesgo</vt:lpstr>
      <vt:lpstr>Slidesgo Final Pages</vt:lpstr>
      <vt:lpstr>Analýza poškození svarového spoje potrubí z uhlíkové feriticko-perlitické oceli vypouštěcí trasy motorového oleje dieselgenerátorové stanice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Michal Píha</dc:creator>
  <cp:lastModifiedBy>Michal Píha</cp:lastModifiedBy>
  <cp:revision>52</cp:revision>
  <dcterms:created xsi:type="dcterms:W3CDTF">2024-06-18T15:32:37Z</dcterms:created>
  <dcterms:modified xsi:type="dcterms:W3CDTF">2024-06-18T20:54:49Z</dcterms:modified>
</cp:coreProperties>
</file>