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D25B3-E9E3-4B5E-8384-478F4255B10B}" v="72" dt="2024-06-17T15:27:56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ěj Sochůrek" userId="70aa37a227b20b5e" providerId="LiveId" clId="{BC2D25B3-E9E3-4B5E-8384-478F4255B10B}"/>
    <pc:docChg chg="undo custSel addSld delSld modSld addMainMaster delMainMaster">
      <pc:chgData name="Matěj Sochůrek" userId="70aa37a227b20b5e" providerId="LiveId" clId="{BC2D25B3-E9E3-4B5E-8384-478F4255B10B}" dt="2024-06-19T08:42:07.372" v="3085" actId="20577"/>
      <pc:docMkLst>
        <pc:docMk/>
      </pc:docMkLst>
      <pc:sldChg chg="addSp delSp modSp mod setBg modClrScheme delDesignElem chgLayout">
        <pc:chgData name="Matěj Sochůrek" userId="70aa37a227b20b5e" providerId="LiveId" clId="{BC2D25B3-E9E3-4B5E-8384-478F4255B10B}" dt="2024-06-17T13:51:27.405" v="1154"/>
        <pc:sldMkLst>
          <pc:docMk/>
          <pc:sldMk cId="2416916892" sldId="256"/>
        </pc:sldMkLst>
        <pc:spChg chg="mod">
          <ac:chgData name="Matěj Sochůrek" userId="70aa37a227b20b5e" providerId="LiveId" clId="{BC2D25B3-E9E3-4B5E-8384-478F4255B10B}" dt="2024-06-17T13:32:30.713" v="430" actId="14100"/>
          <ac:spMkLst>
            <pc:docMk/>
            <pc:sldMk cId="2416916892" sldId="256"/>
            <ac:spMk id="2" creationId="{0DE3282A-B24E-CD6F-4568-BB248EB4E1B5}"/>
          </ac:spMkLst>
        </pc:spChg>
        <pc:spChg chg="del mod">
          <ac:chgData name="Matěj Sochůrek" userId="70aa37a227b20b5e" providerId="LiveId" clId="{BC2D25B3-E9E3-4B5E-8384-478F4255B10B}" dt="2024-06-17T13:25:21.972" v="216" actId="21"/>
          <ac:spMkLst>
            <pc:docMk/>
            <pc:sldMk cId="2416916892" sldId="256"/>
            <ac:spMk id="3" creationId="{4A0FFDD3-01A7-5803-7DA3-D74910270BDE}"/>
          </ac:spMkLst>
        </pc:spChg>
        <pc:spChg chg="add mod">
          <ac:chgData name="Matěj Sochůrek" userId="70aa37a227b20b5e" providerId="LiveId" clId="{BC2D25B3-E9E3-4B5E-8384-478F4255B10B}" dt="2024-06-17T13:50:48.020" v="1147" actId="14100"/>
          <ac:spMkLst>
            <pc:docMk/>
            <pc:sldMk cId="2416916892" sldId="256"/>
            <ac:spMk id="8" creationId="{44C7161F-89F8-4BE3-734C-8A698A4EC262}"/>
          </ac:spMkLst>
        </pc:spChg>
        <pc:spChg chg="add del mod">
          <ac:chgData name="Matěj Sochůrek" userId="70aa37a227b20b5e" providerId="LiveId" clId="{BC2D25B3-E9E3-4B5E-8384-478F4255B10B}" dt="2024-06-17T13:27:52.392" v="394" actId="21"/>
          <ac:spMkLst>
            <pc:docMk/>
            <pc:sldMk cId="2416916892" sldId="256"/>
            <ac:spMk id="10" creationId="{3A133334-E883-C1EE-FD2B-8F463AB74120}"/>
          </ac:spMkLst>
        </pc:spChg>
        <pc:spChg chg="add mod">
          <ac:chgData name="Matěj Sochůrek" userId="70aa37a227b20b5e" providerId="LiveId" clId="{BC2D25B3-E9E3-4B5E-8384-478F4255B10B}" dt="2024-06-17T13:32:34.091" v="432" actId="1076"/>
          <ac:spMkLst>
            <pc:docMk/>
            <pc:sldMk cId="2416916892" sldId="256"/>
            <ac:spMk id="11" creationId="{8E920AF1-88CB-2635-8C57-FD245060B3DD}"/>
          </ac:spMkLst>
        </pc:spChg>
        <pc:spChg chg="add del">
          <ac:chgData name="Matěj Sochůrek" userId="70aa37a227b20b5e" providerId="LiveId" clId="{BC2D25B3-E9E3-4B5E-8384-478F4255B10B}" dt="2024-06-17T13:19:31.792" v="19" actId="26606"/>
          <ac:spMkLst>
            <pc:docMk/>
            <pc:sldMk cId="2416916892" sldId="256"/>
            <ac:spMk id="12" creationId="{FF9FFCE1-E057-415B-A971-88EC7E22AF15}"/>
          </ac:spMkLst>
        </pc:spChg>
        <pc:spChg chg="add del mod">
          <ac:chgData name="Matěj Sochůrek" userId="70aa37a227b20b5e" providerId="LiveId" clId="{BC2D25B3-E9E3-4B5E-8384-478F4255B10B}" dt="2024-06-17T13:29:41.460" v="410" actId="21"/>
          <ac:spMkLst>
            <pc:docMk/>
            <pc:sldMk cId="2416916892" sldId="256"/>
            <ac:spMk id="13" creationId="{3A133334-E883-C1EE-FD2B-8F463AB74120}"/>
          </ac:spMkLst>
        </pc:spChg>
        <pc:spChg chg="add del">
          <ac:chgData name="Matěj Sochůrek" userId="70aa37a227b20b5e" providerId="LiveId" clId="{BC2D25B3-E9E3-4B5E-8384-478F4255B10B}" dt="2024-06-17T13:19:31.792" v="19" actId="26606"/>
          <ac:spMkLst>
            <pc:docMk/>
            <pc:sldMk cId="2416916892" sldId="256"/>
            <ac:spMk id="14" creationId="{B2C335F7-F61C-4EB4-80F2-4B1438FE66BB}"/>
          </ac:spMkLst>
        </pc:spChg>
        <pc:spChg chg="add del">
          <ac:chgData name="Matěj Sochůrek" userId="70aa37a227b20b5e" providerId="LiveId" clId="{BC2D25B3-E9E3-4B5E-8384-478F4255B10B}" dt="2024-06-17T13:19:31.792" v="19" actId="26606"/>
          <ac:spMkLst>
            <pc:docMk/>
            <pc:sldMk cId="2416916892" sldId="256"/>
            <ac:spMk id="16" creationId="{D58401B5-5F1B-4D21-9AC3-AAEC8D366502}"/>
          </ac:spMkLst>
        </pc:spChg>
        <pc:spChg chg="add del">
          <ac:chgData name="Matěj Sochůrek" userId="70aa37a227b20b5e" providerId="LiveId" clId="{BC2D25B3-E9E3-4B5E-8384-478F4255B10B}" dt="2024-06-17T13:31:22.287" v="418"/>
          <ac:spMkLst>
            <pc:docMk/>
            <pc:sldMk cId="2416916892" sldId="256"/>
            <ac:spMk id="18" creationId="{EA3B6404-C37D-4FE3-8124-9FC5ECE56273}"/>
          </ac:spMkLst>
        </pc:spChg>
        <pc:spChg chg="add del">
          <ac:chgData name="Matěj Sochůrek" userId="70aa37a227b20b5e" providerId="LiveId" clId="{BC2D25B3-E9E3-4B5E-8384-478F4255B10B}" dt="2024-06-17T13:31:22.287" v="418"/>
          <ac:spMkLst>
            <pc:docMk/>
            <pc:sldMk cId="2416916892" sldId="256"/>
            <ac:spMk id="19" creationId="{ED61EC8C-9F54-4671-8E82-4AE6101D6C84}"/>
          </ac:spMkLst>
        </pc:spChg>
        <pc:picChg chg="add del mod">
          <ac:chgData name="Matěj Sochůrek" userId="70aa37a227b20b5e" providerId="LiveId" clId="{BC2D25B3-E9E3-4B5E-8384-478F4255B10B}" dt="2024-06-17T13:15:56.007" v="11" actId="478"/>
          <ac:picMkLst>
            <pc:docMk/>
            <pc:sldMk cId="2416916892" sldId="256"/>
            <ac:picMk id="5" creationId="{6F83553D-B7F5-E5F3-DCBD-35D3C4186CB0}"/>
          </ac:picMkLst>
        </pc:picChg>
        <pc:picChg chg="add del mod">
          <ac:chgData name="Matěj Sochůrek" userId="70aa37a227b20b5e" providerId="LiveId" clId="{BC2D25B3-E9E3-4B5E-8384-478F4255B10B}" dt="2024-06-17T13:32:15.122" v="424" actId="21"/>
          <ac:picMkLst>
            <pc:docMk/>
            <pc:sldMk cId="2416916892" sldId="256"/>
            <ac:picMk id="7" creationId="{E5179E68-6485-D91A-C266-DCEED9B954E2}"/>
          </ac:picMkLst>
        </pc:picChg>
        <pc:picChg chg="add mod">
          <ac:chgData name="Matěj Sochůrek" userId="70aa37a227b20b5e" providerId="LiveId" clId="{BC2D25B3-E9E3-4B5E-8384-478F4255B10B}" dt="2024-06-17T13:32:49.994" v="438" actId="1076"/>
          <ac:picMkLst>
            <pc:docMk/>
            <pc:sldMk cId="2416916892" sldId="256"/>
            <ac:picMk id="15" creationId="{E5179E68-6485-D91A-C266-DCEED9B954E2}"/>
          </ac:picMkLst>
        </pc:picChg>
        <pc:cxnChg chg="add del">
          <ac:chgData name="Matěj Sochůrek" userId="70aa37a227b20b5e" providerId="LiveId" clId="{BC2D25B3-E9E3-4B5E-8384-478F4255B10B}" dt="2024-06-17T13:31:22.287" v="418"/>
          <ac:cxnSpMkLst>
            <pc:docMk/>
            <pc:sldMk cId="2416916892" sldId="256"/>
            <ac:cxnSpMk id="20" creationId="{3A5D40F5-A8C4-4952-BCA6-4D0D14F8BFD5}"/>
          </ac:cxnSpMkLst>
        </pc:cxnChg>
      </pc:sldChg>
      <pc:sldChg chg="addSp modSp new mod setBg">
        <pc:chgData name="Matěj Sochůrek" userId="70aa37a227b20b5e" providerId="LiveId" clId="{BC2D25B3-E9E3-4B5E-8384-478F4255B10B}" dt="2024-06-17T14:30:14.244" v="1911" actId="113"/>
        <pc:sldMkLst>
          <pc:docMk/>
          <pc:sldMk cId="979881329" sldId="257"/>
        </pc:sldMkLst>
        <pc:spChg chg="mod">
          <ac:chgData name="Matěj Sochůrek" userId="70aa37a227b20b5e" providerId="LiveId" clId="{BC2D25B3-E9E3-4B5E-8384-478F4255B10B}" dt="2024-06-17T14:30:14.244" v="1911" actId="113"/>
          <ac:spMkLst>
            <pc:docMk/>
            <pc:sldMk cId="979881329" sldId="257"/>
            <ac:spMk id="2" creationId="{B0EEDAA2-D11D-00B2-E34A-1249EED85522}"/>
          </ac:spMkLst>
        </pc:spChg>
        <pc:spChg chg="mod">
          <ac:chgData name="Matěj Sochůrek" userId="70aa37a227b20b5e" providerId="LiveId" clId="{BC2D25B3-E9E3-4B5E-8384-478F4255B10B}" dt="2024-06-17T14:17:05.924" v="1731" actId="26606"/>
          <ac:spMkLst>
            <pc:docMk/>
            <pc:sldMk cId="979881329" sldId="257"/>
            <ac:spMk id="3" creationId="{44D6DAA5-5E75-7FB5-F90B-75AD3E4EB951}"/>
          </ac:spMkLst>
        </pc:spChg>
        <pc:picChg chg="add mod">
          <ac:chgData name="Matěj Sochůrek" userId="70aa37a227b20b5e" providerId="LiveId" clId="{BC2D25B3-E9E3-4B5E-8384-478F4255B10B}" dt="2024-06-17T14:19:31.087" v="1751" actId="1076"/>
          <ac:picMkLst>
            <pc:docMk/>
            <pc:sldMk cId="979881329" sldId="257"/>
            <ac:picMk id="4" creationId="{53D57DA1-5959-7F83-90E5-D907E8CAD269}"/>
          </ac:picMkLst>
        </pc:picChg>
      </pc:sldChg>
      <pc:sldChg chg="new del">
        <pc:chgData name="Matěj Sochůrek" userId="70aa37a227b20b5e" providerId="LiveId" clId="{BC2D25B3-E9E3-4B5E-8384-478F4255B10B}" dt="2024-06-17T13:31:05.071" v="413" actId="2696"/>
        <pc:sldMkLst>
          <pc:docMk/>
          <pc:sldMk cId="3604319591" sldId="257"/>
        </pc:sldMkLst>
      </pc:sldChg>
      <pc:sldChg chg="addSp modSp new mod setBg">
        <pc:chgData name="Matěj Sochůrek" userId="70aa37a227b20b5e" providerId="LiveId" clId="{BC2D25B3-E9E3-4B5E-8384-478F4255B10B}" dt="2024-06-17T14:29:59.440" v="1907" actId="113"/>
        <pc:sldMkLst>
          <pc:docMk/>
          <pc:sldMk cId="1896172192" sldId="258"/>
        </pc:sldMkLst>
        <pc:spChg chg="mod">
          <ac:chgData name="Matěj Sochůrek" userId="70aa37a227b20b5e" providerId="LiveId" clId="{BC2D25B3-E9E3-4B5E-8384-478F4255B10B}" dt="2024-06-17T14:29:59.440" v="1907" actId="113"/>
          <ac:spMkLst>
            <pc:docMk/>
            <pc:sldMk cId="1896172192" sldId="258"/>
            <ac:spMk id="2" creationId="{3D897A58-7DE2-4A41-0446-410927C8DA51}"/>
          </ac:spMkLst>
        </pc:spChg>
        <pc:spChg chg="mod">
          <ac:chgData name="Matěj Sochůrek" userId="70aa37a227b20b5e" providerId="LiveId" clId="{BC2D25B3-E9E3-4B5E-8384-478F4255B10B}" dt="2024-06-17T13:50:34.044" v="1146" actId="20577"/>
          <ac:spMkLst>
            <pc:docMk/>
            <pc:sldMk cId="1896172192" sldId="258"/>
            <ac:spMk id="3" creationId="{2EC3686C-74E9-E929-33CC-30ECD39DE248}"/>
          </ac:spMkLst>
        </pc:spChg>
        <pc:picChg chg="add mod">
          <ac:chgData name="Matěj Sochůrek" userId="70aa37a227b20b5e" providerId="LiveId" clId="{BC2D25B3-E9E3-4B5E-8384-478F4255B10B}" dt="2024-06-17T14:19:12.788" v="1750" actId="1076"/>
          <ac:picMkLst>
            <pc:docMk/>
            <pc:sldMk cId="1896172192" sldId="258"/>
            <ac:picMk id="4" creationId="{70887C65-B3D1-F3C7-C7A7-B8086B671574}"/>
          </ac:picMkLst>
        </pc:picChg>
      </pc:sldChg>
      <pc:sldChg chg="addSp delSp modSp new mod setBg delDesignElem">
        <pc:chgData name="Matěj Sochůrek" userId="70aa37a227b20b5e" providerId="LiveId" clId="{BC2D25B3-E9E3-4B5E-8384-478F4255B10B}" dt="2024-06-17T14:19:08.427" v="1748" actId="1076"/>
        <pc:sldMkLst>
          <pc:docMk/>
          <pc:sldMk cId="3709955907" sldId="259"/>
        </pc:sldMkLst>
        <pc:spChg chg="del mod">
          <ac:chgData name="Matěj Sochůrek" userId="70aa37a227b20b5e" providerId="LiveId" clId="{BC2D25B3-E9E3-4B5E-8384-478F4255B10B}" dt="2024-06-17T13:59:18.126" v="1224" actId="21"/>
          <ac:spMkLst>
            <pc:docMk/>
            <pc:sldMk cId="3709955907" sldId="259"/>
            <ac:spMk id="2" creationId="{F3496248-0925-220E-DD62-FF18DC670FD5}"/>
          </ac:spMkLst>
        </pc:spChg>
        <pc:spChg chg="mod">
          <ac:chgData name="Matěj Sochůrek" userId="70aa37a227b20b5e" providerId="LiveId" clId="{BC2D25B3-E9E3-4B5E-8384-478F4255B10B}" dt="2024-06-17T14:05:35.851" v="1496" actId="14100"/>
          <ac:spMkLst>
            <pc:docMk/>
            <pc:sldMk cId="3709955907" sldId="259"/>
            <ac:spMk id="3" creationId="{40A1C950-BFC5-BD6C-4AF7-561BF86303A0}"/>
          </ac:spMkLst>
        </pc:spChg>
        <pc:spChg chg="del">
          <ac:chgData name="Matěj Sochůrek" userId="70aa37a227b20b5e" providerId="LiveId" clId="{BC2D25B3-E9E3-4B5E-8384-478F4255B10B}" dt="2024-06-17T13:43:24.484" v="834"/>
          <ac:spMkLst>
            <pc:docMk/>
            <pc:sldMk cId="3709955907" sldId="259"/>
            <ac:spMk id="4" creationId="{9E29C858-D150-28E5-0C83-636083BCD98C}"/>
          </ac:spMkLst>
        </pc:spChg>
        <pc:spChg chg="add del mod">
          <ac:chgData name="Matěj Sochůrek" userId="70aa37a227b20b5e" providerId="LiveId" clId="{BC2D25B3-E9E3-4B5E-8384-478F4255B10B}" dt="2024-06-17T13:57:13.236" v="1188" actId="22"/>
          <ac:spMkLst>
            <pc:docMk/>
            <pc:sldMk cId="3709955907" sldId="259"/>
            <ac:spMk id="7" creationId="{3D8ACA5B-8749-D13F-7FB7-D265EB9B0E68}"/>
          </ac:spMkLst>
        </pc:spChg>
        <pc:spChg chg="add del">
          <ac:chgData name="Matěj Sochůrek" userId="70aa37a227b20b5e" providerId="LiveId" clId="{BC2D25B3-E9E3-4B5E-8384-478F4255B10B}" dt="2024-06-17T13:51:00.207" v="1149"/>
          <ac:spMkLst>
            <pc:docMk/>
            <pc:sldMk cId="3709955907" sldId="259"/>
            <ac:spMk id="10" creationId="{2793B903-AB42-42A0-AE97-93D366679CA2}"/>
          </ac:spMkLst>
        </pc:spChg>
        <pc:spChg chg="add del">
          <ac:chgData name="Matěj Sochůrek" userId="70aa37a227b20b5e" providerId="LiveId" clId="{BC2D25B3-E9E3-4B5E-8384-478F4255B10B}" dt="2024-06-17T13:51:00.207" v="1149"/>
          <ac:spMkLst>
            <pc:docMk/>
            <pc:sldMk cId="3709955907" sldId="259"/>
            <ac:spMk id="12" creationId="{597649B1-EA54-4416-AAFC-FF408060C306}"/>
          </ac:spMkLst>
        </pc:spChg>
        <pc:spChg chg="add del mod">
          <ac:chgData name="Matěj Sochůrek" userId="70aa37a227b20b5e" providerId="LiveId" clId="{BC2D25B3-E9E3-4B5E-8384-478F4255B10B}" dt="2024-06-17T13:58:51.155" v="1215"/>
          <ac:spMkLst>
            <pc:docMk/>
            <pc:sldMk cId="3709955907" sldId="259"/>
            <ac:spMk id="15" creationId="{75A37F78-3C05-7916-8A5B-60C0B18F945E}"/>
          </ac:spMkLst>
        </pc:spChg>
        <pc:picChg chg="add del mod ord">
          <ac:chgData name="Matěj Sochůrek" userId="70aa37a227b20b5e" providerId="LiveId" clId="{BC2D25B3-E9E3-4B5E-8384-478F4255B10B}" dt="2024-06-17T13:57:11.934" v="1186" actId="478"/>
          <ac:picMkLst>
            <pc:docMk/>
            <pc:sldMk cId="3709955907" sldId="259"/>
            <ac:picMk id="5" creationId="{180AD8AE-2235-C862-81DC-E15B156A1588}"/>
          </ac:picMkLst>
        </pc:picChg>
        <pc:picChg chg="add mod modCrop">
          <ac:chgData name="Matěj Sochůrek" userId="70aa37a227b20b5e" providerId="LiveId" clId="{BC2D25B3-E9E3-4B5E-8384-478F4255B10B}" dt="2024-06-17T13:59:26.751" v="1228" actId="1076"/>
          <ac:picMkLst>
            <pc:docMk/>
            <pc:sldMk cId="3709955907" sldId="259"/>
            <ac:picMk id="9" creationId="{DF18F070-D91C-4EDE-9436-7A45E7BB8365}"/>
          </ac:picMkLst>
        </pc:picChg>
        <pc:picChg chg="add del mod ord">
          <ac:chgData name="Matěj Sochůrek" userId="70aa37a227b20b5e" providerId="LiveId" clId="{BC2D25B3-E9E3-4B5E-8384-478F4255B10B}" dt="2024-06-17T13:57:16.203" v="1189" actId="478"/>
          <ac:picMkLst>
            <pc:docMk/>
            <pc:sldMk cId="3709955907" sldId="259"/>
            <ac:picMk id="13" creationId="{AF3253EF-09D8-D74D-ED7E-106622996D41}"/>
          </ac:picMkLst>
        </pc:picChg>
        <pc:picChg chg="add mod">
          <ac:chgData name="Matěj Sochůrek" userId="70aa37a227b20b5e" providerId="LiveId" clId="{BC2D25B3-E9E3-4B5E-8384-478F4255B10B}" dt="2024-06-17T14:05:42.625" v="1499" actId="1076"/>
          <ac:picMkLst>
            <pc:docMk/>
            <pc:sldMk cId="3709955907" sldId="259"/>
            <ac:picMk id="16" creationId="{BFFD17DD-1B72-269A-40CF-E007791A6C33}"/>
          </ac:picMkLst>
        </pc:picChg>
        <pc:picChg chg="add mod">
          <ac:chgData name="Matěj Sochůrek" userId="70aa37a227b20b5e" providerId="LiveId" clId="{BC2D25B3-E9E3-4B5E-8384-478F4255B10B}" dt="2024-06-17T14:19:08.427" v="1748" actId="1076"/>
          <ac:picMkLst>
            <pc:docMk/>
            <pc:sldMk cId="3709955907" sldId="259"/>
            <ac:picMk id="17" creationId="{FF67CEA9-24B8-5E37-C040-EAF80241707F}"/>
          </ac:picMkLst>
        </pc:picChg>
      </pc:sldChg>
      <pc:sldChg chg="addSp delSp modSp new mod setBg">
        <pc:chgData name="Matěj Sochůrek" userId="70aa37a227b20b5e" providerId="LiveId" clId="{BC2D25B3-E9E3-4B5E-8384-478F4255B10B}" dt="2024-06-17T14:30:23.663" v="1912" actId="113"/>
        <pc:sldMkLst>
          <pc:docMk/>
          <pc:sldMk cId="702264961" sldId="260"/>
        </pc:sldMkLst>
        <pc:spChg chg="mod">
          <ac:chgData name="Matěj Sochůrek" userId="70aa37a227b20b5e" providerId="LiveId" clId="{BC2D25B3-E9E3-4B5E-8384-478F4255B10B}" dt="2024-06-17T14:30:23.663" v="1912" actId="113"/>
          <ac:spMkLst>
            <pc:docMk/>
            <pc:sldMk cId="702264961" sldId="260"/>
            <ac:spMk id="2" creationId="{7A486BDD-2750-16C1-AC02-D3B06E586C3C}"/>
          </ac:spMkLst>
        </pc:spChg>
        <pc:spChg chg="del">
          <ac:chgData name="Matěj Sochůrek" userId="70aa37a227b20b5e" providerId="LiveId" clId="{BC2D25B3-E9E3-4B5E-8384-478F4255B10B}" dt="2024-06-17T14:15:02.621" v="1617" actId="21"/>
          <ac:spMkLst>
            <pc:docMk/>
            <pc:sldMk cId="702264961" sldId="260"/>
            <ac:spMk id="3" creationId="{8DF8CC8F-804B-26B1-E6FA-E8CFB4E7A8A6}"/>
          </ac:spMkLst>
        </pc:spChg>
        <pc:spChg chg="add del mod">
          <ac:chgData name="Matěj Sochůrek" userId="70aa37a227b20b5e" providerId="LiveId" clId="{BC2D25B3-E9E3-4B5E-8384-478F4255B10B}" dt="2024-06-17T14:17:41.859" v="1745" actId="26606"/>
          <ac:spMkLst>
            <pc:docMk/>
            <pc:sldMk cId="702264961" sldId="260"/>
            <ac:spMk id="4" creationId="{8A760ACD-91F6-F158-1630-CE29E8E80BE7}"/>
          </ac:spMkLst>
        </pc:spChg>
        <pc:spChg chg="del">
          <ac:chgData name="Matěj Sochůrek" userId="70aa37a227b20b5e" providerId="LiveId" clId="{BC2D25B3-E9E3-4B5E-8384-478F4255B10B}" dt="2024-06-17T14:19:46.853" v="1754" actId="21"/>
          <ac:spMkLst>
            <pc:docMk/>
            <pc:sldMk cId="702264961" sldId="260"/>
            <ac:spMk id="5" creationId="{13DC04B5-EAD6-63AA-08C6-321144B68EA3}"/>
          </ac:spMkLst>
        </pc:spChg>
        <pc:spChg chg="del">
          <ac:chgData name="Matěj Sochůrek" userId="70aa37a227b20b5e" providerId="LiveId" clId="{BC2D25B3-E9E3-4B5E-8384-478F4255B10B}" dt="2024-06-17T14:19:44.741" v="1753" actId="21"/>
          <ac:spMkLst>
            <pc:docMk/>
            <pc:sldMk cId="702264961" sldId="260"/>
            <ac:spMk id="6" creationId="{025BC2EA-79F7-8139-6B74-75959404DC64}"/>
          </ac:spMkLst>
        </pc:spChg>
        <pc:graphicFrameChg chg="add del">
          <ac:chgData name="Matěj Sochůrek" userId="70aa37a227b20b5e" providerId="LiveId" clId="{BC2D25B3-E9E3-4B5E-8384-478F4255B10B}" dt="2024-06-17T14:17:37.104" v="1738" actId="26606"/>
          <ac:graphicFrameMkLst>
            <pc:docMk/>
            <pc:sldMk cId="702264961" sldId="260"/>
            <ac:graphicFrameMk id="9" creationId="{FDB05191-A242-0FC6-62DD-F78D5F9A130A}"/>
          </ac:graphicFrameMkLst>
        </pc:graphicFrameChg>
        <pc:graphicFrameChg chg="add del">
          <ac:chgData name="Matěj Sochůrek" userId="70aa37a227b20b5e" providerId="LiveId" clId="{BC2D25B3-E9E3-4B5E-8384-478F4255B10B}" dt="2024-06-17T14:17:38.188" v="1740" actId="26606"/>
          <ac:graphicFrameMkLst>
            <pc:docMk/>
            <pc:sldMk cId="702264961" sldId="260"/>
            <ac:graphicFrameMk id="11" creationId="{42056CF3-09ED-BB6B-5EFD-ACB4C3275BE3}"/>
          </ac:graphicFrameMkLst>
        </pc:graphicFrameChg>
        <pc:graphicFrameChg chg="add del">
          <ac:chgData name="Matěj Sochůrek" userId="70aa37a227b20b5e" providerId="LiveId" clId="{BC2D25B3-E9E3-4B5E-8384-478F4255B10B}" dt="2024-06-17T14:17:39.637" v="1742" actId="26606"/>
          <ac:graphicFrameMkLst>
            <pc:docMk/>
            <pc:sldMk cId="702264961" sldId="260"/>
            <ac:graphicFrameMk id="13" creationId="{FDB05191-A242-0FC6-62DD-F78D5F9A130A}"/>
          </ac:graphicFrameMkLst>
        </pc:graphicFrameChg>
        <pc:graphicFrameChg chg="add del">
          <ac:chgData name="Matěj Sochůrek" userId="70aa37a227b20b5e" providerId="LiveId" clId="{BC2D25B3-E9E3-4B5E-8384-478F4255B10B}" dt="2024-06-17T14:17:41.771" v="1744" actId="26606"/>
          <ac:graphicFrameMkLst>
            <pc:docMk/>
            <pc:sldMk cId="702264961" sldId="260"/>
            <ac:graphicFrameMk id="15" creationId="{D0732390-FC06-096F-728D-FDBD9A0191B7}"/>
          </ac:graphicFrameMkLst>
        </pc:graphicFrameChg>
        <pc:graphicFrameChg chg="add">
          <ac:chgData name="Matěj Sochůrek" userId="70aa37a227b20b5e" providerId="LiveId" clId="{BC2D25B3-E9E3-4B5E-8384-478F4255B10B}" dt="2024-06-17T14:17:41.859" v="1745" actId="26606"/>
          <ac:graphicFrameMkLst>
            <pc:docMk/>
            <pc:sldMk cId="702264961" sldId="260"/>
            <ac:graphicFrameMk id="17" creationId="{FDB05191-A242-0FC6-62DD-F78D5F9A130A}"/>
          </ac:graphicFrameMkLst>
        </pc:graphicFrameChg>
        <pc:picChg chg="add mod">
          <ac:chgData name="Matěj Sochůrek" userId="70aa37a227b20b5e" providerId="LiveId" clId="{BC2D25B3-E9E3-4B5E-8384-478F4255B10B}" dt="2024-06-17T14:19:38.107" v="1752" actId="1076"/>
          <ac:picMkLst>
            <pc:docMk/>
            <pc:sldMk cId="702264961" sldId="260"/>
            <ac:picMk id="7" creationId="{B8984BDB-B8D3-E311-52C7-CB0FBAEBBE2A}"/>
          </ac:picMkLst>
        </pc:picChg>
      </pc:sldChg>
      <pc:sldChg chg="addSp modSp new mod setBg">
        <pc:chgData name="Matěj Sochůrek" userId="70aa37a227b20b5e" providerId="LiveId" clId="{BC2D25B3-E9E3-4B5E-8384-478F4255B10B}" dt="2024-06-17T14:33:16.779" v="1963" actId="20577"/>
        <pc:sldMkLst>
          <pc:docMk/>
          <pc:sldMk cId="981643786" sldId="261"/>
        </pc:sldMkLst>
        <pc:spChg chg="mod">
          <ac:chgData name="Matěj Sochůrek" userId="70aa37a227b20b5e" providerId="LiveId" clId="{BC2D25B3-E9E3-4B5E-8384-478F4255B10B}" dt="2024-06-17T14:33:16.779" v="1963" actId="20577"/>
          <ac:spMkLst>
            <pc:docMk/>
            <pc:sldMk cId="981643786" sldId="261"/>
            <ac:spMk id="2" creationId="{6136C5F5-E328-E3C9-BEE8-795AAC05DFE2}"/>
          </ac:spMkLst>
        </pc:spChg>
        <pc:picChg chg="add mod">
          <ac:chgData name="Matěj Sochůrek" userId="70aa37a227b20b5e" providerId="LiveId" clId="{BC2D25B3-E9E3-4B5E-8384-478F4255B10B}" dt="2024-06-17T14:23:42.193" v="1827"/>
          <ac:picMkLst>
            <pc:docMk/>
            <pc:sldMk cId="981643786" sldId="261"/>
            <ac:picMk id="7" creationId="{F5B17E5B-0878-ACAA-C75F-DBCA46AA5067}"/>
          </ac:picMkLst>
        </pc:picChg>
        <pc:picChg chg="add mod">
          <ac:chgData name="Matěj Sochůrek" userId="70aa37a227b20b5e" providerId="LiveId" clId="{BC2D25B3-E9E3-4B5E-8384-478F4255B10B}" dt="2024-06-17T14:27:31.401" v="1868" actId="14100"/>
          <ac:picMkLst>
            <pc:docMk/>
            <pc:sldMk cId="981643786" sldId="261"/>
            <ac:picMk id="8" creationId="{17F409E8-BDA1-CD91-EC7F-883E6DDCAA0B}"/>
          </ac:picMkLst>
        </pc:picChg>
        <pc:picChg chg="add mod">
          <ac:chgData name="Matěj Sochůrek" userId="70aa37a227b20b5e" providerId="LiveId" clId="{BC2D25B3-E9E3-4B5E-8384-478F4255B10B}" dt="2024-06-17T14:27:47.079" v="1875" actId="1076"/>
          <ac:picMkLst>
            <pc:docMk/>
            <pc:sldMk cId="981643786" sldId="261"/>
            <ac:picMk id="9" creationId="{1323744C-D41E-AD39-EA9A-72BA84117BE8}"/>
          </ac:picMkLst>
        </pc:picChg>
        <pc:picChg chg="add mod">
          <ac:chgData name="Matěj Sochůrek" userId="70aa37a227b20b5e" providerId="LiveId" clId="{BC2D25B3-E9E3-4B5E-8384-478F4255B10B}" dt="2024-06-17T14:27:27.610" v="1867" actId="14100"/>
          <ac:picMkLst>
            <pc:docMk/>
            <pc:sldMk cId="981643786" sldId="261"/>
            <ac:picMk id="10" creationId="{0090F9F9-99C1-DAAB-24E3-E0350FEDE170}"/>
          </ac:picMkLst>
        </pc:picChg>
        <pc:picChg chg="add mod">
          <ac:chgData name="Matěj Sochůrek" userId="70aa37a227b20b5e" providerId="LiveId" clId="{BC2D25B3-E9E3-4B5E-8384-478F4255B10B}" dt="2024-06-17T14:27:06.586" v="1864" actId="14100"/>
          <ac:picMkLst>
            <pc:docMk/>
            <pc:sldMk cId="981643786" sldId="261"/>
            <ac:picMk id="11" creationId="{96FF24AE-3A85-CA42-7679-96D5CA1BDAE3}"/>
          </ac:picMkLst>
        </pc:picChg>
        <pc:picChg chg="add mod">
          <ac:chgData name="Matěj Sochůrek" userId="70aa37a227b20b5e" providerId="LiveId" clId="{BC2D25B3-E9E3-4B5E-8384-478F4255B10B}" dt="2024-06-17T14:27:41.495" v="1872" actId="1076"/>
          <ac:picMkLst>
            <pc:docMk/>
            <pc:sldMk cId="981643786" sldId="261"/>
            <ac:picMk id="12" creationId="{B011B45B-7813-4EFD-5CAB-C8D9A8F0D608}"/>
          </ac:picMkLst>
        </pc:picChg>
        <pc:picChg chg="add mod">
          <ac:chgData name="Matěj Sochůrek" userId="70aa37a227b20b5e" providerId="LiveId" clId="{BC2D25B3-E9E3-4B5E-8384-478F4255B10B}" dt="2024-06-17T14:26:43.433" v="1859" actId="1076"/>
          <ac:picMkLst>
            <pc:docMk/>
            <pc:sldMk cId="981643786" sldId="261"/>
            <ac:picMk id="13" creationId="{A62586F5-7C79-FD3C-7039-B081ACD7E452}"/>
          </ac:picMkLst>
        </pc:picChg>
      </pc:sldChg>
      <pc:sldChg chg="new del">
        <pc:chgData name="Matěj Sochůrek" userId="70aa37a227b20b5e" providerId="LiveId" clId="{BC2D25B3-E9E3-4B5E-8384-478F4255B10B}" dt="2024-06-17T14:23:21.211" v="1756" actId="2696"/>
        <pc:sldMkLst>
          <pc:docMk/>
          <pc:sldMk cId="4004326665" sldId="261"/>
        </pc:sldMkLst>
      </pc:sldChg>
      <pc:sldChg chg="addSp delSp modSp new mod setBg">
        <pc:chgData name="Matěj Sochůrek" userId="70aa37a227b20b5e" providerId="LiveId" clId="{BC2D25B3-E9E3-4B5E-8384-478F4255B10B}" dt="2024-06-17T15:27:47.589" v="3068"/>
        <pc:sldMkLst>
          <pc:docMk/>
          <pc:sldMk cId="1333500033" sldId="262"/>
        </pc:sldMkLst>
        <pc:spChg chg="mod">
          <ac:chgData name="Matěj Sochůrek" userId="70aa37a227b20b5e" providerId="LiveId" clId="{BC2D25B3-E9E3-4B5E-8384-478F4255B10B}" dt="2024-06-17T15:19:05.806" v="2798" actId="113"/>
          <ac:spMkLst>
            <pc:docMk/>
            <pc:sldMk cId="1333500033" sldId="262"/>
            <ac:spMk id="2" creationId="{F0010851-AEE0-3EAB-3F3E-5886BE449ACA}"/>
          </ac:spMkLst>
        </pc:spChg>
        <pc:spChg chg="mod">
          <ac:chgData name="Matěj Sochůrek" userId="70aa37a227b20b5e" providerId="LiveId" clId="{BC2D25B3-E9E3-4B5E-8384-478F4255B10B}" dt="2024-06-17T15:18:02.830" v="2788" actId="20577"/>
          <ac:spMkLst>
            <pc:docMk/>
            <pc:sldMk cId="1333500033" sldId="262"/>
            <ac:spMk id="3" creationId="{83DD1DF2-86D9-40CA-E04A-E022653835FE}"/>
          </ac:spMkLst>
        </pc:spChg>
        <pc:spChg chg="del mod">
          <ac:chgData name="Matěj Sochůrek" userId="70aa37a227b20b5e" providerId="LiveId" clId="{BC2D25B3-E9E3-4B5E-8384-478F4255B10B}" dt="2024-06-17T14:40:16.892" v="2065"/>
          <ac:spMkLst>
            <pc:docMk/>
            <pc:sldMk cId="1333500033" sldId="262"/>
            <ac:spMk id="4" creationId="{C21B503D-B915-E9AE-1337-BB26D4E7D33F}"/>
          </ac:spMkLst>
        </pc:spChg>
        <pc:spChg chg="add del mod">
          <ac:chgData name="Matěj Sochůrek" userId="70aa37a227b20b5e" providerId="LiveId" clId="{BC2D25B3-E9E3-4B5E-8384-478F4255B10B}" dt="2024-06-17T15:02:27.929" v="2520" actId="21"/>
          <ac:spMkLst>
            <pc:docMk/>
            <pc:sldMk cId="1333500033" sldId="262"/>
            <ac:spMk id="9" creationId="{DCE08969-E2AA-649E-0C7C-6454647B3D7E}"/>
          </ac:spMkLst>
        </pc:spChg>
        <pc:spChg chg="add">
          <ac:chgData name="Matěj Sochůrek" userId="70aa37a227b20b5e" providerId="LiveId" clId="{BC2D25B3-E9E3-4B5E-8384-478F4255B10B}" dt="2024-06-17T15:02:46.863" v="2524" actId="26606"/>
          <ac:spMkLst>
            <pc:docMk/>
            <pc:sldMk cId="1333500033" sldId="262"/>
            <ac:spMk id="12" creationId="{2793B903-AB42-42A0-AE97-93D366679CA2}"/>
          </ac:spMkLst>
        </pc:spChg>
        <pc:spChg chg="add">
          <ac:chgData name="Matěj Sochůrek" userId="70aa37a227b20b5e" providerId="LiveId" clId="{BC2D25B3-E9E3-4B5E-8384-478F4255B10B}" dt="2024-06-17T15:02:46.863" v="2524" actId="26606"/>
          <ac:spMkLst>
            <pc:docMk/>
            <pc:sldMk cId="1333500033" sldId="262"/>
            <ac:spMk id="13" creationId="{B9F89C22-0475-4427-B7C8-0269AD40E3EC}"/>
          </ac:spMkLst>
        </pc:spChg>
        <pc:spChg chg="add del">
          <ac:chgData name="Matěj Sochůrek" userId="70aa37a227b20b5e" providerId="LiveId" clId="{BC2D25B3-E9E3-4B5E-8384-478F4255B10B}" dt="2024-06-17T15:02:44.964" v="2523" actId="26606"/>
          <ac:spMkLst>
            <pc:docMk/>
            <pc:sldMk cId="1333500033" sldId="262"/>
            <ac:spMk id="15" creationId="{2793B903-AB42-42A0-AE97-93D366679CA2}"/>
          </ac:spMkLst>
        </pc:spChg>
        <pc:spChg chg="add del">
          <ac:chgData name="Matěj Sochůrek" userId="70aa37a227b20b5e" providerId="LiveId" clId="{BC2D25B3-E9E3-4B5E-8384-478F4255B10B}" dt="2024-06-17T15:02:44.964" v="2523" actId="26606"/>
          <ac:spMkLst>
            <pc:docMk/>
            <pc:sldMk cId="1333500033" sldId="262"/>
            <ac:spMk id="17" creationId="{B9F89C22-0475-4427-B7C8-0269AD40E3EC}"/>
          </ac:spMkLst>
        </pc:spChg>
        <pc:picChg chg="add del mod">
          <ac:chgData name="Matěj Sochůrek" userId="70aa37a227b20b5e" providerId="LiveId" clId="{BC2D25B3-E9E3-4B5E-8384-478F4255B10B}" dt="2024-06-17T14:54:40.628" v="2318" actId="21"/>
          <ac:picMkLst>
            <pc:docMk/>
            <pc:sldMk cId="1333500033" sldId="262"/>
            <ac:picMk id="5" creationId="{7522C0E9-5D46-EFF5-D803-5528F1B68289}"/>
          </ac:picMkLst>
        </pc:picChg>
        <pc:picChg chg="add mod">
          <ac:chgData name="Matěj Sochůrek" userId="70aa37a227b20b5e" providerId="LiveId" clId="{BC2D25B3-E9E3-4B5E-8384-478F4255B10B}" dt="2024-06-17T15:03:01.400" v="2569" actId="1076"/>
          <ac:picMkLst>
            <pc:docMk/>
            <pc:sldMk cId="1333500033" sldId="262"/>
            <ac:picMk id="10" creationId="{C7B53515-33BB-80DE-978F-2C55134F1FA7}"/>
          </ac:picMkLst>
        </pc:picChg>
        <pc:picChg chg="add mod">
          <ac:chgData name="Matěj Sochůrek" userId="70aa37a227b20b5e" providerId="LiveId" clId="{BC2D25B3-E9E3-4B5E-8384-478F4255B10B}" dt="2024-06-17T15:03:21.758" v="2575" actId="1076"/>
          <ac:picMkLst>
            <pc:docMk/>
            <pc:sldMk cId="1333500033" sldId="262"/>
            <ac:picMk id="11" creationId="{A936A660-FBE1-DCDE-C181-B3C603703329}"/>
          </ac:picMkLst>
        </pc:picChg>
        <pc:picChg chg="add mod">
          <ac:chgData name="Matěj Sochůrek" userId="70aa37a227b20b5e" providerId="LiveId" clId="{BC2D25B3-E9E3-4B5E-8384-478F4255B10B}" dt="2024-06-17T15:18:37.719" v="2789"/>
          <ac:picMkLst>
            <pc:docMk/>
            <pc:sldMk cId="1333500033" sldId="262"/>
            <ac:picMk id="14" creationId="{5E8B280F-3891-8B58-FE86-4FB192F5FFCA}"/>
          </ac:picMkLst>
        </pc:picChg>
      </pc:sldChg>
      <pc:sldChg chg="addSp delSp modSp new mod setBg">
        <pc:chgData name="Matěj Sochůrek" userId="70aa37a227b20b5e" providerId="LiveId" clId="{BC2D25B3-E9E3-4B5E-8384-478F4255B10B}" dt="2024-06-17T14:47:32.161" v="2278" actId="20577"/>
        <pc:sldMkLst>
          <pc:docMk/>
          <pc:sldMk cId="2674627803" sldId="263"/>
        </pc:sldMkLst>
        <pc:spChg chg="mod">
          <ac:chgData name="Matěj Sochůrek" userId="70aa37a227b20b5e" providerId="LiveId" clId="{BC2D25B3-E9E3-4B5E-8384-478F4255B10B}" dt="2024-06-17T14:47:32.161" v="2278" actId="20577"/>
          <ac:spMkLst>
            <pc:docMk/>
            <pc:sldMk cId="2674627803" sldId="263"/>
            <ac:spMk id="2" creationId="{F44198A5-9B9F-C09F-F3C5-E97193D1CA7B}"/>
          </ac:spMkLst>
        </pc:spChg>
        <pc:spChg chg="del">
          <ac:chgData name="Matěj Sochůrek" userId="70aa37a227b20b5e" providerId="LiveId" clId="{BC2D25B3-E9E3-4B5E-8384-478F4255B10B}" dt="2024-06-17T14:42:16.466" v="2123"/>
          <ac:spMkLst>
            <pc:docMk/>
            <pc:sldMk cId="2674627803" sldId="263"/>
            <ac:spMk id="3" creationId="{99CB60CF-9ADA-5341-243F-E9FB98432DDF}"/>
          </ac:spMkLst>
        </pc:spChg>
        <pc:spChg chg="add del mod">
          <ac:chgData name="Matěj Sochůrek" userId="70aa37a227b20b5e" providerId="LiveId" clId="{BC2D25B3-E9E3-4B5E-8384-478F4255B10B}" dt="2024-06-17T14:44:52.820" v="2262" actId="20577"/>
          <ac:spMkLst>
            <pc:docMk/>
            <pc:sldMk cId="2674627803" sldId="263"/>
            <ac:spMk id="4" creationId="{D64ABF9A-3F35-1DD4-1DCB-FA67CDF166E0}"/>
          </ac:spMkLst>
        </pc:spChg>
        <pc:picChg chg="add mod">
          <ac:chgData name="Matěj Sochůrek" userId="70aa37a227b20b5e" providerId="LiveId" clId="{BC2D25B3-E9E3-4B5E-8384-478F4255B10B}" dt="2024-06-17T14:41:34.446" v="2078"/>
          <ac:picMkLst>
            <pc:docMk/>
            <pc:sldMk cId="2674627803" sldId="263"/>
            <ac:picMk id="5" creationId="{3457953F-1DB8-9A69-153D-68B2CCD6D935}"/>
          </ac:picMkLst>
        </pc:picChg>
        <pc:picChg chg="add mod">
          <ac:chgData name="Matěj Sochůrek" userId="70aa37a227b20b5e" providerId="LiveId" clId="{BC2D25B3-E9E3-4B5E-8384-478F4255B10B}" dt="2024-06-17T14:47:12.805" v="2266" actId="1076"/>
          <ac:picMkLst>
            <pc:docMk/>
            <pc:sldMk cId="2674627803" sldId="263"/>
            <ac:picMk id="6" creationId="{3354F091-2DC0-6307-ACBF-C3D4291CADC2}"/>
          </ac:picMkLst>
        </pc:picChg>
        <pc:picChg chg="add mod">
          <ac:chgData name="Matěj Sochůrek" userId="70aa37a227b20b5e" providerId="LiveId" clId="{BC2D25B3-E9E3-4B5E-8384-478F4255B10B}" dt="2024-06-17T14:47:14.419" v="2267" actId="1076"/>
          <ac:picMkLst>
            <pc:docMk/>
            <pc:sldMk cId="2674627803" sldId="263"/>
            <ac:picMk id="7" creationId="{41865D06-9269-F987-6006-7580CAC29C89}"/>
          </ac:picMkLst>
        </pc:picChg>
      </pc:sldChg>
      <pc:sldChg chg="addSp modSp new del mod">
        <pc:chgData name="Matěj Sochůrek" userId="70aa37a227b20b5e" providerId="LiveId" clId="{BC2D25B3-E9E3-4B5E-8384-478F4255B10B}" dt="2024-06-17T15:27:34.087" v="3067" actId="2696"/>
        <pc:sldMkLst>
          <pc:docMk/>
          <pc:sldMk cId="186292954" sldId="264"/>
        </pc:sldMkLst>
        <pc:spChg chg="mod">
          <ac:chgData name="Matěj Sochůrek" userId="70aa37a227b20b5e" providerId="LiveId" clId="{BC2D25B3-E9E3-4B5E-8384-478F4255B10B}" dt="2024-06-17T15:18:54.539" v="2796" actId="113"/>
          <ac:spMkLst>
            <pc:docMk/>
            <pc:sldMk cId="186292954" sldId="264"/>
            <ac:spMk id="2" creationId="{BF420225-22B1-7C73-B9BB-E40FB81D8E3B}"/>
          </ac:spMkLst>
        </pc:spChg>
        <pc:spChg chg="mod">
          <ac:chgData name="Matěj Sochůrek" userId="70aa37a227b20b5e" providerId="LiveId" clId="{BC2D25B3-E9E3-4B5E-8384-478F4255B10B}" dt="2024-06-17T15:26:50.635" v="3066" actId="20577"/>
          <ac:spMkLst>
            <pc:docMk/>
            <pc:sldMk cId="186292954" sldId="264"/>
            <ac:spMk id="3" creationId="{FF0DB4C1-1A0E-1BD4-CC0B-2E5FE34DA6C2}"/>
          </ac:spMkLst>
        </pc:spChg>
        <pc:picChg chg="add mod">
          <ac:chgData name="Matěj Sochůrek" userId="70aa37a227b20b5e" providerId="LiveId" clId="{BC2D25B3-E9E3-4B5E-8384-478F4255B10B}" dt="2024-06-17T15:18:39.508" v="2790"/>
          <ac:picMkLst>
            <pc:docMk/>
            <pc:sldMk cId="186292954" sldId="264"/>
            <ac:picMk id="4" creationId="{234A5ED6-99D5-1E23-65CD-6CB7CCB0D688}"/>
          </ac:picMkLst>
        </pc:picChg>
      </pc:sldChg>
      <pc:sldChg chg="addSp delSp modSp new mod setBg">
        <pc:chgData name="Matěj Sochůrek" userId="70aa37a227b20b5e" providerId="LiveId" clId="{BC2D25B3-E9E3-4B5E-8384-478F4255B10B}" dt="2024-06-19T08:42:07.372" v="3085" actId="20577"/>
        <pc:sldMkLst>
          <pc:docMk/>
          <pc:sldMk cId="1468422323" sldId="265"/>
        </pc:sldMkLst>
        <pc:spChg chg="mod">
          <ac:chgData name="Matěj Sochůrek" userId="70aa37a227b20b5e" providerId="LiveId" clId="{BC2D25B3-E9E3-4B5E-8384-478F4255B10B}" dt="2024-06-19T08:42:07.372" v="3085" actId="20577"/>
          <ac:spMkLst>
            <pc:docMk/>
            <pc:sldMk cId="1468422323" sldId="265"/>
            <ac:spMk id="2" creationId="{2030699D-C34A-DB37-10AD-90790DE40246}"/>
          </ac:spMkLst>
        </pc:spChg>
        <pc:spChg chg="mod">
          <ac:chgData name="Matěj Sochůrek" userId="70aa37a227b20b5e" providerId="LiveId" clId="{BC2D25B3-E9E3-4B5E-8384-478F4255B10B}" dt="2024-06-17T15:21:55.218" v="2972" actId="20577"/>
          <ac:spMkLst>
            <pc:docMk/>
            <pc:sldMk cId="1468422323" sldId="265"/>
            <ac:spMk id="3" creationId="{71887A4D-6E0C-22B5-BCB1-BC2F239DCD09}"/>
          </ac:spMkLst>
        </pc:spChg>
        <pc:spChg chg="add del">
          <ac:chgData name="Matěj Sochůrek" userId="70aa37a227b20b5e" providerId="LiveId" clId="{BC2D25B3-E9E3-4B5E-8384-478F4255B10B}" dt="2024-06-17T15:18:44.951" v="2794" actId="26606"/>
          <ac:spMkLst>
            <pc:docMk/>
            <pc:sldMk cId="1468422323" sldId="265"/>
            <ac:spMk id="10" creationId="{B9F89C22-0475-4427-B7C8-0269AD40E3EC}"/>
          </ac:spMkLst>
        </pc:spChg>
        <pc:picChg chg="add mod ord">
          <ac:chgData name="Matěj Sochůrek" userId="70aa37a227b20b5e" providerId="LiveId" clId="{BC2D25B3-E9E3-4B5E-8384-478F4255B10B}" dt="2024-06-17T15:18:44.951" v="2794" actId="26606"/>
          <ac:picMkLst>
            <pc:docMk/>
            <pc:sldMk cId="1468422323" sldId="265"/>
            <ac:picMk id="4" creationId="{B02E2BA3-3BAD-5454-71AD-C6A75F6938EE}"/>
          </ac:picMkLst>
        </pc:picChg>
        <pc:picChg chg="add mod">
          <ac:chgData name="Matěj Sochůrek" userId="70aa37a227b20b5e" providerId="LiveId" clId="{BC2D25B3-E9E3-4B5E-8384-478F4255B10B}" dt="2024-06-17T15:18:44.951" v="2794" actId="26606"/>
          <ac:picMkLst>
            <pc:docMk/>
            <pc:sldMk cId="1468422323" sldId="265"/>
            <ac:picMk id="5" creationId="{73A259CB-1638-0B97-B068-78DA5F6B960B}"/>
          </ac:picMkLst>
        </pc:picChg>
      </pc:sldChg>
      <pc:sldChg chg="addSp modSp new mod setBg">
        <pc:chgData name="Matěj Sochůrek" userId="70aa37a227b20b5e" providerId="LiveId" clId="{BC2D25B3-E9E3-4B5E-8384-478F4255B10B}" dt="2024-06-17T15:27:56.970" v="3070"/>
        <pc:sldMkLst>
          <pc:docMk/>
          <pc:sldMk cId="339632256" sldId="266"/>
        </pc:sldMkLst>
        <pc:spChg chg="mod">
          <ac:chgData name="Matěj Sochůrek" userId="70aa37a227b20b5e" providerId="LiveId" clId="{BC2D25B3-E9E3-4B5E-8384-478F4255B10B}" dt="2024-06-17T15:05:53.042" v="2648" actId="1076"/>
          <ac:spMkLst>
            <pc:docMk/>
            <pc:sldMk cId="339632256" sldId="266"/>
            <ac:spMk id="2" creationId="{523F993A-375F-867E-F2F9-930FC75616B8}"/>
          </ac:spMkLst>
        </pc:spChg>
        <pc:picChg chg="add mod">
          <ac:chgData name="Matěj Sochůrek" userId="70aa37a227b20b5e" providerId="LiveId" clId="{BC2D25B3-E9E3-4B5E-8384-478F4255B10B}" dt="2024-06-17T15:18:48.295" v="2795"/>
          <ac:picMkLst>
            <pc:docMk/>
            <pc:sldMk cId="339632256" sldId="266"/>
            <ac:picMk id="3" creationId="{73635C58-42AC-1288-8688-B29D09388502}"/>
          </ac:picMkLst>
        </pc:picChg>
      </pc:sldChg>
      <pc:sldChg chg="modSp new del mod">
        <pc:chgData name="Matěj Sochůrek" userId="70aa37a227b20b5e" providerId="LiveId" clId="{BC2D25B3-E9E3-4B5E-8384-478F4255B10B}" dt="2024-06-17T15:05:32.718" v="2623" actId="2696"/>
        <pc:sldMkLst>
          <pc:docMk/>
          <pc:sldMk cId="3420419722" sldId="266"/>
        </pc:sldMkLst>
        <pc:spChg chg="mod">
          <ac:chgData name="Matěj Sochůrek" userId="70aa37a227b20b5e" providerId="LiveId" clId="{BC2D25B3-E9E3-4B5E-8384-478F4255B10B}" dt="2024-06-17T15:05:30.222" v="2622" actId="20577"/>
          <ac:spMkLst>
            <pc:docMk/>
            <pc:sldMk cId="3420419722" sldId="266"/>
            <ac:spMk id="2" creationId="{A9B7AC9A-0EC2-9177-36D3-A0B12AAE71F6}"/>
          </ac:spMkLst>
        </pc:spChg>
      </pc:sldChg>
      <pc:sldMasterChg chg="add del addSldLayout delSldLayout">
        <pc:chgData name="Matěj Sochůrek" userId="70aa37a227b20b5e" providerId="LiveId" clId="{BC2D25B3-E9E3-4B5E-8384-478F4255B10B}" dt="2024-06-17T13:19:31.972" v="20" actId="26606"/>
        <pc:sldMasterMkLst>
          <pc:docMk/>
          <pc:sldMasterMk cId="1464279206" sldId="2147483690"/>
        </pc:sldMasterMkLst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2519348354" sldId="2147483691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403751820" sldId="2147483692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3922154277" sldId="2147483693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1501289336" sldId="2147483694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392047909" sldId="2147483695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2268653730" sldId="2147483696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1178453183" sldId="2147483697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1136585803" sldId="2147483698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753475522" sldId="2147483699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105347344" sldId="2147483700"/>
          </pc:sldLayoutMkLst>
        </pc:sldLayoutChg>
        <pc:sldLayoutChg chg="add del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1464279206" sldId="2147483690"/>
            <pc:sldLayoutMk cId="4116185842" sldId="2147483701"/>
          </pc:sldLayoutMkLst>
        </pc:sldLayoutChg>
      </pc:sldMasterChg>
      <pc:sldMasterChg chg="add del addSldLayout delSldLayout">
        <pc:chgData name="Matěj Sochůrek" userId="70aa37a227b20b5e" providerId="LiveId" clId="{BC2D25B3-E9E3-4B5E-8384-478F4255B10B}" dt="2024-06-17T13:19:31.792" v="19" actId="26606"/>
        <pc:sldMasterMkLst>
          <pc:docMk/>
          <pc:sldMasterMk cId="175223786" sldId="2147483715"/>
        </pc:sldMasterMkLst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742985125" sldId="2147483704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3403984329" sldId="2147483705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1838593172" sldId="2147483706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3241870139" sldId="2147483707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3510053264" sldId="2147483708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2480237649" sldId="2147483709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1046044241" sldId="2147483710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3683942902" sldId="2147483711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1315954066" sldId="2147483712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2945779993" sldId="2147483713"/>
          </pc:sldLayoutMkLst>
        </pc:sldLayoutChg>
        <pc:sldLayoutChg chg="add del">
          <pc:chgData name="Matěj Sochůrek" userId="70aa37a227b20b5e" providerId="LiveId" clId="{BC2D25B3-E9E3-4B5E-8384-478F4255B10B}" dt="2024-06-17T13:19:31.792" v="19" actId="26606"/>
          <pc:sldLayoutMkLst>
            <pc:docMk/>
            <pc:sldMasterMk cId="175223786" sldId="2147483715"/>
            <pc:sldLayoutMk cId="4292969903" sldId="2147483714"/>
          </pc:sldLayoutMkLst>
        </pc:sldLayoutChg>
      </pc:sldMasterChg>
      <pc:sldMasterChg chg="add addSldLayout">
        <pc:chgData name="Matěj Sochůrek" userId="70aa37a227b20b5e" providerId="LiveId" clId="{BC2D25B3-E9E3-4B5E-8384-478F4255B10B}" dt="2024-06-17T13:19:31.972" v="20" actId="26606"/>
        <pc:sldMasterMkLst>
          <pc:docMk/>
          <pc:sldMasterMk cId="519327711" sldId="2147483780"/>
        </pc:sldMasterMkLst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4148809127" sldId="2147483769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811384050" sldId="2147483770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1588412573" sldId="2147483771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3828265716" sldId="2147483772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1290818721" sldId="2147483773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409848756" sldId="2147483774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3019842364" sldId="2147483775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1359302732" sldId="2147483776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3723108812" sldId="2147483777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1939730460" sldId="2147483778"/>
          </pc:sldLayoutMkLst>
        </pc:sldLayoutChg>
        <pc:sldLayoutChg chg="add">
          <pc:chgData name="Matěj Sochůrek" userId="70aa37a227b20b5e" providerId="LiveId" clId="{BC2D25B3-E9E3-4B5E-8384-478F4255B10B}" dt="2024-06-17T13:19:31.972" v="20" actId="26606"/>
          <pc:sldLayoutMkLst>
            <pc:docMk/>
            <pc:sldMasterMk cId="519327711" sldId="2147483780"/>
            <pc:sldLayoutMk cId="3737288415" sldId="214748377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53604-A6CE-4CEE-B8DC-076009F832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43C40-D05A-4DEC-9B7A-14E1087F840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aseline="0"/>
            <a:t>Zajištění kvality</a:t>
          </a:r>
          <a:endParaRPr lang="en-US"/>
        </a:p>
      </dgm:t>
    </dgm:pt>
    <dgm:pt modelId="{73D0BF6F-3551-4B9F-B5D0-6F9DC7B1916C}" type="parTrans" cxnId="{27D29F5F-C399-4495-9CF9-C037982C5B3D}">
      <dgm:prSet/>
      <dgm:spPr/>
      <dgm:t>
        <a:bodyPr/>
        <a:lstStyle/>
        <a:p>
          <a:endParaRPr lang="en-US"/>
        </a:p>
      </dgm:t>
    </dgm:pt>
    <dgm:pt modelId="{BB82180D-C27C-4A70-9C5B-531392F7C9E2}" type="sibTrans" cxnId="{27D29F5F-C399-4495-9CF9-C037982C5B3D}">
      <dgm:prSet/>
      <dgm:spPr/>
      <dgm:t>
        <a:bodyPr/>
        <a:lstStyle/>
        <a:p>
          <a:endParaRPr lang="en-US"/>
        </a:p>
      </dgm:t>
    </dgm:pt>
    <dgm:pt modelId="{1A1A7CFE-7690-48CD-AE25-4CE36BC9185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aseline="0"/>
            <a:t>Bezpečnost</a:t>
          </a:r>
          <a:endParaRPr lang="en-US"/>
        </a:p>
      </dgm:t>
    </dgm:pt>
    <dgm:pt modelId="{9543541B-F391-4ED2-B3E1-A09458746AA0}" type="parTrans" cxnId="{193739B0-AA96-4ACA-BEB8-EBDD190DD875}">
      <dgm:prSet/>
      <dgm:spPr/>
      <dgm:t>
        <a:bodyPr/>
        <a:lstStyle/>
        <a:p>
          <a:endParaRPr lang="en-US"/>
        </a:p>
      </dgm:t>
    </dgm:pt>
    <dgm:pt modelId="{8C35C32F-D0F0-4DFE-8BBE-EA4A1824A5A9}" type="sibTrans" cxnId="{193739B0-AA96-4ACA-BEB8-EBDD190DD875}">
      <dgm:prSet/>
      <dgm:spPr/>
      <dgm:t>
        <a:bodyPr/>
        <a:lstStyle/>
        <a:p>
          <a:endParaRPr lang="en-US"/>
        </a:p>
      </dgm:t>
    </dgm:pt>
    <dgm:pt modelId="{53C28825-A26D-4988-A518-612A83497CC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aseline="0"/>
            <a:t>Efektivita výroby</a:t>
          </a:r>
          <a:endParaRPr lang="en-US"/>
        </a:p>
      </dgm:t>
    </dgm:pt>
    <dgm:pt modelId="{440D5E0D-46B2-4EEE-8577-AB60CE86FD6A}" type="parTrans" cxnId="{F5CD3C24-148F-42AB-A3E7-BC31CCCC96D1}">
      <dgm:prSet/>
      <dgm:spPr/>
      <dgm:t>
        <a:bodyPr/>
        <a:lstStyle/>
        <a:p>
          <a:endParaRPr lang="en-US"/>
        </a:p>
      </dgm:t>
    </dgm:pt>
    <dgm:pt modelId="{2A6C1B98-30EF-4F32-9F48-04584CBA9D5B}" type="sibTrans" cxnId="{F5CD3C24-148F-42AB-A3E7-BC31CCCC96D1}">
      <dgm:prSet/>
      <dgm:spPr/>
      <dgm:t>
        <a:bodyPr/>
        <a:lstStyle/>
        <a:p>
          <a:endParaRPr lang="en-US"/>
        </a:p>
      </dgm:t>
    </dgm:pt>
    <dgm:pt modelId="{3D9C6B96-DDE0-4DE2-8797-096A3F1D68A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aseline="0"/>
            <a:t>Ekonomické výhody</a:t>
          </a:r>
          <a:endParaRPr lang="en-US"/>
        </a:p>
      </dgm:t>
    </dgm:pt>
    <dgm:pt modelId="{A493516D-0B3C-4745-8075-10D46B3CE098}" type="parTrans" cxnId="{0F78BFF7-3247-4357-9C70-533A70566E55}">
      <dgm:prSet/>
      <dgm:spPr/>
      <dgm:t>
        <a:bodyPr/>
        <a:lstStyle/>
        <a:p>
          <a:endParaRPr lang="en-US"/>
        </a:p>
      </dgm:t>
    </dgm:pt>
    <dgm:pt modelId="{6F74E615-D58F-437E-8DB1-E6B57C07E2EF}" type="sibTrans" cxnId="{0F78BFF7-3247-4357-9C70-533A70566E55}">
      <dgm:prSet/>
      <dgm:spPr/>
      <dgm:t>
        <a:bodyPr/>
        <a:lstStyle/>
        <a:p>
          <a:endParaRPr lang="en-US"/>
        </a:p>
      </dgm:t>
    </dgm:pt>
    <dgm:pt modelId="{637C0C1C-C2B2-41D4-A7F6-E18C2226A55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aseline="0"/>
            <a:t>Splnění regulačních požadavků</a:t>
          </a:r>
          <a:endParaRPr lang="en-US"/>
        </a:p>
      </dgm:t>
    </dgm:pt>
    <dgm:pt modelId="{9785032A-5EF4-45D5-A4D1-E7AF9D4BD4B8}" type="parTrans" cxnId="{C28C914D-E3DF-4D19-A7FE-F72005EE313E}">
      <dgm:prSet/>
      <dgm:spPr/>
      <dgm:t>
        <a:bodyPr/>
        <a:lstStyle/>
        <a:p>
          <a:endParaRPr lang="en-US"/>
        </a:p>
      </dgm:t>
    </dgm:pt>
    <dgm:pt modelId="{07F5600D-7730-47D9-82AF-6643B1E9CF18}" type="sibTrans" cxnId="{C28C914D-E3DF-4D19-A7FE-F72005EE313E}">
      <dgm:prSet/>
      <dgm:spPr/>
      <dgm:t>
        <a:bodyPr/>
        <a:lstStyle/>
        <a:p>
          <a:endParaRPr lang="en-US"/>
        </a:p>
      </dgm:t>
    </dgm:pt>
    <dgm:pt modelId="{17BA8918-594B-4626-B3F4-F4546F2C1B65}" type="pres">
      <dgm:prSet presAssocID="{22353604-A6CE-4CEE-B8DC-076009F8328C}" presName="root" presStyleCnt="0">
        <dgm:presLayoutVars>
          <dgm:dir/>
          <dgm:resizeHandles val="exact"/>
        </dgm:presLayoutVars>
      </dgm:prSet>
      <dgm:spPr/>
    </dgm:pt>
    <dgm:pt modelId="{73ECE43F-DBE8-4CD2-855E-5CEF92FAB8E1}" type="pres">
      <dgm:prSet presAssocID="{26643C40-D05A-4DEC-9B7A-14E1087F8409}" presName="compNode" presStyleCnt="0"/>
      <dgm:spPr/>
    </dgm:pt>
    <dgm:pt modelId="{66F520B1-6AD5-4294-9ACC-32395DD550E8}" type="pres">
      <dgm:prSet presAssocID="{26643C40-D05A-4DEC-9B7A-14E1087F8409}" presName="bgRect" presStyleLbl="bgShp" presStyleIdx="0" presStyleCnt="5"/>
      <dgm:spPr/>
    </dgm:pt>
    <dgm:pt modelId="{98610F65-1EB5-44DE-866D-EE4B8174BD8A}" type="pres">
      <dgm:prSet presAssocID="{26643C40-D05A-4DEC-9B7A-14E1087F840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5B3480EF-EF94-4427-9F91-5D4AAB2385FD}" type="pres">
      <dgm:prSet presAssocID="{26643C40-D05A-4DEC-9B7A-14E1087F8409}" presName="spaceRect" presStyleCnt="0"/>
      <dgm:spPr/>
    </dgm:pt>
    <dgm:pt modelId="{568531ED-DFE1-4643-BC28-0E84368D331D}" type="pres">
      <dgm:prSet presAssocID="{26643C40-D05A-4DEC-9B7A-14E1087F8409}" presName="parTx" presStyleLbl="revTx" presStyleIdx="0" presStyleCnt="5">
        <dgm:presLayoutVars>
          <dgm:chMax val="0"/>
          <dgm:chPref val="0"/>
        </dgm:presLayoutVars>
      </dgm:prSet>
      <dgm:spPr/>
    </dgm:pt>
    <dgm:pt modelId="{0D65A19D-FBBA-42FE-8756-EFDBCCB40D20}" type="pres">
      <dgm:prSet presAssocID="{BB82180D-C27C-4A70-9C5B-531392F7C9E2}" presName="sibTrans" presStyleCnt="0"/>
      <dgm:spPr/>
    </dgm:pt>
    <dgm:pt modelId="{68D262B2-CFDA-451B-8C8F-3F9264189EE9}" type="pres">
      <dgm:prSet presAssocID="{1A1A7CFE-7690-48CD-AE25-4CE36BC91858}" presName="compNode" presStyleCnt="0"/>
      <dgm:spPr/>
    </dgm:pt>
    <dgm:pt modelId="{B2766EB6-8A8B-4248-9714-21281BE7049A}" type="pres">
      <dgm:prSet presAssocID="{1A1A7CFE-7690-48CD-AE25-4CE36BC91858}" presName="bgRect" presStyleLbl="bgShp" presStyleIdx="1" presStyleCnt="5"/>
      <dgm:spPr/>
    </dgm:pt>
    <dgm:pt modelId="{1BCD8BAD-5EF9-4A22-B746-193BA409F58D}" type="pres">
      <dgm:prSet presAssocID="{1A1A7CFE-7690-48CD-AE25-4CE36BC9185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ámek"/>
        </a:ext>
      </dgm:extLst>
    </dgm:pt>
    <dgm:pt modelId="{52401094-EBE7-4067-91E9-59B67711ADA7}" type="pres">
      <dgm:prSet presAssocID="{1A1A7CFE-7690-48CD-AE25-4CE36BC91858}" presName="spaceRect" presStyleCnt="0"/>
      <dgm:spPr/>
    </dgm:pt>
    <dgm:pt modelId="{86A78C77-BACF-49A6-997D-B5E8C275C559}" type="pres">
      <dgm:prSet presAssocID="{1A1A7CFE-7690-48CD-AE25-4CE36BC91858}" presName="parTx" presStyleLbl="revTx" presStyleIdx="1" presStyleCnt="5">
        <dgm:presLayoutVars>
          <dgm:chMax val="0"/>
          <dgm:chPref val="0"/>
        </dgm:presLayoutVars>
      </dgm:prSet>
      <dgm:spPr/>
    </dgm:pt>
    <dgm:pt modelId="{5FE7B7EF-5A97-40AE-A849-F75E4040A893}" type="pres">
      <dgm:prSet presAssocID="{8C35C32F-D0F0-4DFE-8BBE-EA4A1824A5A9}" presName="sibTrans" presStyleCnt="0"/>
      <dgm:spPr/>
    </dgm:pt>
    <dgm:pt modelId="{F0EB7BE7-F4CA-44D3-9DFF-8F8D92C7D5FF}" type="pres">
      <dgm:prSet presAssocID="{53C28825-A26D-4988-A518-612A83497CC8}" presName="compNode" presStyleCnt="0"/>
      <dgm:spPr/>
    </dgm:pt>
    <dgm:pt modelId="{D4E3E097-FD86-4E42-BEFF-C8F03D7157D3}" type="pres">
      <dgm:prSet presAssocID="{53C28825-A26D-4988-A518-612A83497CC8}" presName="bgRect" presStyleLbl="bgShp" presStyleIdx="2" presStyleCnt="5"/>
      <dgm:spPr/>
    </dgm:pt>
    <dgm:pt modelId="{BACE8B1D-BC9B-4BD7-9F4E-689F4FFA95CA}" type="pres">
      <dgm:prSet presAssocID="{53C28825-A26D-4988-A518-612A83497CC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7BF5A72-033D-434E-9683-D9EADF0EA198}" type="pres">
      <dgm:prSet presAssocID="{53C28825-A26D-4988-A518-612A83497CC8}" presName="spaceRect" presStyleCnt="0"/>
      <dgm:spPr/>
    </dgm:pt>
    <dgm:pt modelId="{6E5E8E54-EA19-4E19-9B5F-F416EAD984EF}" type="pres">
      <dgm:prSet presAssocID="{53C28825-A26D-4988-A518-612A83497CC8}" presName="parTx" presStyleLbl="revTx" presStyleIdx="2" presStyleCnt="5">
        <dgm:presLayoutVars>
          <dgm:chMax val="0"/>
          <dgm:chPref val="0"/>
        </dgm:presLayoutVars>
      </dgm:prSet>
      <dgm:spPr/>
    </dgm:pt>
    <dgm:pt modelId="{B6755EC6-5E23-4861-8AEE-1BB1088E6D4C}" type="pres">
      <dgm:prSet presAssocID="{2A6C1B98-30EF-4F32-9F48-04584CBA9D5B}" presName="sibTrans" presStyleCnt="0"/>
      <dgm:spPr/>
    </dgm:pt>
    <dgm:pt modelId="{3053E1F0-8793-421A-A31C-9E429F8D236B}" type="pres">
      <dgm:prSet presAssocID="{3D9C6B96-DDE0-4DE2-8797-096A3F1D68A1}" presName="compNode" presStyleCnt="0"/>
      <dgm:spPr/>
    </dgm:pt>
    <dgm:pt modelId="{8C027704-8E69-4571-BEA8-83698135A3C3}" type="pres">
      <dgm:prSet presAssocID="{3D9C6B96-DDE0-4DE2-8797-096A3F1D68A1}" presName="bgRect" presStyleLbl="bgShp" presStyleIdx="3" presStyleCnt="5"/>
      <dgm:spPr/>
    </dgm:pt>
    <dgm:pt modelId="{BCD9F1FB-4D98-44CF-A7EA-BA910AA1FCEC}" type="pres">
      <dgm:prSet presAssocID="{3D9C6B96-DDE0-4DE2-8797-096A3F1D68A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ce"/>
        </a:ext>
      </dgm:extLst>
    </dgm:pt>
    <dgm:pt modelId="{31EE83D0-DE64-4E72-B3FD-679F99E2A1AE}" type="pres">
      <dgm:prSet presAssocID="{3D9C6B96-DDE0-4DE2-8797-096A3F1D68A1}" presName="spaceRect" presStyleCnt="0"/>
      <dgm:spPr/>
    </dgm:pt>
    <dgm:pt modelId="{24B6E782-BBB8-4A09-8659-CE46FCEF4FC1}" type="pres">
      <dgm:prSet presAssocID="{3D9C6B96-DDE0-4DE2-8797-096A3F1D68A1}" presName="parTx" presStyleLbl="revTx" presStyleIdx="3" presStyleCnt="5">
        <dgm:presLayoutVars>
          <dgm:chMax val="0"/>
          <dgm:chPref val="0"/>
        </dgm:presLayoutVars>
      </dgm:prSet>
      <dgm:spPr/>
    </dgm:pt>
    <dgm:pt modelId="{0CB39F28-26C9-488A-B251-90970ADE3C0F}" type="pres">
      <dgm:prSet presAssocID="{6F74E615-D58F-437E-8DB1-E6B57C07E2EF}" presName="sibTrans" presStyleCnt="0"/>
      <dgm:spPr/>
    </dgm:pt>
    <dgm:pt modelId="{E7F6ED19-8B0C-4571-8F31-AF5A9E4F2256}" type="pres">
      <dgm:prSet presAssocID="{637C0C1C-C2B2-41D4-A7F6-E18C2226A555}" presName="compNode" presStyleCnt="0"/>
      <dgm:spPr/>
    </dgm:pt>
    <dgm:pt modelId="{18C9C2C9-D2BC-4753-AB85-9DCB671F0BAC}" type="pres">
      <dgm:prSet presAssocID="{637C0C1C-C2B2-41D4-A7F6-E18C2226A555}" presName="bgRect" presStyleLbl="bgShp" presStyleIdx="4" presStyleCnt="5"/>
      <dgm:spPr/>
    </dgm:pt>
    <dgm:pt modelId="{40E69AE5-F55E-4E10-BF03-9D111B2958EC}" type="pres">
      <dgm:prSet presAssocID="{637C0C1C-C2B2-41D4-A7F6-E18C2226A55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ákladní vůz"/>
        </a:ext>
      </dgm:extLst>
    </dgm:pt>
    <dgm:pt modelId="{BBB9D53A-13F4-4E84-A69A-8F92B6CF4D4C}" type="pres">
      <dgm:prSet presAssocID="{637C0C1C-C2B2-41D4-A7F6-E18C2226A555}" presName="spaceRect" presStyleCnt="0"/>
      <dgm:spPr/>
    </dgm:pt>
    <dgm:pt modelId="{2966738E-EE1C-4A75-991C-AE2103920959}" type="pres">
      <dgm:prSet presAssocID="{637C0C1C-C2B2-41D4-A7F6-E18C2226A55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46D030B-ED61-40B3-9A07-F81E32B1BA7A}" type="presOf" srcId="{637C0C1C-C2B2-41D4-A7F6-E18C2226A555}" destId="{2966738E-EE1C-4A75-991C-AE2103920959}" srcOrd="0" destOrd="0" presId="urn:microsoft.com/office/officeart/2018/2/layout/IconVerticalSolidList"/>
    <dgm:cxn modelId="{CEAE5D14-45B7-42DD-AA5C-6534A5FDB759}" type="presOf" srcId="{26643C40-D05A-4DEC-9B7A-14E1087F8409}" destId="{568531ED-DFE1-4643-BC28-0E84368D331D}" srcOrd="0" destOrd="0" presId="urn:microsoft.com/office/officeart/2018/2/layout/IconVerticalSolidList"/>
    <dgm:cxn modelId="{F5CD3C24-148F-42AB-A3E7-BC31CCCC96D1}" srcId="{22353604-A6CE-4CEE-B8DC-076009F8328C}" destId="{53C28825-A26D-4988-A518-612A83497CC8}" srcOrd="2" destOrd="0" parTransId="{440D5E0D-46B2-4EEE-8577-AB60CE86FD6A}" sibTransId="{2A6C1B98-30EF-4F32-9F48-04584CBA9D5B}"/>
    <dgm:cxn modelId="{E41C512E-00D0-44E6-8EFE-0E8ED2F4ECEF}" type="presOf" srcId="{53C28825-A26D-4988-A518-612A83497CC8}" destId="{6E5E8E54-EA19-4E19-9B5F-F416EAD984EF}" srcOrd="0" destOrd="0" presId="urn:microsoft.com/office/officeart/2018/2/layout/IconVerticalSolidList"/>
    <dgm:cxn modelId="{27D29F5F-C399-4495-9CF9-C037982C5B3D}" srcId="{22353604-A6CE-4CEE-B8DC-076009F8328C}" destId="{26643C40-D05A-4DEC-9B7A-14E1087F8409}" srcOrd="0" destOrd="0" parTransId="{73D0BF6F-3551-4B9F-B5D0-6F9DC7B1916C}" sibTransId="{BB82180D-C27C-4A70-9C5B-531392F7C9E2}"/>
    <dgm:cxn modelId="{C28C914D-E3DF-4D19-A7FE-F72005EE313E}" srcId="{22353604-A6CE-4CEE-B8DC-076009F8328C}" destId="{637C0C1C-C2B2-41D4-A7F6-E18C2226A555}" srcOrd="4" destOrd="0" parTransId="{9785032A-5EF4-45D5-A4D1-E7AF9D4BD4B8}" sibTransId="{07F5600D-7730-47D9-82AF-6643B1E9CF18}"/>
    <dgm:cxn modelId="{6B44E477-8B1A-445F-AD96-353D82AA6859}" type="presOf" srcId="{1A1A7CFE-7690-48CD-AE25-4CE36BC91858}" destId="{86A78C77-BACF-49A6-997D-B5E8C275C559}" srcOrd="0" destOrd="0" presId="urn:microsoft.com/office/officeart/2018/2/layout/IconVerticalSolidList"/>
    <dgm:cxn modelId="{193739B0-AA96-4ACA-BEB8-EBDD190DD875}" srcId="{22353604-A6CE-4CEE-B8DC-076009F8328C}" destId="{1A1A7CFE-7690-48CD-AE25-4CE36BC91858}" srcOrd="1" destOrd="0" parTransId="{9543541B-F391-4ED2-B3E1-A09458746AA0}" sibTransId="{8C35C32F-D0F0-4DFE-8BBE-EA4A1824A5A9}"/>
    <dgm:cxn modelId="{236EC7B2-B714-4E31-B27C-DF9583CA91BF}" type="presOf" srcId="{22353604-A6CE-4CEE-B8DC-076009F8328C}" destId="{17BA8918-594B-4626-B3F4-F4546F2C1B65}" srcOrd="0" destOrd="0" presId="urn:microsoft.com/office/officeart/2018/2/layout/IconVerticalSolidList"/>
    <dgm:cxn modelId="{0F78BFF7-3247-4357-9C70-533A70566E55}" srcId="{22353604-A6CE-4CEE-B8DC-076009F8328C}" destId="{3D9C6B96-DDE0-4DE2-8797-096A3F1D68A1}" srcOrd="3" destOrd="0" parTransId="{A493516D-0B3C-4745-8075-10D46B3CE098}" sibTransId="{6F74E615-D58F-437E-8DB1-E6B57C07E2EF}"/>
    <dgm:cxn modelId="{E94DF0FC-438B-42CE-8B5B-69A88AA4987A}" type="presOf" srcId="{3D9C6B96-DDE0-4DE2-8797-096A3F1D68A1}" destId="{24B6E782-BBB8-4A09-8659-CE46FCEF4FC1}" srcOrd="0" destOrd="0" presId="urn:microsoft.com/office/officeart/2018/2/layout/IconVerticalSolidList"/>
    <dgm:cxn modelId="{C4512F61-0F12-4900-AFBF-40EE51505E82}" type="presParOf" srcId="{17BA8918-594B-4626-B3F4-F4546F2C1B65}" destId="{73ECE43F-DBE8-4CD2-855E-5CEF92FAB8E1}" srcOrd="0" destOrd="0" presId="urn:microsoft.com/office/officeart/2018/2/layout/IconVerticalSolidList"/>
    <dgm:cxn modelId="{FA527EAC-8DDF-4BC8-98D4-4EC69F77F234}" type="presParOf" srcId="{73ECE43F-DBE8-4CD2-855E-5CEF92FAB8E1}" destId="{66F520B1-6AD5-4294-9ACC-32395DD550E8}" srcOrd="0" destOrd="0" presId="urn:microsoft.com/office/officeart/2018/2/layout/IconVerticalSolidList"/>
    <dgm:cxn modelId="{432272EA-BB4C-493E-8C8E-419F8C849D92}" type="presParOf" srcId="{73ECE43F-DBE8-4CD2-855E-5CEF92FAB8E1}" destId="{98610F65-1EB5-44DE-866D-EE4B8174BD8A}" srcOrd="1" destOrd="0" presId="urn:microsoft.com/office/officeart/2018/2/layout/IconVerticalSolidList"/>
    <dgm:cxn modelId="{C01721C2-3D36-4218-84D3-962194F1667A}" type="presParOf" srcId="{73ECE43F-DBE8-4CD2-855E-5CEF92FAB8E1}" destId="{5B3480EF-EF94-4427-9F91-5D4AAB2385FD}" srcOrd="2" destOrd="0" presId="urn:microsoft.com/office/officeart/2018/2/layout/IconVerticalSolidList"/>
    <dgm:cxn modelId="{8A2F7DAE-38B9-40C3-9465-C8A8F755641D}" type="presParOf" srcId="{73ECE43F-DBE8-4CD2-855E-5CEF92FAB8E1}" destId="{568531ED-DFE1-4643-BC28-0E84368D331D}" srcOrd="3" destOrd="0" presId="urn:microsoft.com/office/officeart/2018/2/layout/IconVerticalSolidList"/>
    <dgm:cxn modelId="{925010A5-91D7-4639-810F-9B672A708DCB}" type="presParOf" srcId="{17BA8918-594B-4626-B3F4-F4546F2C1B65}" destId="{0D65A19D-FBBA-42FE-8756-EFDBCCB40D20}" srcOrd="1" destOrd="0" presId="urn:microsoft.com/office/officeart/2018/2/layout/IconVerticalSolidList"/>
    <dgm:cxn modelId="{8D0C1E64-5430-4DF5-B1FC-C0DBEA8BAF54}" type="presParOf" srcId="{17BA8918-594B-4626-B3F4-F4546F2C1B65}" destId="{68D262B2-CFDA-451B-8C8F-3F9264189EE9}" srcOrd="2" destOrd="0" presId="urn:microsoft.com/office/officeart/2018/2/layout/IconVerticalSolidList"/>
    <dgm:cxn modelId="{F6BCEB83-04EF-403A-B459-0C38A794B432}" type="presParOf" srcId="{68D262B2-CFDA-451B-8C8F-3F9264189EE9}" destId="{B2766EB6-8A8B-4248-9714-21281BE7049A}" srcOrd="0" destOrd="0" presId="urn:microsoft.com/office/officeart/2018/2/layout/IconVerticalSolidList"/>
    <dgm:cxn modelId="{615FD574-9018-4835-AE34-6163188DB905}" type="presParOf" srcId="{68D262B2-CFDA-451B-8C8F-3F9264189EE9}" destId="{1BCD8BAD-5EF9-4A22-B746-193BA409F58D}" srcOrd="1" destOrd="0" presId="urn:microsoft.com/office/officeart/2018/2/layout/IconVerticalSolidList"/>
    <dgm:cxn modelId="{F456A1EE-C451-4ABD-8DB8-7D9B4C30803F}" type="presParOf" srcId="{68D262B2-CFDA-451B-8C8F-3F9264189EE9}" destId="{52401094-EBE7-4067-91E9-59B67711ADA7}" srcOrd="2" destOrd="0" presId="urn:microsoft.com/office/officeart/2018/2/layout/IconVerticalSolidList"/>
    <dgm:cxn modelId="{BFA0C57E-5D2C-4BA5-873C-398DC34D7A93}" type="presParOf" srcId="{68D262B2-CFDA-451B-8C8F-3F9264189EE9}" destId="{86A78C77-BACF-49A6-997D-B5E8C275C559}" srcOrd="3" destOrd="0" presId="urn:microsoft.com/office/officeart/2018/2/layout/IconVerticalSolidList"/>
    <dgm:cxn modelId="{5034F5B7-2DCF-446C-93AA-F02B3E8292F5}" type="presParOf" srcId="{17BA8918-594B-4626-B3F4-F4546F2C1B65}" destId="{5FE7B7EF-5A97-40AE-A849-F75E4040A893}" srcOrd="3" destOrd="0" presId="urn:microsoft.com/office/officeart/2018/2/layout/IconVerticalSolidList"/>
    <dgm:cxn modelId="{20687DC8-F2A0-4D17-8626-30504D3A6B39}" type="presParOf" srcId="{17BA8918-594B-4626-B3F4-F4546F2C1B65}" destId="{F0EB7BE7-F4CA-44D3-9DFF-8F8D92C7D5FF}" srcOrd="4" destOrd="0" presId="urn:microsoft.com/office/officeart/2018/2/layout/IconVerticalSolidList"/>
    <dgm:cxn modelId="{FC7BE5E3-10D5-426D-B835-23AF72EFBEC2}" type="presParOf" srcId="{F0EB7BE7-F4CA-44D3-9DFF-8F8D92C7D5FF}" destId="{D4E3E097-FD86-4E42-BEFF-C8F03D7157D3}" srcOrd="0" destOrd="0" presId="urn:microsoft.com/office/officeart/2018/2/layout/IconVerticalSolidList"/>
    <dgm:cxn modelId="{3C172385-172C-4693-BB4A-76822685AB55}" type="presParOf" srcId="{F0EB7BE7-F4CA-44D3-9DFF-8F8D92C7D5FF}" destId="{BACE8B1D-BC9B-4BD7-9F4E-689F4FFA95CA}" srcOrd="1" destOrd="0" presId="urn:microsoft.com/office/officeart/2018/2/layout/IconVerticalSolidList"/>
    <dgm:cxn modelId="{C6484028-ABA3-48CF-B849-B73D519C7917}" type="presParOf" srcId="{F0EB7BE7-F4CA-44D3-9DFF-8F8D92C7D5FF}" destId="{A7BF5A72-033D-434E-9683-D9EADF0EA198}" srcOrd="2" destOrd="0" presId="urn:microsoft.com/office/officeart/2018/2/layout/IconVerticalSolidList"/>
    <dgm:cxn modelId="{6E9928EF-DCFD-4430-AFCD-E405BD7DAFAB}" type="presParOf" srcId="{F0EB7BE7-F4CA-44D3-9DFF-8F8D92C7D5FF}" destId="{6E5E8E54-EA19-4E19-9B5F-F416EAD984EF}" srcOrd="3" destOrd="0" presId="urn:microsoft.com/office/officeart/2018/2/layout/IconVerticalSolidList"/>
    <dgm:cxn modelId="{98F8DFCA-3F3B-48CE-B5E5-3EBB5A19CFA7}" type="presParOf" srcId="{17BA8918-594B-4626-B3F4-F4546F2C1B65}" destId="{B6755EC6-5E23-4861-8AEE-1BB1088E6D4C}" srcOrd="5" destOrd="0" presId="urn:microsoft.com/office/officeart/2018/2/layout/IconVerticalSolidList"/>
    <dgm:cxn modelId="{3B042A7E-4B61-48D9-8890-0AAE54927F53}" type="presParOf" srcId="{17BA8918-594B-4626-B3F4-F4546F2C1B65}" destId="{3053E1F0-8793-421A-A31C-9E429F8D236B}" srcOrd="6" destOrd="0" presId="urn:microsoft.com/office/officeart/2018/2/layout/IconVerticalSolidList"/>
    <dgm:cxn modelId="{471CD68C-4A02-4B01-A88C-7765D95ED286}" type="presParOf" srcId="{3053E1F0-8793-421A-A31C-9E429F8D236B}" destId="{8C027704-8E69-4571-BEA8-83698135A3C3}" srcOrd="0" destOrd="0" presId="urn:microsoft.com/office/officeart/2018/2/layout/IconVerticalSolidList"/>
    <dgm:cxn modelId="{B23DAC09-6594-41A5-B2B2-E4124B7BDFDC}" type="presParOf" srcId="{3053E1F0-8793-421A-A31C-9E429F8D236B}" destId="{BCD9F1FB-4D98-44CF-A7EA-BA910AA1FCEC}" srcOrd="1" destOrd="0" presId="urn:microsoft.com/office/officeart/2018/2/layout/IconVerticalSolidList"/>
    <dgm:cxn modelId="{2ABB8ABD-6CD4-4DB7-97DB-BA5CF09CA37D}" type="presParOf" srcId="{3053E1F0-8793-421A-A31C-9E429F8D236B}" destId="{31EE83D0-DE64-4E72-B3FD-679F99E2A1AE}" srcOrd="2" destOrd="0" presId="urn:microsoft.com/office/officeart/2018/2/layout/IconVerticalSolidList"/>
    <dgm:cxn modelId="{57738E9C-A34B-44B5-92A9-A1EDBD987D79}" type="presParOf" srcId="{3053E1F0-8793-421A-A31C-9E429F8D236B}" destId="{24B6E782-BBB8-4A09-8659-CE46FCEF4FC1}" srcOrd="3" destOrd="0" presId="urn:microsoft.com/office/officeart/2018/2/layout/IconVerticalSolidList"/>
    <dgm:cxn modelId="{0094F94C-3A00-4E55-84A2-B56095141436}" type="presParOf" srcId="{17BA8918-594B-4626-B3F4-F4546F2C1B65}" destId="{0CB39F28-26C9-488A-B251-90970ADE3C0F}" srcOrd="7" destOrd="0" presId="urn:microsoft.com/office/officeart/2018/2/layout/IconVerticalSolidList"/>
    <dgm:cxn modelId="{A5FCA848-EA47-4AE0-B767-95FD05D33DE0}" type="presParOf" srcId="{17BA8918-594B-4626-B3F4-F4546F2C1B65}" destId="{E7F6ED19-8B0C-4571-8F31-AF5A9E4F2256}" srcOrd="8" destOrd="0" presId="urn:microsoft.com/office/officeart/2018/2/layout/IconVerticalSolidList"/>
    <dgm:cxn modelId="{DD1094D6-F303-43A2-9F88-4B06278C25CC}" type="presParOf" srcId="{E7F6ED19-8B0C-4571-8F31-AF5A9E4F2256}" destId="{18C9C2C9-D2BC-4753-AB85-9DCB671F0BAC}" srcOrd="0" destOrd="0" presId="urn:microsoft.com/office/officeart/2018/2/layout/IconVerticalSolidList"/>
    <dgm:cxn modelId="{5AC83C8D-B1FC-447A-8F54-E5FDAE9DEBC2}" type="presParOf" srcId="{E7F6ED19-8B0C-4571-8F31-AF5A9E4F2256}" destId="{40E69AE5-F55E-4E10-BF03-9D111B2958EC}" srcOrd="1" destOrd="0" presId="urn:microsoft.com/office/officeart/2018/2/layout/IconVerticalSolidList"/>
    <dgm:cxn modelId="{E7885088-E6F5-4972-A54B-EEFA8205AD95}" type="presParOf" srcId="{E7F6ED19-8B0C-4571-8F31-AF5A9E4F2256}" destId="{BBB9D53A-13F4-4E84-A69A-8F92B6CF4D4C}" srcOrd="2" destOrd="0" presId="urn:microsoft.com/office/officeart/2018/2/layout/IconVerticalSolidList"/>
    <dgm:cxn modelId="{76708B3E-64A9-4E0C-A2DF-5EC064F92FB4}" type="presParOf" srcId="{E7F6ED19-8B0C-4571-8F31-AF5A9E4F2256}" destId="{2966738E-EE1C-4A75-991C-AE21039209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20B1-6AD5-4294-9ACC-32395DD550E8}">
      <dsp:nvSpPr>
        <dsp:cNvPr id="0" name=""/>
        <dsp:cNvSpPr/>
      </dsp:nvSpPr>
      <dsp:spPr>
        <a:xfrm>
          <a:off x="0" y="3125"/>
          <a:ext cx="4758611" cy="6657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10F65-1EB5-44DE-866D-EE4B8174BD8A}">
      <dsp:nvSpPr>
        <dsp:cNvPr id="0" name=""/>
        <dsp:cNvSpPr/>
      </dsp:nvSpPr>
      <dsp:spPr>
        <a:xfrm>
          <a:off x="201376" y="152909"/>
          <a:ext cx="366139" cy="366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531ED-DFE1-4643-BC28-0E84368D331D}">
      <dsp:nvSpPr>
        <dsp:cNvPr id="0" name=""/>
        <dsp:cNvSpPr/>
      </dsp:nvSpPr>
      <dsp:spPr>
        <a:xfrm>
          <a:off x="768892" y="3125"/>
          <a:ext cx="3989719" cy="66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54" tIns="70454" rIns="70454" bIns="704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baseline="0"/>
            <a:t>Zajištění kvality</a:t>
          </a:r>
          <a:endParaRPr lang="en-US" sz="1900" kern="1200"/>
        </a:p>
      </dsp:txBody>
      <dsp:txXfrm>
        <a:off x="768892" y="3125"/>
        <a:ext cx="3989719" cy="665708"/>
      </dsp:txXfrm>
    </dsp:sp>
    <dsp:sp modelId="{B2766EB6-8A8B-4248-9714-21281BE7049A}">
      <dsp:nvSpPr>
        <dsp:cNvPr id="0" name=""/>
        <dsp:cNvSpPr/>
      </dsp:nvSpPr>
      <dsp:spPr>
        <a:xfrm>
          <a:off x="0" y="835260"/>
          <a:ext cx="4758611" cy="6657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D8BAD-5EF9-4A22-B746-193BA409F58D}">
      <dsp:nvSpPr>
        <dsp:cNvPr id="0" name=""/>
        <dsp:cNvSpPr/>
      </dsp:nvSpPr>
      <dsp:spPr>
        <a:xfrm>
          <a:off x="201376" y="985044"/>
          <a:ext cx="366139" cy="366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78C77-BACF-49A6-997D-B5E8C275C559}">
      <dsp:nvSpPr>
        <dsp:cNvPr id="0" name=""/>
        <dsp:cNvSpPr/>
      </dsp:nvSpPr>
      <dsp:spPr>
        <a:xfrm>
          <a:off x="768892" y="835260"/>
          <a:ext cx="3989719" cy="66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54" tIns="70454" rIns="70454" bIns="704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baseline="0"/>
            <a:t>Bezpečnost</a:t>
          </a:r>
          <a:endParaRPr lang="en-US" sz="1900" kern="1200"/>
        </a:p>
      </dsp:txBody>
      <dsp:txXfrm>
        <a:off x="768892" y="835260"/>
        <a:ext cx="3989719" cy="665708"/>
      </dsp:txXfrm>
    </dsp:sp>
    <dsp:sp modelId="{D4E3E097-FD86-4E42-BEFF-C8F03D7157D3}">
      <dsp:nvSpPr>
        <dsp:cNvPr id="0" name=""/>
        <dsp:cNvSpPr/>
      </dsp:nvSpPr>
      <dsp:spPr>
        <a:xfrm>
          <a:off x="0" y="1667395"/>
          <a:ext cx="4758611" cy="6657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8B1D-BC9B-4BD7-9F4E-689F4FFA95CA}">
      <dsp:nvSpPr>
        <dsp:cNvPr id="0" name=""/>
        <dsp:cNvSpPr/>
      </dsp:nvSpPr>
      <dsp:spPr>
        <a:xfrm>
          <a:off x="201376" y="1817179"/>
          <a:ext cx="366139" cy="366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E8E54-EA19-4E19-9B5F-F416EAD984EF}">
      <dsp:nvSpPr>
        <dsp:cNvPr id="0" name=""/>
        <dsp:cNvSpPr/>
      </dsp:nvSpPr>
      <dsp:spPr>
        <a:xfrm>
          <a:off x="768892" y="1667395"/>
          <a:ext cx="3989719" cy="66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54" tIns="70454" rIns="70454" bIns="704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baseline="0"/>
            <a:t>Efektivita výroby</a:t>
          </a:r>
          <a:endParaRPr lang="en-US" sz="1900" kern="1200"/>
        </a:p>
      </dsp:txBody>
      <dsp:txXfrm>
        <a:off x="768892" y="1667395"/>
        <a:ext cx="3989719" cy="665708"/>
      </dsp:txXfrm>
    </dsp:sp>
    <dsp:sp modelId="{8C027704-8E69-4571-BEA8-83698135A3C3}">
      <dsp:nvSpPr>
        <dsp:cNvPr id="0" name=""/>
        <dsp:cNvSpPr/>
      </dsp:nvSpPr>
      <dsp:spPr>
        <a:xfrm>
          <a:off x="0" y="2499530"/>
          <a:ext cx="4758611" cy="6657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9F1FB-4D98-44CF-A7EA-BA910AA1FCEC}">
      <dsp:nvSpPr>
        <dsp:cNvPr id="0" name=""/>
        <dsp:cNvSpPr/>
      </dsp:nvSpPr>
      <dsp:spPr>
        <a:xfrm>
          <a:off x="201376" y="2649314"/>
          <a:ext cx="366139" cy="366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6E782-BBB8-4A09-8659-CE46FCEF4FC1}">
      <dsp:nvSpPr>
        <dsp:cNvPr id="0" name=""/>
        <dsp:cNvSpPr/>
      </dsp:nvSpPr>
      <dsp:spPr>
        <a:xfrm>
          <a:off x="768892" y="2499530"/>
          <a:ext cx="3989719" cy="66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54" tIns="70454" rIns="70454" bIns="704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baseline="0"/>
            <a:t>Ekonomické výhody</a:t>
          </a:r>
          <a:endParaRPr lang="en-US" sz="1900" kern="1200"/>
        </a:p>
      </dsp:txBody>
      <dsp:txXfrm>
        <a:off x="768892" y="2499530"/>
        <a:ext cx="3989719" cy="665708"/>
      </dsp:txXfrm>
    </dsp:sp>
    <dsp:sp modelId="{18C9C2C9-D2BC-4753-AB85-9DCB671F0BAC}">
      <dsp:nvSpPr>
        <dsp:cNvPr id="0" name=""/>
        <dsp:cNvSpPr/>
      </dsp:nvSpPr>
      <dsp:spPr>
        <a:xfrm>
          <a:off x="0" y="3331665"/>
          <a:ext cx="4758611" cy="6657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69AE5-F55E-4E10-BF03-9D111B2958EC}">
      <dsp:nvSpPr>
        <dsp:cNvPr id="0" name=""/>
        <dsp:cNvSpPr/>
      </dsp:nvSpPr>
      <dsp:spPr>
        <a:xfrm>
          <a:off x="201376" y="3481449"/>
          <a:ext cx="366139" cy="3661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6738E-EE1C-4A75-991C-AE2103920959}">
      <dsp:nvSpPr>
        <dsp:cNvPr id="0" name=""/>
        <dsp:cNvSpPr/>
      </dsp:nvSpPr>
      <dsp:spPr>
        <a:xfrm>
          <a:off x="768892" y="3331665"/>
          <a:ext cx="3989719" cy="66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54" tIns="70454" rIns="70454" bIns="7045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baseline="0"/>
            <a:t>Splnění regulačních požadavků</a:t>
          </a:r>
          <a:endParaRPr lang="en-US" sz="1900" kern="1200"/>
        </a:p>
      </dsp:txBody>
      <dsp:txXfrm>
        <a:off x="768892" y="3331665"/>
        <a:ext cx="3989719" cy="66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80053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9349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1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1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765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661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382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3282A-B24E-CD6F-4568-BB248EB4E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008" y="3258248"/>
            <a:ext cx="8967691" cy="2126883"/>
          </a:xfrm>
        </p:spPr>
        <p:txBody>
          <a:bodyPr>
            <a:normAutofit fontScale="90000"/>
          </a:bodyPr>
          <a:lstStyle/>
          <a:p>
            <a:r>
              <a:rPr lang="cs-CZ" sz="33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Vstupní a výstupní kontrola finálních spínačů ve firmě BCS AUTOMOTIVE INTERFACE SOLUTIONS, včetně výkresové dokumentace</a:t>
            </a: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sz="4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7161F-89F8-4BE3-734C-8A698A4EC262}"/>
              </a:ext>
            </a:extLst>
          </p:cNvPr>
          <p:cNvSpPr txBox="1"/>
          <p:nvPr/>
        </p:nvSpPr>
        <p:spPr>
          <a:xfrm>
            <a:off x="3217658" y="1231271"/>
            <a:ext cx="4821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</a:p>
          <a:p>
            <a:pPr algn="ctr"/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920AF1-88CB-2635-8C57-FD245060B3DD}"/>
              </a:ext>
            </a:extLst>
          </p:cNvPr>
          <p:cNvSpPr txBox="1"/>
          <p:nvPr/>
        </p:nvSpPr>
        <p:spPr>
          <a:xfrm>
            <a:off x="627707" y="5520999"/>
            <a:ext cx="6108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Matěj Sochůrek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Jan Kolínský, Ph.D.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Tereza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Širhalová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Obrázek 14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E5179E68-6485-D91A-C266-DCEED9B95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29" y="555942"/>
            <a:ext cx="2221570" cy="22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1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F993A-375F-867E-F2F9-930FC756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pic>
        <p:nvPicPr>
          <p:cNvPr id="3" name="Obrázek 2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73635C58-42AC-1288-8688-B29D09388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8" y="130407"/>
            <a:ext cx="1110785" cy="11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EDAA2-D11D-00B2-E34A-1249EED8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Motivace a důvody řešení daného problému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6DAA5-5E75-7FB5-F90B-75AD3E4E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Pracovní náplň a způsob řízení kvality ve firmě BCS AIS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Zlepšení kvality a procesu přijímaných dílů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Zefektivnění vstupní kontroly</a:t>
            </a: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53D57DA1-5959-7F83-90E5-D907E8CA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30407"/>
            <a:ext cx="1110785" cy="11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97A58-7DE2-4A41-0446-410927C8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br>
              <a:rPr lang="cs-CZ" dirty="0"/>
            </a:br>
            <a:r>
              <a:rPr lang="cs-CZ" dirty="0"/>
              <a:t>_____________________________________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3686C-74E9-E929-33CC-30ECD39D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03695"/>
            <a:ext cx="9601200" cy="35814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opsat a seznámit s problematikou přijímání vstupních komponentů a výstupní kontrolou finálních spínačů ve firmě BCS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Automotive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Interface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Zaměření se na provedení vstupní kontroly komponentů a výstupní kontroly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vyrohbených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spínačů </a:t>
            </a:r>
            <a:endParaRPr lang="cs-CZ" dirty="0"/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70887C65-B3D1-F3C7-C7A7-B8086B67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30407"/>
            <a:ext cx="1110785" cy="11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7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1C950-BFC5-BD6C-4AF7-561BF8630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360" y="1825160"/>
            <a:ext cx="8849419" cy="37446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Mezinárodní producent v oblasti výroby plastových a kovových spínačů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Výrobní závody po celém světě – Evropa, Asie, Amerika (cca 3600 zaměstnanců)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Dodavatel pro přední světové značky v oblasti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  <a:br>
              <a:rPr lang="cs-CZ" dirty="0"/>
            </a:br>
            <a:endParaRPr lang="cs-CZ" dirty="0"/>
          </a:p>
          <a:p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18F070-D91C-4EDE-9436-7A45E7BB8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16" r="38625"/>
          <a:stretch/>
        </p:blipFill>
        <p:spPr>
          <a:xfrm>
            <a:off x="1141801" y="278966"/>
            <a:ext cx="4054524" cy="1398654"/>
          </a:xfrm>
          <a:prstGeom prst="rect">
            <a:avLst/>
          </a:prstGeom>
        </p:spPr>
      </p:pic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BFFD17DD-1B72-269A-40CF-E007791A6C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89" y="3572273"/>
            <a:ext cx="6251932" cy="3096792"/>
          </a:xfrm>
          <a:prstGeom prst="rect">
            <a:avLst/>
          </a:prstGeom>
        </p:spPr>
      </p:pic>
      <p:pic>
        <p:nvPicPr>
          <p:cNvPr id="17" name="Obrázek 16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FF67CEA9-24B8-5E37-C040-EAF80241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2" y="111934"/>
            <a:ext cx="1110785" cy="11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5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86BDD-2750-16C1-AC02-D3B06E58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Důvod vstupní kontroly</a:t>
            </a:r>
            <a:br>
              <a:rPr lang="cs-CZ" dirty="0"/>
            </a:br>
            <a:r>
              <a:rPr lang="cs-CZ" dirty="0"/>
              <a:t>_____________________________________</a:t>
            </a:r>
          </a:p>
        </p:txBody>
      </p:sp>
      <p:graphicFrame>
        <p:nvGraphicFramePr>
          <p:cNvPr id="17" name="Zástupný obsah 3">
            <a:extLst>
              <a:ext uri="{FF2B5EF4-FFF2-40B4-BE49-F238E27FC236}">
                <a16:creationId xmlns:a16="http://schemas.microsoft.com/office/drawing/2014/main" id="{FDB05191-A242-0FC6-62DD-F78D5F9A130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56996" y="2171700"/>
          <a:ext cx="4758612" cy="400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B8984BDB-B8D3-E311-52C7-CB0FBAEBB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8" y="130407"/>
            <a:ext cx="1110785" cy="11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6C5F5-E328-E3C9-BEE8-795AAC0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36" y="168383"/>
            <a:ext cx="10148964" cy="173713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Provedení vstupní kontroly na vybraném komponentu</a:t>
            </a:r>
            <a:br>
              <a:rPr lang="cs-CZ" dirty="0"/>
            </a:br>
            <a:r>
              <a:rPr lang="cs-CZ" dirty="0"/>
              <a:t>_______________________________________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0112A4-58B7-107C-309A-AF6B3E462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B81F5F-C329-3B5B-D27F-D86E621930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EE4774-B71F-DA6F-F5C2-2DA3D2ACD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E0059B-ED8E-C958-F535-D19C9E3D3A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F5B17E5B-0878-ACAA-C75F-DBCA46AA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8" y="130407"/>
            <a:ext cx="1110785" cy="11107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F409E8-BDA1-CD91-EC7F-883E6DDCA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7" y="1819617"/>
            <a:ext cx="5107808" cy="2552911"/>
          </a:xfrm>
          <a:prstGeom prst="rect">
            <a:avLst/>
          </a:prstGeom>
        </p:spPr>
      </p:pic>
      <p:pic>
        <p:nvPicPr>
          <p:cNvPr id="9" name="Obrázek 8" descr="Obsah obrázku interiér, kancelářské potřeby, stroj/přístroj, elektronika&#10;&#10;Popis byl vytvořen automaticky">
            <a:extLst>
              <a:ext uri="{FF2B5EF4-FFF2-40B4-BE49-F238E27FC236}">
                <a16:creationId xmlns:a16="http://schemas.microsoft.com/office/drawing/2014/main" id="{1323744C-D41E-AD39-EA9A-72BA84117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9052111" y="1841117"/>
            <a:ext cx="2884476" cy="3400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 descr="Obsah obrázku vrtání, stroj/přístroj, Elektrické nářadí, území&#10;&#10;Popis byl vytvořen automaticky">
            <a:extLst>
              <a:ext uri="{FF2B5EF4-FFF2-40B4-BE49-F238E27FC236}">
                <a16:creationId xmlns:a16="http://schemas.microsoft.com/office/drawing/2014/main" id="{0090F9F9-99C1-DAAB-24E3-E0350FEDE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9334" r="15419" b="10676"/>
          <a:stretch/>
        </p:blipFill>
        <p:spPr bwMode="auto">
          <a:xfrm>
            <a:off x="5932974" y="1816651"/>
            <a:ext cx="3138224" cy="2593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 descr="Obsah obrázku skica, kresba, diagram, Technický výkres&#10;&#10;Popis byl vytvořen automaticky">
            <a:extLst>
              <a:ext uri="{FF2B5EF4-FFF2-40B4-BE49-F238E27FC236}">
                <a16:creationId xmlns:a16="http://schemas.microsoft.com/office/drawing/2014/main" id="{96FF24AE-3A85-CA42-7679-96D5CA1BD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80" y="4367454"/>
            <a:ext cx="3560684" cy="2388348"/>
          </a:xfrm>
          <a:prstGeom prst="rect">
            <a:avLst/>
          </a:prstGeom>
        </p:spPr>
      </p:pic>
      <p:pic>
        <p:nvPicPr>
          <p:cNvPr id="12" name="Obrázek 11" descr="Obsah obrázku text, nářadí, posuvné měřítko&#10;&#10;Popis byl vytvořen automaticky">
            <a:extLst>
              <a:ext uri="{FF2B5EF4-FFF2-40B4-BE49-F238E27FC236}">
                <a16:creationId xmlns:a16="http://schemas.microsoft.com/office/drawing/2014/main" id="{B011B45B-7813-4EFD-5CAB-C8D9A8F0D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3" t="13554" r="31947" b="13396"/>
          <a:stretch/>
        </p:blipFill>
        <p:spPr bwMode="auto">
          <a:xfrm rot="16200000">
            <a:off x="9562859" y="4203747"/>
            <a:ext cx="1484147" cy="3560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 descr="Obsah obrázku kresba, skica, diagram, Technický výkres&#10;&#10;Popis byl vytvořen automaticky">
            <a:extLst>
              <a:ext uri="{FF2B5EF4-FFF2-40B4-BE49-F238E27FC236}">
                <a16:creationId xmlns:a16="http://schemas.microsoft.com/office/drawing/2014/main" id="{A62586F5-7C79-FD3C-7039-B081ACD7E4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6" y="4381810"/>
            <a:ext cx="4140244" cy="23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198A5-9B9F-C09F-F3C5-E97193D1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Provedení výstupní kontroly na vybraném spínači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4ABF9A-3F35-1DD4-1DCB-FA67CDF16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2377" y="2864067"/>
            <a:ext cx="3188966" cy="3581401"/>
          </a:xfrm>
        </p:spPr>
        <p:txBody>
          <a:bodyPr/>
          <a:lstStyle/>
          <a:p>
            <a:r>
              <a:rPr lang="cs-CZ" dirty="0"/>
              <a:t>EOLT – end </a:t>
            </a:r>
            <a:r>
              <a:rPr lang="cs-CZ" dirty="0" err="1"/>
              <a:t>of</a:t>
            </a:r>
            <a:r>
              <a:rPr lang="cs-CZ" dirty="0"/>
              <a:t> line tester </a:t>
            </a:r>
          </a:p>
          <a:p>
            <a:r>
              <a:rPr lang="cs-CZ" dirty="0"/>
              <a:t>DLN – 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launch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</a:p>
        </p:txBody>
      </p:sp>
      <p:pic>
        <p:nvPicPr>
          <p:cNvPr id="5" name="Obrázek 4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3457953F-1DB8-9A69-153D-68B2CCD6D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8" y="130407"/>
            <a:ext cx="1110785" cy="1110785"/>
          </a:xfrm>
          <a:prstGeom prst="rect">
            <a:avLst/>
          </a:prstGeom>
        </p:spPr>
      </p:pic>
      <p:pic>
        <p:nvPicPr>
          <p:cNvPr id="6" name="Zástupný obsah 5" descr="Obsah obrázku text, interiér, inženýrství, stroj/přístroj&#10;&#10;Popis byl vytvořen automaticky">
            <a:extLst>
              <a:ext uri="{FF2B5EF4-FFF2-40B4-BE49-F238E27FC236}">
                <a16:creationId xmlns:a16="http://schemas.microsoft.com/office/drawing/2014/main" id="{3354F091-2DC0-6307-ACBF-C3D4291CAD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6822" y="2658331"/>
            <a:ext cx="3765701" cy="4372824"/>
          </a:xfrm>
          <a:prstGeom prst="rect">
            <a:avLst/>
          </a:prstGeom>
        </p:spPr>
      </p:pic>
      <p:pic>
        <p:nvPicPr>
          <p:cNvPr id="7" name="Obrázek 6" descr="Obsah obrázku osoba, elektronika, stroj/přístroj, nářadí&#10;&#10;Popis byl vytvořen automaticky">
            <a:extLst>
              <a:ext uri="{FF2B5EF4-FFF2-40B4-BE49-F238E27FC236}">
                <a16:creationId xmlns:a16="http://schemas.microsoft.com/office/drawing/2014/main" id="{41865D06-9269-F987-6006-7580CAC29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 b="13054"/>
          <a:stretch/>
        </p:blipFill>
        <p:spPr bwMode="auto">
          <a:xfrm>
            <a:off x="4246116" y="3305924"/>
            <a:ext cx="3337144" cy="3421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62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010851-AEE0-3EAB-3F3E-5886BE4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 err="1"/>
              <a:t>Dosažené</a:t>
            </a:r>
            <a:r>
              <a:rPr lang="en-US" b="1" dirty="0"/>
              <a:t> </a:t>
            </a:r>
            <a:r>
              <a:rPr lang="en-US" b="1" dirty="0" err="1"/>
              <a:t>výsledky</a:t>
            </a:r>
            <a:r>
              <a:rPr lang="en-US" b="1" dirty="0"/>
              <a:t> </a:t>
            </a:r>
            <a:r>
              <a:rPr lang="en-US" b="1" dirty="0" err="1"/>
              <a:t>vstupní</a:t>
            </a:r>
            <a:r>
              <a:rPr lang="en-US" b="1" dirty="0"/>
              <a:t> </a:t>
            </a:r>
            <a:r>
              <a:rPr lang="en-US" b="1" dirty="0" err="1"/>
              <a:t>kontroly</a:t>
            </a:r>
            <a:br>
              <a:rPr lang="cs-CZ" dirty="0"/>
            </a:br>
            <a:r>
              <a:rPr lang="cs-CZ" dirty="0"/>
              <a:t>________________________________________</a:t>
            </a:r>
            <a:endParaRPr 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DD1DF2-86D9-40CA-E04A-E02265383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3562" y="2286000"/>
            <a:ext cx="5072437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Naměřené</a:t>
            </a:r>
            <a:r>
              <a:rPr lang="en-US" sz="1800" dirty="0"/>
              <a:t> </a:t>
            </a:r>
            <a:r>
              <a:rPr lang="en-US" sz="1800" dirty="0" err="1"/>
              <a:t>hodnoty</a:t>
            </a:r>
            <a:r>
              <a:rPr lang="en-US" sz="1800" dirty="0"/>
              <a:t> se </a:t>
            </a:r>
            <a:r>
              <a:rPr lang="en-US" sz="1800" dirty="0" err="1"/>
              <a:t>zapisují</a:t>
            </a:r>
            <a:r>
              <a:rPr lang="en-US" sz="1800" dirty="0"/>
              <a:t> do </a:t>
            </a:r>
            <a:r>
              <a:rPr lang="en-US" sz="1800" dirty="0" err="1"/>
              <a:t>kontrolního</a:t>
            </a:r>
            <a:r>
              <a:rPr lang="en-US" sz="1800" dirty="0"/>
              <a:t> </a:t>
            </a:r>
            <a:r>
              <a:rPr lang="en-US" sz="1800" dirty="0" err="1"/>
              <a:t>plánu</a:t>
            </a:r>
            <a:endParaRPr lang="en-US" sz="1800" dirty="0"/>
          </a:p>
          <a:p>
            <a:r>
              <a:rPr lang="en-US" sz="1800" dirty="0" err="1"/>
              <a:t>Nález</a:t>
            </a:r>
            <a:r>
              <a:rPr lang="en-US" sz="1800" dirty="0"/>
              <a:t> </a:t>
            </a:r>
            <a:r>
              <a:rPr lang="en-US" sz="1800" dirty="0" err="1"/>
              <a:t>neshodného</a:t>
            </a:r>
            <a:r>
              <a:rPr lang="en-US" sz="1800" dirty="0"/>
              <a:t> </a:t>
            </a:r>
            <a:r>
              <a:rPr lang="en-US" sz="1800" dirty="0" err="1"/>
              <a:t>dílu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VK = </a:t>
            </a:r>
            <a:r>
              <a:rPr lang="en-US" sz="1800" dirty="0" err="1"/>
              <a:t>zastavení</a:t>
            </a:r>
            <a:r>
              <a:rPr lang="en-US" sz="1800" dirty="0"/>
              <a:t> </a:t>
            </a:r>
            <a:r>
              <a:rPr lang="en-US" sz="1800" dirty="0" err="1"/>
              <a:t>materiálu</a:t>
            </a:r>
            <a:endParaRPr lang="en-US" sz="1800" dirty="0"/>
          </a:p>
          <a:p>
            <a:r>
              <a:rPr lang="en-US" sz="1800" dirty="0" err="1"/>
              <a:t>Nastává</a:t>
            </a:r>
            <a:r>
              <a:rPr lang="en-US" sz="1800" dirty="0"/>
              <a:t> </a:t>
            </a:r>
            <a:r>
              <a:rPr lang="en-US" sz="1800" dirty="0" err="1"/>
              <a:t>proces</a:t>
            </a:r>
            <a:r>
              <a:rPr lang="cs-CZ" sz="1800" dirty="0"/>
              <a:t> pro </a:t>
            </a:r>
            <a:r>
              <a:rPr lang="en-US" sz="1800" dirty="0" err="1"/>
              <a:t>zjištění</a:t>
            </a:r>
            <a:r>
              <a:rPr lang="en-US" sz="1800" dirty="0"/>
              <a:t> </a:t>
            </a:r>
            <a:r>
              <a:rPr lang="cs-CZ" sz="1800" dirty="0"/>
              <a:t>neshody/problému</a:t>
            </a:r>
            <a:r>
              <a:rPr lang="en-US" sz="1800" dirty="0"/>
              <a:t> (</a:t>
            </a:r>
            <a:r>
              <a:rPr lang="en-US" sz="1800" dirty="0" err="1"/>
              <a:t>reklamační</a:t>
            </a:r>
            <a:r>
              <a:rPr lang="en-US" sz="1800" dirty="0"/>
              <a:t> </a:t>
            </a:r>
            <a:r>
              <a:rPr lang="en-US" sz="1800" dirty="0" err="1"/>
              <a:t>řízení</a:t>
            </a:r>
            <a:r>
              <a:rPr lang="en-US" sz="1800" dirty="0"/>
              <a:t>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7B53515-33BB-80DE-978F-2C55134F1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60" y="3429000"/>
            <a:ext cx="5105445" cy="31143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936A660-FBE1-DCDE-C181-B3C603703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0" y="2286000"/>
            <a:ext cx="5344795" cy="916709"/>
          </a:xfrm>
          <a:prstGeom prst="rect">
            <a:avLst/>
          </a:prstGeom>
        </p:spPr>
      </p:pic>
      <p:pic>
        <p:nvPicPr>
          <p:cNvPr id="14" name="Obrázek 1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5E8B280F-3891-8B58-FE86-4FB192F5F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8" y="130407"/>
            <a:ext cx="1110785" cy="11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0699D-C34A-DB37-10AD-90790DE4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Doplňující otázky</a:t>
            </a:r>
            <a:br>
              <a:rPr lang="cs-CZ" dirty="0"/>
            </a:br>
            <a:r>
              <a:rPr lang="cs-CZ" dirty="0"/>
              <a:t>_____________________________________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87A4D-6E0C-22B5-BCB1-BC2F239D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Otázky od oponenta práce:</a:t>
            </a:r>
          </a:p>
          <a:p>
            <a:r>
              <a:rPr lang="cs-CZ" dirty="0"/>
              <a:t>Co to znamená metoda FMEA?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Otázky od vedoucího práce:</a:t>
            </a:r>
          </a:p>
          <a:p>
            <a:r>
              <a:rPr lang="cs-CZ" dirty="0"/>
              <a:t>Žádné otázky nebyly položeny.</a:t>
            </a:r>
          </a:p>
        </p:txBody>
      </p:sp>
      <p:pic>
        <p:nvPicPr>
          <p:cNvPr id="4" name="Obrázek 3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B02E2BA3-3BAD-5454-71AD-C6A75F693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98" y="130407"/>
            <a:ext cx="1110785" cy="11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2323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151</TotalTime>
  <Words>256</Words>
  <Application>Microsoft Office PowerPoint</Application>
  <PresentationFormat>Širokoúhlá obrazovka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Times New Roman</vt:lpstr>
      <vt:lpstr>Oříznutí</vt:lpstr>
      <vt:lpstr>Vstupní a výstupní kontrola finálních spínačů ve firmě BCS AUTOMOTIVE INTERFACE SOLUTIONS, včetně výkresové dokumentace </vt:lpstr>
      <vt:lpstr>Motivace a důvody řešení daného problému _________________________________________</vt:lpstr>
      <vt:lpstr>Cíl práce _____________________________________</vt:lpstr>
      <vt:lpstr>Prezentace aplikace PowerPoint</vt:lpstr>
      <vt:lpstr>Důvod vstupní kontroly _____________________________________</vt:lpstr>
      <vt:lpstr>Provedení vstupní kontroly na vybraném komponentu _______________________________________</vt:lpstr>
      <vt:lpstr>Provedení výstupní kontroly na vybraném spínači _________________________________</vt:lpstr>
      <vt:lpstr>Dosažené výsledky vstupní kontroly ________________________________________</vt:lpstr>
      <vt:lpstr>Doplňující otázky _____________________________________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Matej Sochurek</dc:creator>
  <cp:lastModifiedBy>Matěj Sochůrek</cp:lastModifiedBy>
  <cp:revision>1</cp:revision>
  <dcterms:created xsi:type="dcterms:W3CDTF">2024-06-17T12:56:57Z</dcterms:created>
  <dcterms:modified xsi:type="dcterms:W3CDTF">2024-06-19T08:42:10Z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2f5152-33b6-40dd-8fe1-a6bc42e8554d_Enabled">
    <vt:lpwstr>true</vt:lpwstr>
  </property>
  <property fmtid="{D5CDD505-2E9C-101B-9397-08002B2CF9AE}" pid="3" name="MSIP_Label_682f5152-33b6-40dd-8fe1-a6bc42e8554d_SetDate">
    <vt:lpwstr>2024-06-17T12:57:20Z</vt:lpwstr>
  </property>
  <property fmtid="{D5CDD505-2E9C-101B-9397-08002B2CF9AE}" pid="4" name="MSIP_Label_682f5152-33b6-40dd-8fe1-a6bc42e8554d_Method">
    <vt:lpwstr>Standard</vt:lpwstr>
  </property>
  <property fmtid="{D5CDD505-2E9C-101B-9397-08002B2CF9AE}" pid="5" name="MSIP_Label_682f5152-33b6-40dd-8fe1-a6bc42e8554d_Name">
    <vt:lpwstr>Internal Only</vt:lpwstr>
  </property>
  <property fmtid="{D5CDD505-2E9C-101B-9397-08002B2CF9AE}" pid="6" name="MSIP_Label_682f5152-33b6-40dd-8fe1-a6bc42e8554d_SiteId">
    <vt:lpwstr>a3d0403d-64c5-41a0-b87d-aaf9fe44273c</vt:lpwstr>
  </property>
  <property fmtid="{D5CDD505-2E9C-101B-9397-08002B2CF9AE}" pid="7" name="MSIP_Label_682f5152-33b6-40dd-8fe1-a6bc42e8554d_ActionId">
    <vt:lpwstr>00e97d60-2d34-4000-a498-ffd68e723e22</vt:lpwstr>
  </property>
  <property fmtid="{D5CDD505-2E9C-101B-9397-08002B2CF9AE}" pid="8" name="MSIP_Label_682f5152-33b6-40dd-8fe1-a6bc42e8554d_ContentBits">
    <vt:lpwstr>0</vt:lpwstr>
  </property>
</Properties>
</file>