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9" r:id="rId3"/>
    <p:sldId id="297" r:id="rId4"/>
    <p:sldId id="298" r:id="rId5"/>
    <p:sldId id="257" r:id="rId6"/>
    <p:sldId id="258" r:id="rId7"/>
    <p:sldId id="260" r:id="rId8"/>
    <p:sldId id="275" r:id="rId9"/>
    <p:sldId id="299" r:id="rId10"/>
    <p:sldId id="300" r:id="rId11"/>
    <p:sldId id="301" r:id="rId12"/>
  </p:sldIdLst>
  <p:sldSz cx="9144000" cy="5143500" type="screen16x9"/>
  <p:notesSz cx="6858000" cy="9144000"/>
  <p:embeddedFontLst>
    <p:embeddedFont>
      <p:font typeface="Anaheim" panose="020B0604020202020204" charset="-18"/>
      <p:regular r:id="rId14"/>
    </p:embeddedFont>
    <p:embeddedFont>
      <p:font typeface="Figtree" panose="020B0604020202020204" charset="0"/>
      <p:regular r:id="rId15"/>
      <p:bold r:id="rId16"/>
      <p:italic r:id="rId17"/>
      <p:boldItalic r:id="rId18"/>
    </p:embeddedFont>
    <p:embeddedFont>
      <p:font typeface="Raleway" pitchFamily="2" charset="-18"/>
      <p:regular r:id="rId19"/>
      <p:bold r:id="rId20"/>
      <p:italic r:id="rId21"/>
      <p:boldItalic r:id="rId22"/>
    </p:embeddedFont>
    <p:embeddedFont>
      <p:font typeface="Schibsted Grotesk" panose="020B0604020202020204" charset="-18"/>
      <p:regular r:id="rId23"/>
      <p:bold r:id="rId24"/>
      <p:italic r:id="rId25"/>
      <p:boldItalic r:id="rId26"/>
    </p:embeddedFont>
    <p:embeddedFont>
      <p:font typeface="Schibsted Grotesk SemiBold" panose="020B0604020202020204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4DCDF-2599-474A-8BFE-B490B7E4F768}">
  <a:tblStyle styleId="{3564DCDF-2599-474A-8BFE-B490B7E4F7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C2468E-26A1-4040-89BA-EDE883A452F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06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9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10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8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s://bit.ly/3A1uf1Q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447100" cy="5143501"/>
            <a:chOff x="0" y="0"/>
            <a:chExt cx="9447100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6134"/>
            <a:stretch/>
          </p:blipFill>
          <p:spPr>
            <a:xfrm>
              <a:off x="0" y="0"/>
              <a:ext cx="3284977" cy="51435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oogle Shape;11;p2"/>
            <p:cNvGrpSpPr/>
            <p:nvPr/>
          </p:nvGrpSpPr>
          <p:grpSpPr>
            <a:xfrm>
              <a:off x="7414451" y="179669"/>
              <a:ext cx="2032649" cy="475796"/>
              <a:chOff x="5000750" y="481775"/>
              <a:chExt cx="1329050" cy="311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026400" y="621850"/>
                <a:ext cx="130340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52136" h="5908" extrusionOk="0">
                    <a:moveTo>
                      <a:pt x="24815" y="0"/>
                    </a:moveTo>
                    <a:lnTo>
                      <a:pt x="19094" y="5721"/>
                    </a:lnTo>
                    <a:lnTo>
                      <a:pt x="1" y="5721"/>
                    </a:lnTo>
                    <a:lnTo>
                      <a:pt x="1" y="5908"/>
                    </a:lnTo>
                    <a:lnTo>
                      <a:pt x="19170" y="5908"/>
                    </a:lnTo>
                    <a:lnTo>
                      <a:pt x="24891" y="186"/>
                    </a:lnTo>
                    <a:lnTo>
                      <a:pt x="52136" y="186"/>
                    </a:lnTo>
                    <a:cubicBezTo>
                      <a:pt x="52090" y="135"/>
                      <a:pt x="52060" y="69"/>
                      <a:pt x="52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61775" y="575150"/>
                <a:ext cx="110915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44366" h="5909" extrusionOk="0">
                    <a:moveTo>
                      <a:pt x="19400" y="1"/>
                    </a:moveTo>
                    <a:lnTo>
                      <a:pt x="13679" y="5722"/>
                    </a:lnTo>
                    <a:lnTo>
                      <a:pt x="1" y="5722"/>
                    </a:lnTo>
                    <a:lnTo>
                      <a:pt x="1" y="5908"/>
                    </a:lnTo>
                    <a:lnTo>
                      <a:pt x="13756" y="5908"/>
                    </a:lnTo>
                    <a:lnTo>
                      <a:pt x="19477" y="188"/>
                    </a:lnTo>
                    <a:lnTo>
                      <a:pt x="44350" y="188"/>
                    </a:lnTo>
                    <a:cubicBezTo>
                      <a:pt x="44343" y="125"/>
                      <a:pt x="44349" y="62"/>
                      <a:pt x="44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70725" y="528425"/>
                <a:ext cx="94935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37974" h="5909" extrusionOk="0">
                    <a:moveTo>
                      <a:pt x="15042" y="1"/>
                    </a:moveTo>
                    <a:lnTo>
                      <a:pt x="9321" y="5722"/>
                    </a:lnTo>
                    <a:lnTo>
                      <a:pt x="0" y="5722"/>
                    </a:lnTo>
                    <a:lnTo>
                      <a:pt x="0" y="5908"/>
                    </a:lnTo>
                    <a:lnTo>
                      <a:pt x="9398" y="5908"/>
                    </a:lnTo>
                    <a:lnTo>
                      <a:pt x="15119" y="188"/>
                    </a:lnTo>
                    <a:lnTo>
                      <a:pt x="37974" y="188"/>
                    </a:lnTo>
                    <a:cubicBezTo>
                      <a:pt x="37954" y="128"/>
                      <a:pt x="37949" y="64"/>
                      <a:pt x="379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60950" y="481775"/>
                <a:ext cx="8314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3258" h="5908" extrusionOk="0">
                    <a:moveTo>
                      <a:pt x="11433" y="0"/>
                    </a:moveTo>
                    <a:lnTo>
                      <a:pt x="5712" y="5722"/>
                    </a:lnTo>
                    <a:lnTo>
                      <a:pt x="0" y="5722"/>
                    </a:lnTo>
                    <a:lnTo>
                      <a:pt x="0" y="5908"/>
                    </a:lnTo>
                    <a:lnTo>
                      <a:pt x="5789" y="5908"/>
                    </a:lnTo>
                    <a:lnTo>
                      <a:pt x="11510" y="186"/>
                    </a:lnTo>
                    <a:lnTo>
                      <a:pt x="33257" y="186"/>
                    </a:lnTo>
                    <a:cubicBezTo>
                      <a:pt x="33236" y="125"/>
                      <a:pt x="33228" y="61"/>
                      <a:pt x="332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5300" y="601475"/>
                <a:ext cx="51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2055" y="1027"/>
                    </a:moveTo>
                    <a:cubicBezTo>
                      <a:pt x="2055" y="1594"/>
                      <a:pt x="1596" y="2055"/>
                      <a:pt x="1027" y="2055"/>
                    </a:cubicBezTo>
                    <a:cubicBezTo>
                      <a:pt x="460" y="2055"/>
                      <a:pt x="0" y="1594"/>
                      <a:pt x="0" y="1027"/>
                    </a:cubicBezTo>
                    <a:cubicBezTo>
                      <a:pt x="0" y="460"/>
                      <a:pt x="459" y="0"/>
                      <a:pt x="1027" y="0"/>
                    </a:cubicBezTo>
                    <a:cubicBezTo>
                      <a:pt x="1594" y="0"/>
                      <a:pt x="2055" y="461"/>
                      <a:pt x="2055" y="10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45025" y="648125"/>
                <a:ext cx="514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6" extrusionOk="0">
                    <a:moveTo>
                      <a:pt x="2055" y="1028"/>
                    </a:moveTo>
                    <a:cubicBezTo>
                      <a:pt x="2055" y="1595"/>
                      <a:pt x="1595" y="2055"/>
                      <a:pt x="1028" y="2055"/>
                    </a:cubicBezTo>
                    <a:cubicBezTo>
                      <a:pt x="459" y="2055"/>
                      <a:pt x="1" y="1594"/>
                      <a:pt x="1" y="1028"/>
                    </a:cubicBezTo>
                    <a:cubicBezTo>
                      <a:pt x="1" y="462"/>
                      <a:pt x="459" y="1"/>
                      <a:pt x="1028" y="1"/>
                    </a:cubicBezTo>
                    <a:cubicBezTo>
                      <a:pt x="1595" y="1"/>
                      <a:pt x="2055" y="462"/>
                      <a:pt x="2055" y="10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134550" y="694825"/>
                <a:ext cx="514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6" extrusionOk="0">
                    <a:moveTo>
                      <a:pt x="2055" y="1028"/>
                    </a:moveTo>
                    <a:cubicBezTo>
                      <a:pt x="2055" y="1594"/>
                      <a:pt x="1594" y="2055"/>
                      <a:pt x="1028" y="2055"/>
                    </a:cubicBezTo>
                    <a:cubicBezTo>
                      <a:pt x="461" y="2055"/>
                      <a:pt x="0" y="1594"/>
                      <a:pt x="0" y="1028"/>
                    </a:cubicBezTo>
                    <a:cubicBezTo>
                      <a:pt x="0" y="461"/>
                      <a:pt x="461" y="0"/>
                      <a:pt x="1028" y="0"/>
                    </a:cubicBezTo>
                    <a:cubicBezTo>
                      <a:pt x="1595" y="0"/>
                      <a:pt x="2055" y="461"/>
                      <a:pt x="2055" y="10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000750" y="741475"/>
                <a:ext cx="514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6" extrusionOk="0">
                    <a:moveTo>
                      <a:pt x="2055" y="1028"/>
                    </a:moveTo>
                    <a:cubicBezTo>
                      <a:pt x="2055" y="1596"/>
                      <a:pt x="1596" y="2056"/>
                      <a:pt x="1028" y="2056"/>
                    </a:cubicBezTo>
                    <a:cubicBezTo>
                      <a:pt x="460" y="2056"/>
                      <a:pt x="0" y="1595"/>
                      <a:pt x="0" y="1028"/>
                    </a:cubicBezTo>
                    <a:cubicBezTo>
                      <a:pt x="0" y="462"/>
                      <a:pt x="460" y="1"/>
                      <a:pt x="1028" y="1"/>
                    </a:cubicBezTo>
                    <a:cubicBezTo>
                      <a:pt x="1596" y="1"/>
                      <a:pt x="2055" y="462"/>
                      <a:pt x="2055" y="10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7521800" y="4385213"/>
              <a:ext cx="1622200" cy="437575"/>
              <a:chOff x="3109550" y="3432375"/>
              <a:chExt cx="1622200" cy="43757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3980725" y="3817350"/>
                <a:ext cx="7271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29086" h="294" extrusionOk="0">
                    <a:moveTo>
                      <a:pt x="148" y="0"/>
                    </a:moveTo>
                    <a:cubicBezTo>
                      <a:pt x="66" y="0"/>
                      <a:pt x="1" y="65"/>
                      <a:pt x="1" y="147"/>
                    </a:cubicBezTo>
                    <a:cubicBezTo>
                      <a:pt x="1" y="228"/>
                      <a:pt x="66" y="294"/>
                      <a:pt x="148" y="294"/>
                    </a:cubicBezTo>
                    <a:lnTo>
                      <a:pt x="28937" y="294"/>
                    </a:lnTo>
                    <a:cubicBezTo>
                      <a:pt x="29019" y="294"/>
                      <a:pt x="29084" y="226"/>
                      <a:pt x="29085" y="147"/>
                    </a:cubicBezTo>
                    <a:cubicBezTo>
                      <a:pt x="29085" y="65"/>
                      <a:pt x="29020" y="0"/>
                      <a:pt x="2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76550" y="3793425"/>
                <a:ext cx="55200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cubicBezTo>
                      <a:pt x="495" y="0"/>
                      <a:pt x="1" y="494"/>
                      <a:pt x="1" y="1104"/>
                    </a:cubicBezTo>
                    <a:cubicBezTo>
                      <a:pt x="1" y="1713"/>
                      <a:pt x="495" y="2207"/>
                      <a:pt x="1104" y="2207"/>
                    </a:cubicBezTo>
                    <a:cubicBezTo>
                      <a:pt x="1713" y="2207"/>
                      <a:pt x="2208" y="1713"/>
                      <a:pt x="2208" y="1104"/>
                    </a:cubicBezTo>
                    <a:cubicBezTo>
                      <a:pt x="2208" y="494"/>
                      <a:pt x="1713" y="0"/>
                      <a:pt x="1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154450" y="3477650"/>
                <a:ext cx="347750" cy="347050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3882" extrusionOk="0">
                    <a:moveTo>
                      <a:pt x="162" y="0"/>
                    </a:moveTo>
                    <a:cubicBezTo>
                      <a:pt x="124" y="0"/>
                      <a:pt x="86" y="15"/>
                      <a:pt x="57" y="43"/>
                    </a:cubicBezTo>
                    <a:cubicBezTo>
                      <a:pt x="1" y="100"/>
                      <a:pt x="1" y="193"/>
                      <a:pt x="57" y="251"/>
                    </a:cubicBezTo>
                    <a:lnTo>
                      <a:pt x="13645" y="13838"/>
                    </a:lnTo>
                    <a:cubicBezTo>
                      <a:pt x="13674" y="13866"/>
                      <a:pt x="13711" y="13882"/>
                      <a:pt x="13749" y="13882"/>
                    </a:cubicBezTo>
                    <a:cubicBezTo>
                      <a:pt x="13787" y="13882"/>
                      <a:pt x="13824" y="13866"/>
                      <a:pt x="13852" y="13838"/>
                    </a:cubicBezTo>
                    <a:cubicBezTo>
                      <a:pt x="13910" y="13781"/>
                      <a:pt x="13910" y="13687"/>
                      <a:pt x="13852" y="13629"/>
                    </a:cubicBezTo>
                    <a:lnTo>
                      <a:pt x="266" y="43"/>
                    </a:lnTo>
                    <a:cubicBezTo>
                      <a:pt x="237" y="15"/>
                      <a:pt x="199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483475" y="3806300"/>
                <a:ext cx="63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176" extrusionOk="0">
                    <a:moveTo>
                      <a:pt x="588" y="1"/>
                    </a:moveTo>
                    <a:cubicBezTo>
                      <a:pt x="263" y="1"/>
                      <a:pt x="1" y="264"/>
                      <a:pt x="1" y="589"/>
                    </a:cubicBezTo>
                    <a:cubicBezTo>
                      <a:pt x="1" y="913"/>
                      <a:pt x="263" y="1176"/>
                      <a:pt x="588" y="1176"/>
                    </a:cubicBezTo>
                    <a:lnTo>
                      <a:pt x="1957" y="1176"/>
                    </a:lnTo>
                    <a:cubicBezTo>
                      <a:pt x="2283" y="1176"/>
                      <a:pt x="2545" y="913"/>
                      <a:pt x="2545" y="589"/>
                    </a:cubicBezTo>
                    <a:cubicBezTo>
                      <a:pt x="2545" y="264"/>
                      <a:pt x="2283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605675" y="3806300"/>
                <a:ext cx="2712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0849" h="1176" extrusionOk="0">
                    <a:moveTo>
                      <a:pt x="587" y="1"/>
                    </a:moveTo>
                    <a:cubicBezTo>
                      <a:pt x="264" y="1"/>
                      <a:pt x="0" y="264"/>
                      <a:pt x="0" y="589"/>
                    </a:cubicBezTo>
                    <a:cubicBezTo>
                      <a:pt x="0" y="913"/>
                      <a:pt x="264" y="1176"/>
                      <a:pt x="587" y="1176"/>
                    </a:cubicBezTo>
                    <a:lnTo>
                      <a:pt x="3666" y="1176"/>
                    </a:lnTo>
                    <a:cubicBezTo>
                      <a:pt x="3990" y="1176"/>
                      <a:pt x="4253" y="913"/>
                      <a:pt x="4253" y="589"/>
                    </a:cubicBezTo>
                    <a:cubicBezTo>
                      <a:pt x="4253" y="264"/>
                      <a:pt x="3990" y="1"/>
                      <a:pt x="3666" y="1"/>
                    </a:cubicBezTo>
                    <a:close/>
                    <a:moveTo>
                      <a:pt x="7184" y="1"/>
                    </a:moveTo>
                    <a:cubicBezTo>
                      <a:pt x="6859" y="1"/>
                      <a:pt x="6597" y="264"/>
                      <a:pt x="6597" y="589"/>
                    </a:cubicBezTo>
                    <a:cubicBezTo>
                      <a:pt x="6597" y="913"/>
                      <a:pt x="6859" y="1176"/>
                      <a:pt x="7184" y="1176"/>
                    </a:cubicBezTo>
                    <a:lnTo>
                      <a:pt x="10262" y="1176"/>
                    </a:lnTo>
                    <a:cubicBezTo>
                      <a:pt x="10587" y="1176"/>
                      <a:pt x="10849" y="913"/>
                      <a:pt x="10849" y="589"/>
                    </a:cubicBezTo>
                    <a:cubicBezTo>
                      <a:pt x="10849" y="264"/>
                      <a:pt x="10587" y="1"/>
                      <a:pt x="10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5475" y="3806300"/>
                <a:ext cx="63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176" extrusionOk="0">
                    <a:moveTo>
                      <a:pt x="588" y="1"/>
                    </a:moveTo>
                    <a:cubicBezTo>
                      <a:pt x="263" y="1"/>
                      <a:pt x="1" y="264"/>
                      <a:pt x="1" y="589"/>
                    </a:cubicBezTo>
                    <a:cubicBezTo>
                      <a:pt x="1" y="913"/>
                      <a:pt x="264" y="1176"/>
                      <a:pt x="588" y="1176"/>
                    </a:cubicBezTo>
                    <a:lnTo>
                      <a:pt x="1958" y="1176"/>
                    </a:lnTo>
                    <a:cubicBezTo>
                      <a:pt x="2282" y="1176"/>
                      <a:pt x="2545" y="913"/>
                      <a:pt x="2545" y="589"/>
                    </a:cubicBezTo>
                    <a:cubicBezTo>
                      <a:pt x="2545" y="264"/>
                      <a:pt x="2283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09550" y="3432375"/>
                <a:ext cx="978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5" extrusionOk="0">
                    <a:moveTo>
                      <a:pt x="1958" y="1"/>
                    </a:moveTo>
                    <a:cubicBezTo>
                      <a:pt x="877" y="1"/>
                      <a:pt x="1" y="877"/>
                      <a:pt x="1" y="1958"/>
                    </a:cubicBezTo>
                    <a:cubicBezTo>
                      <a:pt x="1" y="3038"/>
                      <a:pt x="877" y="3915"/>
                      <a:pt x="1958" y="3915"/>
                    </a:cubicBezTo>
                    <a:cubicBezTo>
                      <a:pt x="3039" y="3915"/>
                      <a:pt x="3914" y="3038"/>
                      <a:pt x="3914" y="1958"/>
                    </a:cubicBezTo>
                    <a:cubicBezTo>
                      <a:pt x="3914" y="877"/>
                      <a:pt x="3039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83025" y="3772075"/>
                <a:ext cx="978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5" extrusionOk="0">
                    <a:moveTo>
                      <a:pt x="1957" y="1"/>
                    </a:moveTo>
                    <a:cubicBezTo>
                      <a:pt x="877" y="1"/>
                      <a:pt x="1" y="876"/>
                      <a:pt x="1" y="1958"/>
                    </a:cubicBezTo>
                    <a:cubicBezTo>
                      <a:pt x="1" y="3038"/>
                      <a:pt x="877" y="3915"/>
                      <a:pt x="1957" y="3915"/>
                    </a:cubicBezTo>
                    <a:cubicBezTo>
                      <a:pt x="3038" y="3915"/>
                      <a:pt x="3914" y="3038"/>
                      <a:pt x="3914" y="1958"/>
                    </a:cubicBezTo>
                    <a:cubicBezTo>
                      <a:pt x="3914" y="876"/>
                      <a:pt x="3038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392475" y="3772075"/>
                <a:ext cx="97850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3915" extrusionOk="0">
                    <a:moveTo>
                      <a:pt x="1957" y="1"/>
                    </a:moveTo>
                    <a:cubicBezTo>
                      <a:pt x="876" y="1"/>
                      <a:pt x="0" y="876"/>
                      <a:pt x="0" y="1958"/>
                    </a:cubicBezTo>
                    <a:cubicBezTo>
                      <a:pt x="0" y="3038"/>
                      <a:pt x="876" y="3915"/>
                      <a:pt x="1957" y="3915"/>
                    </a:cubicBezTo>
                    <a:cubicBezTo>
                      <a:pt x="3038" y="3915"/>
                      <a:pt x="3914" y="3038"/>
                      <a:pt x="3914" y="1958"/>
                    </a:cubicBezTo>
                    <a:cubicBezTo>
                      <a:pt x="3914" y="876"/>
                      <a:pt x="3038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81963" y="297475"/>
              <a:ext cx="1262525" cy="484050"/>
              <a:chOff x="1350325" y="970000"/>
              <a:chExt cx="1262525" cy="48405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804000" y="1401425"/>
                <a:ext cx="808850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32354" h="2105" extrusionOk="0">
                    <a:moveTo>
                      <a:pt x="1053" y="1"/>
                    </a:moveTo>
                    <a:cubicBezTo>
                      <a:pt x="473" y="1"/>
                      <a:pt x="1" y="471"/>
                      <a:pt x="1" y="1052"/>
                    </a:cubicBezTo>
                    <a:cubicBezTo>
                      <a:pt x="1" y="1633"/>
                      <a:pt x="473" y="2105"/>
                      <a:pt x="1053" y="2105"/>
                    </a:cubicBezTo>
                    <a:cubicBezTo>
                      <a:pt x="1637" y="2105"/>
                      <a:pt x="2109" y="1633"/>
                      <a:pt x="2109" y="1052"/>
                    </a:cubicBezTo>
                    <a:cubicBezTo>
                      <a:pt x="2109" y="471"/>
                      <a:pt x="1637" y="1"/>
                      <a:pt x="1053" y="1"/>
                    </a:cubicBezTo>
                    <a:close/>
                    <a:moveTo>
                      <a:pt x="7105" y="1"/>
                    </a:moveTo>
                    <a:cubicBezTo>
                      <a:pt x="6524" y="1"/>
                      <a:pt x="6052" y="471"/>
                      <a:pt x="6054" y="1052"/>
                    </a:cubicBezTo>
                    <a:cubicBezTo>
                      <a:pt x="6054" y="1633"/>
                      <a:pt x="6526" y="2105"/>
                      <a:pt x="7105" y="2105"/>
                    </a:cubicBezTo>
                    <a:cubicBezTo>
                      <a:pt x="7686" y="2105"/>
                      <a:pt x="8158" y="1633"/>
                      <a:pt x="8158" y="1052"/>
                    </a:cubicBezTo>
                    <a:cubicBezTo>
                      <a:pt x="8158" y="471"/>
                      <a:pt x="7686" y="1"/>
                      <a:pt x="7105" y="1"/>
                    </a:cubicBezTo>
                    <a:close/>
                    <a:moveTo>
                      <a:pt x="13153" y="1"/>
                    </a:moveTo>
                    <a:cubicBezTo>
                      <a:pt x="12572" y="1"/>
                      <a:pt x="12101" y="471"/>
                      <a:pt x="12101" y="1052"/>
                    </a:cubicBezTo>
                    <a:cubicBezTo>
                      <a:pt x="12101" y="1633"/>
                      <a:pt x="12572" y="2105"/>
                      <a:pt x="13153" y="2105"/>
                    </a:cubicBezTo>
                    <a:cubicBezTo>
                      <a:pt x="13734" y="2105"/>
                      <a:pt x="14204" y="1633"/>
                      <a:pt x="14204" y="1052"/>
                    </a:cubicBezTo>
                    <a:cubicBezTo>
                      <a:pt x="14204" y="471"/>
                      <a:pt x="13732" y="1"/>
                      <a:pt x="13153" y="1"/>
                    </a:cubicBezTo>
                    <a:close/>
                    <a:moveTo>
                      <a:pt x="19204" y="1"/>
                    </a:moveTo>
                    <a:cubicBezTo>
                      <a:pt x="18624" y="1"/>
                      <a:pt x="18153" y="471"/>
                      <a:pt x="18153" y="1052"/>
                    </a:cubicBezTo>
                    <a:cubicBezTo>
                      <a:pt x="18153" y="1633"/>
                      <a:pt x="18624" y="2105"/>
                      <a:pt x="19204" y="2105"/>
                    </a:cubicBezTo>
                    <a:cubicBezTo>
                      <a:pt x="19785" y="2105"/>
                      <a:pt x="20256" y="1633"/>
                      <a:pt x="20256" y="1052"/>
                    </a:cubicBezTo>
                    <a:cubicBezTo>
                      <a:pt x="20256" y="471"/>
                      <a:pt x="19785" y="1"/>
                      <a:pt x="19204" y="1"/>
                    </a:cubicBezTo>
                    <a:close/>
                    <a:moveTo>
                      <a:pt x="25253" y="1"/>
                    </a:moveTo>
                    <a:cubicBezTo>
                      <a:pt x="24672" y="1"/>
                      <a:pt x="24201" y="471"/>
                      <a:pt x="24201" y="1052"/>
                    </a:cubicBezTo>
                    <a:cubicBezTo>
                      <a:pt x="24201" y="1633"/>
                      <a:pt x="24672" y="2105"/>
                      <a:pt x="25253" y="2105"/>
                    </a:cubicBezTo>
                    <a:cubicBezTo>
                      <a:pt x="25833" y="2105"/>
                      <a:pt x="26304" y="1633"/>
                      <a:pt x="26304" y="1052"/>
                    </a:cubicBezTo>
                    <a:cubicBezTo>
                      <a:pt x="26304" y="471"/>
                      <a:pt x="25833" y="1"/>
                      <a:pt x="25253" y="1"/>
                    </a:cubicBezTo>
                    <a:close/>
                    <a:moveTo>
                      <a:pt x="31302" y="1"/>
                    </a:moveTo>
                    <a:cubicBezTo>
                      <a:pt x="30723" y="1"/>
                      <a:pt x="30248" y="471"/>
                      <a:pt x="30248" y="1052"/>
                    </a:cubicBezTo>
                    <a:cubicBezTo>
                      <a:pt x="30248" y="1633"/>
                      <a:pt x="30723" y="2105"/>
                      <a:pt x="31302" y="2105"/>
                    </a:cubicBezTo>
                    <a:cubicBezTo>
                      <a:pt x="31881" y="2105"/>
                      <a:pt x="32353" y="1633"/>
                      <a:pt x="32353" y="1052"/>
                    </a:cubicBezTo>
                    <a:cubicBezTo>
                      <a:pt x="32353" y="471"/>
                      <a:pt x="31881" y="1"/>
                      <a:pt x="3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2800" y="1293575"/>
                <a:ext cx="9600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38402" h="2104" extrusionOk="0">
                    <a:moveTo>
                      <a:pt x="1053" y="0"/>
                    </a:moveTo>
                    <a:cubicBezTo>
                      <a:pt x="472" y="0"/>
                      <a:pt x="1" y="472"/>
                      <a:pt x="2" y="1051"/>
                    </a:cubicBezTo>
                    <a:cubicBezTo>
                      <a:pt x="2" y="1632"/>
                      <a:pt x="474" y="2104"/>
                      <a:pt x="1053" y="2104"/>
                    </a:cubicBezTo>
                    <a:cubicBezTo>
                      <a:pt x="1634" y="2104"/>
                      <a:pt x="2106" y="1632"/>
                      <a:pt x="2106" y="1051"/>
                    </a:cubicBezTo>
                    <a:cubicBezTo>
                      <a:pt x="2106" y="471"/>
                      <a:pt x="1634" y="0"/>
                      <a:pt x="1053" y="0"/>
                    </a:cubicBezTo>
                    <a:close/>
                    <a:moveTo>
                      <a:pt x="7105" y="0"/>
                    </a:moveTo>
                    <a:cubicBezTo>
                      <a:pt x="6525" y="0"/>
                      <a:pt x="6053" y="472"/>
                      <a:pt x="6052" y="1051"/>
                    </a:cubicBezTo>
                    <a:cubicBezTo>
                      <a:pt x="6052" y="1632"/>
                      <a:pt x="6525" y="2104"/>
                      <a:pt x="7105" y="2104"/>
                    </a:cubicBezTo>
                    <a:cubicBezTo>
                      <a:pt x="7685" y="2104"/>
                      <a:pt x="8157" y="1632"/>
                      <a:pt x="8157" y="1051"/>
                    </a:cubicBezTo>
                    <a:cubicBezTo>
                      <a:pt x="8157" y="471"/>
                      <a:pt x="7685" y="0"/>
                      <a:pt x="7105" y="0"/>
                    </a:cubicBezTo>
                    <a:close/>
                    <a:moveTo>
                      <a:pt x="13153" y="0"/>
                    </a:moveTo>
                    <a:cubicBezTo>
                      <a:pt x="12572" y="0"/>
                      <a:pt x="12100" y="472"/>
                      <a:pt x="12102" y="1051"/>
                    </a:cubicBezTo>
                    <a:cubicBezTo>
                      <a:pt x="12102" y="1632"/>
                      <a:pt x="12574" y="2104"/>
                      <a:pt x="13153" y="2104"/>
                    </a:cubicBezTo>
                    <a:cubicBezTo>
                      <a:pt x="13734" y="2104"/>
                      <a:pt x="14206" y="1632"/>
                      <a:pt x="14206" y="1051"/>
                    </a:cubicBezTo>
                    <a:cubicBezTo>
                      <a:pt x="14206" y="471"/>
                      <a:pt x="13734" y="0"/>
                      <a:pt x="13153" y="0"/>
                    </a:cubicBezTo>
                    <a:close/>
                    <a:moveTo>
                      <a:pt x="19201" y="0"/>
                    </a:moveTo>
                    <a:cubicBezTo>
                      <a:pt x="18620" y="0"/>
                      <a:pt x="18149" y="472"/>
                      <a:pt x="18149" y="1051"/>
                    </a:cubicBezTo>
                    <a:cubicBezTo>
                      <a:pt x="18149" y="1632"/>
                      <a:pt x="18620" y="2104"/>
                      <a:pt x="19201" y="2104"/>
                    </a:cubicBezTo>
                    <a:cubicBezTo>
                      <a:pt x="19782" y="2104"/>
                      <a:pt x="20252" y="1632"/>
                      <a:pt x="20252" y="1051"/>
                    </a:cubicBezTo>
                    <a:cubicBezTo>
                      <a:pt x="20252" y="471"/>
                      <a:pt x="19780" y="0"/>
                      <a:pt x="19201" y="0"/>
                    </a:cubicBezTo>
                    <a:close/>
                    <a:moveTo>
                      <a:pt x="25252" y="0"/>
                    </a:moveTo>
                    <a:cubicBezTo>
                      <a:pt x="24672" y="0"/>
                      <a:pt x="24201" y="472"/>
                      <a:pt x="24201" y="1051"/>
                    </a:cubicBezTo>
                    <a:cubicBezTo>
                      <a:pt x="24201" y="1632"/>
                      <a:pt x="24672" y="2104"/>
                      <a:pt x="25252" y="2104"/>
                    </a:cubicBezTo>
                    <a:cubicBezTo>
                      <a:pt x="25833" y="2104"/>
                      <a:pt x="26304" y="1632"/>
                      <a:pt x="26304" y="1051"/>
                    </a:cubicBezTo>
                    <a:cubicBezTo>
                      <a:pt x="26304" y="471"/>
                      <a:pt x="25833" y="0"/>
                      <a:pt x="25252" y="0"/>
                    </a:cubicBezTo>
                    <a:close/>
                    <a:moveTo>
                      <a:pt x="31301" y="0"/>
                    </a:moveTo>
                    <a:cubicBezTo>
                      <a:pt x="30720" y="0"/>
                      <a:pt x="30249" y="472"/>
                      <a:pt x="30249" y="1051"/>
                    </a:cubicBezTo>
                    <a:cubicBezTo>
                      <a:pt x="30249" y="1632"/>
                      <a:pt x="30720" y="2104"/>
                      <a:pt x="31301" y="2104"/>
                    </a:cubicBezTo>
                    <a:cubicBezTo>
                      <a:pt x="31881" y="2104"/>
                      <a:pt x="32352" y="1632"/>
                      <a:pt x="32352" y="1051"/>
                    </a:cubicBezTo>
                    <a:cubicBezTo>
                      <a:pt x="32352" y="471"/>
                      <a:pt x="31881" y="0"/>
                      <a:pt x="31301" y="0"/>
                    </a:cubicBezTo>
                    <a:close/>
                    <a:moveTo>
                      <a:pt x="37350" y="0"/>
                    </a:moveTo>
                    <a:cubicBezTo>
                      <a:pt x="36767" y="0"/>
                      <a:pt x="36296" y="472"/>
                      <a:pt x="36296" y="1051"/>
                    </a:cubicBezTo>
                    <a:cubicBezTo>
                      <a:pt x="36296" y="1632"/>
                      <a:pt x="36769" y="2104"/>
                      <a:pt x="37350" y="2104"/>
                    </a:cubicBezTo>
                    <a:cubicBezTo>
                      <a:pt x="37929" y="2104"/>
                      <a:pt x="38401" y="1632"/>
                      <a:pt x="38401" y="1051"/>
                    </a:cubicBezTo>
                    <a:cubicBezTo>
                      <a:pt x="38401" y="471"/>
                      <a:pt x="37929" y="0"/>
                      <a:pt x="373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01625" y="1185725"/>
                <a:ext cx="111122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44449" h="2104" extrusionOk="0">
                    <a:moveTo>
                      <a:pt x="1053" y="0"/>
                    </a:moveTo>
                    <a:cubicBezTo>
                      <a:pt x="472" y="0"/>
                      <a:pt x="0" y="471"/>
                      <a:pt x="0" y="1053"/>
                    </a:cubicBezTo>
                    <a:cubicBezTo>
                      <a:pt x="0" y="1633"/>
                      <a:pt x="472" y="2104"/>
                      <a:pt x="1053" y="2104"/>
                    </a:cubicBezTo>
                    <a:cubicBezTo>
                      <a:pt x="1632" y="2104"/>
                      <a:pt x="2104" y="1633"/>
                      <a:pt x="2104" y="1053"/>
                    </a:cubicBezTo>
                    <a:cubicBezTo>
                      <a:pt x="2104" y="472"/>
                      <a:pt x="1632" y="0"/>
                      <a:pt x="1053" y="0"/>
                    </a:cubicBezTo>
                    <a:close/>
                    <a:moveTo>
                      <a:pt x="7100" y="0"/>
                    </a:moveTo>
                    <a:cubicBezTo>
                      <a:pt x="6519" y="0"/>
                      <a:pt x="6048" y="471"/>
                      <a:pt x="6049" y="1053"/>
                    </a:cubicBezTo>
                    <a:cubicBezTo>
                      <a:pt x="6049" y="1633"/>
                      <a:pt x="6521" y="2104"/>
                      <a:pt x="7100" y="2104"/>
                    </a:cubicBezTo>
                    <a:cubicBezTo>
                      <a:pt x="7681" y="2104"/>
                      <a:pt x="8153" y="1633"/>
                      <a:pt x="8153" y="1053"/>
                    </a:cubicBezTo>
                    <a:cubicBezTo>
                      <a:pt x="8153" y="472"/>
                      <a:pt x="7681" y="0"/>
                      <a:pt x="7100" y="0"/>
                    </a:cubicBezTo>
                    <a:close/>
                    <a:moveTo>
                      <a:pt x="13152" y="0"/>
                    </a:moveTo>
                    <a:cubicBezTo>
                      <a:pt x="12572" y="0"/>
                      <a:pt x="12100" y="471"/>
                      <a:pt x="12099" y="1053"/>
                    </a:cubicBezTo>
                    <a:cubicBezTo>
                      <a:pt x="12099" y="1633"/>
                      <a:pt x="12572" y="2104"/>
                      <a:pt x="13152" y="2104"/>
                    </a:cubicBezTo>
                    <a:cubicBezTo>
                      <a:pt x="13732" y="2104"/>
                      <a:pt x="14199" y="1633"/>
                      <a:pt x="14199" y="1053"/>
                    </a:cubicBezTo>
                    <a:cubicBezTo>
                      <a:pt x="14199" y="472"/>
                      <a:pt x="13732" y="0"/>
                      <a:pt x="13152" y="0"/>
                    </a:cubicBezTo>
                    <a:close/>
                    <a:moveTo>
                      <a:pt x="19200" y="0"/>
                    </a:moveTo>
                    <a:cubicBezTo>
                      <a:pt x="18619" y="0"/>
                      <a:pt x="18147" y="471"/>
                      <a:pt x="18149" y="1053"/>
                    </a:cubicBezTo>
                    <a:cubicBezTo>
                      <a:pt x="18149" y="1633"/>
                      <a:pt x="18621" y="2104"/>
                      <a:pt x="19200" y="2104"/>
                    </a:cubicBezTo>
                    <a:cubicBezTo>
                      <a:pt x="19781" y="2104"/>
                      <a:pt x="20253" y="1633"/>
                      <a:pt x="20253" y="1053"/>
                    </a:cubicBezTo>
                    <a:cubicBezTo>
                      <a:pt x="20253" y="472"/>
                      <a:pt x="19781" y="0"/>
                      <a:pt x="19200" y="0"/>
                    </a:cubicBezTo>
                    <a:close/>
                    <a:moveTo>
                      <a:pt x="25248" y="0"/>
                    </a:moveTo>
                    <a:cubicBezTo>
                      <a:pt x="24667" y="0"/>
                      <a:pt x="24196" y="471"/>
                      <a:pt x="24196" y="1053"/>
                    </a:cubicBezTo>
                    <a:cubicBezTo>
                      <a:pt x="24196" y="1633"/>
                      <a:pt x="24667" y="2104"/>
                      <a:pt x="25248" y="2104"/>
                    </a:cubicBezTo>
                    <a:cubicBezTo>
                      <a:pt x="25829" y="2104"/>
                      <a:pt x="26299" y="1633"/>
                      <a:pt x="26299" y="1053"/>
                    </a:cubicBezTo>
                    <a:cubicBezTo>
                      <a:pt x="26299" y="472"/>
                      <a:pt x="25827" y="0"/>
                      <a:pt x="25248" y="0"/>
                    </a:cubicBezTo>
                    <a:close/>
                    <a:moveTo>
                      <a:pt x="31299" y="0"/>
                    </a:moveTo>
                    <a:cubicBezTo>
                      <a:pt x="30719" y="0"/>
                      <a:pt x="30248" y="471"/>
                      <a:pt x="30248" y="1053"/>
                    </a:cubicBezTo>
                    <a:cubicBezTo>
                      <a:pt x="30248" y="1633"/>
                      <a:pt x="30719" y="2104"/>
                      <a:pt x="31299" y="2104"/>
                    </a:cubicBezTo>
                    <a:cubicBezTo>
                      <a:pt x="31880" y="2104"/>
                      <a:pt x="32351" y="1633"/>
                      <a:pt x="32351" y="1053"/>
                    </a:cubicBezTo>
                    <a:cubicBezTo>
                      <a:pt x="32351" y="472"/>
                      <a:pt x="31880" y="0"/>
                      <a:pt x="31299" y="0"/>
                    </a:cubicBezTo>
                    <a:close/>
                    <a:moveTo>
                      <a:pt x="37348" y="0"/>
                    </a:moveTo>
                    <a:cubicBezTo>
                      <a:pt x="36767" y="0"/>
                      <a:pt x="36296" y="471"/>
                      <a:pt x="36296" y="1053"/>
                    </a:cubicBezTo>
                    <a:cubicBezTo>
                      <a:pt x="36296" y="1633"/>
                      <a:pt x="36767" y="2104"/>
                      <a:pt x="37348" y="2104"/>
                    </a:cubicBezTo>
                    <a:cubicBezTo>
                      <a:pt x="37928" y="2104"/>
                      <a:pt x="38399" y="1633"/>
                      <a:pt x="38399" y="1053"/>
                    </a:cubicBezTo>
                    <a:cubicBezTo>
                      <a:pt x="38399" y="472"/>
                      <a:pt x="37928" y="0"/>
                      <a:pt x="37348" y="0"/>
                    </a:cubicBezTo>
                    <a:close/>
                    <a:moveTo>
                      <a:pt x="43397" y="0"/>
                    </a:moveTo>
                    <a:cubicBezTo>
                      <a:pt x="42814" y="0"/>
                      <a:pt x="42343" y="471"/>
                      <a:pt x="42343" y="1053"/>
                    </a:cubicBezTo>
                    <a:cubicBezTo>
                      <a:pt x="42343" y="1633"/>
                      <a:pt x="42816" y="2104"/>
                      <a:pt x="43397" y="2104"/>
                    </a:cubicBezTo>
                    <a:cubicBezTo>
                      <a:pt x="43981" y="2104"/>
                      <a:pt x="44448" y="1633"/>
                      <a:pt x="44448" y="1053"/>
                    </a:cubicBezTo>
                    <a:cubicBezTo>
                      <a:pt x="44448" y="472"/>
                      <a:pt x="43981" y="0"/>
                      <a:pt x="43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01625" y="1077875"/>
                <a:ext cx="960000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38400" h="2105" extrusionOk="0">
                    <a:moveTo>
                      <a:pt x="1053" y="1"/>
                    </a:moveTo>
                    <a:cubicBezTo>
                      <a:pt x="472" y="1"/>
                      <a:pt x="0" y="471"/>
                      <a:pt x="0" y="1052"/>
                    </a:cubicBezTo>
                    <a:cubicBezTo>
                      <a:pt x="0" y="1632"/>
                      <a:pt x="472" y="2104"/>
                      <a:pt x="1053" y="2104"/>
                    </a:cubicBezTo>
                    <a:cubicBezTo>
                      <a:pt x="1632" y="2104"/>
                      <a:pt x="2104" y="1632"/>
                      <a:pt x="2104" y="1052"/>
                    </a:cubicBezTo>
                    <a:cubicBezTo>
                      <a:pt x="2104" y="471"/>
                      <a:pt x="1632" y="1"/>
                      <a:pt x="1053" y="1"/>
                    </a:cubicBezTo>
                    <a:close/>
                    <a:moveTo>
                      <a:pt x="7100" y="1"/>
                    </a:moveTo>
                    <a:cubicBezTo>
                      <a:pt x="6519" y="1"/>
                      <a:pt x="6048" y="471"/>
                      <a:pt x="6049" y="1052"/>
                    </a:cubicBezTo>
                    <a:cubicBezTo>
                      <a:pt x="6049" y="1632"/>
                      <a:pt x="6521" y="2104"/>
                      <a:pt x="7100" y="2104"/>
                    </a:cubicBezTo>
                    <a:cubicBezTo>
                      <a:pt x="7681" y="2104"/>
                      <a:pt x="8153" y="1632"/>
                      <a:pt x="8153" y="1052"/>
                    </a:cubicBezTo>
                    <a:cubicBezTo>
                      <a:pt x="8153" y="471"/>
                      <a:pt x="7681" y="1"/>
                      <a:pt x="7100" y="1"/>
                    </a:cubicBezTo>
                    <a:close/>
                    <a:moveTo>
                      <a:pt x="13152" y="1"/>
                    </a:moveTo>
                    <a:cubicBezTo>
                      <a:pt x="12572" y="1"/>
                      <a:pt x="12100" y="471"/>
                      <a:pt x="12099" y="1052"/>
                    </a:cubicBezTo>
                    <a:cubicBezTo>
                      <a:pt x="12099" y="1632"/>
                      <a:pt x="12572" y="2104"/>
                      <a:pt x="13152" y="2104"/>
                    </a:cubicBezTo>
                    <a:cubicBezTo>
                      <a:pt x="13732" y="2104"/>
                      <a:pt x="14199" y="1632"/>
                      <a:pt x="14199" y="1052"/>
                    </a:cubicBezTo>
                    <a:cubicBezTo>
                      <a:pt x="14199" y="471"/>
                      <a:pt x="13732" y="1"/>
                      <a:pt x="13152" y="1"/>
                    </a:cubicBezTo>
                    <a:close/>
                    <a:moveTo>
                      <a:pt x="19200" y="1"/>
                    </a:moveTo>
                    <a:cubicBezTo>
                      <a:pt x="18619" y="1"/>
                      <a:pt x="18147" y="471"/>
                      <a:pt x="18149" y="1052"/>
                    </a:cubicBezTo>
                    <a:cubicBezTo>
                      <a:pt x="18149" y="1632"/>
                      <a:pt x="18621" y="2104"/>
                      <a:pt x="19200" y="2104"/>
                    </a:cubicBezTo>
                    <a:cubicBezTo>
                      <a:pt x="19781" y="2104"/>
                      <a:pt x="20253" y="1632"/>
                      <a:pt x="20253" y="1052"/>
                    </a:cubicBezTo>
                    <a:cubicBezTo>
                      <a:pt x="20253" y="471"/>
                      <a:pt x="19781" y="1"/>
                      <a:pt x="19200" y="1"/>
                    </a:cubicBezTo>
                    <a:close/>
                    <a:moveTo>
                      <a:pt x="25248" y="1"/>
                    </a:moveTo>
                    <a:cubicBezTo>
                      <a:pt x="24667" y="1"/>
                      <a:pt x="24196" y="471"/>
                      <a:pt x="24196" y="1052"/>
                    </a:cubicBezTo>
                    <a:cubicBezTo>
                      <a:pt x="24196" y="1632"/>
                      <a:pt x="24667" y="2104"/>
                      <a:pt x="25248" y="2104"/>
                    </a:cubicBezTo>
                    <a:cubicBezTo>
                      <a:pt x="25829" y="2104"/>
                      <a:pt x="26299" y="1632"/>
                      <a:pt x="26299" y="1052"/>
                    </a:cubicBezTo>
                    <a:cubicBezTo>
                      <a:pt x="26299" y="471"/>
                      <a:pt x="25827" y="1"/>
                      <a:pt x="25248" y="1"/>
                    </a:cubicBezTo>
                    <a:close/>
                    <a:moveTo>
                      <a:pt x="31299" y="1"/>
                    </a:moveTo>
                    <a:cubicBezTo>
                      <a:pt x="30719" y="1"/>
                      <a:pt x="30248" y="471"/>
                      <a:pt x="30248" y="1052"/>
                    </a:cubicBezTo>
                    <a:cubicBezTo>
                      <a:pt x="30248" y="1632"/>
                      <a:pt x="30719" y="2104"/>
                      <a:pt x="31299" y="2104"/>
                    </a:cubicBezTo>
                    <a:cubicBezTo>
                      <a:pt x="31880" y="2104"/>
                      <a:pt x="32351" y="1632"/>
                      <a:pt x="32351" y="1052"/>
                    </a:cubicBezTo>
                    <a:cubicBezTo>
                      <a:pt x="32351" y="471"/>
                      <a:pt x="31880" y="1"/>
                      <a:pt x="31299" y="1"/>
                    </a:cubicBezTo>
                    <a:close/>
                    <a:moveTo>
                      <a:pt x="37348" y="1"/>
                    </a:moveTo>
                    <a:cubicBezTo>
                      <a:pt x="36767" y="1"/>
                      <a:pt x="36296" y="471"/>
                      <a:pt x="36296" y="1052"/>
                    </a:cubicBezTo>
                    <a:cubicBezTo>
                      <a:pt x="36296" y="1632"/>
                      <a:pt x="36767" y="2104"/>
                      <a:pt x="37348" y="2104"/>
                    </a:cubicBezTo>
                    <a:cubicBezTo>
                      <a:pt x="37928" y="2104"/>
                      <a:pt x="38399" y="1632"/>
                      <a:pt x="38399" y="1052"/>
                    </a:cubicBezTo>
                    <a:cubicBezTo>
                      <a:pt x="38399" y="471"/>
                      <a:pt x="37928" y="1"/>
                      <a:pt x="3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50325" y="1077825"/>
                <a:ext cx="547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2106" extrusionOk="0">
                    <a:moveTo>
                      <a:pt x="1051" y="0"/>
                    </a:moveTo>
                    <a:cubicBezTo>
                      <a:pt x="778" y="0"/>
                      <a:pt x="505" y="115"/>
                      <a:pt x="311" y="308"/>
                    </a:cubicBezTo>
                    <a:cubicBezTo>
                      <a:pt x="113" y="506"/>
                      <a:pt x="0" y="777"/>
                      <a:pt x="0" y="1054"/>
                    </a:cubicBezTo>
                    <a:cubicBezTo>
                      <a:pt x="0" y="1332"/>
                      <a:pt x="113" y="1602"/>
                      <a:pt x="311" y="1798"/>
                    </a:cubicBezTo>
                    <a:cubicBezTo>
                      <a:pt x="503" y="1991"/>
                      <a:pt x="778" y="2105"/>
                      <a:pt x="1051" y="2105"/>
                    </a:cubicBezTo>
                    <a:cubicBezTo>
                      <a:pt x="1329" y="2105"/>
                      <a:pt x="1603" y="1991"/>
                      <a:pt x="1796" y="1798"/>
                    </a:cubicBezTo>
                    <a:cubicBezTo>
                      <a:pt x="2187" y="1407"/>
                      <a:pt x="2187" y="699"/>
                      <a:pt x="1796" y="308"/>
                    </a:cubicBezTo>
                    <a:cubicBezTo>
                      <a:pt x="1604" y="113"/>
                      <a:pt x="1329" y="0"/>
                      <a:pt x="10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01625" y="970025"/>
                <a:ext cx="808800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32352" h="2105" extrusionOk="0">
                    <a:moveTo>
                      <a:pt x="1053" y="1"/>
                    </a:moveTo>
                    <a:cubicBezTo>
                      <a:pt x="472" y="1"/>
                      <a:pt x="0" y="471"/>
                      <a:pt x="0" y="1053"/>
                    </a:cubicBezTo>
                    <a:cubicBezTo>
                      <a:pt x="0" y="1633"/>
                      <a:pt x="472" y="2104"/>
                      <a:pt x="1053" y="2104"/>
                    </a:cubicBezTo>
                    <a:cubicBezTo>
                      <a:pt x="1632" y="2104"/>
                      <a:pt x="2104" y="1633"/>
                      <a:pt x="2104" y="1053"/>
                    </a:cubicBezTo>
                    <a:cubicBezTo>
                      <a:pt x="2104" y="473"/>
                      <a:pt x="1632" y="1"/>
                      <a:pt x="1053" y="1"/>
                    </a:cubicBezTo>
                    <a:close/>
                    <a:moveTo>
                      <a:pt x="7100" y="1"/>
                    </a:moveTo>
                    <a:cubicBezTo>
                      <a:pt x="6519" y="1"/>
                      <a:pt x="6048" y="471"/>
                      <a:pt x="6049" y="1053"/>
                    </a:cubicBezTo>
                    <a:cubicBezTo>
                      <a:pt x="6049" y="1633"/>
                      <a:pt x="6521" y="2104"/>
                      <a:pt x="7100" y="2104"/>
                    </a:cubicBezTo>
                    <a:cubicBezTo>
                      <a:pt x="7681" y="2104"/>
                      <a:pt x="8153" y="1633"/>
                      <a:pt x="8153" y="1053"/>
                    </a:cubicBezTo>
                    <a:cubicBezTo>
                      <a:pt x="8153" y="473"/>
                      <a:pt x="7681" y="1"/>
                      <a:pt x="7100" y="1"/>
                    </a:cubicBezTo>
                    <a:close/>
                    <a:moveTo>
                      <a:pt x="13152" y="1"/>
                    </a:moveTo>
                    <a:cubicBezTo>
                      <a:pt x="12572" y="1"/>
                      <a:pt x="12100" y="471"/>
                      <a:pt x="12099" y="1053"/>
                    </a:cubicBezTo>
                    <a:cubicBezTo>
                      <a:pt x="12099" y="1633"/>
                      <a:pt x="12572" y="2104"/>
                      <a:pt x="13152" y="2104"/>
                    </a:cubicBezTo>
                    <a:cubicBezTo>
                      <a:pt x="13732" y="2104"/>
                      <a:pt x="14199" y="1633"/>
                      <a:pt x="14199" y="1053"/>
                    </a:cubicBezTo>
                    <a:cubicBezTo>
                      <a:pt x="14199" y="473"/>
                      <a:pt x="13732" y="1"/>
                      <a:pt x="13152" y="1"/>
                    </a:cubicBezTo>
                    <a:close/>
                    <a:moveTo>
                      <a:pt x="19200" y="1"/>
                    </a:moveTo>
                    <a:cubicBezTo>
                      <a:pt x="18619" y="1"/>
                      <a:pt x="18147" y="471"/>
                      <a:pt x="18149" y="1053"/>
                    </a:cubicBezTo>
                    <a:cubicBezTo>
                      <a:pt x="18149" y="1633"/>
                      <a:pt x="18621" y="2104"/>
                      <a:pt x="19200" y="2104"/>
                    </a:cubicBezTo>
                    <a:cubicBezTo>
                      <a:pt x="19781" y="2104"/>
                      <a:pt x="20253" y="1633"/>
                      <a:pt x="20253" y="1053"/>
                    </a:cubicBezTo>
                    <a:cubicBezTo>
                      <a:pt x="20253" y="473"/>
                      <a:pt x="19781" y="1"/>
                      <a:pt x="19200" y="1"/>
                    </a:cubicBezTo>
                    <a:close/>
                    <a:moveTo>
                      <a:pt x="25248" y="1"/>
                    </a:moveTo>
                    <a:cubicBezTo>
                      <a:pt x="24667" y="1"/>
                      <a:pt x="24196" y="471"/>
                      <a:pt x="24196" y="1053"/>
                    </a:cubicBezTo>
                    <a:cubicBezTo>
                      <a:pt x="24196" y="1633"/>
                      <a:pt x="24667" y="2104"/>
                      <a:pt x="25248" y="2104"/>
                    </a:cubicBezTo>
                    <a:cubicBezTo>
                      <a:pt x="25829" y="2104"/>
                      <a:pt x="26299" y="1633"/>
                      <a:pt x="26299" y="1053"/>
                    </a:cubicBezTo>
                    <a:cubicBezTo>
                      <a:pt x="26299" y="473"/>
                      <a:pt x="25827" y="1"/>
                      <a:pt x="25248" y="1"/>
                    </a:cubicBezTo>
                    <a:close/>
                    <a:moveTo>
                      <a:pt x="31299" y="1"/>
                    </a:moveTo>
                    <a:cubicBezTo>
                      <a:pt x="30719" y="1"/>
                      <a:pt x="30248" y="471"/>
                      <a:pt x="30248" y="1053"/>
                    </a:cubicBezTo>
                    <a:cubicBezTo>
                      <a:pt x="30248" y="1633"/>
                      <a:pt x="30719" y="2104"/>
                      <a:pt x="31299" y="2104"/>
                    </a:cubicBezTo>
                    <a:cubicBezTo>
                      <a:pt x="31880" y="2104"/>
                      <a:pt x="32351" y="1633"/>
                      <a:pt x="32351" y="1053"/>
                    </a:cubicBezTo>
                    <a:cubicBezTo>
                      <a:pt x="32351" y="473"/>
                      <a:pt x="31880" y="1"/>
                      <a:pt x="31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50325" y="970000"/>
                <a:ext cx="547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2106" extrusionOk="0">
                    <a:moveTo>
                      <a:pt x="1051" y="1"/>
                    </a:moveTo>
                    <a:cubicBezTo>
                      <a:pt x="778" y="1"/>
                      <a:pt x="505" y="115"/>
                      <a:pt x="311" y="307"/>
                    </a:cubicBezTo>
                    <a:cubicBezTo>
                      <a:pt x="113" y="506"/>
                      <a:pt x="0" y="777"/>
                      <a:pt x="0" y="1054"/>
                    </a:cubicBezTo>
                    <a:cubicBezTo>
                      <a:pt x="0" y="1330"/>
                      <a:pt x="113" y="1600"/>
                      <a:pt x="311" y="1799"/>
                    </a:cubicBezTo>
                    <a:cubicBezTo>
                      <a:pt x="503" y="1991"/>
                      <a:pt x="778" y="2105"/>
                      <a:pt x="1051" y="2105"/>
                    </a:cubicBezTo>
                    <a:cubicBezTo>
                      <a:pt x="1329" y="2105"/>
                      <a:pt x="1603" y="1991"/>
                      <a:pt x="1796" y="1799"/>
                    </a:cubicBezTo>
                    <a:cubicBezTo>
                      <a:pt x="2187" y="1407"/>
                      <a:pt x="2187" y="701"/>
                      <a:pt x="1796" y="307"/>
                    </a:cubicBezTo>
                    <a:cubicBezTo>
                      <a:pt x="1604" y="115"/>
                      <a:pt x="1329" y="1"/>
                      <a:pt x="1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8" name="Google Shape;38;p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467100" y="1023525"/>
            <a:ext cx="4963800" cy="26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467100" y="3644175"/>
            <a:ext cx="4963800" cy="455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0800000" flipH="1"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2"/>
          <p:cNvSpPr txBox="1">
            <a:spLocks noGrp="1"/>
          </p:cNvSpPr>
          <p:nvPr>
            <p:ph type="title"/>
          </p:nvPr>
        </p:nvSpPr>
        <p:spPr>
          <a:xfrm>
            <a:off x="1080875" y="584213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subTitle" idx="1"/>
          </p:nvPr>
        </p:nvSpPr>
        <p:spPr>
          <a:xfrm>
            <a:off x="1080838" y="1764638"/>
            <a:ext cx="44481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64" name="Google Shape;564;p22"/>
          <p:cNvGrpSpPr/>
          <p:nvPr/>
        </p:nvGrpSpPr>
        <p:grpSpPr>
          <a:xfrm>
            <a:off x="95516" y="-21650"/>
            <a:ext cx="9048484" cy="5201224"/>
            <a:chOff x="95516" y="-21650"/>
            <a:chExt cx="9048484" cy="5201224"/>
          </a:xfrm>
        </p:grpSpPr>
        <p:pic>
          <p:nvPicPr>
            <p:cNvPr id="565" name="Google Shape;565;p22"/>
            <p:cNvPicPr preferRelativeResize="0"/>
            <p:nvPr/>
          </p:nvPicPr>
          <p:blipFill rotWithShape="1">
            <a:blip r:embed="rId3">
              <a:alphaModFix/>
            </a:blip>
            <a:srcRect l="16558" r="9944"/>
            <a:stretch/>
          </p:blipFill>
          <p:spPr>
            <a:xfrm rot="5400000">
              <a:off x="4806950" y="842524"/>
              <a:ext cx="5201224" cy="3472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6" name="Google Shape;566;p22"/>
            <p:cNvGrpSpPr/>
            <p:nvPr/>
          </p:nvGrpSpPr>
          <p:grpSpPr>
            <a:xfrm rot="-5400000">
              <a:off x="-801955" y="3168606"/>
              <a:ext cx="2333330" cy="538387"/>
              <a:chOff x="1492450" y="1911750"/>
              <a:chExt cx="2360475" cy="544650"/>
            </a:xfrm>
          </p:grpSpPr>
          <p:sp>
            <p:nvSpPr>
              <p:cNvPr id="567" name="Google Shape;567;p22"/>
              <p:cNvSpPr/>
              <p:nvPr/>
            </p:nvSpPr>
            <p:spPr>
              <a:xfrm>
                <a:off x="3086750" y="2015325"/>
                <a:ext cx="15405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164" extrusionOk="0">
                    <a:moveTo>
                      <a:pt x="82" y="0"/>
                    </a:moveTo>
                    <a:cubicBezTo>
                      <a:pt x="36" y="0"/>
                      <a:pt x="1" y="37"/>
                      <a:pt x="1" y="82"/>
                    </a:cubicBezTo>
                    <a:cubicBezTo>
                      <a:pt x="1" y="126"/>
                      <a:pt x="36" y="163"/>
                      <a:pt x="82" y="163"/>
                    </a:cubicBezTo>
                    <a:lnTo>
                      <a:pt x="6080" y="163"/>
                    </a:lnTo>
                    <a:cubicBezTo>
                      <a:pt x="6127" y="163"/>
                      <a:pt x="6161" y="126"/>
                      <a:pt x="6161" y="82"/>
                    </a:cubicBezTo>
                    <a:cubicBezTo>
                      <a:pt x="6161" y="37"/>
                      <a:pt x="6124" y="0"/>
                      <a:pt x="60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2"/>
              <p:cNvSpPr/>
              <p:nvPr/>
            </p:nvSpPr>
            <p:spPr>
              <a:xfrm>
                <a:off x="3223350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8" y="1234"/>
                      <a:pt x="1234" y="957"/>
                      <a:pt x="1234" y="617"/>
                    </a:cubicBezTo>
                    <a:cubicBezTo>
                      <a:pt x="1234" y="277"/>
                      <a:pt x="958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2"/>
              <p:cNvSpPr/>
              <p:nvPr/>
            </p:nvSpPr>
            <p:spPr>
              <a:xfrm>
                <a:off x="2679100" y="2009100"/>
                <a:ext cx="3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59" extrusionOk="0">
                    <a:moveTo>
                      <a:pt x="329" y="0"/>
                    </a:moveTo>
                    <a:cubicBezTo>
                      <a:pt x="147" y="0"/>
                      <a:pt x="1" y="147"/>
                      <a:pt x="1" y="330"/>
                    </a:cubicBezTo>
                    <a:cubicBezTo>
                      <a:pt x="1" y="511"/>
                      <a:pt x="148" y="658"/>
                      <a:pt x="329" y="658"/>
                    </a:cubicBezTo>
                    <a:lnTo>
                      <a:pt x="1095" y="658"/>
                    </a:lnTo>
                    <a:cubicBezTo>
                      <a:pt x="1277" y="658"/>
                      <a:pt x="1425" y="511"/>
                      <a:pt x="1425" y="330"/>
                    </a:cubicBezTo>
                    <a:cubicBezTo>
                      <a:pt x="1425" y="147"/>
                      <a:pt x="1277" y="0"/>
                      <a:pt x="1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2"/>
              <p:cNvSpPr/>
              <p:nvPr/>
            </p:nvSpPr>
            <p:spPr>
              <a:xfrm>
                <a:off x="2740975" y="2009100"/>
                <a:ext cx="2941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1767" h="659" extrusionOk="0">
                    <a:moveTo>
                      <a:pt x="330" y="0"/>
                    </a:moveTo>
                    <a:cubicBezTo>
                      <a:pt x="148" y="0"/>
                      <a:pt x="1" y="147"/>
                      <a:pt x="1" y="330"/>
                    </a:cubicBezTo>
                    <a:cubicBezTo>
                      <a:pt x="1" y="511"/>
                      <a:pt x="150" y="658"/>
                      <a:pt x="330" y="658"/>
                    </a:cubicBezTo>
                    <a:lnTo>
                      <a:pt x="1825" y="658"/>
                    </a:lnTo>
                    <a:cubicBezTo>
                      <a:pt x="2006" y="658"/>
                      <a:pt x="2154" y="511"/>
                      <a:pt x="2154" y="330"/>
                    </a:cubicBezTo>
                    <a:cubicBezTo>
                      <a:pt x="2154" y="147"/>
                      <a:pt x="2006" y="0"/>
                      <a:pt x="1825" y="0"/>
                    </a:cubicBezTo>
                    <a:close/>
                    <a:moveTo>
                      <a:pt x="3534" y="0"/>
                    </a:moveTo>
                    <a:cubicBezTo>
                      <a:pt x="3353" y="0"/>
                      <a:pt x="3206" y="147"/>
                      <a:pt x="3206" y="330"/>
                    </a:cubicBezTo>
                    <a:cubicBezTo>
                      <a:pt x="3206" y="511"/>
                      <a:pt x="3354" y="658"/>
                      <a:pt x="3534" y="658"/>
                    </a:cubicBezTo>
                    <a:lnTo>
                      <a:pt x="5029" y="658"/>
                    </a:lnTo>
                    <a:cubicBezTo>
                      <a:pt x="5211" y="658"/>
                      <a:pt x="5358" y="511"/>
                      <a:pt x="5358" y="330"/>
                    </a:cubicBezTo>
                    <a:cubicBezTo>
                      <a:pt x="5358" y="147"/>
                      <a:pt x="5211" y="0"/>
                      <a:pt x="5029" y="0"/>
                    </a:cubicBezTo>
                    <a:close/>
                    <a:moveTo>
                      <a:pt x="6739" y="0"/>
                    </a:moveTo>
                    <a:cubicBezTo>
                      <a:pt x="6556" y="0"/>
                      <a:pt x="6410" y="147"/>
                      <a:pt x="6410" y="330"/>
                    </a:cubicBezTo>
                    <a:cubicBezTo>
                      <a:pt x="6410" y="511"/>
                      <a:pt x="6558" y="658"/>
                      <a:pt x="6739" y="658"/>
                    </a:cubicBezTo>
                    <a:lnTo>
                      <a:pt x="8234" y="658"/>
                    </a:lnTo>
                    <a:cubicBezTo>
                      <a:pt x="8414" y="658"/>
                      <a:pt x="8562" y="511"/>
                      <a:pt x="8562" y="330"/>
                    </a:cubicBezTo>
                    <a:cubicBezTo>
                      <a:pt x="8562" y="147"/>
                      <a:pt x="8414" y="0"/>
                      <a:pt x="8234" y="0"/>
                    </a:cubicBezTo>
                    <a:close/>
                    <a:moveTo>
                      <a:pt x="9942" y="0"/>
                    </a:moveTo>
                    <a:cubicBezTo>
                      <a:pt x="9760" y="0"/>
                      <a:pt x="9613" y="147"/>
                      <a:pt x="9613" y="330"/>
                    </a:cubicBezTo>
                    <a:cubicBezTo>
                      <a:pt x="9613" y="511"/>
                      <a:pt x="9761" y="658"/>
                      <a:pt x="9942" y="658"/>
                    </a:cubicBezTo>
                    <a:lnTo>
                      <a:pt x="11437" y="658"/>
                    </a:lnTo>
                    <a:cubicBezTo>
                      <a:pt x="11619" y="658"/>
                      <a:pt x="11766" y="511"/>
                      <a:pt x="11766" y="330"/>
                    </a:cubicBezTo>
                    <a:cubicBezTo>
                      <a:pt x="11766" y="147"/>
                      <a:pt x="11617" y="0"/>
                      <a:pt x="11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3061400" y="2009100"/>
                <a:ext cx="3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59" extrusionOk="0">
                    <a:moveTo>
                      <a:pt x="330" y="0"/>
                    </a:moveTo>
                    <a:cubicBezTo>
                      <a:pt x="147" y="0"/>
                      <a:pt x="0" y="147"/>
                      <a:pt x="0" y="330"/>
                    </a:cubicBezTo>
                    <a:cubicBezTo>
                      <a:pt x="0" y="511"/>
                      <a:pt x="148" y="658"/>
                      <a:pt x="330" y="658"/>
                    </a:cubicBezTo>
                    <a:lnTo>
                      <a:pt x="1096" y="658"/>
                    </a:lnTo>
                    <a:cubicBezTo>
                      <a:pt x="1278" y="658"/>
                      <a:pt x="1424" y="511"/>
                      <a:pt x="1424" y="330"/>
                    </a:cubicBezTo>
                    <a:cubicBezTo>
                      <a:pt x="1424" y="147"/>
                      <a:pt x="1277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1520225" y="2015300"/>
                <a:ext cx="116912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46765" h="9422" extrusionOk="0">
                    <a:moveTo>
                      <a:pt x="9349" y="0"/>
                    </a:moveTo>
                    <a:cubicBezTo>
                      <a:pt x="9328" y="0"/>
                      <a:pt x="9306" y="9"/>
                      <a:pt x="9291" y="24"/>
                    </a:cubicBezTo>
                    <a:lnTo>
                      <a:pt x="34" y="9281"/>
                    </a:lnTo>
                    <a:cubicBezTo>
                      <a:pt x="1" y="9313"/>
                      <a:pt x="1" y="9365"/>
                      <a:pt x="34" y="9397"/>
                    </a:cubicBezTo>
                    <a:cubicBezTo>
                      <a:pt x="50" y="9413"/>
                      <a:pt x="70" y="9421"/>
                      <a:pt x="92" y="9421"/>
                    </a:cubicBezTo>
                    <a:cubicBezTo>
                      <a:pt x="114" y="9421"/>
                      <a:pt x="135" y="9414"/>
                      <a:pt x="152" y="9395"/>
                    </a:cubicBezTo>
                    <a:lnTo>
                      <a:pt x="9384" y="163"/>
                    </a:lnTo>
                    <a:lnTo>
                      <a:pt x="46683" y="163"/>
                    </a:lnTo>
                    <a:cubicBezTo>
                      <a:pt x="46727" y="163"/>
                      <a:pt x="46764" y="126"/>
                      <a:pt x="46764" y="82"/>
                    </a:cubicBezTo>
                    <a:cubicBezTo>
                      <a:pt x="46764" y="36"/>
                      <a:pt x="46727" y="0"/>
                      <a:pt x="46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2102650" y="1925075"/>
                <a:ext cx="175350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3774" extrusionOk="0">
                    <a:moveTo>
                      <a:pt x="3699" y="1"/>
                    </a:moveTo>
                    <a:cubicBezTo>
                      <a:pt x="3677" y="1"/>
                      <a:pt x="3655" y="11"/>
                      <a:pt x="3641" y="25"/>
                    </a:cubicBezTo>
                    <a:lnTo>
                      <a:pt x="33" y="3633"/>
                    </a:lnTo>
                    <a:cubicBezTo>
                      <a:pt x="0" y="3665"/>
                      <a:pt x="0" y="3717"/>
                      <a:pt x="33" y="3748"/>
                    </a:cubicBezTo>
                    <a:cubicBezTo>
                      <a:pt x="49" y="3765"/>
                      <a:pt x="70" y="3773"/>
                      <a:pt x="92" y="3773"/>
                    </a:cubicBezTo>
                    <a:cubicBezTo>
                      <a:pt x="113" y="3773"/>
                      <a:pt x="133" y="3766"/>
                      <a:pt x="149" y="3747"/>
                    </a:cubicBezTo>
                    <a:lnTo>
                      <a:pt x="3734" y="164"/>
                    </a:lnTo>
                    <a:lnTo>
                      <a:pt x="6932" y="164"/>
                    </a:lnTo>
                    <a:cubicBezTo>
                      <a:pt x="6976" y="164"/>
                      <a:pt x="7013" y="127"/>
                      <a:pt x="7013" y="82"/>
                    </a:cubicBezTo>
                    <a:cubicBezTo>
                      <a:pt x="7013" y="38"/>
                      <a:pt x="6976" y="1"/>
                      <a:pt x="6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2260500" y="1911750"/>
                <a:ext cx="309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35" extrusionOk="0">
                    <a:moveTo>
                      <a:pt x="618" y="0"/>
                    </a:moveTo>
                    <a:cubicBezTo>
                      <a:pt x="278" y="0"/>
                      <a:pt x="0" y="276"/>
                      <a:pt x="0" y="617"/>
                    </a:cubicBezTo>
                    <a:cubicBezTo>
                      <a:pt x="0" y="958"/>
                      <a:pt x="278" y="1234"/>
                      <a:pt x="618" y="1234"/>
                    </a:cubicBezTo>
                    <a:cubicBezTo>
                      <a:pt x="958" y="1234"/>
                      <a:pt x="1235" y="958"/>
                      <a:pt x="1235" y="617"/>
                    </a:cubicBezTo>
                    <a:cubicBezTo>
                      <a:pt x="1235" y="276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2538650" y="2015275"/>
                <a:ext cx="46132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18453" h="5263" extrusionOk="0">
                    <a:moveTo>
                      <a:pt x="91" y="1"/>
                    </a:moveTo>
                    <a:cubicBezTo>
                      <a:pt x="70" y="1"/>
                      <a:pt x="49" y="9"/>
                      <a:pt x="33" y="25"/>
                    </a:cubicBezTo>
                    <a:cubicBezTo>
                      <a:pt x="0" y="57"/>
                      <a:pt x="0" y="109"/>
                      <a:pt x="33" y="140"/>
                    </a:cubicBezTo>
                    <a:lnTo>
                      <a:pt x="5130" y="5238"/>
                    </a:lnTo>
                    <a:cubicBezTo>
                      <a:pt x="5147" y="5254"/>
                      <a:pt x="5167" y="5263"/>
                      <a:pt x="5189" y="5263"/>
                    </a:cubicBezTo>
                    <a:lnTo>
                      <a:pt x="18372" y="5263"/>
                    </a:lnTo>
                    <a:cubicBezTo>
                      <a:pt x="18419" y="5263"/>
                      <a:pt x="18452" y="5225"/>
                      <a:pt x="18452" y="5180"/>
                    </a:cubicBezTo>
                    <a:cubicBezTo>
                      <a:pt x="18452" y="5135"/>
                      <a:pt x="18415" y="5099"/>
                      <a:pt x="18371" y="5099"/>
                    </a:cubicBezTo>
                    <a:lnTo>
                      <a:pt x="5222" y="5099"/>
                    </a:lnTo>
                    <a:lnTo>
                      <a:pt x="148" y="25"/>
                    </a:lnTo>
                    <a:cubicBezTo>
                      <a:pt x="133" y="9"/>
                      <a:pt x="112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2982525" y="21293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1"/>
                    </a:moveTo>
                    <a:cubicBezTo>
                      <a:pt x="277" y="1"/>
                      <a:pt x="0" y="277"/>
                      <a:pt x="0" y="618"/>
                    </a:cubicBezTo>
                    <a:cubicBezTo>
                      <a:pt x="0" y="959"/>
                      <a:pt x="277" y="1235"/>
                      <a:pt x="617" y="1235"/>
                    </a:cubicBezTo>
                    <a:cubicBezTo>
                      <a:pt x="957" y="1235"/>
                      <a:pt x="1234" y="959"/>
                      <a:pt x="1234" y="618"/>
                    </a:cubicBezTo>
                    <a:cubicBezTo>
                      <a:pt x="1234" y="277"/>
                      <a:pt x="957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1997625" y="2015300"/>
                <a:ext cx="1841950" cy="415750"/>
              </a:xfrm>
              <a:custGeom>
                <a:avLst/>
                <a:gdLst/>
                <a:ahLst/>
                <a:cxnLst/>
                <a:rect l="l" t="t" r="r" b="b"/>
                <a:pathLst>
                  <a:path w="73678" h="16630" extrusionOk="0">
                    <a:moveTo>
                      <a:pt x="92" y="0"/>
                    </a:moveTo>
                    <a:cubicBezTo>
                      <a:pt x="71" y="0"/>
                      <a:pt x="50" y="8"/>
                      <a:pt x="33" y="24"/>
                    </a:cubicBezTo>
                    <a:cubicBezTo>
                      <a:pt x="1" y="56"/>
                      <a:pt x="1" y="108"/>
                      <a:pt x="33" y="139"/>
                    </a:cubicBezTo>
                    <a:lnTo>
                      <a:pt x="16498" y="16605"/>
                    </a:lnTo>
                    <a:cubicBezTo>
                      <a:pt x="16514" y="16621"/>
                      <a:pt x="16535" y="16629"/>
                      <a:pt x="16557" y="16629"/>
                    </a:cubicBezTo>
                    <a:lnTo>
                      <a:pt x="73595" y="16629"/>
                    </a:lnTo>
                    <a:cubicBezTo>
                      <a:pt x="73641" y="16629"/>
                      <a:pt x="73677" y="16592"/>
                      <a:pt x="73676" y="16548"/>
                    </a:cubicBezTo>
                    <a:cubicBezTo>
                      <a:pt x="73676" y="16503"/>
                      <a:pt x="73639" y="16466"/>
                      <a:pt x="73595" y="16466"/>
                    </a:cubicBezTo>
                    <a:lnTo>
                      <a:pt x="16590" y="16466"/>
                    </a:lnTo>
                    <a:lnTo>
                      <a:pt x="148" y="24"/>
                    </a:lnTo>
                    <a:cubicBezTo>
                      <a:pt x="133" y="8"/>
                      <a:pt x="112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3822050" y="2413550"/>
                <a:ext cx="308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4" extrusionOk="0">
                    <a:moveTo>
                      <a:pt x="618" y="0"/>
                    </a:moveTo>
                    <a:cubicBezTo>
                      <a:pt x="277" y="0"/>
                      <a:pt x="0" y="277"/>
                      <a:pt x="0" y="618"/>
                    </a:cubicBezTo>
                    <a:cubicBezTo>
                      <a:pt x="0" y="958"/>
                      <a:pt x="277" y="1234"/>
                      <a:pt x="618" y="1234"/>
                    </a:cubicBezTo>
                    <a:cubicBezTo>
                      <a:pt x="958" y="1234"/>
                      <a:pt x="1234" y="958"/>
                      <a:pt x="1234" y="618"/>
                    </a:cubicBezTo>
                    <a:cubicBezTo>
                      <a:pt x="1234" y="277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2"/>
              <p:cNvSpPr/>
              <p:nvPr/>
            </p:nvSpPr>
            <p:spPr>
              <a:xfrm>
                <a:off x="2220000" y="2015325"/>
                <a:ext cx="105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4" extrusionOk="0">
                    <a:moveTo>
                      <a:pt x="82" y="0"/>
                    </a:moveTo>
                    <a:cubicBezTo>
                      <a:pt x="38" y="0"/>
                      <a:pt x="1" y="37"/>
                      <a:pt x="1" y="82"/>
                    </a:cubicBezTo>
                    <a:cubicBezTo>
                      <a:pt x="1" y="126"/>
                      <a:pt x="38" y="163"/>
                      <a:pt x="82" y="163"/>
                    </a:cubicBezTo>
                    <a:lnTo>
                      <a:pt x="339" y="163"/>
                    </a:lnTo>
                    <a:cubicBezTo>
                      <a:pt x="384" y="163"/>
                      <a:pt x="420" y="126"/>
                      <a:pt x="420" y="82"/>
                    </a:cubicBezTo>
                    <a:cubicBezTo>
                      <a:pt x="420" y="37"/>
                      <a:pt x="38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2"/>
              <p:cNvSpPr/>
              <p:nvPr/>
            </p:nvSpPr>
            <p:spPr>
              <a:xfrm>
                <a:off x="2213025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8" y="0"/>
                    </a:moveTo>
                    <a:cubicBezTo>
                      <a:pt x="276" y="0"/>
                      <a:pt x="0" y="275"/>
                      <a:pt x="0" y="617"/>
                    </a:cubicBezTo>
                    <a:cubicBezTo>
                      <a:pt x="0" y="958"/>
                      <a:pt x="276" y="1234"/>
                      <a:pt x="618" y="1234"/>
                    </a:cubicBezTo>
                    <a:cubicBezTo>
                      <a:pt x="958" y="1234"/>
                      <a:pt x="1234" y="958"/>
                      <a:pt x="1234" y="617"/>
                    </a:cubicBezTo>
                    <a:cubicBezTo>
                      <a:pt x="1234" y="275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2"/>
              <p:cNvSpPr/>
              <p:nvPr/>
            </p:nvSpPr>
            <p:spPr>
              <a:xfrm>
                <a:off x="2275150" y="2015325"/>
                <a:ext cx="104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64" extrusionOk="0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3"/>
                      <a:pt x="82" y="163"/>
                    </a:cubicBezTo>
                    <a:lnTo>
                      <a:pt x="337" y="163"/>
                    </a:lnTo>
                    <a:cubicBezTo>
                      <a:pt x="384" y="163"/>
                      <a:pt x="419" y="126"/>
                      <a:pt x="419" y="82"/>
                    </a:cubicBezTo>
                    <a:cubicBezTo>
                      <a:pt x="419" y="37"/>
                      <a:pt x="383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2"/>
              <p:cNvSpPr/>
              <p:nvPr/>
            </p:nvSpPr>
            <p:spPr>
              <a:xfrm>
                <a:off x="2268150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9" y="1234"/>
                      <a:pt x="1235" y="957"/>
                      <a:pt x="1235" y="617"/>
                    </a:cubicBezTo>
                    <a:cubicBezTo>
                      <a:pt x="1235" y="277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2"/>
              <p:cNvSpPr/>
              <p:nvPr/>
            </p:nvSpPr>
            <p:spPr>
              <a:xfrm>
                <a:off x="2330300" y="2015325"/>
                <a:ext cx="104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64" extrusionOk="0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3"/>
                      <a:pt x="82" y="163"/>
                    </a:cubicBezTo>
                    <a:lnTo>
                      <a:pt x="337" y="163"/>
                    </a:lnTo>
                    <a:cubicBezTo>
                      <a:pt x="384" y="163"/>
                      <a:pt x="419" y="126"/>
                      <a:pt x="419" y="82"/>
                    </a:cubicBezTo>
                    <a:cubicBezTo>
                      <a:pt x="419" y="37"/>
                      <a:pt x="382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2"/>
              <p:cNvSpPr/>
              <p:nvPr/>
            </p:nvSpPr>
            <p:spPr>
              <a:xfrm>
                <a:off x="2323325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9" y="1234"/>
                      <a:pt x="1235" y="957"/>
                      <a:pt x="1235" y="617"/>
                    </a:cubicBezTo>
                    <a:cubicBezTo>
                      <a:pt x="1235" y="277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2"/>
              <p:cNvSpPr/>
              <p:nvPr/>
            </p:nvSpPr>
            <p:spPr>
              <a:xfrm>
                <a:off x="1492450" y="22214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1"/>
                    </a:moveTo>
                    <a:cubicBezTo>
                      <a:pt x="923" y="1"/>
                      <a:pt x="642" y="108"/>
                      <a:pt x="428" y="322"/>
                    </a:cubicBezTo>
                    <a:cubicBezTo>
                      <a:pt x="1" y="749"/>
                      <a:pt x="1" y="1443"/>
                      <a:pt x="428" y="1871"/>
                    </a:cubicBezTo>
                    <a:cubicBezTo>
                      <a:pt x="642" y="2085"/>
                      <a:pt x="923" y="2191"/>
                      <a:pt x="1203" y="2191"/>
                    </a:cubicBezTo>
                    <a:cubicBezTo>
                      <a:pt x="1483" y="2191"/>
                      <a:pt x="1764" y="2085"/>
                      <a:pt x="1977" y="1871"/>
                    </a:cubicBezTo>
                    <a:cubicBezTo>
                      <a:pt x="2406" y="1443"/>
                      <a:pt x="2406" y="749"/>
                      <a:pt x="1977" y="322"/>
                    </a:cubicBezTo>
                    <a:cubicBezTo>
                      <a:pt x="1764" y="108"/>
                      <a:pt x="1483" y="1"/>
                      <a:pt x="1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2"/>
              <p:cNvSpPr/>
              <p:nvPr/>
            </p:nvSpPr>
            <p:spPr>
              <a:xfrm>
                <a:off x="2638300" y="21174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1"/>
                    </a:moveTo>
                    <a:cubicBezTo>
                      <a:pt x="923" y="1"/>
                      <a:pt x="642" y="108"/>
                      <a:pt x="428" y="321"/>
                    </a:cubicBezTo>
                    <a:cubicBezTo>
                      <a:pt x="1" y="750"/>
                      <a:pt x="1" y="1443"/>
                      <a:pt x="428" y="1870"/>
                    </a:cubicBezTo>
                    <a:cubicBezTo>
                      <a:pt x="642" y="2085"/>
                      <a:pt x="923" y="2192"/>
                      <a:pt x="1203" y="2192"/>
                    </a:cubicBezTo>
                    <a:cubicBezTo>
                      <a:pt x="1483" y="2192"/>
                      <a:pt x="1764" y="2085"/>
                      <a:pt x="1977" y="1870"/>
                    </a:cubicBezTo>
                    <a:cubicBezTo>
                      <a:pt x="2406" y="1443"/>
                      <a:pt x="2406" y="750"/>
                      <a:pt x="1977" y="321"/>
                    </a:cubicBezTo>
                    <a:cubicBezTo>
                      <a:pt x="1764" y="108"/>
                      <a:pt x="1483" y="1"/>
                      <a:pt x="1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2"/>
              <p:cNvSpPr/>
              <p:nvPr/>
            </p:nvSpPr>
            <p:spPr>
              <a:xfrm>
                <a:off x="1723875" y="1989975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0"/>
                    </a:moveTo>
                    <a:cubicBezTo>
                      <a:pt x="923" y="0"/>
                      <a:pt x="642" y="108"/>
                      <a:pt x="428" y="322"/>
                    </a:cubicBezTo>
                    <a:cubicBezTo>
                      <a:pt x="1" y="749"/>
                      <a:pt x="1" y="1443"/>
                      <a:pt x="428" y="1871"/>
                    </a:cubicBezTo>
                    <a:cubicBezTo>
                      <a:pt x="642" y="2085"/>
                      <a:pt x="923" y="2191"/>
                      <a:pt x="1203" y="2191"/>
                    </a:cubicBezTo>
                    <a:cubicBezTo>
                      <a:pt x="1483" y="2191"/>
                      <a:pt x="1764" y="2085"/>
                      <a:pt x="1977" y="1871"/>
                    </a:cubicBezTo>
                    <a:cubicBezTo>
                      <a:pt x="2406" y="1443"/>
                      <a:pt x="2406" y="749"/>
                      <a:pt x="1977" y="322"/>
                    </a:cubicBezTo>
                    <a:cubicBezTo>
                      <a:pt x="1764" y="108"/>
                      <a:pt x="1483" y="0"/>
                      <a:pt x="1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2"/>
              <p:cNvSpPr/>
              <p:nvPr/>
            </p:nvSpPr>
            <p:spPr>
              <a:xfrm>
                <a:off x="2381475" y="24016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0"/>
                    </a:moveTo>
                    <a:cubicBezTo>
                      <a:pt x="922" y="0"/>
                      <a:pt x="642" y="107"/>
                      <a:pt x="428" y="322"/>
                    </a:cubicBezTo>
                    <a:cubicBezTo>
                      <a:pt x="0" y="749"/>
                      <a:pt x="0" y="1442"/>
                      <a:pt x="428" y="1871"/>
                    </a:cubicBezTo>
                    <a:cubicBezTo>
                      <a:pt x="642" y="2084"/>
                      <a:pt x="922" y="2191"/>
                      <a:pt x="1203" y="2191"/>
                    </a:cubicBezTo>
                    <a:cubicBezTo>
                      <a:pt x="1483" y="2191"/>
                      <a:pt x="1763" y="2084"/>
                      <a:pt x="1977" y="1871"/>
                    </a:cubicBezTo>
                    <a:cubicBezTo>
                      <a:pt x="2405" y="1442"/>
                      <a:pt x="2405" y="749"/>
                      <a:pt x="1977" y="322"/>
                    </a:cubicBezTo>
                    <a:cubicBezTo>
                      <a:pt x="1763" y="107"/>
                      <a:pt x="1483" y="0"/>
                      <a:pt x="1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2"/>
              <p:cNvSpPr/>
              <p:nvPr/>
            </p:nvSpPr>
            <p:spPr>
              <a:xfrm>
                <a:off x="1972525" y="1990000"/>
                <a:ext cx="5477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191" extrusionOk="0">
                    <a:moveTo>
                      <a:pt x="1096" y="0"/>
                    </a:moveTo>
                    <a:cubicBezTo>
                      <a:pt x="490" y="0"/>
                      <a:pt x="0" y="490"/>
                      <a:pt x="0" y="1095"/>
                    </a:cubicBezTo>
                    <a:cubicBezTo>
                      <a:pt x="0" y="1699"/>
                      <a:pt x="490" y="2191"/>
                      <a:pt x="1096" y="2191"/>
                    </a:cubicBezTo>
                    <a:cubicBezTo>
                      <a:pt x="1700" y="2191"/>
                      <a:pt x="2191" y="1699"/>
                      <a:pt x="2191" y="1095"/>
                    </a:cubicBezTo>
                    <a:cubicBezTo>
                      <a:pt x="2191" y="490"/>
                      <a:pt x="1700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2"/>
              <p:cNvSpPr/>
              <p:nvPr/>
            </p:nvSpPr>
            <p:spPr>
              <a:xfrm>
                <a:off x="2506375" y="2248775"/>
                <a:ext cx="685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724" extrusionOk="0">
                    <a:moveTo>
                      <a:pt x="1" y="1"/>
                    </a:moveTo>
                    <a:lnTo>
                      <a:pt x="1111" y="1861"/>
                    </a:lnTo>
                    <a:lnTo>
                      <a:pt x="1" y="3723"/>
                    </a:lnTo>
                    <a:lnTo>
                      <a:pt x="1630" y="3723"/>
                    </a:lnTo>
                    <a:lnTo>
                      <a:pt x="2740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2620550" y="2248775"/>
                <a:ext cx="685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724" extrusionOk="0">
                    <a:moveTo>
                      <a:pt x="1" y="1"/>
                    </a:moveTo>
                    <a:lnTo>
                      <a:pt x="1111" y="1861"/>
                    </a:lnTo>
                    <a:lnTo>
                      <a:pt x="1" y="3723"/>
                    </a:lnTo>
                    <a:lnTo>
                      <a:pt x="1630" y="3723"/>
                    </a:lnTo>
                    <a:lnTo>
                      <a:pt x="2742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2734800" y="2248775"/>
                <a:ext cx="685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24" extrusionOk="0">
                    <a:moveTo>
                      <a:pt x="0" y="1"/>
                    </a:moveTo>
                    <a:lnTo>
                      <a:pt x="1110" y="1861"/>
                    </a:lnTo>
                    <a:lnTo>
                      <a:pt x="0" y="3723"/>
                    </a:lnTo>
                    <a:lnTo>
                      <a:pt x="1629" y="3723"/>
                    </a:lnTo>
                    <a:lnTo>
                      <a:pt x="2740" y="1861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2848975" y="2248775"/>
                <a:ext cx="685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724" extrusionOk="0">
                    <a:moveTo>
                      <a:pt x="0" y="1"/>
                    </a:moveTo>
                    <a:lnTo>
                      <a:pt x="1110" y="1861"/>
                    </a:lnTo>
                    <a:lnTo>
                      <a:pt x="0" y="3723"/>
                    </a:lnTo>
                    <a:lnTo>
                      <a:pt x="1631" y="3723"/>
                    </a:lnTo>
                    <a:lnTo>
                      <a:pt x="2741" y="1861"/>
                    </a:lnTo>
                    <a:lnTo>
                      <a:pt x="16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2963175" y="2248775"/>
                <a:ext cx="685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24" extrusionOk="0">
                    <a:moveTo>
                      <a:pt x="0" y="1"/>
                    </a:moveTo>
                    <a:lnTo>
                      <a:pt x="1111" y="1861"/>
                    </a:lnTo>
                    <a:lnTo>
                      <a:pt x="0" y="3723"/>
                    </a:lnTo>
                    <a:lnTo>
                      <a:pt x="1630" y="3723"/>
                    </a:lnTo>
                    <a:lnTo>
                      <a:pt x="2740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3077375" y="2248775"/>
                <a:ext cx="685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724" extrusionOk="0">
                    <a:moveTo>
                      <a:pt x="1" y="1"/>
                    </a:moveTo>
                    <a:lnTo>
                      <a:pt x="1112" y="1861"/>
                    </a:lnTo>
                    <a:lnTo>
                      <a:pt x="1" y="3723"/>
                    </a:lnTo>
                    <a:lnTo>
                      <a:pt x="1631" y="3723"/>
                    </a:lnTo>
                    <a:lnTo>
                      <a:pt x="2741" y="1861"/>
                    </a:lnTo>
                    <a:lnTo>
                      <a:pt x="16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22"/>
          <p:cNvSpPr txBox="1"/>
          <p:nvPr/>
        </p:nvSpPr>
        <p:spPr>
          <a:xfrm>
            <a:off x="1080838" y="3656163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</a:t>
            </a:r>
            <a:r>
              <a:rPr lang="en" sz="1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Figtree"/>
                <a:ea typeface="Figtree"/>
                <a:cs typeface="Figtree"/>
                <a:sym typeface="Figtree"/>
                <a:hlinkClick r:id="rId4"/>
              </a:rPr>
              <a:t>Slidesgo</a:t>
            </a:r>
            <a:r>
              <a:rPr lang="en" sz="1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0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23"/>
          <p:cNvPicPr preferRelativeResize="0"/>
          <p:nvPr/>
        </p:nvPicPr>
        <p:blipFill rotWithShape="1">
          <a:blip r:embed="rId2">
            <a:alphaModFix/>
          </a:blip>
          <a:srcRect l="17634" t="29552"/>
          <a:stretch/>
        </p:blipFill>
        <p:spPr>
          <a:xfrm>
            <a:off x="0" y="0"/>
            <a:ext cx="5410202" cy="2270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9" name="Google Shape;599;p23"/>
          <p:cNvGrpSpPr/>
          <p:nvPr/>
        </p:nvGrpSpPr>
        <p:grpSpPr>
          <a:xfrm>
            <a:off x="7667325" y="4361975"/>
            <a:ext cx="1262525" cy="484050"/>
            <a:chOff x="1350325" y="970000"/>
            <a:chExt cx="1262525" cy="484050"/>
          </a:xfrm>
        </p:grpSpPr>
        <p:sp>
          <p:nvSpPr>
            <p:cNvPr id="600" name="Google Shape;600;p23"/>
            <p:cNvSpPr/>
            <p:nvPr/>
          </p:nvSpPr>
          <p:spPr>
            <a:xfrm>
              <a:off x="1804000" y="1401425"/>
              <a:ext cx="808850" cy="52625"/>
            </a:xfrm>
            <a:custGeom>
              <a:avLst/>
              <a:gdLst/>
              <a:ahLst/>
              <a:cxnLst/>
              <a:rect l="l" t="t" r="r" b="b"/>
              <a:pathLst>
                <a:path w="32354" h="2105" extrusionOk="0">
                  <a:moveTo>
                    <a:pt x="1053" y="1"/>
                  </a:moveTo>
                  <a:cubicBezTo>
                    <a:pt x="473" y="1"/>
                    <a:pt x="1" y="471"/>
                    <a:pt x="1" y="1052"/>
                  </a:cubicBezTo>
                  <a:cubicBezTo>
                    <a:pt x="1" y="1633"/>
                    <a:pt x="473" y="2105"/>
                    <a:pt x="1053" y="2105"/>
                  </a:cubicBezTo>
                  <a:cubicBezTo>
                    <a:pt x="1637" y="2105"/>
                    <a:pt x="2109" y="1633"/>
                    <a:pt x="2109" y="1052"/>
                  </a:cubicBezTo>
                  <a:cubicBezTo>
                    <a:pt x="2109" y="471"/>
                    <a:pt x="1637" y="1"/>
                    <a:pt x="1053" y="1"/>
                  </a:cubicBezTo>
                  <a:close/>
                  <a:moveTo>
                    <a:pt x="7105" y="1"/>
                  </a:moveTo>
                  <a:cubicBezTo>
                    <a:pt x="6524" y="1"/>
                    <a:pt x="6052" y="471"/>
                    <a:pt x="6054" y="1052"/>
                  </a:cubicBezTo>
                  <a:cubicBezTo>
                    <a:pt x="6054" y="1633"/>
                    <a:pt x="6526" y="2105"/>
                    <a:pt x="7105" y="2105"/>
                  </a:cubicBezTo>
                  <a:cubicBezTo>
                    <a:pt x="7686" y="2105"/>
                    <a:pt x="8158" y="1633"/>
                    <a:pt x="8158" y="1052"/>
                  </a:cubicBezTo>
                  <a:cubicBezTo>
                    <a:pt x="8158" y="471"/>
                    <a:pt x="7686" y="1"/>
                    <a:pt x="7105" y="1"/>
                  </a:cubicBezTo>
                  <a:close/>
                  <a:moveTo>
                    <a:pt x="13153" y="1"/>
                  </a:moveTo>
                  <a:cubicBezTo>
                    <a:pt x="12572" y="1"/>
                    <a:pt x="12101" y="471"/>
                    <a:pt x="12101" y="1052"/>
                  </a:cubicBezTo>
                  <a:cubicBezTo>
                    <a:pt x="12101" y="1633"/>
                    <a:pt x="12572" y="2105"/>
                    <a:pt x="13153" y="2105"/>
                  </a:cubicBezTo>
                  <a:cubicBezTo>
                    <a:pt x="13734" y="2105"/>
                    <a:pt x="14204" y="1633"/>
                    <a:pt x="14204" y="1052"/>
                  </a:cubicBezTo>
                  <a:cubicBezTo>
                    <a:pt x="14204" y="471"/>
                    <a:pt x="13732" y="1"/>
                    <a:pt x="13153" y="1"/>
                  </a:cubicBezTo>
                  <a:close/>
                  <a:moveTo>
                    <a:pt x="19204" y="1"/>
                  </a:moveTo>
                  <a:cubicBezTo>
                    <a:pt x="18624" y="1"/>
                    <a:pt x="18153" y="471"/>
                    <a:pt x="18153" y="1052"/>
                  </a:cubicBezTo>
                  <a:cubicBezTo>
                    <a:pt x="18153" y="1633"/>
                    <a:pt x="18624" y="2105"/>
                    <a:pt x="19204" y="2105"/>
                  </a:cubicBezTo>
                  <a:cubicBezTo>
                    <a:pt x="19785" y="2105"/>
                    <a:pt x="20256" y="1633"/>
                    <a:pt x="20256" y="1052"/>
                  </a:cubicBezTo>
                  <a:cubicBezTo>
                    <a:pt x="20256" y="471"/>
                    <a:pt x="19785" y="1"/>
                    <a:pt x="19204" y="1"/>
                  </a:cubicBezTo>
                  <a:close/>
                  <a:moveTo>
                    <a:pt x="25253" y="1"/>
                  </a:moveTo>
                  <a:cubicBezTo>
                    <a:pt x="24672" y="1"/>
                    <a:pt x="24201" y="471"/>
                    <a:pt x="24201" y="1052"/>
                  </a:cubicBezTo>
                  <a:cubicBezTo>
                    <a:pt x="24201" y="1633"/>
                    <a:pt x="24672" y="2105"/>
                    <a:pt x="25253" y="2105"/>
                  </a:cubicBezTo>
                  <a:cubicBezTo>
                    <a:pt x="25833" y="2105"/>
                    <a:pt x="26304" y="1633"/>
                    <a:pt x="26304" y="1052"/>
                  </a:cubicBezTo>
                  <a:cubicBezTo>
                    <a:pt x="26304" y="471"/>
                    <a:pt x="25833" y="1"/>
                    <a:pt x="25253" y="1"/>
                  </a:cubicBezTo>
                  <a:close/>
                  <a:moveTo>
                    <a:pt x="31302" y="1"/>
                  </a:moveTo>
                  <a:cubicBezTo>
                    <a:pt x="30723" y="1"/>
                    <a:pt x="30248" y="471"/>
                    <a:pt x="30248" y="1052"/>
                  </a:cubicBezTo>
                  <a:cubicBezTo>
                    <a:pt x="30248" y="1633"/>
                    <a:pt x="30723" y="2105"/>
                    <a:pt x="31302" y="2105"/>
                  </a:cubicBezTo>
                  <a:cubicBezTo>
                    <a:pt x="31881" y="2105"/>
                    <a:pt x="32353" y="1633"/>
                    <a:pt x="32353" y="1052"/>
                  </a:cubicBezTo>
                  <a:cubicBezTo>
                    <a:pt x="32353" y="471"/>
                    <a:pt x="31881" y="1"/>
                    <a:pt x="3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652800" y="1293575"/>
              <a:ext cx="960050" cy="52600"/>
            </a:xfrm>
            <a:custGeom>
              <a:avLst/>
              <a:gdLst/>
              <a:ahLst/>
              <a:cxnLst/>
              <a:rect l="l" t="t" r="r" b="b"/>
              <a:pathLst>
                <a:path w="38402" h="2104" extrusionOk="0">
                  <a:moveTo>
                    <a:pt x="1053" y="0"/>
                  </a:moveTo>
                  <a:cubicBezTo>
                    <a:pt x="472" y="0"/>
                    <a:pt x="1" y="472"/>
                    <a:pt x="2" y="1051"/>
                  </a:cubicBezTo>
                  <a:cubicBezTo>
                    <a:pt x="2" y="1632"/>
                    <a:pt x="474" y="2104"/>
                    <a:pt x="1053" y="2104"/>
                  </a:cubicBezTo>
                  <a:cubicBezTo>
                    <a:pt x="1634" y="2104"/>
                    <a:pt x="2106" y="1632"/>
                    <a:pt x="2106" y="1051"/>
                  </a:cubicBezTo>
                  <a:cubicBezTo>
                    <a:pt x="2106" y="471"/>
                    <a:pt x="1634" y="0"/>
                    <a:pt x="1053" y="0"/>
                  </a:cubicBezTo>
                  <a:close/>
                  <a:moveTo>
                    <a:pt x="7105" y="0"/>
                  </a:moveTo>
                  <a:cubicBezTo>
                    <a:pt x="6525" y="0"/>
                    <a:pt x="6053" y="472"/>
                    <a:pt x="6052" y="1051"/>
                  </a:cubicBezTo>
                  <a:cubicBezTo>
                    <a:pt x="6052" y="1632"/>
                    <a:pt x="6525" y="2104"/>
                    <a:pt x="7105" y="2104"/>
                  </a:cubicBezTo>
                  <a:cubicBezTo>
                    <a:pt x="7685" y="2104"/>
                    <a:pt x="8157" y="1632"/>
                    <a:pt x="8157" y="1051"/>
                  </a:cubicBezTo>
                  <a:cubicBezTo>
                    <a:pt x="8157" y="471"/>
                    <a:pt x="7685" y="0"/>
                    <a:pt x="7105" y="0"/>
                  </a:cubicBezTo>
                  <a:close/>
                  <a:moveTo>
                    <a:pt x="13153" y="0"/>
                  </a:moveTo>
                  <a:cubicBezTo>
                    <a:pt x="12572" y="0"/>
                    <a:pt x="12100" y="472"/>
                    <a:pt x="12102" y="1051"/>
                  </a:cubicBezTo>
                  <a:cubicBezTo>
                    <a:pt x="12102" y="1632"/>
                    <a:pt x="12574" y="2104"/>
                    <a:pt x="13153" y="2104"/>
                  </a:cubicBezTo>
                  <a:cubicBezTo>
                    <a:pt x="13734" y="2104"/>
                    <a:pt x="14206" y="1632"/>
                    <a:pt x="14206" y="1051"/>
                  </a:cubicBezTo>
                  <a:cubicBezTo>
                    <a:pt x="14206" y="471"/>
                    <a:pt x="13734" y="0"/>
                    <a:pt x="13153" y="0"/>
                  </a:cubicBezTo>
                  <a:close/>
                  <a:moveTo>
                    <a:pt x="19201" y="0"/>
                  </a:moveTo>
                  <a:cubicBezTo>
                    <a:pt x="18620" y="0"/>
                    <a:pt x="18149" y="472"/>
                    <a:pt x="18149" y="1051"/>
                  </a:cubicBezTo>
                  <a:cubicBezTo>
                    <a:pt x="18149" y="1632"/>
                    <a:pt x="18620" y="2104"/>
                    <a:pt x="19201" y="2104"/>
                  </a:cubicBezTo>
                  <a:cubicBezTo>
                    <a:pt x="19782" y="2104"/>
                    <a:pt x="20252" y="1632"/>
                    <a:pt x="20252" y="1051"/>
                  </a:cubicBezTo>
                  <a:cubicBezTo>
                    <a:pt x="20252" y="471"/>
                    <a:pt x="19780" y="0"/>
                    <a:pt x="19201" y="0"/>
                  </a:cubicBezTo>
                  <a:close/>
                  <a:moveTo>
                    <a:pt x="25252" y="0"/>
                  </a:moveTo>
                  <a:cubicBezTo>
                    <a:pt x="24672" y="0"/>
                    <a:pt x="24201" y="472"/>
                    <a:pt x="24201" y="1051"/>
                  </a:cubicBezTo>
                  <a:cubicBezTo>
                    <a:pt x="24201" y="1632"/>
                    <a:pt x="24672" y="2104"/>
                    <a:pt x="25252" y="2104"/>
                  </a:cubicBezTo>
                  <a:cubicBezTo>
                    <a:pt x="25833" y="2104"/>
                    <a:pt x="26304" y="1632"/>
                    <a:pt x="26304" y="1051"/>
                  </a:cubicBezTo>
                  <a:cubicBezTo>
                    <a:pt x="26304" y="471"/>
                    <a:pt x="25833" y="0"/>
                    <a:pt x="25252" y="0"/>
                  </a:cubicBezTo>
                  <a:close/>
                  <a:moveTo>
                    <a:pt x="31301" y="0"/>
                  </a:moveTo>
                  <a:cubicBezTo>
                    <a:pt x="30720" y="0"/>
                    <a:pt x="30249" y="472"/>
                    <a:pt x="30249" y="1051"/>
                  </a:cubicBezTo>
                  <a:cubicBezTo>
                    <a:pt x="30249" y="1632"/>
                    <a:pt x="30720" y="2104"/>
                    <a:pt x="31301" y="2104"/>
                  </a:cubicBezTo>
                  <a:cubicBezTo>
                    <a:pt x="31881" y="2104"/>
                    <a:pt x="32352" y="1632"/>
                    <a:pt x="32352" y="1051"/>
                  </a:cubicBezTo>
                  <a:cubicBezTo>
                    <a:pt x="32352" y="471"/>
                    <a:pt x="31881" y="0"/>
                    <a:pt x="31301" y="0"/>
                  </a:cubicBezTo>
                  <a:close/>
                  <a:moveTo>
                    <a:pt x="37350" y="0"/>
                  </a:moveTo>
                  <a:cubicBezTo>
                    <a:pt x="36767" y="0"/>
                    <a:pt x="36296" y="472"/>
                    <a:pt x="36296" y="1051"/>
                  </a:cubicBezTo>
                  <a:cubicBezTo>
                    <a:pt x="36296" y="1632"/>
                    <a:pt x="36769" y="2104"/>
                    <a:pt x="37350" y="2104"/>
                  </a:cubicBezTo>
                  <a:cubicBezTo>
                    <a:pt x="37929" y="2104"/>
                    <a:pt x="38401" y="1632"/>
                    <a:pt x="38401" y="1051"/>
                  </a:cubicBezTo>
                  <a:cubicBezTo>
                    <a:pt x="38401" y="471"/>
                    <a:pt x="37929" y="0"/>
                    <a:pt x="37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501625" y="1185725"/>
              <a:ext cx="1111225" cy="52600"/>
            </a:xfrm>
            <a:custGeom>
              <a:avLst/>
              <a:gdLst/>
              <a:ahLst/>
              <a:cxnLst/>
              <a:rect l="l" t="t" r="r" b="b"/>
              <a:pathLst>
                <a:path w="44449" h="2104" extrusionOk="0">
                  <a:moveTo>
                    <a:pt x="1053" y="0"/>
                  </a:moveTo>
                  <a:cubicBezTo>
                    <a:pt x="472" y="0"/>
                    <a:pt x="0" y="471"/>
                    <a:pt x="0" y="1053"/>
                  </a:cubicBezTo>
                  <a:cubicBezTo>
                    <a:pt x="0" y="1633"/>
                    <a:pt x="472" y="2104"/>
                    <a:pt x="1053" y="2104"/>
                  </a:cubicBezTo>
                  <a:cubicBezTo>
                    <a:pt x="1632" y="2104"/>
                    <a:pt x="2104" y="1633"/>
                    <a:pt x="2104" y="1053"/>
                  </a:cubicBezTo>
                  <a:cubicBezTo>
                    <a:pt x="2104" y="472"/>
                    <a:pt x="1632" y="0"/>
                    <a:pt x="1053" y="0"/>
                  </a:cubicBezTo>
                  <a:close/>
                  <a:moveTo>
                    <a:pt x="7100" y="0"/>
                  </a:moveTo>
                  <a:cubicBezTo>
                    <a:pt x="6519" y="0"/>
                    <a:pt x="6048" y="471"/>
                    <a:pt x="6049" y="1053"/>
                  </a:cubicBezTo>
                  <a:cubicBezTo>
                    <a:pt x="6049" y="1633"/>
                    <a:pt x="6521" y="2104"/>
                    <a:pt x="7100" y="2104"/>
                  </a:cubicBezTo>
                  <a:cubicBezTo>
                    <a:pt x="7681" y="2104"/>
                    <a:pt x="8153" y="1633"/>
                    <a:pt x="8153" y="1053"/>
                  </a:cubicBezTo>
                  <a:cubicBezTo>
                    <a:pt x="8153" y="472"/>
                    <a:pt x="7681" y="0"/>
                    <a:pt x="7100" y="0"/>
                  </a:cubicBezTo>
                  <a:close/>
                  <a:moveTo>
                    <a:pt x="13152" y="0"/>
                  </a:moveTo>
                  <a:cubicBezTo>
                    <a:pt x="12572" y="0"/>
                    <a:pt x="12100" y="471"/>
                    <a:pt x="12099" y="1053"/>
                  </a:cubicBezTo>
                  <a:cubicBezTo>
                    <a:pt x="12099" y="1633"/>
                    <a:pt x="12572" y="2104"/>
                    <a:pt x="13152" y="2104"/>
                  </a:cubicBezTo>
                  <a:cubicBezTo>
                    <a:pt x="13732" y="2104"/>
                    <a:pt x="14199" y="1633"/>
                    <a:pt x="14199" y="1053"/>
                  </a:cubicBezTo>
                  <a:cubicBezTo>
                    <a:pt x="14199" y="472"/>
                    <a:pt x="13732" y="0"/>
                    <a:pt x="13152" y="0"/>
                  </a:cubicBezTo>
                  <a:close/>
                  <a:moveTo>
                    <a:pt x="19200" y="0"/>
                  </a:moveTo>
                  <a:cubicBezTo>
                    <a:pt x="18619" y="0"/>
                    <a:pt x="18147" y="471"/>
                    <a:pt x="18149" y="1053"/>
                  </a:cubicBezTo>
                  <a:cubicBezTo>
                    <a:pt x="18149" y="1633"/>
                    <a:pt x="18621" y="2104"/>
                    <a:pt x="19200" y="2104"/>
                  </a:cubicBezTo>
                  <a:cubicBezTo>
                    <a:pt x="19781" y="2104"/>
                    <a:pt x="20253" y="1633"/>
                    <a:pt x="20253" y="1053"/>
                  </a:cubicBezTo>
                  <a:cubicBezTo>
                    <a:pt x="20253" y="472"/>
                    <a:pt x="19781" y="0"/>
                    <a:pt x="19200" y="0"/>
                  </a:cubicBezTo>
                  <a:close/>
                  <a:moveTo>
                    <a:pt x="25248" y="0"/>
                  </a:moveTo>
                  <a:cubicBezTo>
                    <a:pt x="24667" y="0"/>
                    <a:pt x="24196" y="471"/>
                    <a:pt x="24196" y="1053"/>
                  </a:cubicBezTo>
                  <a:cubicBezTo>
                    <a:pt x="24196" y="1633"/>
                    <a:pt x="24667" y="2104"/>
                    <a:pt x="25248" y="2104"/>
                  </a:cubicBezTo>
                  <a:cubicBezTo>
                    <a:pt x="25829" y="2104"/>
                    <a:pt x="26299" y="1633"/>
                    <a:pt x="26299" y="1053"/>
                  </a:cubicBezTo>
                  <a:cubicBezTo>
                    <a:pt x="26299" y="472"/>
                    <a:pt x="25827" y="0"/>
                    <a:pt x="25248" y="0"/>
                  </a:cubicBezTo>
                  <a:close/>
                  <a:moveTo>
                    <a:pt x="31299" y="0"/>
                  </a:moveTo>
                  <a:cubicBezTo>
                    <a:pt x="30719" y="0"/>
                    <a:pt x="30248" y="471"/>
                    <a:pt x="30248" y="1053"/>
                  </a:cubicBezTo>
                  <a:cubicBezTo>
                    <a:pt x="30248" y="1633"/>
                    <a:pt x="30719" y="2104"/>
                    <a:pt x="31299" y="2104"/>
                  </a:cubicBezTo>
                  <a:cubicBezTo>
                    <a:pt x="31880" y="2104"/>
                    <a:pt x="32351" y="1633"/>
                    <a:pt x="32351" y="1053"/>
                  </a:cubicBezTo>
                  <a:cubicBezTo>
                    <a:pt x="32351" y="472"/>
                    <a:pt x="31880" y="0"/>
                    <a:pt x="31299" y="0"/>
                  </a:cubicBezTo>
                  <a:close/>
                  <a:moveTo>
                    <a:pt x="37348" y="0"/>
                  </a:moveTo>
                  <a:cubicBezTo>
                    <a:pt x="36767" y="0"/>
                    <a:pt x="36296" y="471"/>
                    <a:pt x="36296" y="1053"/>
                  </a:cubicBezTo>
                  <a:cubicBezTo>
                    <a:pt x="36296" y="1633"/>
                    <a:pt x="36767" y="2104"/>
                    <a:pt x="37348" y="2104"/>
                  </a:cubicBezTo>
                  <a:cubicBezTo>
                    <a:pt x="37928" y="2104"/>
                    <a:pt x="38399" y="1633"/>
                    <a:pt x="38399" y="1053"/>
                  </a:cubicBezTo>
                  <a:cubicBezTo>
                    <a:pt x="38399" y="472"/>
                    <a:pt x="37928" y="0"/>
                    <a:pt x="37348" y="0"/>
                  </a:cubicBezTo>
                  <a:close/>
                  <a:moveTo>
                    <a:pt x="43397" y="0"/>
                  </a:moveTo>
                  <a:cubicBezTo>
                    <a:pt x="42814" y="0"/>
                    <a:pt x="42343" y="471"/>
                    <a:pt x="42343" y="1053"/>
                  </a:cubicBezTo>
                  <a:cubicBezTo>
                    <a:pt x="42343" y="1633"/>
                    <a:pt x="42816" y="2104"/>
                    <a:pt x="43397" y="2104"/>
                  </a:cubicBezTo>
                  <a:cubicBezTo>
                    <a:pt x="43981" y="2104"/>
                    <a:pt x="44448" y="1633"/>
                    <a:pt x="44448" y="1053"/>
                  </a:cubicBezTo>
                  <a:cubicBezTo>
                    <a:pt x="44448" y="472"/>
                    <a:pt x="43981" y="0"/>
                    <a:pt x="43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501625" y="1077875"/>
              <a:ext cx="960000" cy="52625"/>
            </a:xfrm>
            <a:custGeom>
              <a:avLst/>
              <a:gdLst/>
              <a:ahLst/>
              <a:cxnLst/>
              <a:rect l="l" t="t" r="r" b="b"/>
              <a:pathLst>
                <a:path w="38400" h="2105" extrusionOk="0">
                  <a:moveTo>
                    <a:pt x="1053" y="1"/>
                  </a:moveTo>
                  <a:cubicBezTo>
                    <a:pt x="472" y="1"/>
                    <a:pt x="0" y="471"/>
                    <a:pt x="0" y="1052"/>
                  </a:cubicBezTo>
                  <a:cubicBezTo>
                    <a:pt x="0" y="1632"/>
                    <a:pt x="472" y="2104"/>
                    <a:pt x="1053" y="2104"/>
                  </a:cubicBezTo>
                  <a:cubicBezTo>
                    <a:pt x="1632" y="2104"/>
                    <a:pt x="2104" y="1632"/>
                    <a:pt x="2104" y="1052"/>
                  </a:cubicBezTo>
                  <a:cubicBezTo>
                    <a:pt x="2104" y="471"/>
                    <a:pt x="1632" y="1"/>
                    <a:pt x="1053" y="1"/>
                  </a:cubicBezTo>
                  <a:close/>
                  <a:moveTo>
                    <a:pt x="7100" y="1"/>
                  </a:moveTo>
                  <a:cubicBezTo>
                    <a:pt x="6519" y="1"/>
                    <a:pt x="6048" y="471"/>
                    <a:pt x="6049" y="1052"/>
                  </a:cubicBezTo>
                  <a:cubicBezTo>
                    <a:pt x="6049" y="1632"/>
                    <a:pt x="6521" y="2104"/>
                    <a:pt x="7100" y="2104"/>
                  </a:cubicBezTo>
                  <a:cubicBezTo>
                    <a:pt x="7681" y="2104"/>
                    <a:pt x="8153" y="1632"/>
                    <a:pt x="8153" y="1052"/>
                  </a:cubicBezTo>
                  <a:cubicBezTo>
                    <a:pt x="8153" y="471"/>
                    <a:pt x="7681" y="1"/>
                    <a:pt x="7100" y="1"/>
                  </a:cubicBezTo>
                  <a:close/>
                  <a:moveTo>
                    <a:pt x="13152" y="1"/>
                  </a:moveTo>
                  <a:cubicBezTo>
                    <a:pt x="12572" y="1"/>
                    <a:pt x="12100" y="471"/>
                    <a:pt x="12099" y="1052"/>
                  </a:cubicBezTo>
                  <a:cubicBezTo>
                    <a:pt x="12099" y="1632"/>
                    <a:pt x="12572" y="2104"/>
                    <a:pt x="13152" y="2104"/>
                  </a:cubicBezTo>
                  <a:cubicBezTo>
                    <a:pt x="13732" y="2104"/>
                    <a:pt x="14199" y="1632"/>
                    <a:pt x="14199" y="1052"/>
                  </a:cubicBezTo>
                  <a:cubicBezTo>
                    <a:pt x="14199" y="471"/>
                    <a:pt x="13732" y="1"/>
                    <a:pt x="13152" y="1"/>
                  </a:cubicBezTo>
                  <a:close/>
                  <a:moveTo>
                    <a:pt x="19200" y="1"/>
                  </a:moveTo>
                  <a:cubicBezTo>
                    <a:pt x="18619" y="1"/>
                    <a:pt x="18147" y="471"/>
                    <a:pt x="18149" y="1052"/>
                  </a:cubicBezTo>
                  <a:cubicBezTo>
                    <a:pt x="18149" y="1632"/>
                    <a:pt x="18621" y="2104"/>
                    <a:pt x="19200" y="2104"/>
                  </a:cubicBezTo>
                  <a:cubicBezTo>
                    <a:pt x="19781" y="2104"/>
                    <a:pt x="20253" y="1632"/>
                    <a:pt x="20253" y="1052"/>
                  </a:cubicBezTo>
                  <a:cubicBezTo>
                    <a:pt x="20253" y="471"/>
                    <a:pt x="19781" y="1"/>
                    <a:pt x="19200" y="1"/>
                  </a:cubicBezTo>
                  <a:close/>
                  <a:moveTo>
                    <a:pt x="25248" y="1"/>
                  </a:moveTo>
                  <a:cubicBezTo>
                    <a:pt x="24667" y="1"/>
                    <a:pt x="24196" y="471"/>
                    <a:pt x="24196" y="1052"/>
                  </a:cubicBezTo>
                  <a:cubicBezTo>
                    <a:pt x="24196" y="1632"/>
                    <a:pt x="24667" y="2104"/>
                    <a:pt x="25248" y="2104"/>
                  </a:cubicBezTo>
                  <a:cubicBezTo>
                    <a:pt x="25829" y="2104"/>
                    <a:pt x="26299" y="1632"/>
                    <a:pt x="26299" y="1052"/>
                  </a:cubicBezTo>
                  <a:cubicBezTo>
                    <a:pt x="26299" y="471"/>
                    <a:pt x="25827" y="1"/>
                    <a:pt x="25248" y="1"/>
                  </a:cubicBezTo>
                  <a:close/>
                  <a:moveTo>
                    <a:pt x="31299" y="1"/>
                  </a:moveTo>
                  <a:cubicBezTo>
                    <a:pt x="30719" y="1"/>
                    <a:pt x="30248" y="471"/>
                    <a:pt x="30248" y="1052"/>
                  </a:cubicBezTo>
                  <a:cubicBezTo>
                    <a:pt x="30248" y="1632"/>
                    <a:pt x="30719" y="2104"/>
                    <a:pt x="31299" y="2104"/>
                  </a:cubicBezTo>
                  <a:cubicBezTo>
                    <a:pt x="31880" y="2104"/>
                    <a:pt x="32351" y="1632"/>
                    <a:pt x="32351" y="1052"/>
                  </a:cubicBezTo>
                  <a:cubicBezTo>
                    <a:pt x="32351" y="471"/>
                    <a:pt x="31880" y="1"/>
                    <a:pt x="31299" y="1"/>
                  </a:cubicBezTo>
                  <a:close/>
                  <a:moveTo>
                    <a:pt x="37348" y="1"/>
                  </a:moveTo>
                  <a:cubicBezTo>
                    <a:pt x="36767" y="1"/>
                    <a:pt x="36296" y="471"/>
                    <a:pt x="36296" y="1052"/>
                  </a:cubicBezTo>
                  <a:cubicBezTo>
                    <a:pt x="36296" y="1632"/>
                    <a:pt x="36767" y="2104"/>
                    <a:pt x="37348" y="2104"/>
                  </a:cubicBezTo>
                  <a:cubicBezTo>
                    <a:pt x="37928" y="2104"/>
                    <a:pt x="38399" y="1632"/>
                    <a:pt x="38399" y="1052"/>
                  </a:cubicBezTo>
                  <a:cubicBezTo>
                    <a:pt x="38399" y="471"/>
                    <a:pt x="37928" y="1"/>
                    <a:pt x="37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350325" y="1077825"/>
              <a:ext cx="54700" cy="52650"/>
            </a:xfrm>
            <a:custGeom>
              <a:avLst/>
              <a:gdLst/>
              <a:ahLst/>
              <a:cxnLst/>
              <a:rect l="l" t="t" r="r" b="b"/>
              <a:pathLst>
                <a:path w="2188" h="2106" extrusionOk="0">
                  <a:moveTo>
                    <a:pt x="1051" y="0"/>
                  </a:moveTo>
                  <a:cubicBezTo>
                    <a:pt x="778" y="0"/>
                    <a:pt x="505" y="115"/>
                    <a:pt x="311" y="308"/>
                  </a:cubicBezTo>
                  <a:cubicBezTo>
                    <a:pt x="113" y="506"/>
                    <a:pt x="0" y="777"/>
                    <a:pt x="0" y="1054"/>
                  </a:cubicBezTo>
                  <a:cubicBezTo>
                    <a:pt x="0" y="1332"/>
                    <a:pt x="113" y="1602"/>
                    <a:pt x="311" y="1798"/>
                  </a:cubicBezTo>
                  <a:cubicBezTo>
                    <a:pt x="503" y="1991"/>
                    <a:pt x="778" y="2105"/>
                    <a:pt x="1051" y="2105"/>
                  </a:cubicBezTo>
                  <a:cubicBezTo>
                    <a:pt x="1329" y="2105"/>
                    <a:pt x="1603" y="1991"/>
                    <a:pt x="1796" y="1798"/>
                  </a:cubicBezTo>
                  <a:cubicBezTo>
                    <a:pt x="2187" y="1407"/>
                    <a:pt x="2187" y="699"/>
                    <a:pt x="1796" y="308"/>
                  </a:cubicBezTo>
                  <a:cubicBezTo>
                    <a:pt x="1604" y="113"/>
                    <a:pt x="1329" y="0"/>
                    <a:pt x="1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501625" y="970025"/>
              <a:ext cx="808800" cy="52625"/>
            </a:xfrm>
            <a:custGeom>
              <a:avLst/>
              <a:gdLst/>
              <a:ahLst/>
              <a:cxnLst/>
              <a:rect l="l" t="t" r="r" b="b"/>
              <a:pathLst>
                <a:path w="32352" h="2105" extrusionOk="0">
                  <a:moveTo>
                    <a:pt x="1053" y="1"/>
                  </a:moveTo>
                  <a:cubicBezTo>
                    <a:pt x="472" y="1"/>
                    <a:pt x="0" y="471"/>
                    <a:pt x="0" y="1053"/>
                  </a:cubicBezTo>
                  <a:cubicBezTo>
                    <a:pt x="0" y="1633"/>
                    <a:pt x="472" y="2104"/>
                    <a:pt x="1053" y="2104"/>
                  </a:cubicBezTo>
                  <a:cubicBezTo>
                    <a:pt x="1632" y="2104"/>
                    <a:pt x="2104" y="1633"/>
                    <a:pt x="2104" y="1053"/>
                  </a:cubicBezTo>
                  <a:cubicBezTo>
                    <a:pt x="2104" y="473"/>
                    <a:pt x="1632" y="1"/>
                    <a:pt x="1053" y="1"/>
                  </a:cubicBezTo>
                  <a:close/>
                  <a:moveTo>
                    <a:pt x="7100" y="1"/>
                  </a:moveTo>
                  <a:cubicBezTo>
                    <a:pt x="6519" y="1"/>
                    <a:pt x="6048" y="471"/>
                    <a:pt x="6049" y="1053"/>
                  </a:cubicBezTo>
                  <a:cubicBezTo>
                    <a:pt x="6049" y="1633"/>
                    <a:pt x="6521" y="2104"/>
                    <a:pt x="7100" y="2104"/>
                  </a:cubicBezTo>
                  <a:cubicBezTo>
                    <a:pt x="7681" y="2104"/>
                    <a:pt x="8153" y="1633"/>
                    <a:pt x="8153" y="1053"/>
                  </a:cubicBezTo>
                  <a:cubicBezTo>
                    <a:pt x="8153" y="473"/>
                    <a:pt x="7681" y="1"/>
                    <a:pt x="7100" y="1"/>
                  </a:cubicBezTo>
                  <a:close/>
                  <a:moveTo>
                    <a:pt x="13152" y="1"/>
                  </a:moveTo>
                  <a:cubicBezTo>
                    <a:pt x="12572" y="1"/>
                    <a:pt x="12100" y="471"/>
                    <a:pt x="12099" y="1053"/>
                  </a:cubicBezTo>
                  <a:cubicBezTo>
                    <a:pt x="12099" y="1633"/>
                    <a:pt x="12572" y="2104"/>
                    <a:pt x="13152" y="2104"/>
                  </a:cubicBezTo>
                  <a:cubicBezTo>
                    <a:pt x="13732" y="2104"/>
                    <a:pt x="14199" y="1633"/>
                    <a:pt x="14199" y="1053"/>
                  </a:cubicBezTo>
                  <a:cubicBezTo>
                    <a:pt x="14199" y="473"/>
                    <a:pt x="13732" y="1"/>
                    <a:pt x="13152" y="1"/>
                  </a:cubicBezTo>
                  <a:close/>
                  <a:moveTo>
                    <a:pt x="19200" y="1"/>
                  </a:moveTo>
                  <a:cubicBezTo>
                    <a:pt x="18619" y="1"/>
                    <a:pt x="18147" y="471"/>
                    <a:pt x="18149" y="1053"/>
                  </a:cubicBezTo>
                  <a:cubicBezTo>
                    <a:pt x="18149" y="1633"/>
                    <a:pt x="18621" y="2104"/>
                    <a:pt x="19200" y="2104"/>
                  </a:cubicBezTo>
                  <a:cubicBezTo>
                    <a:pt x="19781" y="2104"/>
                    <a:pt x="20253" y="1633"/>
                    <a:pt x="20253" y="1053"/>
                  </a:cubicBezTo>
                  <a:cubicBezTo>
                    <a:pt x="20253" y="473"/>
                    <a:pt x="19781" y="1"/>
                    <a:pt x="19200" y="1"/>
                  </a:cubicBezTo>
                  <a:close/>
                  <a:moveTo>
                    <a:pt x="25248" y="1"/>
                  </a:moveTo>
                  <a:cubicBezTo>
                    <a:pt x="24667" y="1"/>
                    <a:pt x="24196" y="471"/>
                    <a:pt x="24196" y="1053"/>
                  </a:cubicBezTo>
                  <a:cubicBezTo>
                    <a:pt x="24196" y="1633"/>
                    <a:pt x="24667" y="2104"/>
                    <a:pt x="25248" y="2104"/>
                  </a:cubicBezTo>
                  <a:cubicBezTo>
                    <a:pt x="25829" y="2104"/>
                    <a:pt x="26299" y="1633"/>
                    <a:pt x="26299" y="1053"/>
                  </a:cubicBezTo>
                  <a:cubicBezTo>
                    <a:pt x="26299" y="473"/>
                    <a:pt x="25827" y="1"/>
                    <a:pt x="25248" y="1"/>
                  </a:cubicBezTo>
                  <a:close/>
                  <a:moveTo>
                    <a:pt x="31299" y="1"/>
                  </a:moveTo>
                  <a:cubicBezTo>
                    <a:pt x="30719" y="1"/>
                    <a:pt x="30248" y="471"/>
                    <a:pt x="30248" y="1053"/>
                  </a:cubicBezTo>
                  <a:cubicBezTo>
                    <a:pt x="30248" y="1633"/>
                    <a:pt x="30719" y="2104"/>
                    <a:pt x="31299" y="2104"/>
                  </a:cubicBezTo>
                  <a:cubicBezTo>
                    <a:pt x="31880" y="2104"/>
                    <a:pt x="32351" y="1633"/>
                    <a:pt x="32351" y="1053"/>
                  </a:cubicBezTo>
                  <a:cubicBezTo>
                    <a:pt x="32351" y="473"/>
                    <a:pt x="31880" y="1"/>
                    <a:pt x="31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350325" y="970000"/>
              <a:ext cx="54700" cy="52650"/>
            </a:xfrm>
            <a:custGeom>
              <a:avLst/>
              <a:gdLst/>
              <a:ahLst/>
              <a:cxnLst/>
              <a:rect l="l" t="t" r="r" b="b"/>
              <a:pathLst>
                <a:path w="2188" h="2106" extrusionOk="0">
                  <a:moveTo>
                    <a:pt x="1051" y="1"/>
                  </a:moveTo>
                  <a:cubicBezTo>
                    <a:pt x="778" y="1"/>
                    <a:pt x="505" y="115"/>
                    <a:pt x="311" y="307"/>
                  </a:cubicBezTo>
                  <a:cubicBezTo>
                    <a:pt x="113" y="506"/>
                    <a:pt x="0" y="777"/>
                    <a:pt x="0" y="1054"/>
                  </a:cubicBezTo>
                  <a:cubicBezTo>
                    <a:pt x="0" y="1330"/>
                    <a:pt x="113" y="1600"/>
                    <a:pt x="311" y="1799"/>
                  </a:cubicBezTo>
                  <a:cubicBezTo>
                    <a:pt x="503" y="1991"/>
                    <a:pt x="778" y="2105"/>
                    <a:pt x="1051" y="2105"/>
                  </a:cubicBezTo>
                  <a:cubicBezTo>
                    <a:pt x="1329" y="2105"/>
                    <a:pt x="1603" y="1991"/>
                    <a:pt x="1796" y="1799"/>
                  </a:cubicBezTo>
                  <a:cubicBezTo>
                    <a:pt x="2187" y="1407"/>
                    <a:pt x="2187" y="701"/>
                    <a:pt x="1796" y="307"/>
                  </a:cubicBezTo>
                  <a:cubicBezTo>
                    <a:pt x="1604" y="115"/>
                    <a:pt x="1329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3"/>
          <p:cNvGrpSpPr/>
          <p:nvPr/>
        </p:nvGrpSpPr>
        <p:grpSpPr>
          <a:xfrm>
            <a:off x="6647700" y="4034400"/>
            <a:ext cx="1783075" cy="177800"/>
            <a:chOff x="4561725" y="1146400"/>
            <a:chExt cx="1783075" cy="177800"/>
          </a:xfrm>
        </p:grpSpPr>
        <p:sp>
          <p:nvSpPr>
            <p:cNvPr id="608" name="Google Shape;608;p23"/>
            <p:cNvSpPr/>
            <p:nvPr/>
          </p:nvSpPr>
          <p:spPr>
            <a:xfrm>
              <a:off x="456172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1" y="0"/>
                  </a:moveTo>
                  <a:lnTo>
                    <a:pt x="6853" y="7111"/>
                  </a:lnTo>
                  <a:lnTo>
                    <a:pt x="11396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775700" y="1146400"/>
              <a:ext cx="284975" cy="177800"/>
            </a:xfrm>
            <a:custGeom>
              <a:avLst/>
              <a:gdLst/>
              <a:ahLst/>
              <a:cxnLst/>
              <a:rect l="l" t="t" r="r" b="b"/>
              <a:pathLst>
                <a:path w="11399" h="7112" extrusionOk="0">
                  <a:moveTo>
                    <a:pt x="1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989750" y="1146400"/>
              <a:ext cx="284950" cy="177800"/>
            </a:xfrm>
            <a:custGeom>
              <a:avLst/>
              <a:gdLst/>
              <a:ahLst/>
              <a:cxnLst/>
              <a:rect l="l" t="t" r="r" b="b"/>
              <a:pathLst>
                <a:path w="11398" h="7112" extrusionOk="0">
                  <a:moveTo>
                    <a:pt x="0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520377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0" y="0"/>
                  </a:moveTo>
                  <a:lnTo>
                    <a:pt x="6855" y="7111"/>
                  </a:lnTo>
                  <a:lnTo>
                    <a:pt x="11397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417775" y="1146400"/>
              <a:ext cx="284975" cy="177800"/>
            </a:xfrm>
            <a:custGeom>
              <a:avLst/>
              <a:gdLst/>
              <a:ahLst/>
              <a:cxnLst/>
              <a:rect l="l" t="t" r="r" b="b"/>
              <a:pathLst>
                <a:path w="11399" h="7112" extrusionOk="0">
                  <a:moveTo>
                    <a:pt x="1" y="0"/>
                  </a:moveTo>
                  <a:lnTo>
                    <a:pt x="6856" y="7111"/>
                  </a:lnTo>
                  <a:lnTo>
                    <a:pt x="11398" y="711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631800" y="1146400"/>
              <a:ext cx="284975" cy="177800"/>
            </a:xfrm>
            <a:custGeom>
              <a:avLst/>
              <a:gdLst/>
              <a:ahLst/>
              <a:cxnLst/>
              <a:rect l="l" t="t" r="r" b="b"/>
              <a:pathLst>
                <a:path w="11399" h="7112" extrusionOk="0">
                  <a:moveTo>
                    <a:pt x="1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845850" y="1146400"/>
              <a:ext cx="284950" cy="177800"/>
            </a:xfrm>
            <a:custGeom>
              <a:avLst/>
              <a:gdLst/>
              <a:ahLst/>
              <a:cxnLst/>
              <a:rect l="l" t="t" r="r" b="b"/>
              <a:pathLst>
                <a:path w="11398" h="7112" extrusionOk="0">
                  <a:moveTo>
                    <a:pt x="0" y="0"/>
                  </a:moveTo>
                  <a:lnTo>
                    <a:pt x="6854" y="7111"/>
                  </a:lnTo>
                  <a:lnTo>
                    <a:pt x="11398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05987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0" y="0"/>
                  </a:moveTo>
                  <a:lnTo>
                    <a:pt x="6854" y="7111"/>
                  </a:lnTo>
                  <a:lnTo>
                    <a:pt x="11397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24"/>
          <p:cNvGrpSpPr/>
          <p:nvPr/>
        </p:nvGrpSpPr>
        <p:grpSpPr>
          <a:xfrm>
            <a:off x="128510" y="127582"/>
            <a:ext cx="9015493" cy="5055071"/>
            <a:chOff x="128510" y="127582"/>
            <a:chExt cx="9015493" cy="5055071"/>
          </a:xfrm>
        </p:grpSpPr>
        <p:pic>
          <p:nvPicPr>
            <p:cNvPr id="618" name="Google Shape;618;p24"/>
            <p:cNvPicPr preferRelativeResize="0"/>
            <p:nvPr/>
          </p:nvPicPr>
          <p:blipFill rotWithShape="1">
            <a:blip r:embed="rId2">
              <a:alphaModFix/>
            </a:blip>
            <a:srcRect l="49862" t="39939"/>
            <a:stretch/>
          </p:blipFill>
          <p:spPr>
            <a:xfrm rot="10800000">
              <a:off x="4712177" y="2735578"/>
              <a:ext cx="4431826" cy="2447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9" name="Google Shape;619;p24"/>
            <p:cNvGrpSpPr/>
            <p:nvPr/>
          </p:nvGrpSpPr>
          <p:grpSpPr>
            <a:xfrm>
              <a:off x="128509" y="127582"/>
              <a:ext cx="3570454" cy="823838"/>
              <a:chOff x="1492450" y="1911750"/>
              <a:chExt cx="2360475" cy="544650"/>
            </a:xfrm>
          </p:grpSpPr>
          <p:sp>
            <p:nvSpPr>
              <p:cNvPr id="620" name="Google Shape;620;p24"/>
              <p:cNvSpPr/>
              <p:nvPr/>
            </p:nvSpPr>
            <p:spPr>
              <a:xfrm>
                <a:off x="3086750" y="2015325"/>
                <a:ext cx="15405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164" extrusionOk="0">
                    <a:moveTo>
                      <a:pt x="82" y="0"/>
                    </a:moveTo>
                    <a:cubicBezTo>
                      <a:pt x="36" y="0"/>
                      <a:pt x="1" y="37"/>
                      <a:pt x="1" y="82"/>
                    </a:cubicBezTo>
                    <a:cubicBezTo>
                      <a:pt x="1" y="126"/>
                      <a:pt x="36" y="163"/>
                      <a:pt x="82" y="163"/>
                    </a:cubicBezTo>
                    <a:lnTo>
                      <a:pt x="6080" y="163"/>
                    </a:lnTo>
                    <a:cubicBezTo>
                      <a:pt x="6127" y="163"/>
                      <a:pt x="6161" y="126"/>
                      <a:pt x="6161" y="82"/>
                    </a:cubicBezTo>
                    <a:cubicBezTo>
                      <a:pt x="6161" y="37"/>
                      <a:pt x="6124" y="0"/>
                      <a:pt x="60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3223350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8" y="1234"/>
                      <a:pt x="1234" y="957"/>
                      <a:pt x="1234" y="617"/>
                    </a:cubicBezTo>
                    <a:cubicBezTo>
                      <a:pt x="1234" y="277"/>
                      <a:pt x="958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2679100" y="2009100"/>
                <a:ext cx="3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59" extrusionOk="0">
                    <a:moveTo>
                      <a:pt x="329" y="0"/>
                    </a:moveTo>
                    <a:cubicBezTo>
                      <a:pt x="147" y="0"/>
                      <a:pt x="1" y="147"/>
                      <a:pt x="1" y="330"/>
                    </a:cubicBezTo>
                    <a:cubicBezTo>
                      <a:pt x="1" y="511"/>
                      <a:pt x="148" y="658"/>
                      <a:pt x="329" y="658"/>
                    </a:cubicBezTo>
                    <a:lnTo>
                      <a:pt x="1095" y="658"/>
                    </a:lnTo>
                    <a:cubicBezTo>
                      <a:pt x="1277" y="658"/>
                      <a:pt x="1425" y="511"/>
                      <a:pt x="1425" y="330"/>
                    </a:cubicBezTo>
                    <a:cubicBezTo>
                      <a:pt x="1425" y="147"/>
                      <a:pt x="1277" y="0"/>
                      <a:pt x="1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2740975" y="2009100"/>
                <a:ext cx="2941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1767" h="659" extrusionOk="0">
                    <a:moveTo>
                      <a:pt x="330" y="0"/>
                    </a:moveTo>
                    <a:cubicBezTo>
                      <a:pt x="148" y="0"/>
                      <a:pt x="1" y="147"/>
                      <a:pt x="1" y="330"/>
                    </a:cubicBezTo>
                    <a:cubicBezTo>
                      <a:pt x="1" y="511"/>
                      <a:pt x="150" y="658"/>
                      <a:pt x="330" y="658"/>
                    </a:cubicBezTo>
                    <a:lnTo>
                      <a:pt x="1825" y="658"/>
                    </a:lnTo>
                    <a:cubicBezTo>
                      <a:pt x="2006" y="658"/>
                      <a:pt x="2154" y="511"/>
                      <a:pt x="2154" y="330"/>
                    </a:cubicBezTo>
                    <a:cubicBezTo>
                      <a:pt x="2154" y="147"/>
                      <a:pt x="2006" y="0"/>
                      <a:pt x="1825" y="0"/>
                    </a:cubicBezTo>
                    <a:close/>
                    <a:moveTo>
                      <a:pt x="3534" y="0"/>
                    </a:moveTo>
                    <a:cubicBezTo>
                      <a:pt x="3353" y="0"/>
                      <a:pt x="3206" y="147"/>
                      <a:pt x="3206" y="330"/>
                    </a:cubicBezTo>
                    <a:cubicBezTo>
                      <a:pt x="3206" y="511"/>
                      <a:pt x="3354" y="658"/>
                      <a:pt x="3534" y="658"/>
                    </a:cubicBezTo>
                    <a:lnTo>
                      <a:pt x="5029" y="658"/>
                    </a:lnTo>
                    <a:cubicBezTo>
                      <a:pt x="5211" y="658"/>
                      <a:pt x="5358" y="511"/>
                      <a:pt x="5358" y="330"/>
                    </a:cubicBezTo>
                    <a:cubicBezTo>
                      <a:pt x="5358" y="147"/>
                      <a:pt x="5211" y="0"/>
                      <a:pt x="5029" y="0"/>
                    </a:cubicBezTo>
                    <a:close/>
                    <a:moveTo>
                      <a:pt x="6739" y="0"/>
                    </a:moveTo>
                    <a:cubicBezTo>
                      <a:pt x="6556" y="0"/>
                      <a:pt x="6410" y="147"/>
                      <a:pt x="6410" y="330"/>
                    </a:cubicBezTo>
                    <a:cubicBezTo>
                      <a:pt x="6410" y="511"/>
                      <a:pt x="6558" y="658"/>
                      <a:pt x="6739" y="658"/>
                    </a:cubicBezTo>
                    <a:lnTo>
                      <a:pt x="8234" y="658"/>
                    </a:lnTo>
                    <a:cubicBezTo>
                      <a:pt x="8414" y="658"/>
                      <a:pt x="8562" y="511"/>
                      <a:pt x="8562" y="330"/>
                    </a:cubicBezTo>
                    <a:cubicBezTo>
                      <a:pt x="8562" y="147"/>
                      <a:pt x="8414" y="0"/>
                      <a:pt x="8234" y="0"/>
                    </a:cubicBezTo>
                    <a:close/>
                    <a:moveTo>
                      <a:pt x="9942" y="0"/>
                    </a:moveTo>
                    <a:cubicBezTo>
                      <a:pt x="9760" y="0"/>
                      <a:pt x="9613" y="147"/>
                      <a:pt x="9613" y="330"/>
                    </a:cubicBezTo>
                    <a:cubicBezTo>
                      <a:pt x="9613" y="511"/>
                      <a:pt x="9761" y="658"/>
                      <a:pt x="9942" y="658"/>
                    </a:cubicBezTo>
                    <a:lnTo>
                      <a:pt x="11437" y="658"/>
                    </a:lnTo>
                    <a:cubicBezTo>
                      <a:pt x="11619" y="658"/>
                      <a:pt x="11766" y="511"/>
                      <a:pt x="11766" y="330"/>
                    </a:cubicBezTo>
                    <a:cubicBezTo>
                      <a:pt x="11766" y="147"/>
                      <a:pt x="11617" y="0"/>
                      <a:pt x="11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3061400" y="2009100"/>
                <a:ext cx="3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59" extrusionOk="0">
                    <a:moveTo>
                      <a:pt x="330" y="0"/>
                    </a:moveTo>
                    <a:cubicBezTo>
                      <a:pt x="147" y="0"/>
                      <a:pt x="0" y="147"/>
                      <a:pt x="0" y="330"/>
                    </a:cubicBezTo>
                    <a:cubicBezTo>
                      <a:pt x="0" y="511"/>
                      <a:pt x="148" y="658"/>
                      <a:pt x="330" y="658"/>
                    </a:cubicBezTo>
                    <a:lnTo>
                      <a:pt x="1096" y="658"/>
                    </a:lnTo>
                    <a:cubicBezTo>
                      <a:pt x="1278" y="658"/>
                      <a:pt x="1424" y="511"/>
                      <a:pt x="1424" y="330"/>
                    </a:cubicBezTo>
                    <a:cubicBezTo>
                      <a:pt x="1424" y="147"/>
                      <a:pt x="1277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1520225" y="2015300"/>
                <a:ext cx="116912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46765" h="9422" extrusionOk="0">
                    <a:moveTo>
                      <a:pt x="9349" y="0"/>
                    </a:moveTo>
                    <a:cubicBezTo>
                      <a:pt x="9328" y="0"/>
                      <a:pt x="9306" y="9"/>
                      <a:pt x="9291" y="24"/>
                    </a:cubicBezTo>
                    <a:lnTo>
                      <a:pt x="34" y="9281"/>
                    </a:lnTo>
                    <a:cubicBezTo>
                      <a:pt x="1" y="9313"/>
                      <a:pt x="1" y="9365"/>
                      <a:pt x="34" y="9397"/>
                    </a:cubicBezTo>
                    <a:cubicBezTo>
                      <a:pt x="50" y="9413"/>
                      <a:pt x="70" y="9421"/>
                      <a:pt x="92" y="9421"/>
                    </a:cubicBezTo>
                    <a:cubicBezTo>
                      <a:pt x="114" y="9421"/>
                      <a:pt x="135" y="9414"/>
                      <a:pt x="152" y="9395"/>
                    </a:cubicBezTo>
                    <a:lnTo>
                      <a:pt x="9384" y="163"/>
                    </a:lnTo>
                    <a:lnTo>
                      <a:pt x="46683" y="163"/>
                    </a:lnTo>
                    <a:cubicBezTo>
                      <a:pt x="46727" y="163"/>
                      <a:pt x="46764" y="126"/>
                      <a:pt x="46764" y="82"/>
                    </a:cubicBezTo>
                    <a:cubicBezTo>
                      <a:pt x="46764" y="36"/>
                      <a:pt x="46727" y="0"/>
                      <a:pt x="46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2102650" y="1925075"/>
                <a:ext cx="175350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3774" extrusionOk="0">
                    <a:moveTo>
                      <a:pt x="3699" y="1"/>
                    </a:moveTo>
                    <a:cubicBezTo>
                      <a:pt x="3677" y="1"/>
                      <a:pt x="3655" y="11"/>
                      <a:pt x="3641" y="25"/>
                    </a:cubicBezTo>
                    <a:lnTo>
                      <a:pt x="33" y="3633"/>
                    </a:lnTo>
                    <a:cubicBezTo>
                      <a:pt x="0" y="3665"/>
                      <a:pt x="0" y="3717"/>
                      <a:pt x="33" y="3748"/>
                    </a:cubicBezTo>
                    <a:cubicBezTo>
                      <a:pt x="49" y="3765"/>
                      <a:pt x="70" y="3773"/>
                      <a:pt x="92" y="3773"/>
                    </a:cubicBezTo>
                    <a:cubicBezTo>
                      <a:pt x="113" y="3773"/>
                      <a:pt x="133" y="3766"/>
                      <a:pt x="149" y="3747"/>
                    </a:cubicBezTo>
                    <a:lnTo>
                      <a:pt x="3734" y="164"/>
                    </a:lnTo>
                    <a:lnTo>
                      <a:pt x="6932" y="164"/>
                    </a:lnTo>
                    <a:cubicBezTo>
                      <a:pt x="6976" y="164"/>
                      <a:pt x="7013" y="127"/>
                      <a:pt x="7013" y="82"/>
                    </a:cubicBezTo>
                    <a:cubicBezTo>
                      <a:pt x="7013" y="38"/>
                      <a:pt x="6976" y="1"/>
                      <a:pt x="6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4"/>
              <p:cNvSpPr/>
              <p:nvPr/>
            </p:nvSpPr>
            <p:spPr>
              <a:xfrm>
                <a:off x="2260500" y="1911750"/>
                <a:ext cx="309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35" extrusionOk="0">
                    <a:moveTo>
                      <a:pt x="618" y="0"/>
                    </a:moveTo>
                    <a:cubicBezTo>
                      <a:pt x="278" y="0"/>
                      <a:pt x="0" y="276"/>
                      <a:pt x="0" y="617"/>
                    </a:cubicBezTo>
                    <a:cubicBezTo>
                      <a:pt x="0" y="958"/>
                      <a:pt x="278" y="1234"/>
                      <a:pt x="618" y="1234"/>
                    </a:cubicBezTo>
                    <a:cubicBezTo>
                      <a:pt x="958" y="1234"/>
                      <a:pt x="1235" y="958"/>
                      <a:pt x="1235" y="617"/>
                    </a:cubicBezTo>
                    <a:cubicBezTo>
                      <a:pt x="1235" y="276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4"/>
              <p:cNvSpPr/>
              <p:nvPr/>
            </p:nvSpPr>
            <p:spPr>
              <a:xfrm>
                <a:off x="2538650" y="2015275"/>
                <a:ext cx="46132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18453" h="5263" extrusionOk="0">
                    <a:moveTo>
                      <a:pt x="91" y="1"/>
                    </a:moveTo>
                    <a:cubicBezTo>
                      <a:pt x="70" y="1"/>
                      <a:pt x="49" y="9"/>
                      <a:pt x="33" y="25"/>
                    </a:cubicBezTo>
                    <a:cubicBezTo>
                      <a:pt x="0" y="57"/>
                      <a:pt x="0" y="109"/>
                      <a:pt x="33" y="140"/>
                    </a:cubicBezTo>
                    <a:lnTo>
                      <a:pt x="5130" y="5238"/>
                    </a:lnTo>
                    <a:cubicBezTo>
                      <a:pt x="5147" y="5254"/>
                      <a:pt x="5167" y="5263"/>
                      <a:pt x="5189" y="5263"/>
                    </a:cubicBezTo>
                    <a:lnTo>
                      <a:pt x="18372" y="5263"/>
                    </a:lnTo>
                    <a:cubicBezTo>
                      <a:pt x="18419" y="5263"/>
                      <a:pt x="18452" y="5225"/>
                      <a:pt x="18452" y="5180"/>
                    </a:cubicBezTo>
                    <a:cubicBezTo>
                      <a:pt x="18452" y="5135"/>
                      <a:pt x="18415" y="5099"/>
                      <a:pt x="18371" y="5099"/>
                    </a:cubicBezTo>
                    <a:lnTo>
                      <a:pt x="5222" y="5099"/>
                    </a:lnTo>
                    <a:lnTo>
                      <a:pt x="148" y="25"/>
                    </a:lnTo>
                    <a:cubicBezTo>
                      <a:pt x="133" y="9"/>
                      <a:pt x="112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4"/>
              <p:cNvSpPr/>
              <p:nvPr/>
            </p:nvSpPr>
            <p:spPr>
              <a:xfrm>
                <a:off x="2982525" y="21293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1"/>
                    </a:moveTo>
                    <a:cubicBezTo>
                      <a:pt x="277" y="1"/>
                      <a:pt x="0" y="277"/>
                      <a:pt x="0" y="618"/>
                    </a:cubicBezTo>
                    <a:cubicBezTo>
                      <a:pt x="0" y="959"/>
                      <a:pt x="277" y="1235"/>
                      <a:pt x="617" y="1235"/>
                    </a:cubicBezTo>
                    <a:cubicBezTo>
                      <a:pt x="957" y="1235"/>
                      <a:pt x="1234" y="959"/>
                      <a:pt x="1234" y="618"/>
                    </a:cubicBezTo>
                    <a:cubicBezTo>
                      <a:pt x="1234" y="277"/>
                      <a:pt x="957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1997625" y="2015300"/>
                <a:ext cx="1841950" cy="415750"/>
              </a:xfrm>
              <a:custGeom>
                <a:avLst/>
                <a:gdLst/>
                <a:ahLst/>
                <a:cxnLst/>
                <a:rect l="l" t="t" r="r" b="b"/>
                <a:pathLst>
                  <a:path w="73678" h="16630" extrusionOk="0">
                    <a:moveTo>
                      <a:pt x="92" y="0"/>
                    </a:moveTo>
                    <a:cubicBezTo>
                      <a:pt x="71" y="0"/>
                      <a:pt x="50" y="8"/>
                      <a:pt x="33" y="24"/>
                    </a:cubicBezTo>
                    <a:cubicBezTo>
                      <a:pt x="1" y="56"/>
                      <a:pt x="1" y="108"/>
                      <a:pt x="33" y="139"/>
                    </a:cubicBezTo>
                    <a:lnTo>
                      <a:pt x="16498" y="16605"/>
                    </a:lnTo>
                    <a:cubicBezTo>
                      <a:pt x="16514" y="16621"/>
                      <a:pt x="16535" y="16629"/>
                      <a:pt x="16557" y="16629"/>
                    </a:cubicBezTo>
                    <a:lnTo>
                      <a:pt x="73595" y="16629"/>
                    </a:lnTo>
                    <a:cubicBezTo>
                      <a:pt x="73641" y="16629"/>
                      <a:pt x="73677" y="16592"/>
                      <a:pt x="73676" y="16548"/>
                    </a:cubicBezTo>
                    <a:cubicBezTo>
                      <a:pt x="73676" y="16503"/>
                      <a:pt x="73639" y="16466"/>
                      <a:pt x="73595" y="16466"/>
                    </a:cubicBezTo>
                    <a:lnTo>
                      <a:pt x="16590" y="16466"/>
                    </a:lnTo>
                    <a:lnTo>
                      <a:pt x="148" y="24"/>
                    </a:lnTo>
                    <a:cubicBezTo>
                      <a:pt x="133" y="8"/>
                      <a:pt x="112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3822050" y="2413550"/>
                <a:ext cx="308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4" extrusionOk="0">
                    <a:moveTo>
                      <a:pt x="618" y="0"/>
                    </a:moveTo>
                    <a:cubicBezTo>
                      <a:pt x="277" y="0"/>
                      <a:pt x="0" y="277"/>
                      <a:pt x="0" y="618"/>
                    </a:cubicBezTo>
                    <a:cubicBezTo>
                      <a:pt x="0" y="958"/>
                      <a:pt x="277" y="1234"/>
                      <a:pt x="618" y="1234"/>
                    </a:cubicBezTo>
                    <a:cubicBezTo>
                      <a:pt x="958" y="1234"/>
                      <a:pt x="1234" y="958"/>
                      <a:pt x="1234" y="618"/>
                    </a:cubicBezTo>
                    <a:cubicBezTo>
                      <a:pt x="1234" y="277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2220000" y="2015325"/>
                <a:ext cx="105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4" extrusionOk="0">
                    <a:moveTo>
                      <a:pt x="82" y="0"/>
                    </a:moveTo>
                    <a:cubicBezTo>
                      <a:pt x="38" y="0"/>
                      <a:pt x="1" y="37"/>
                      <a:pt x="1" y="82"/>
                    </a:cubicBezTo>
                    <a:cubicBezTo>
                      <a:pt x="1" y="126"/>
                      <a:pt x="38" y="163"/>
                      <a:pt x="82" y="163"/>
                    </a:cubicBezTo>
                    <a:lnTo>
                      <a:pt x="339" y="163"/>
                    </a:lnTo>
                    <a:cubicBezTo>
                      <a:pt x="384" y="163"/>
                      <a:pt x="420" y="126"/>
                      <a:pt x="420" y="82"/>
                    </a:cubicBezTo>
                    <a:cubicBezTo>
                      <a:pt x="420" y="37"/>
                      <a:pt x="38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2213025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8" y="0"/>
                    </a:moveTo>
                    <a:cubicBezTo>
                      <a:pt x="276" y="0"/>
                      <a:pt x="0" y="275"/>
                      <a:pt x="0" y="617"/>
                    </a:cubicBezTo>
                    <a:cubicBezTo>
                      <a:pt x="0" y="958"/>
                      <a:pt x="276" y="1234"/>
                      <a:pt x="618" y="1234"/>
                    </a:cubicBezTo>
                    <a:cubicBezTo>
                      <a:pt x="958" y="1234"/>
                      <a:pt x="1234" y="958"/>
                      <a:pt x="1234" y="617"/>
                    </a:cubicBezTo>
                    <a:cubicBezTo>
                      <a:pt x="1234" y="275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2275150" y="2015325"/>
                <a:ext cx="104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64" extrusionOk="0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3"/>
                      <a:pt x="82" y="163"/>
                    </a:cubicBezTo>
                    <a:lnTo>
                      <a:pt x="337" y="163"/>
                    </a:lnTo>
                    <a:cubicBezTo>
                      <a:pt x="384" y="163"/>
                      <a:pt x="419" y="126"/>
                      <a:pt x="419" y="82"/>
                    </a:cubicBezTo>
                    <a:cubicBezTo>
                      <a:pt x="419" y="37"/>
                      <a:pt x="383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2268150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9" y="1234"/>
                      <a:pt x="1235" y="957"/>
                      <a:pt x="1235" y="617"/>
                    </a:cubicBezTo>
                    <a:cubicBezTo>
                      <a:pt x="1235" y="277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2330300" y="2015325"/>
                <a:ext cx="104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64" extrusionOk="0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3"/>
                      <a:pt x="82" y="163"/>
                    </a:cubicBezTo>
                    <a:lnTo>
                      <a:pt x="337" y="163"/>
                    </a:lnTo>
                    <a:cubicBezTo>
                      <a:pt x="384" y="163"/>
                      <a:pt x="419" y="126"/>
                      <a:pt x="419" y="82"/>
                    </a:cubicBezTo>
                    <a:cubicBezTo>
                      <a:pt x="419" y="37"/>
                      <a:pt x="382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4"/>
              <p:cNvSpPr/>
              <p:nvPr/>
            </p:nvSpPr>
            <p:spPr>
              <a:xfrm>
                <a:off x="2323325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9" y="1234"/>
                      <a:pt x="1235" y="957"/>
                      <a:pt x="1235" y="617"/>
                    </a:cubicBezTo>
                    <a:cubicBezTo>
                      <a:pt x="1235" y="277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1492450" y="22214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1"/>
                    </a:moveTo>
                    <a:cubicBezTo>
                      <a:pt x="923" y="1"/>
                      <a:pt x="642" y="108"/>
                      <a:pt x="428" y="322"/>
                    </a:cubicBezTo>
                    <a:cubicBezTo>
                      <a:pt x="1" y="749"/>
                      <a:pt x="1" y="1443"/>
                      <a:pt x="428" y="1871"/>
                    </a:cubicBezTo>
                    <a:cubicBezTo>
                      <a:pt x="642" y="2085"/>
                      <a:pt x="923" y="2191"/>
                      <a:pt x="1203" y="2191"/>
                    </a:cubicBezTo>
                    <a:cubicBezTo>
                      <a:pt x="1483" y="2191"/>
                      <a:pt x="1764" y="2085"/>
                      <a:pt x="1977" y="1871"/>
                    </a:cubicBezTo>
                    <a:cubicBezTo>
                      <a:pt x="2406" y="1443"/>
                      <a:pt x="2406" y="749"/>
                      <a:pt x="1977" y="322"/>
                    </a:cubicBezTo>
                    <a:cubicBezTo>
                      <a:pt x="1764" y="108"/>
                      <a:pt x="1483" y="1"/>
                      <a:pt x="1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638300" y="21174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1"/>
                    </a:moveTo>
                    <a:cubicBezTo>
                      <a:pt x="923" y="1"/>
                      <a:pt x="642" y="108"/>
                      <a:pt x="428" y="321"/>
                    </a:cubicBezTo>
                    <a:cubicBezTo>
                      <a:pt x="1" y="750"/>
                      <a:pt x="1" y="1443"/>
                      <a:pt x="428" y="1870"/>
                    </a:cubicBezTo>
                    <a:cubicBezTo>
                      <a:pt x="642" y="2085"/>
                      <a:pt x="923" y="2192"/>
                      <a:pt x="1203" y="2192"/>
                    </a:cubicBezTo>
                    <a:cubicBezTo>
                      <a:pt x="1483" y="2192"/>
                      <a:pt x="1764" y="2085"/>
                      <a:pt x="1977" y="1870"/>
                    </a:cubicBezTo>
                    <a:cubicBezTo>
                      <a:pt x="2406" y="1443"/>
                      <a:pt x="2406" y="750"/>
                      <a:pt x="1977" y="321"/>
                    </a:cubicBezTo>
                    <a:cubicBezTo>
                      <a:pt x="1764" y="108"/>
                      <a:pt x="1483" y="1"/>
                      <a:pt x="1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1723875" y="1989975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0"/>
                    </a:moveTo>
                    <a:cubicBezTo>
                      <a:pt x="923" y="0"/>
                      <a:pt x="642" y="108"/>
                      <a:pt x="428" y="322"/>
                    </a:cubicBezTo>
                    <a:cubicBezTo>
                      <a:pt x="1" y="749"/>
                      <a:pt x="1" y="1443"/>
                      <a:pt x="428" y="1871"/>
                    </a:cubicBezTo>
                    <a:cubicBezTo>
                      <a:pt x="642" y="2085"/>
                      <a:pt x="923" y="2191"/>
                      <a:pt x="1203" y="2191"/>
                    </a:cubicBezTo>
                    <a:cubicBezTo>
                      <a:pt x="1483" y="2191"/>
                      <a:pt x="1764" y="2085"/>
                      <a:pt x="1977" y="1871"/>
                    </a:cubicBezTo>
                    <a:cubicBezTo>
                      <a:pt x="2406" y="1443"/>
                      <a:pt x="2406" y="749"/>
                      <a:pt x="1977" y="322"/>
                    </a:cubicBezTo>
                    <a:cubicBezTo>
                      <a:pt x="1764" y="108"/>
                      <a:pt x="1483" y="0"/>
                      <a:pt x="1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381475" y="24016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0"/>
                    </a:moveTo>
                    <a:cubicBezTo>
                      <a:pt x="922" y="0"/>
                      <a:pt x="642" y="107"/>
                      <a:pt x="428" y="322"/>
                    </a:cubicBezTo>
                    <a:cubicBezTo>
                      <a:pt x="0" y="749"/>
                      <a:pt x="0" y="1442"/>
                      <a:pt x="428" y="1871"/>
                    </a:cubicBezTo>
                    <a:cubicBezTo>
                      <a:pt x="642" y="2084"/>
                      <a:pt x="922" y="2191"/>
                      <a:pt x="1203" y="2191"/>
                    </a:cubicBezTo>
                    <a:cubicBezTo>
                      <a:pt x="1483" y="2191"/>
                      <a:pt x="1763" y="2084"/>
                      <a:pt x="1977" y="1871"/>
                    </a:cubicBezTo>
                    <a:cubicBezTo>
                      <a:pt x="2405" y="1442"/>
                      <a:pt x="2405" y="749"/>
                      <a:pt x="1977" y="322"/>
                    </a:cubicBezTo>
                    <a:cubicBezTo>
                      <a:pt x="1763" y="107"/>
                      <a:pt x="1483" y="0"/>
                      <a:pt x="1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1972525" y="1990000"/>
                <a:ext cx="5477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191" extrusionOk="0">
                    <a:moveTo>
                      <a:pt x="1096" y="0"/>
                    </a:moveTo>
                    <a:cubicBezTo>
                      <a:pt x="490" y="0"/>
                      <a:pt x="0" y="490"/>
                      <a:pt x="0" y="1095"/>
                    </a:cubicBezTo>
                    <a:cubicBezTo>
                      <a:pt x="0" y="1699"/>
                      <a:pt x="490" y="2191"/>
                      <a:pt x="1096" y="2191"/>
                    </a:cubicBezTo>
                    <a:cubicBezTo>
                      <a:pt x="1700" y="2191"/>
                      <a:pt x="2191" y="1699"/>
                      <a:pt x="2191" y="1095"/>
                    </a:cubicBezTo>
                    <a:cubicBezTo>
                      <a:pt x="2191" y="490"/>
                      <a:pt x="1700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2506375" y="2248775"/>
                <a:ext cx="685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724" extrusionOk="0">
                    <a:moveTo>
                      <a:pt x="1" y="1"/>
                    </a:moveTo>
                    <a:lnTo>
                      <a:pt x="1111" y="1861"/>
                    </a:lnTo>
                    <a:lnTo>
                      <a:pt x="1" y="3723"/>
                    </a:lnTo>
                    <a:lnTo>
                      <a:pt x="1630" y="3723"/>
                    </a:lnTo>
                    <a:lnTo>
                      <a:pt x="2740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2620550" y="2248775"/>
                <a:ext cx="685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724" extrusionOk="0">
                    <a:moveTo>
                      <a:pt x="1" y="1"/>
                    </a:moveTo>
                    <a:lnTo>
                      <a:pt x="1111" y="1861"/>
                    </a:lnTo>
                    <a:lnTo>
                      <a:pt x="1" y="3723"/>
                    </a:lnTo>
                    <a:lnTo>
                      <a:pt x="1630" y="3723"/>
                    </a:lnTo>
                    <a:lnTo>
                      <a:pt x="2742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2734800" y="2248775"/>
                <a:ext cx="685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24" extrusionOk="0">
                    <a:moveTo>
                      <a:pt x="0" y="1"/>
                    </a:moveTo>
                    <a:lnTo>
                      <a:pt x="1110" y="1861"/>
                    </a:lnTo>
                    <a:lnTo>
                      <a:pt x="0" y="3723"/>
                    </a:lnTo>
                    <a:lnTo>
                      <a:pt x="1629" y="3723"/>
                    </a:lnTo>
                    <a:lnTo>
                      <a:pt x="2740" y="1861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2848975" y="2248775"/>
                <a:ext cx="685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724" extrusionOk="0">
                    <a:moveTo>
                      <a:pt x="0" y="1"/>
                    </a:moveTo>
                    <a:lnTo>
                      <a:pt x="1110" y="1861"/>
                    </a:lnTo>
                    <a:lnTo>
                      <a:pt x="0" y="3723"/>
                    </a:lnTo>
                    <a:lnTo>
                      <a:pt x="1631" y="3723"/>
                    </a:lnTo>
                    <a:lnTo>
                      <a:pt x="2741" y="1861"/>
                    </a:lnTo>
                    <a:lnTo>
                      <a:pt x="16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4"/>
              <p:cNvSpPr/>
              <p:nvPr/>
            </p:nvSpPr>
            <p:spPr>
              <a:xfrm>
                <a:off x="2963175" y="2248775"/>
                <a:ext cx="685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24" extrusionOk="0">
                    <a:moveTo>
                      <a:pt x="0" y="1"/>
                    </a:moveTo>
                    <a:lnTo>
                      <a:pt x="1111" y="1861"/>
                    </a:lnTo>
                    <a:lnTo>
                      <a:pt x="0" y="3723"/>
                    </a:lnTo>
                    <a:lnTo>
                      <a:pt x="1630" y="3723"/>
                    </a:lnTo>
                    <a:lnTo>
                      <a:pt x="2740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4"/>
              <p:cNvSpPr/>
              <p:nvPr/>
            </p:nvSpPr>
            <p:spPr>
              <a:xfrm>
                <a:off x="3077375" y="2248775"/>
                <a:ext cx="685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724" extrusionOk="0">
                    <a:moveTo>
                      <a:pt x="1" y="1"/>
                    </a:moveTo>
                    <a:lnTo>
                      <a:pt x="1112" y="1861"/>
                    </a:lnTo>
                    <a:lnTo>
                      <a:pt x="1" y="3723"/>
                    </a:lnTo>
                    <a:lnTo>
                      <a:pt x="1631" y="3723"/>
                    </a:lnTo>
                    <a:lnTo>
                      <a:pt x="2741" y="1861"/>
                    </a:lnTo>
                    <a:lnTo>
                      <a:pt x="16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0800000" flipH="1"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3"/>
          <p:cNvGrpSpPr/>
          <p:nvPr/>
        </p:nvGrpSpPr>
        <p:grpSpPr>
          <a:xfrm>
            <a:off x="84425" y="0"/>
            <a:ext cx="9059570" cy="5041475"/>
            <a:chOff x="84425" y="0"/>
            <a:chExt cx="9059570" cy="5041475"/>
          </a:xfrm>
        </p:grpSpPr>
        <p:pic>
          <p:nvPicPr>
            <p:cNvPr id="44" name="Google Shape;44;p3"/>
            <p:cNvPicPr preferRelativeResize="0"/>
            <p:nvPr/>
          </p:nvPicPr>
          <p:blipFill rotWithShape="1">
            <a:blip r:embed="rId3">
              <a:alphaModFix/>
            </a:blip>
            <a:srcRect l="45773" t="28387"/>
            <a:stretch/>
          </p:blipFill>
          <p:spPr>
            <a:xfrm flipH="1">
              <a:off x="4685545" y="0"/>
              <a:ext cx="4458450" cy="41801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" name="Google Shape;45;p3"/>
            <p:cNvGrpSpPr/>
            <p:nvPr/>
          </p:nvGrpSpPr>
          <p:grpSpPr>
            <a:xfrm>
              <a:off x="84425" y="4603900"/>
              <a:ext cx="1622200" cy="437575"/>
              <a:chOff x="3109550" y="3432375"/>
              <a:chExt cx="1622200" cy="437575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3980725" y="3817350"/>
                <a:ext cx="7271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29086" h="294" extrusionOk="0">
                    <a:moveTo>
                      <a:pt x="148" y="0"/>
                    </a:moveTo>
                    <a:cubicBezTo>
                      <a:pt x="66" y="0"/>
                      <a:pt x="1" y="65"/>
                      <a:pt x="1" y="147"/>
                    </a:cubicBezTo>
                    <a:cubicBezTo>
                      <a:pt x="1" y="228"/>
                      <a:pt x="66" y="294"/>
                      <a:pt x="148" y="294"/>
                    </a:cubicBezTo>
                    <a:lnTo>
                      <a:pt x="28937" y="294"/>
                    </a:lnTo>
                    <a:cubicBezTo>
                      <a:pt x="29019" y="294"/>
                      <a:pt x="29084" y="226"/>
                      <a:pt x="29085" y="147"/>
                    </a:cubicBezTo>
                    <a:cubicBezTo>
                      <a:pt x="29085" y="65"/>
                      <a:pt x="29020" y="0"/>
                      <a:pt x="2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676550" y="3793425"/>
                <a:ext cx="55200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cubicBezTo>
                      <a:pt x="495" y="0"/>
                      <a:pt x="1" y="494"/>
                      <a:pt x="1" y="1104"/>
                    </a:cubicBezTo>
                    <a:cubicBezTo>
                      <a:pt x="1" y="1713"/>
                      <a:pt x="495" y="2207"/>
                      <a:pt x="1104" y="2207"/>
                    </a:cubicBezTo>
                    <a:cubicBezTo>
                      <a:pt x="1713" y="2207"/>
                      <a:pt x="2208" y="1713"/>
                      <a:pt x="2208" y="1104"/>
                    </a:cubicBezTo>
                    <a:cubicBezTo>
                      <a:pt x="2208" y="494"/>
                      <a:pt x="1713" y="0"/>
                      <a:pt x="1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154450" y="3477650"/>
                <a:ext cx="347750" cy="347050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3882" extrusionOk="0">
                    <a:moveTo>
                      <a:pt x="162" y="0"/>
                    </a:moveTo>
                    <a:cubicBezTo>
                      <a:pt x="124" y="0"/>
                      <a:pt x="86" y="15"/>
                      <a:pt x="57" y="43"/>
                    </a:cubicBezTo>
                    <a:cubicBezTo>
                      <a:pt x="1" y="100"/>
                      <a:pt x="1" y="193"/>
                      <a:pt x="57" y="251"/>
                    </a:cubicBezTo>
                    <a:lnTo>
                      <a:pt x="13645" y="13838"/>
                    </a:lnTo>
                    <a:cubicBezTo>
                      <a:pt x="13674" y="13866"/>
                      <a:pt x="13711" y="13882"/>
                      <a:pt x="13749" y="13882"/>
                    </a:cubicBezTo>
                    <a:cubicBezTo>
                      <a:pt x="13787" y="13882"/>
                      <a:pt x="13824" y="13866"/>
                      <a:pt x="13852" y="13838"/>
                    </a:cubicBezTo>
                    <a:cubicBezTo>
                      <a:pt x="13910" y="13781"/>
                      <a:pt x="13910" y="13687"/>
                      <a:pt x="13852" y="13629"/>
                    </a:cubicBezTo>
                    <a:lnTo>
                      <a:pt x="266" y="43"/>
                    </a:lnTo>
                    <a:cubicBezTo>
                      <a:pt x="237" y="15"/>
                      <a:pt x="199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483475" y="3806300"/>
                <a:ext cx="63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176" extrusionOk="0">
                    <a:moveTo>
                      <a:pt x="588" y="1"/>
                    </a:moveTo>
                    <a:cubicBezTo>
                      <a:pt x="263" y="1"/>
                      <a:pt x="1" y="264"/>
                      <a:pt x="1" y="589"/>
                    </a:cubicBezTo>
                    <a:cubicBezTo>
                      <a:pt x="1" y="913"/>
                      <a:pt x="263" y="1176"/>
                      <a:pt x="588" y="1176"/>
                    </a:cubicBezTo>
                    <a:lnTo>
                      <a:pt x="1957" y="1176"/>
                    </a:lnTo>
                    <a:cubicBezTo>
                      <a:pt x="2283" y="1176"/>
                      <a:pt x="2545" y="913"/>
                      <a:pt x="2545" y="589"/>
                    </a:cubicBezTo>
                    <a:cubicBezTo>
                      <a:pt x="2545" y="264"/>
                      <a:pt x="2283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605675" y="3806300"/>
                <a:ext cx="2712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0849" h="1176" extrusionOk="0">
                    <a:moveTo>
                      <a:pt x="587" y="1"/>
                    </a:moveTo>
                    <a:cubicBezTo>
                      <a:pt x="264" y="1"/>
                      <a:pt x="0" y="264"/>
                      <a:pt x="0" y="589"/>
                    </a:cubicBezTo>
                    <a:cubicBezTo>
                      <a:pt x="0" y="913"/>
                      <a:pt x="264" y="1176"/>
                      <a:pt x="587" y="1176"/>
                    </a:cubicBezTo>
                    <a:lnTo>
                      <a:pt x="3666" y="1176"/>
                    </a:lnTo>
                    <a:cubicBezTo>
                      <a:pt x="3990" y="1176"/>
                      <a:pt x="4253" y="913"/>
                      <a:pt x="4253" y="589"/>
                    </a:cubicBezTo>
                    <a:cubicBezTo>
                      <a:pt x="4253" y="264"/>
                      <a:pt x="3990" y="1"/>
                      <a:pt x="3666" y="1"/>
                    </a:cubicBezTo>
                    <a:close/>
                    <a:moveTo>
                      <a:pt x="7184" y="1"/>
                    </a:moveTo>
                    <a:cubicBezTo>
                      <a:pt x="6859" y="1"/>
                      <a:pt x="6597" y="264"/>
                      <a:pt x="6597" y="589"/>
                    </a:cubicBezTo>
                    <a:cubicBezTo>
                      <a:pt x="6597" y="913"/>
                      <a:pt x="6859" y="1176"/>
                      <a:pt x="7184" y="1176"/>
                    </a:cubicBezTo>
                    <a:lnTo>
                      <a:pt x="10262" y="1176"/>
                    </a:lnTo>
                    <a:cubicBezTo>
                      <a:pt x="10587" y="1176"/>
                      <a:pt x="10849" y="913"/>
                      <a:pt x="10849" y="589"/>
                    </a:cubicBezTo>
                    <a:cubicBezTo>
                      <a:pt x="10849" y="264"/>
                      <a:pt x="10587" y="1"/>
                      <a:pt x="10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935475" y="3806300"/>
                <a:ext cx="63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176" extrusionOk="0">
                    <a:moveTo>
                      <a:pt x="588" y="1"/>
                    </a:moveTo>
                    <a:cubicBezTo>
                      <a:pt x="263" y="1"/>
                      <a:pt x="1" y="264"/>
                      <a:pt x="1" y="589"/>
                    </a:cubicBezTo>
                    <a:cubicBezTo>
                      <a:pt x="1" y="913"/>
                      <a:pt x="264" y="1176"/>
                      <a:pt x="588" y="1176"/>
                    </a:cubicBezTo>
                    <a:lnTo>
                      <a:pt x="1958" y="1176"/>
                    </a:lnTo>
                    <a:cubicBezTo>
                      <a:pt x="2282" y="1176"/>
                      <a:pt x="2545" y="913"/>
                      <a:pt x="2545" y="589"/>
                    </a:cubicBezTo>
                    <a:cubicBezTo>
                      <a:pt x="2545" y="264"/>
                      <a:pt x="2283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109550" y="3432375"/>
                <a:ext cx="978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5" extrusionOk="0">
                    <a:moveTo>
                      <a:pt x="1958" y="1"/>
                    </a:moveTo>
                    <a:cubicBezTo>
                      <a:pt x="877" y="1"/>
                      <a:pt x="1" y="877"/>
                      <a:pt x="1" y="1958"/>
                    </a:cubicBezTo>
                    <a:cubicBezTo>
                      <a:pt x="1" y="3038"/>
                      <a:pt x="877" y="3915"/>
                      <a:pt x="1958" y="3915"/>
                    </a:cubicBezTo>
                    <a:cubicBezTo>
                      <a:pt x="3039" y="3915"/>
                      <a:pt x="3914" y="3038"/>
                      <a:pt x="3914" y="1958"/>
                    </a:cubicBezTo>
                    <a:cubicBezTo>
                      <a:pt x="3914" y="877"/>
                      <a:pt x="3039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183025" y="3772075"/>
                <a:ext cx="978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5" extrusionOk="0">
                    <a:moveTo>
                      <a:pt x="1957" y="1"/>
                    </a:moveTo>
                    <a:cubicBezTo>
                      <a:pt x="877" y="1"/>
                      <a:pt x="1" y="876"/>
                      <a:pt x="1" y="1958"/>
                    </a:cubicBezTo>
                    <a:cubicBezTo>
                      <a:pt x="1" y="3038"/>
                      <a:pt x="877" y="3915"/>
                      <a:pt x="1957" y="3915"/>
                    </a:cubicBezTo>
                    <a:cubicBezTo>
                      <a:pt x="3038" y="3915"/>
                      <a:pt x="3914" y="3038"/>
                      <a:pt x="3914" y="1958"/>
                    </a:cubicBezTo>
                    <a:cubicBezTo>
                      <a:pt x="3914" y="876"/>
                      <a:pt x="3038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392475" y="3772075"/>
                <a:ext cx="97850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3915" extrusionOk="0">
                    <a:moveTo>
                      <a:pt x="1957" y="1"/>
                    </a:moveTo>
                    <a:cubicBezTo>
                      <a:pt x="876" y="1"/>
                      <a:pt x="0" y="876"/>
                      <a:pt x="0" y="1958"/>
                    </a:cubicBezTo>
                    <a:cubicBezTo>
                      <a:pt x="0" y="3038"/>
                      <a:pt x="876" y="3915"/>
                      <a:pt x="1957" y="3915"/>
                    </a:cubicBezTo>
                    <a:cubicBezTo>
                      <a:pt x="3038" y="3915"/>
                      <a:pt x="3914" y="3038"/>
                      <a:pt x="3914" y="1958"/>
                    </a:cubicBezTo>
                    <a:cubicBezTo>
                      <a:pt x="3914" y="876"/>
                      <a:pt x="3038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3"/>
            <p:cNvGrpSpPr/>
            <p:nvPr/>
          </p:nvGrpSpPr>
          <p:grpSpPr>
            <a:xfrm flipH="1">
              <a:off x="7398975" y="4528925"/>
              <a:ext cx="1031800" cy="150150"/>
              <a:chOff x="3128400" y="1326350"/>
              <a:chExt cx="1031800" cy="150150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3128400" y="1326350"/>
                <a:ext cx="110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6006" extrusionOk="0">
                    <a:moveTo>
                      <a:pt x="0" y="0"/>
                    </a:moveTo>
                    <a:lnTo>
                      <a:pt x="1793" y="3004"/>
                    </a:lnTo>
                    <a:lnTo>
                      <a:pt x="0" y="6006"/>
                    </a:lnTo>
                    <a:lnTo>
                      <a:pt x="2630" y="6006"/>
                    </a:lnTo>
                    <a:lnTo>
                      <a:pt x="4420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3312650" y="1326350"/>
                <a:ext cx="1105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6006" extrusionOk="0">
                    <a:moveTo>
                      <a:pt x="1" y="0"/>
                    </a:moveTo>
                    <a:lnTo>
                      <a:pt x="1793" y="3004"/>
                    </a:lnTo>
                    <a:lnTo>
                      <a:pt x="1" y="6006"/>
                    </a:lnTo>
                    <a:lnTo>
                      <a:pt x="2630" y="6006"/>
                    </a:lnTo>
                    <a:lnTo>
                      <a:pt x="4421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496900" y="1326350"/>
                <a:ext cx="110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6006" extrusionOk="0">
                    <a:moveTo>
                      <a:pt x="1" y="0"/>
                    </a:moveTo>
                    <a:lnTo>
                      <a:pt x="1791" y="3004"/>
                    </a:lnTo>
                    <a:lnTo>
                      <a:pt x="1" y="6006"/>
                    </a:lnTo>
                    <a:lnTo>
                      <a:pt x="2630" y="6006"/>
                    </a:lnTo>
                    <a:lnTo>
                      <a:pt x="4421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681150" y="1326350"/>
                <a:ext cx="110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6006" extrusionOk="0">
                    <a:moveTo>
                      <a:pt x="0" y="0"/>
                    </a:moveTo>
                    <a:lnTo>
                      <a:pt x="1791" y="3004"/>
                    </a:lnTo>
                    <a:lnTo>
                      <a:pt x="0" y="6006"/>
                    </a:lnTo>
                    <a:lnTo>
                      <a:pt x="2629" y="6006"/>
                    </a:lnTo>
                    <a:lnTo>
                      <a:pt x="4421" y="3004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865375" y="1326350"/>
                <a:ext cx="110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006" extrusionOk="0">
                    <a:moveTo>
                      <a:pt x="0" y="0"/>
                    </a:moveTo>
                    <a:lnTo>
                      <a:pt x="1793" y="3004"/>
                    </a:lnTo>
                    <a:lnTo>
                      <a:pt x="0" y="6006"/>
                    </a:lnTo>
                    <a:lnTo>
                      <a:pt x="2630" y="6006"/>
                    </a:lnTo>
                    <a:lnTo>
                      <a:pt x="4423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4049625" y="1326350"/>
                <a:ext cx="110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006" extrusionOk="0">
                    <a:moveTo>
                      <a:pt x="1" y="0"/>
                    </a:moveTo>
                    <a:lnTo>
                      <a:pt x="1792" y="3004"/>
                    </a:lnTo>
                    <a:lnTo>
                      <a:pt x="1" y="6006"/>
                    </a:lnTo>
                    <a:lnTo>
                      <a:pt x="2631" y="6006"/>
                    </a:lnTo>
                    <a:lnTo>
                      <a:pt x="4422" y="3004"/>
                    </a:lnTo>
                    <a:lnTo>
                      <a:pt x="2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3833225" y="2360638"/>
            <a:ext cx="3325500" cy="1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4947275" y="1263238"/>
            <a:ext cx="1097400" cy="10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>
            <a:spLocks noGrp="1"/>
          </p:cNvSpPr>
          <p:nvPr>
            <p:ph type="pic" idx="3"/>
          </p:nvPr>
        </p:nvSpPr>
        <p:spPr>
          <a:xfrm>
            <a:off x="713225" y="539500"/>
            <a:ext cx="2967300" cy="406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6"/>
          <p:cNvGrpSpPr/>
          <p:nvPr/>
        </p:nvGrpSpPr>
        <p:grpSpPr>
          <a:xfrm>
            <a:off x="27863" y="269100"/>
            <a:ext cx="9571009" cy="4796609"/>
            <a:chOff x="27863" y="269100"/>
            <a:chExt cx="9571009" cy="4796609"/>
          </a:xfrm>
        </p:grpSpPr>
        <p:grpSp>
          <p:nvGrpSpPr>
            <p:cNvPr id="146" name="Google Shape;146;p6"/>
            <p:cNvGrpSpPr/>
            <p:nvPr/>
          </p:nvGrpSpPr>
          <p:grpSpPr>
            <a:xfrm>
              <a:off x="27863" y="269100"/>
              <a:ext cx="1370725" cy="540800"/>
              <a:chOff x="1442275" y="2891575"/>
              <a:chExt cx="1370725" cy="540800"/>
            </a:xfrm>
          </p:grpSpPr>
          <p:sp>
            <p:nvSpPr>
              <p:cNvPr id="147" name="Google Shape;147;p6"/>
              <p:cNvSpPr/>
              <p:nvPr/>
            </p:nvSpPr>
            <p:spPr>
              <a:xfrm>
                <a:off x="1494900" y="3227975"/>
                <a:ext cx="62930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25172" h="340" extrusionOk="0">
                    <a:moveTo>
                      <a:pt x="170" y="0"/>
                    </a:moveTo>
                    <a:cubicBezTo>
                      <a:pt x="76" y="0"/>
                      <a:pt x="1" y="76"/>
                      <a:pt x="1" y="170"/>
                    </a:cubicBezTo>
                    <a:cubicBezTo>
                      <a:pt x="1" y="263"/>
                      <a:pt x="76" y="340"/>
                      <a:pt x="170" y="340"/>
                    </a:cubicBezTo>
                    <a:lnTo>
                      <a:pt x="25003" y="340"/>
                    </a:lnTo>
                    <a:cubicBezTo>
                      <a:pt x="25097" y="340"/>
                      <a:pt x="25171" y="263"/>
                      <a:pt x="25171" y="170"/>
                    </a:cubicBezTo>
                    <a:cubicBezTo>
                      <a:pt x="25171" y="76"/>
                      <a:pt x="25095" y="0"/>
                      <a:pt x="25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087875" y="3200175"/>
                <a:ext cx="6415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564" extrusionOk="0">
                    <a:moveTo>
                      <a:pt x="1284" y="0"/>
                    </a:moveTo>
                    <a:cubicBezTo>
                      <a:pt x="576" y="0"/>
                      <a:pt x="3" y="574"/>
                      <a:pt x="3" y="1282"/>
                    </a:cubicBezTo>
                    <a:cubicBezTo>
                      <a:pt x="1" y="1989"/>
                      <a:pt x="576" y="2564"/>
                      <a:pt x="1284" y="2564"/>
                    </a:cubicBezTo>
                    <a:cubicBezTo>
                      <a:pt x="1993" y="2564"/>
                      <a:pt x="2566" y="1990"/>
                      <a:pt x="2566" y="1282"/>
                    </a:cubicBezTo>
                    <a:cubicBezTo>
                      <a:pt x="2566" y="574"/>
                      <a:pt x="1993" y="0"/>
                      <a:pt x="1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599250" y="2944225"/>
                <a:ext cx="1859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340" extrusionOk="0">
                    <a:moveTo>
                      <a:pt x="171" y="1"/>
                    </a:moveTo>
                    <a:cubicBezTo>
                      <a:pt x="77" y="1"/>
                      <a:pt x="1" y="77"/>
                      <a:pt x="1" y="170"/>
                    </a:cubicBezTo>
                    <a:cubicBezTo>
                      <a:pt x="1" y="264"/>
                      <a:pt x="77" y="340"/>
                      <a:pt x="171" y="340"/>
                    </a:cubicBezTo>
                    <a:lnTo>
                      <a:pt x="7268" y="340"/>
                    </a:lnTo>
                    <a:cubicBezTo>
                      <a:pt x="7362" y="340"/>
                      <a:pt x="7439" y="264"/>
                      <a:pt x="7439" y="170"/>
                    </a:cubicBezTo>
                    <a:cubicBezTo>
                      <a:pt x="7439" y="77"/>
                      <a:pt x="7362" y="1"/>
                      <a:pt x="7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748900" y="2916400"/>
                <a:ext cx="64100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563" extrusionOk="0">
                    <a:moveTo>
                      <a:pt x="1282" y="0"/>
                    </a:moveTo>
                    <a:cubicBezTo>
                      <a:pt x="574" y="0"/>
                      <a:pt x="0" y="573"/>
                      <a:pt x="0" y="1281"/>
                    </a:cubicBezTo>
                    <a:cubicBezTo>
                      <a:pt x="0" y="1990"/>
                      <a:pt x="574" y="2563"/>
                      <a:pt x="1282" y="2563"/>
                    </a:cubicBezTo>
                    <a:cubicBezTo>
                      <a:pt x="1990" y="2563"/>
                      <a:pt x="2564" y="1990"/>
                      <a:pt x="2564" y="1281"/>
                    </a:cubicBezTo>
                    <a:cubicBezTo>
                      <a:pt x="2564" y="573"/>
                      <a:pt x="1990" y="0"/>
                      <a:pt x="12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1737250" y="2944150"/>
                <a:ext cx="575300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23012" h="11632" extrusionOk="0">
                    <a:moveTo>
                      <a:pt x="11558" y="0"/>
                    </a:moveTo>
                    <a:cubicBezTo>
                      <a:pt x="11512" y="0"/>
                      <a:pt x="11470" y="20"/>
                      <a:pt x="11437" y="50"/>
                    </a:cubicBezTo>
                    <a:cubicBezTo>
                      <a:pt x="11437" y="50"/>
                      <a:pt x="8598" y="2885"/>
                      <a:pt x="5758" y="5719"/>
                    </a:cubicBezTo>
                    <a:cubicBezTo>
                      <a:pt x="1" y="11470"/>
                      <a:pt x="1" y="11470"/>
                      <a:pt x="50" y="11586"/>
                    </a:cubicBezTo>
                    <a:lnTo>
                      <a:pt x="213" y="11520"/>
                    </a:lnTo>
                    <a:lnTo>
                      <a:pt x="338" y="11632"/>
                    </a:lnTo>
                    <a:cubicBezTo>
                      <a:pt x="505" y="11444"/>
                      <a:pt x="7767" y="4196"/>
                      <a:pt x="11628" y="341"/>
                    </a:cubicBezTo>
                    <a:lnTo>
                      <a:pt x="22842" y="341"/>
                    </a:lnTo>
                    <a:cubicBezTo>
                      <a:pt x="22935" y="341"/>
                      <a:pt x="23011" y="265"/>
                      <a:pt x="23011" y="170"/>
                    </a:cubicBezTo>
                    <a:cubicBezTo>
                      <a:pt x="23011" y="76"/>
                      <a:pt x="22935" y="0"/>
                      <a:pt x="22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2291225" y="2931375"/>
                <a:ext cx="7390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1365" extrusionOk="0">
                    <a:moveTo>
                      <a:pt x="683" y="0"/>
                    </a:moveTo>
                    <a:cubicBezTo>
                      <a:pt x="306" y="0"/>
                      <a:pt x="1" y="306"/>
                      <a:pt x="1" y="683"/>
                    </a:cubicBezTo>
                    <a:cubicBezTo>
                      <a:pt x="1" y="1059"/>
                      <a:pt x="306" y="1365"/>
                      <a:pt x="683" y="1365"/>
                    </a:cubicBezTo>
                    <a:lnTo>
                      <a:pt x="2274" y="1365"/>
                    </a:lnTo>
                    <a:cubicBezTo>
                      <a:pt x="2650" y="1365"/>
                      <a:pt x="2955" y="1060"/>
                      <a:pt x="2956" y="683"/>
                    </a:cubicBezTo>
                    <a:cubicBezTo>
                      <a:pt x="2956" y="306"/>
                      <a:pt x="2650" y="0"/>
                      <a:pt x="2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406000" y="2931375"/>
                <a:ext cx="997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365" extrusionOk="0">
                    <a:moveTo>
                      <a:pt x="684" y="0"/>
                    </a:moveTo>
                    <a:cubicBezTo>
                      <a:pt x="308" y="0"/>
                      <a:pt x="1" y="306"/>
                      <a:pt x="1" y="683"/>
                    </a:cubicBezTo>
                    <a:cubicBezTo>
                      <a:pt x="1" y="1059"/>
                      <a:pt x="308" y="1365"/>
                      <a:pt x="684" y="1365"/>
                    </a:cubicBezTo>
                    <a:lnTo>
                      <a:pt x="3309" y="1365"/>
                    </a:lnTo>
                    <a:cubicBezTo>
                      <a:pt x="3685" y="1365"/>
                      <a:pt x="3991" y="1060"/>
                      <a:pt x="3991" y="683"/>
                    </a:cubicBezTo>
                    <a:cubicBezTo>
                      <a:pt x="3991" y="306"/>
                      <a:pt x="3685" y="0"/>
                      <a:pt x="3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546650" y="2931375"/>
                <a:ext cx="739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1365" extrusionOk="0">
                    <a:moveTo>
                      <a:pt x="684" y="0"/>
                    </a:moveTo>
                    <a:cubicBezTo>
                      <a:pt x="306" y="0"/>
                      <a:pt x="1" y="306"/>
                      <a:pt x="1" y="683"/>
                    </a:cubicBezTo>
                    <a:cubicBezTo>
                      <a:pt x="1" y="1059"/>
                      <a:pt x="306" y="1365"/>
                      <a:pt x="684" y="1365"/>
                    </a:cubicBezTo>
                    <a:lnTo>
                      <a:pt x="2275" y="1365"/>
                    </a:lnTo>
                    <a:cubicBezTo>
                      <a:pt x="2651" y="1365"/>
                      <a:pt x="2957" y="1060"/>
                      <a:pt x="2957" y="683"/>
                    </a:cubicBezTo>
                    <a:cubicBezTo>
                      <a:pt x="2957" y="306"/>
                      <a:pt x="2651" y="0"/>
                      <a:pt x="2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1906550" y="3227925"/>
                <a:ext cx="56367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22547" h="6077" extrusionOk="0">
                    <a:moveTo>
                      <a:pt x="187" y="0"/>
                    </a:moveTo>
                    <a:cubicBezTo>
                      <a:pt x="144" y="0"/>
                      <a:pt x="100" y="17"/>
                      <a:pt x="67" y="50"/>
                    </a:cubicBezTo>
                    <a:cubicBezTo>
                      <a:pt x="1" y="118"/>
                      <a:pt x="1" y="225"/>
                      <a:pt x="67" y="292"/>
                    </a:cubicBezTo>
                    <a:lnTo>
                      <a:pt x="5802" y="6026"/>
                    </a:lnTo>
                    <a:cubicBezTo>
                      <a:pt x="5834" y="6059"/>
                      <a:pt x="5878" y="6076"/>
                      <a:pt x="5922" y="6076"/>
                    </a:cubicBezTo>
                    <a:lnTo>
                      <a:pt x="22376" y="6076"/>
                    </a:lnTo>
                    <a:cubicBezTo>
                      <a:pt x="22471" y="6076"/>
                      <a:pt x="22547" y="5999"/>
                      <a:pt x="22545" y="5904"/>
                    </a:cubicBezTo>
                    <a:cubicBezTo>
                      <a:pt x="22545" y="5811"/>
                      <a:pt x="22469" y="5735"/>
                      <a:pt x="22375" y="5735"/>
                    </a:cubicBezTo>
                    <a:lnTo>
                      <a:pt x="5992" y="5735"/>
                    </a:lnTo>
                    <a:lnTo>
                      <a:pt x="307" y="50"/>
                    </a:lnTo>
                    <a:cubicBezTo>
                      <a:pt x="274" y="17"/>
                      <a:pt x="230" y="0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433925" y="3343500"/>
                <a:ext cx="640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2564" extrusionOk="0">
                    <a:moveTo>
                      <a:pt x="1281" y="1"/>
                    </a:moveTo>
                    <a:cubicBezTo>
                      <a:pt x="573" y="1"/>
                      <a:pt x="0" y="574"/>
                      <a:pt x="0" y="1283"/>
                    </a:cubicBezTo>
                    <a:cubicBezTo>
                      <a:pt x="0" y="1990"/>
                      <a:pt x="573" y="2563"/>
                      <a:pt x="1281" y="2563"/>
                    </a:cubicBezTo>
                    <a:cubicBezTo>
                      <a:pt x="1990" y="2563"/>
                      <a:pt x="2563" y="1990"/>
                      <a:pt x="2563" y="1283"/>
                    </a:cubicBezTo>
                    <a:cubicBezTo>
                      <a:pt x="2563" y="574"/>
                      <a:pt x="1990" y="1"/>
                      <a:pt x="1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1969350" y="2891575"/>
                <a:ext cx="113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4549" extrusionOk="0">
                    <a:moveTo>
                      <a:pt x="2274" y="1"/>
                    </a:moveTo>
                    <a:cubicBezTo>
                      <a:pt x="1019" y="1"/>
                      <a:pt x="1" y="1019"/>
                      <a:pt x="1" y="2274"/>
                    </a:cubicBezTo>
                    <a:cubicBezTo>
                      <a:pt x="1" y="3530"/>
                      <a:pt x="1019" y="4548"/>
                      <a:pt x="2274" y="4548"/>
                    </a:cubicBezTo>
                    <a:cubicBezTo>
                      <a:pt x="3530" y="4548"/>
                      <a:pt x="4547" y="3530"/>
                      <a:pt x="4547" y="2274"/>
                    </a:cubicBezTo>
                    <a:cubicBezTo>
                      <a:pt x="4547" y="1019"/>
                      <a:pt x="3530" y="1"/>
                      <a:pt x="2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1442275" y="3175350"/>
                <a:ext cx="11372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4549" extrusionOk="0">
                    <a:moveTo>
                      <a:pt x="2275" y="1"/>
                    </a:moveTo>
                    <a:cubicBezTo>
                      <a:pt x="1020" y="1"/>
                      <a:pt x="1" y="1019"/>
                      <a:pt x="1" y="2275"/>
                    </a:cubicBezTo>
                    <a:cubicBezTo>
                      <a:pt x="1" y="3531"/>
                      <a:pt x="1020" y="4548"/>
                      <a:pt x="2275" y="4548"/>
                    </a:cubicBezTo>
                    <a:cubicBezTo>
                      <a:pt x="3531" y="4548"/>
                      <a:pt x="4549" y="3531"/>
                      <a:pt x="4549" y="2275"/>
                    </a:cubicBezTo>
                    <a:cubicBezTo>
                      <a:pt x="4549" y="1019"/>
                      <a:pt x="3531" y="1"/>
                      <a:pt x="2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1992225" y="3318725"/>
                <a:ext cx="124775" cy="113650"/>
              </a:xfrm>
              <a:custGeom>
                <a:avLst/>
                <a:gdLst/>
                <a:ahLst/>
                <a:cxnLst/>
                <a:rect l="l" t="t" r="r" b="b"/>
                <a:pathLst>
                  <a:path w="4991" h="4546" extrusionOk="0">
                    <a:moveTo>
                      <a:pt x="2496" y="0"/>
                    </a:moveTo>
                    <a:cubicBezTo>
                      <a:pt x="1914" y="0"/>
                      <a:pt x="1332" y="222"/>
                      <a:pt x="888" y="666"/>
                    </a:cubicBezTo>
                    <a:cubicBezTo>
                      <a:pt x="0" y="1553"/>
                      <a:pt x="0" y="2993"/>
                      <a:pt x="888" y="3880"/>
                    </a:cubicBezTo>
                    <a:cubicBezTo>
                      <a:pt x="1332" y="4324"/>
                      <a:pt x="1914" y="4546"/>
                      <a:pt x="2496" y="4546"/>
                    </a:cubicBezTo>
                    <a:cubicBezTo>
                      <a:pt x="3078" y="4546"/>
                      <a:pt x="3660" y="4324"/>
                      <a:pt x="4103" y="3880"/>
                    </a:cubicBezTo>
                    <a:cubicBezTo>
                      <a:pt x="4990" y="2993"/>
                      <a:pt x="4990" y="1554"/>
                      <a:pt x="4103" y="666"/>
                    </a:cubicBezTo>
                    <a:cubicBezTo>
                      <a:pt x="3660" y="222"/>
                      <a:pt x="3078" y="0"/>
                      <a:pt x="2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1685600" y="3175350"/>
                <a:ext cx="1136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4549" extrusionOk="0">
                    <a:moveTo>
                      <a:pt x="2273" y="1"/>
                    </a:moveTo>
                    <a:cubicBezTo>
                      <a:pt x="1018" y="1"/>
                      <a:pt x="0" y="1019"/>
                      <a:pt x="0" y="2275"/>
                    </a:cubicBezTo>
                    <a:cubicBezTo>
                      <a:pt x="0" y="3531"/>
                      <a:pt x="1018" y="4548"/>
                      <a:pt x="2273" y="4548"/>
                    </a:cubicBezTo>
                    <a:cubicBezTo>
                      <a:pt x="3529" y="4548"/>
                      <a:pt x="4547" y="3531"/>
                      <a:pt x="4547" y="2275"/>
                    </a:cubicBezTo>
                    <a:cubicBezTo>
                      <a:pt x="4547" y="1019"/>
                      <a:pt x="3529" y="1"/>
                      <a:pt x="2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7626428" y="4604005"/>
              <a:ext cx="1972443" cy="461704"/>
              <a:chOff x="5000750" y="481775"/>
              <a:chExt cx="1329050" cy="31110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5026400" y="621850"/>
                <a:ext cx="130340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52136" h="5908" extrusionOk="0">
                    <a:moveTo>
                      <a:pt x="24815" y="0"/>
                    </a:moveTo>
                    <a:lnTo>
                      <a:pt x="19094" y="5721"/>
                    </a:lnTo>
                    <a:lnTo>
                      <a:pt x="1" y="5721"/>
                    </a:lnTo>
                    <a:lnTo>
                      <a:pt x="1" y="5908"/>
                    </a:lnTo>
                    <a:lnTo>
                      <a:pt x="19170" y="5908"/>
                    </a:lnTo>
                    <a:lnTo>
                      <a:pt x="24891" y="186"/>
                    </a:lnTo>
                    <a:lnTo>
                      <a:pt x="52136" y="186"/>
                    </a:lnTo>
                    <a:cubicBezTo>
                      <a:pt x="52090" y="135"/>
                      <a:pt x="52060" y="69"/>
                      <a:pt x="52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5161775" y="575150"/>
                <a:ext cx="110915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44366" h="5909" extrusionOk="0">
                    <a:moveTo>
                      <a:pt x="19400" y="1"/>
                    </a:moveTo>
                    <a:lnTo>
                      <a:pt x="13679" y="5722"/>
                    </a:lnTo>
                    <a:lnTo>
                      <a:pt x="1" y="5722"/>
                    </a:lnTo>
                    <a:lnTo>
                      <a:pt x="1" y="5908"/>
                    </a:lnTo>
                    <a:lnTo>
                      <a:pt x="13756" y="5908"/>
                    </a:lnTo>
                    <a:lnTo>
                      <a:pt x="19477" y="188"/>
                    </a:lnTo>
                    <a:lnTo>
                      <a:pt x="44350" y="188"/>
                    </a:lnTo>
                    <a:cubicBezTo>
                      <a:pt x="44343" y="125"/>
                      <a:pt x="44349" y="62"/>
                      <a:pt x="44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5270725" y="528425"/>
                <a:ext cx="94935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37974" h="5909" extrusionOk="0">
                    <a:moveTo>
                      <a:pt x="15042" y="1"/>
                    </a:moveTo>
                    <a:lnTo>
                      <a:pt x="9321" y="5722"/>
                    </a:lnTo>
                    <a:lnTo>
                      <a:pt x="0" y="5722"/>
                    </a:lnTo>
                    <a:lnTo>
                      <a:pt x="0" y="5908"/>
                    </a:lnTo>
                    <a:lnTo>
                      <a:pt x="9398" y="5908"/>
                    </a:lnTo>
                    <a:lnTo>
                      <a:pt x="15119" y="188"/>
                    </a:lnTo>
                    <a:lnTo>
                      <a:pt x="37974" y="188"/>
                    </a:lnTo>
                    <a:cubicBezTo>
                      <a:pt x="37954" y="128"/>
                      <a:pt x="37949" y="64"/>
                      <a:pt x="379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5360950" y="481775"/>
                <a:ext cx="8314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3258" h="5908" extrusionOk="0">
                    <a:moveTo>
                      <a:pt x="11433" y="0"/>
                    </a:moveTo>
                    <a:lnTo>
                      <a:pt x="5712" y="5722"/>
                    </a:lnTo>
                    <a:lnTo>
                      <a:pt x="0" y="5722"/>
                    </a:lnTo>
                    <a:lnTo>
                      <a:pt x="0" y="5908"/>
                    </a:lnTo>
                    <a:lnTo>
                      <a:pt x="5789" y="5908"/>
                    </a:lnTo>
                    <a:lnTo>
                      <a:pt x="11510" y="186"/>
                    </a:lnTo>
                    <a:lnTo>
                      <a:pt x="33257" y="186"/>
                    </a:lnTo>
                    <a:cubicBezTo>
                      <a:pt x="33236" y="125"/>
                      <a:pt x="33228" y="61"/>
                      <a:pt x="332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5335300" y="601475"/>
                <a:ext cx="51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2055" y="1027"/>
                    </a:moveTo>
                    <a:cubicBezTo>
                      <a:pt x="2055" y="1594"/>
                      <a:pt x="1596" y="2055"/>
                      <a:pt x="1027" y="2055"/>
                    </a:cubicBezTo>
                    <a:cubicBezTo>
                      <a:pt x="460" y="2055"/>
                      <a:pt x="0" y="1594"/>
                      <a:pt x="0" y="1027"/>
                    </a:cubicBezTo>
                    <a:cubicBezTo>
                      <a:pt x="0" y="460"/>
                      <a:pt x="459" y="0"/>
                      <a:pt x="1027" y="0"/>
                    </a:cubicBezTo>
                    <a:cubicBezTo>
                      <a:pt x="1594" y="0"/>
                      <a:pt x="2055" y="461"/>
                      <a:pt x="2055" y="10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5245025" y="648125"/>
                <a:ext cx="514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6" extrusionOk="0">
                    <a:moveTo>
                      <a:pt x="2055" y="1028"/>
                    </a:moveTo>
                    <a:cubicBezTo>
                      <a:pt x="2055" y="1595"/>
                      <a:pt x="1595" y="2055"/>
                      <a:pt x="1028" y="2055"/>
                    </a:cubicBezTo>
                    <a:cubicBezTo>
                      <a:pt x="459" y="2055"/>
                      <a:pt x="1" y="1594"/>
                      <a:pt x="1" y="1028"/>
                    </a:cubicBezTo>
                    <a:cubicBezTo>
                      <a:pt x="1" y="462"/>
                      <a:pt x="459" y="1"/>
                      <a:pt x="1028" y="1"/>
                    </a:cubicBezTo>
                    <a:cubicBezTo>
                      <a:pt x="1595" y="1"/>
                      <a:pt x="2055" y="462"/>
                      <a:pt x="2055" y="10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5134550" y="694825"/>
                <a:ext cx="514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6" extrusionOk="0">
                    <a:moveTo>
                      <a:pt x="2055" y="1028"/>
                    </a:moveTo>
                    <a:cubicBezTo>
                      <a:pt x="2055" y="1594"/>
                      <a:pt x="1594" y="2055"/>
                      <a:pt x="1028" y="2055"/>
                    </a:cubicBezTo>
                    <a:cubicBezTo>
                      <a:pt x="461" y="2055"/>
                      <a:pt x="0" y="1594"/>
                      <a:pt x="0" y="1028"/>
                    </a:cubicBezTo>
                    <a:cubicBezTo>
                      <a:pt x="0" y="461"/>
                      <a:pt x="461" y="0"/>
                      <a:pt x="1028" y="0"/>
                    </a:cubicBezTo>
                    <a:cubicBezTo>
                      <a:pt x="1595" y="0"/>
                      <a:pt x="2055" y="461"/>
                      <a:pt x="2055" y="10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000750" y="741475"/>
                <a:ext cx="514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6" extrusionOk="0">
                    <a:moveTo>
                      <a:pt x="2055" y="1028"/>
                    </a:moveTo>
                    <a:cubicBezTo>
                      <a:pt x="2055" y="1596"/>
                      <a:pt x="1596" y="2056"/>
                      <a:pt x="1028" y="2056"/>
                    </a:cubicBezTo>
                    <a:cubicBezTo>
                      <a:pt x="460" y="2056"/>
                      <a:pt x="0" y="1595"/>
                      <a:pt x="0" y="1028"/>
                    </a:cubicBezTo>
                    <a:cubicBezTo>
                      <a:pt x="0" y="462"/>
                      <a:pt x="460" y="1"/>
                      <a:pt x="1028" y="1"/>
                    </a:cubicBezTo>
                    <a:cubicBezTo>
                      <a:pt x="1596" y="1"/>
                      <a:pt x="2055" y="462"/>
                      <a:pt x="2055" y="10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flipH="1"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>
            <a:spLocks noGrp="1"/>
          </p:cNvSpPr>
          <p:nvPr>
            <p:ph type="subTitle" idx="1"/>
          </p:nvPr>
        </p:nvSpPr>
        <p:spPr>
          <a:xfrm>
            <a:off x="983575" y="1987913"/>
            <a:ext cx="4064700" cy="194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983575" y="1209688"/>
            <a:ext cx="4064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7"/>
          <p:cNvGrpSpPr/>
          <p:nvPr/>
        </p:nvGrpSpPr>
        <p:grpSpPr>
          <a:xfrm>
            <a:off x="-1577176" y="-155128"/>
            <a:ext cx="10721181" cy="4977916"/>
            <a:chOff x="-1577176" y="-155128"/>
            <a:chExt cx="10721181" cy="4977916"/>
          </a:xfrm>
        </p:grpSpPr>
        <p:grpSp>
          <p:nvGrpSpPr>
            <p:cNvPr id="175" name="Google Shape;175;p7"/>
            <p:cNvGrpSpPr/>
            <p:nvPr/>
          </p:nvGrpSpPr>
          <p:grpSpPr>
            <a:xfrm>
              <a:off x="-1577176" y="-155128"/>
              <a:ext cx="10721181" cy="1389260"/>
              <a:chOff x="1315400" y="393150"/>
              <a:chExt cx="3188550" cy="413175"/>
            </a:xfrm>
          </p:grpSpPr>
          <p:sp>
            <p:nvSpPr>
              <p:cNvPr id="176" name="Google Shape;176;p7"/>
              <p:cNvSpPr/>
              <p:nvPr/>
            </p:nvSpPr>
            <p:spPr>
              <a:xfrm>
                <a:off x="1315400" y="543550"/>
                <a:ext cx="3188550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127542" h="10511" extrusionOk="0">
                    <a:moveTo>
                      <a:pt x="71656" y="0"/>
                    </a:moveTo>
                    <a:lnTo>
                      <a:pt x="67050" y="4607"/>
                    </a:lnTo>
                    <a:lnTo>
                      <a:pt x="0" y="4607"/>
                    </a:lnTo>
                    <a:lnTo>
                      <a:pt x="0" y="4738"/>
                    </a:lnTo>
                    <a:lnTo>
                      <a:pt x="67104" y="4738"/>
                    </a:lnTo>
                    <a:lnTo>
                      <a:pt x="71711" y="132"/>
                    </a:lnTo>
                    <a:lnTo>
                      <a:pt x="91810" y="132"/>
                    </a:lnTo>
                    <a:lnTo>
                      <a:pt x="102189" y="10511"/>
                    </a:lnTo>
                    <a:lnTo>
                      <a:pt x="127541" y="10511"/>
                    </a:lnTo>
                    <a:lnTo>
                      <a:pt x="127541" y="10379"/>
                    </a:lnTo>
                    <a:lnTo>
                      <a:pt x="102244" y="10379"/>
                    </a:lnTo>
                    <a:lnTo>
                      <a:pt x="918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1315400" y="505925"/>
                <a:ext cx="3188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27542" h="10513" extrusionOk="0">
                    <a:moveTo>
                      <a:pt x="71656" y="1"/>
                    </a:moveTo>
                    <a:lnTo>
                      <a:pt x="67050" y="4609"/>
                    </a:lnTo>
                    <a:lnTo>
                      <a:pt x="0" y="4609"/>
                    </a:lnTo>
                    <a:lnTo>
                      <a:pt x="0" y="4741"/>
                    </a:lnTo>
                    <a:lnTo>
                      <a:pt x="67104" y="4741"/>
                    </a:lnTo>
                    <a:lnTo>
                      <a:pt x="71711" y="132"/>
                    </a:lnTo>
                    <a:lnTo>
                      <a:pt x="91810" y="132"/>
                    </a:lnTo>
                    <a:lnTo>
                      <a:pt x="102189" y="10512"/>
                    </a:lnTo>
                    <a:lnTo>
                      <a:pt x="127541" y="10512"/>
                    </a:lnTo>
                    <a:lnTo>
                      <a:pt x="127541" y="10380"/>
                    </a:lnTo>
                    <a:lnTo>
                      <a:pt x="102244" y="10380"/>
                    </a:lnTo>
                    <a:lnTo>
                      <a:pt x="918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1315400" y="468350"/>
                <a:ext cx="3188550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27542" h="10512" extrusionOk="0">
                    <a:moveTo>
                      <a:pt x="71656" y="0"/>
                    </a:moveTo>
                    <a:lnTo>
                      <a:pt x="67050" y="4607"/>
                    </a:lnTo>
                    <a:lnTo>
                      <a:pt x="0" y="4607"/>
                    </a:lnTo>
                    <a:lnTo>
                      <a:pt x="0" y="4739"/>
                    </a:lnTo>
                    <a:lnTo>
                      <a:pt x="67104" y="4739"/>
                    </a:lnTo>
                    <a:lnTo>
                      <a:pt x="71711" y="131"/>
                    </a:lnTo>
                    <a:lnTo>
                      <a:pt x="91810" y="131"/>
                    </a:lnTo>
                    <a:lnTo>
                      <a:pt x="102189" y="10512"/>
                    </a:lnTo>
                    <a:lnTo>
                      <a:pt x="127541" y="10512"/>
                    </a:lnTo>
                    <a:lnTo>
                      <a:pt x="127541" y="10380"/>
                    </a:lnTo>
                    <a:lnTo>
                      <a:pt x="102244" y="10380"/>
                    </a:lnTo>
                    <a:lnTo>
                      <a:pt x="918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315400" y="430750"/>
                <a:ext cx="3188550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27542" h="10512" extrusionOk="0">
                    <a:moveTo>
                      <a:pt x="71656" y="1"/>
                    </a:moveTo>
                    <a:lnTo>
                      <a:pt x="67050" y="4607"/>
                    </a:lnTo>
                    <a:lnTo>
                      <a:pt x="0" y="4607"/>
                    </a:lnTo>
                    <a:lnTo>
                      <a:pt x="0" y="4738"/>
                    </a:lnTo>
                    <a:lnTo>
                      <a:pt x="67104" y="4738"/>
                    </a:lnTo>
                    <a:lnTo>
                      <a:pt x="71711" y="132"/>
                    </a:lnTo>
                    <a:lnTo>
                      <a:pt x="91810" y="132"/>
                    </a:lnTo>
                    <a:lnTo>
                      <a:pt x="102189" y="10511"/>
                    </a:lnTo>
                    <a:lnTo>
                      <a:pt x="127541" y="10511"/>
                    </a:lnTo>
                    <a:lnTo>
                      <a:pt x="127541" y="10380"/>
                    </a:lnTo>
                    <a:lnTo>
                      <a:pt x="102244" y="10380"/>
                    </a:lnTo>
                    <a:lnTo>
                      <a:pt x="918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1315400" y="393150"/>
                <a:ext cx="3188550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27542" h="10512" extrusionOk="0">
                    <a:moveTo>
                      <a:pt x="71656" y="0"/>
                    </a:moveTo>
                    <a:lnTo>
                      <a:pt x="67050" y="4608"/>
                    </a:lnTo>
                    <a:lnTo>
                      <a:pt x="0" y="4608"/>
                    </a:lnTo>
                    <a:lnTo>
                      <a:pt x="0" y="4739"/>
                    </a:lnTo>
                    <a:lnTo>
                      <a:pt x="67104" y="4739"/>
                    </a:lnTo>
                    <a:lnTo>
                      <a:pt x="71711" y="132"/>
                    </a:lnTo>
                    <a:lnTo>
                      <a:pt x="91810" y="132"/>
                    </a:lnTo>
                    <a:lnTo>
                      <a:pt x="102189" y="10512"/>
                    </a:lnTo>
                    <a:lnTo>
                      <a:pt x="127541" y="10512"/>
                    </a:lnTo>
                    <a:lnTo>
                      <a:pt x="127541" y="10379"/>
                    </a:lnTo>
                    <a:lnTo>
                      <a:pt x="102244" y="10379"/>
                    </a:lnTo>
                    <a:lnTo>
                      <a:pt x="918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7"/>
            <p:cNvGrpSpPr/>
            <p:nvPr/>
          </p:nvGrpSpPr>
          <p:grpSpPr>
            <a:xfrm>
              <a:off x="236825" y="4385213"/>
              <a:ext cx="1622200" cy="437575"/>
              <a:chOff x="3109550" y="3432375"/>
              <a:chExt cx="1622200" cy="437575"/>
            </a:xfrm>
          </p:grpSpPr>
          <p:sp>
            <p:nvSpPr>
              <p:cNvPr id="182" name="Google Shape;182;p7"/>
              <p:cNvSpPr/>
              <p:nvPr/>
            </p:nvSpPr>
            <p:spPr>
              <a:xfrm>
                <a:off x="3980725" y="3817350"/>
                <a:ext cx="7271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29086" h="294" extrusionOk="0">
                    <a:moveTo>
                      <a:pt x="148" y="0"/>
                    </a:moveTo>
                    <a:cubicBezTo>
                      <a:pt x="66" y="0"/>
                      <a:pt x="1" y="65"/>
                      <a:pt x="1" y="147"/>
                    </a:cubicBezTo>
                    <a:cubicBezTo>
                      <a:pt x="1" y="228"/>
                      <a:pt x="66" y="294"/>
                      <a:pt x="148" y="294"/>
                    </a:cubicBezTo>
                    <a:lnTo>
                      <a:pt x="28937" y="294"/>
                    </a:lnTo>
                    <a:cubicBezTo>
                      <a:pt x="29019" y="294"/>
                      <a:pt x="29084" y="226"/>
                      <a:pt x="29085" y="147"/>
                    </a:cubicBezTo>
                    <a:cubicBezTo>
                      <a:pt x="29085" y="65"/>
                      <a:pt x="29020" y="0"/>
                      <a:pt x="2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4676550" y="3793425"/>
                <a:ext cx="55200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cubicBezTo>
                      <a:pt x="495" y="0"/>
                      <a:pt x="1" y="494"/>
                      <a:pt x="1" y="1104"/>
                    </a:cubicBezTo>
                    <a:cubicBezTo>
                      <a:pt x="1" y="1713"/>
                      <a:pt x="495" y="2207"/>
                      <a:pt x="1104" y="2207"/>
                    </a:cubicBezTo>
                    <a:cubicBezTo>
                      <a:pt x="1713" y="2207"/>
                      <a:pt x="2208" y="1713"/>
                      <a:pt x="2208" y="1104"/>
                    </a:cubicBezTo>
                    <a:cubicBezTo>
                      <a:pt x="2208" y="494"/>
                      <a:pt x="1713" y="0"/>
                      <a:pt x="1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3154450" y="3477650"/>
                <a:ext cx="347750" cy="347050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3882" extrusionOk="0">
                    <a:moveTo>
                      <a:pt x="162" y="0"/>
                    </a:moveTo>
                    <a:cubicBezTo>
                      <a:pt x="124" y="0"/>
                      <a:pt x="86" y="15"/>
                      <a:pt x="57" y="43"/>
                    </a:cubicBezTo>
                    <a:cubicBezTo>
                      <a:pt x="1" y="100"/>
                      <a:pt x="1" y="193"/>
                      <a:pt x="57" y="251"/>
                    </a:cubicBezTo>
                    <a:lnTo>
                      <a:pt x="13645" y="13838"/>
                    </a:lnTo>
                    <a:cubicBezTo>
                      <a:pt x="13674" y="13866"/>
                      <a:pt x="13711" y="13882"/>
                      <a:pt x="13749" y="13882"/>
                    </a:cubicBezTo>
                    <a:cubicBezTo>
                      <a:pt x="13787" y="13882"/>
                      <a:pt x="13824" y="13866"/>
                      <a:pt x="13852" y="13838"/>
                    </a:cubicBezTo>
                    <a:cubicBezTo>
                      <a:pt x="13910" y="13781"/>
                      <a:pt x="13910" y="13687"/>
                      <a:pt x="13852" y="13629"/>
                    </a:cubicBezTo>
                    <a:lnTo>
                      <a:pt x="266" y="43"/>
                    </a:lnTo>
                    <a:cubicBezTo>
                      <a:pt x="237" y="15"/>
                      <a:pt x="199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3483475" y="3806300"/>
                <a:ext cx="63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176" extrusionOk="0">
                    <a:moveTo>
                      <a:pt x="588" y="1"/>
                    </a:moveTo>
                    <a:cubicBezTo>
                      <a:pt x="263" y="1"/>
                      <a:pt x="1" y="264"/>
                      <a:pt x="1" y="589"/>
                    </a:cubicBezTo>
                    <a:cubicBezTo>
                      <a:pt x="1" y="913"/>
                      <a:pt x="263" y="1176"/>
                      <a:pt x="588" y="1176"/>
                    </a:cubicBezTo>
                    <a:lnTo>
                      <a:pt x="1957" y="1176"/>
                    </a:lnTo>
                    <a:cubicBezTo>
                      <a:pt x="2283" y="1176"/>
                      <a:pt x="2545" y="913"/>
                      <a:pt x="2545" y="589"/>
                    </a:cubicBezTo>
                    <a:cubicBezTo>
                      <a:pt x="2545" y="264"/>
                      <a:pt x="2283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3605675" y="3806300"/>
                <a:ext cx="2712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0849" h="1176" extrusionOk="0">
                    <a:moveTo>
                      <a:pt x="587" y="1"/>
                    </a:moveTo>
                    <a:cubicBezTo>
                      <a:pt x="264" y="1"/>
                      <a:pt x="0" y="264"/>
                      <a:pt x="0" y="589"/>
                    </a:cubicBezTo>
                    <a:cubicBezTo>
                      <a:pt x="0" y="913"/>
                      <a:pt x="264" y="1176"/>
                      <a:pt x="587" y="1176"/>
                    </a:cubicBezTo>
                    <a:lnTo>
                      <a:pt x="3666" y="1176"/>
                    </a:lnTo>
                    <a:cubicBezTo>
                      <a:pt x="3990" y="1176"/>
                      <a:pt x="4253" y="913"/>
                      <a:pt x="4253" y="589"/>
                    </a:cubicBezTo>
                    <a:cubicBezTo>
                      <a:pt x="4253" y="264"/>
                      <a:pt x="3990" y="1"/>
                      <a:pt x="3666" y="1"/>
                    </a:cubicBezTo>
                    <a:close/>
                    <a:moveTo>
                      <a:pt x="7184" y="1"/>
                    </a:moveTo>
                    <a:cubicBezTo>
                      <a:pt x="6859" y="1"/>
                      <a:pt x="6597" y="264"/>
                      <a:pt x="6597" y="589"/>
                    </a:cubicBezTo>
                    <a:cubicBezTo>
                      <a:pt x="6597" y="913"/>
                      <a:pt x="6859" y="1176"/>
                      <a:pt x="7184" y="1176"/>
                    </a:cubicBezTo>
                    <a:lnTo>
                      <a:pt x="10262" y="1176"/>
                    </a:lnTo>
                    <a:cubicBezTo>
                      <a:pt x="10587" y="1176"/>
                      <a:pt x="10849" y="913"/>
                      <a:pt x="10849" y="589"/>
                    </a:cubicBezTo>
                    <a:cubicBezTo>
                      <a:pt x="10849" y="264"/>
                      <a:pt x="10587" y="1"/>
                      <a:pt x="10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3935475" y="3806300"/>
                <a:ext cx="63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176" extrusionOk="0">
                    <a:moveTo>
                      <a:pt x="588" y="1"/>
                    </a:moveTo>
                    <a:cubicBezTo>
                      <a:pt x="263" y="1"/>
                      <a:pt x="1" y="264"/>
                      <a:pt x="1" y="589"/>
                    </a:cubicBezTo>
                    <a:cubicBezTo>
                      <a:pt x="1" y="913"/>
                      <a:pt x="264" y="1176"/>
                      <a:pt x="588" y="1176"/>
                    </a:cubicBezTo>
                    <a:lnTo>
                      <a:pt x="1958" y="1176"/>
                    </a:lnTo>
                    <a:cubicBezTo>
                      <a:pt x="2282" y="1176"/>
                      <a:pt x="2545" y="913"/>
                      <a:pt x="2545" y="589"/>
                    </a:cubicBezTo>
                    <a:cubicBezTo>
                      <a:pt x="2545" y="264"/>
                      <a:pt x="2283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3109550" y="3432375"/>
                <a:ext cx="978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5" extrusionOk="0">
                    <a:moveTo>
                      <a:pt x="1958" y="1"/>
                    </a:moveTo>
                    <a:cubicBezTo>
                      <a:pt x="877" y="1"/>
                      <a:pt x="1" y="877"/>
                      <a:pt x="1" y="1958"/>
                    </a:cubicBezTo>
                    <a:cubicBezTo>
                      <a:pt x="1" y="3038"/>
                      <a:pt x="877" y="3915"/>
                      <a:pt x="1958" y="3915"/>
                    </a:cubicBezTo>
                    <a:cubicBezTo>
                      <a:pt x="3039" y="3915"/>
                      <a:pt x="3914" y="3038"/>
                      <a:pt x="3914" y="1958"/>
                    </a:cubicBezTo>
                    <a:cubicBezTo>
                      <a:pt x="3914" y="877"/>
                      <a:pt x="3039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4183025" y="3772075"/>
                <a:ext cx="978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5" extrusionOk="0">
                    <a:moveTo>
                      <a:pt x="1957" y="1"/>
                    </a:moveTo>
                    <a:cubicBezTo>
                      <a:pt x="877" y="1"/>
                      <a:pt x="1" y="876"/>
                      <a:pt x="1" y="1958"/>
                    </a:cubicBezTo>
                    <a:cubicBezTo>
                      <a:pt x="1" y="3038"/>
                      <a:pt x="877" y="3915"/>
                      <a:pt x="1957" y="3915"/>
                    </a:cubicBezTo>
                    <a:cubicBezTo>
                      <a:pt x="3038" y="3915"/>
                      <a:pt x="3914" y="3038"/>
                      <a:pt x="3914" y="1958"/>
                    </a:cubicBezTo>
                    <a:cubicBezTo>
                      <a:pt x="3914" y="876"/>
                      <a:pt x="3038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4392475" y="3772075"/>
                <a:ext cx="97850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3915" extrusionOk="0">
                    <a:moveTo>
                      <a:pt x="1957" y="1"/>
                    </a:moveTo>
                    <a:cubicBezTo>
                      <a:pt x="876" y="1"/>
                      <a:pt x="0" y="876"/>
                      <a:pt x="0" y="1958"/>
                    </a:cubicBezTo>
                    <a:cubicBezTo>
                      <a:pt x="0" y="3038"/>
                      <a:pt x="876" y="3915"/>
                      <a:pt x="1957" y="3915"/>
                    </a:cubicBezTo>
                    <a:cubicBezTo>
                      <a:pt x="3038" y="3915"/>
                      <a:pt x="3914" y="3038"/>
                      <a:pt x="3914" y="1958"/>
                    </a:cubicBezTo>
                    <a:cubicBezTo>
                      <a:pt x="3914" y="876"/>
                      <a:pt x="3038" y="1"/>
                      <a:pt x="1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191;p7"/>
          <p:cNvSpPr>
            <a:spLocks noGrp="1"/>
          </p:cNvSpPr>
          <p:nvPr>
            <p:ph type="pic" idx="2"/>
          </p:nvPr>
        </p:nvSpPr>
        <p:spPr>
          <a:xfrm>
            <a:off x="5373425" y="539500"/>
            <a:ext cx="2787000" cy="406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3922675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5" name="Google Shape;195;p8"/>
          <p:cNvGrpSpPr/>
          <p:nvPr/>
        </p:nvGrpSpPr>
        <p:grpSpPr>
          <a:xfrm>
            <a:off x="-937275" y="251463"/>
            <a:ext cx="9368050" cy="4640573"/>
            <a:chOff x="-937275" y="251463"/>
            <a:chExt cx="9368050" cy="4640573"/>
          </a:xfrm>
        </p:grpSpPr>
        <p:pic>
          <p:nvPicPr>
            <p:cNvPr id="196" name="Google Shape;19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937275" y="251463"/>
              <a:ext cx="4640573" cy="46405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7" name="Google Shape;197;p8"/>
            <p:cNvGrpSpPr/>
            <p:nvPr/>
          </p:nvGrpSpPr>
          <p:grpSpPr>
            <a:xfrm>
              <a:off x="7398975" y="464425"/>
              <a:ext cx="1031800" cy="150150"/>
              <a:chOff x="3128400" y="1326350"/>
              <a:chExt cx="1031800" cy="150150"/>
            </a:xfrm>
          </p:grpSpPr>
          <p:sp>
            <p:nvSpPr>
              <p:cNvPr id="198" name="Google Shape;198;p8"/>
              <p:cNvSpPr/>
              <p:nvPr/>
            </p:nvSpPr>
            <p:spPr>
              <a:xfrm>
                <a:off x="3128400" y="1326350"/>
                <a:ext cx="110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6006" extrusionOk="0">
                    <a:moveTo>
                      <a:pt x="0" y="0"/>
                    </a:moveTo>
                    <a:lnTo>
                      <a:pt x="1793" y="3004"/>
                    </a:lnTo>
                    <a:lnTo>
                      <a:pt x="0" y="6006"/>
                    </a:lnTo>
                    <a:lnTo>
                      <a:pt x="2630" y="6006"/>
                    </a:lnTo>
                    <a:lnTo>
                      <a:pt x="4420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312650" y="1326350"/>
                <a:ext cx="1105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6006" extrusionOk="0">
                    <a:moveTo>
                      <a:pt x="1" y="0"/>
                    </a:moveTo>
                    <a:lnTo>
                      <a:pt x="1793" y="3004"/>
                    </a:lnTo>
                    <a:lnTo>
                      <a:pt x="1" y="6006"/>
                    </a:lnTo>
                    <a:lnTo>
                      <a:pt x="2630" y="6006"/>
                    </a:lnTo>
                    <a:lnTo>
                      <a:pt x="4421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496900" y="1326350"/>
                <a:ext cx="110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6006" extrusionOk="0">
                    <a:moveTo>
                      <a:pt x="1" y="0"/>
                    </a:moveTo>
                    <a:lnTo>
                      <a:pt x="1791" y="3004"/>
                    </a:lnTo>
                    <a:lnTo>
                      <a:pt x="1" y="6006"/>
                    </a:lnTo>
                    <a:lnTo>
                      <a:pt x="2630" y="6006"/>
                    </a:lnTo>
                    <a:lnTo>
                      <a:pt x="4421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681150" y="1326350"/>
                <a:ext cx="110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6006" extrusionOk="0">
                    <a:moveTo>
                      <a:pt x="0" y="0"/>
                    </a:moveTo>
                    <a:lnTo>
                      <a:pt x="1791" y="3004"/>
                    </a:lnTo>
                    <a:lnTo>
                      <a:pt x="0" y="6006"/>
                    </a:lnTo>
                    <a:lnTo>
                      <a:pt x="2629" y="6006"/>
                    </a:lnTo>
                    <a:lnTo>
                      <a:pt x="4421" y="3004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3865375" y="1326350"/>
                <a:ext cx="110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006" extrusionOk="0">
                    <a:moveTo>
                      <a:pt x="0" y="0"/>
                    </a:moveTo>
                    <a:lnTo>
                      <a:pt x="1793" y="3004"/>
                    </a:lnTo>
                    <a:lnTo>
                      <a:pt x="0" y="6006"/>
                    </a:lnTo>
                    <a:lnTo>
                      <a:pt x="2630" y="6006"/>
                    </a:lnTo>
                    <a:lnTo>
                      <a:pt x="4423" y="3004"/>
                    </a:lnTo>
                    <a:lnTo>
                      <a:pt x="26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4049625" y="1326350"/>
                <a:ext cx="110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006" extrusionOk="0">
                    <a:moveTo>
                      <a:pt x="1" y="0"/>
                    </a:moveTo>
                    <a:lnTo>
                      <a:pt x="1792" y="3004"/>
                    </a:lnTo>
                    <a:lnTo>
                      <a:pt x="1" y="6006"/>
                    </a:lnTo>
                    <a:lnTo>
                      <a:pt x="2631" y="6006"/>
                    </a:lnTo>
                    <a:lnTo>
                      <a:pt x="4422" y="3004"/>
                    </a:lnTo>
                    <a:lnTo>
                      <a:pt x="2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9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0800000"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3557875" y="134505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subTitle" idx="1"/>
          </p:nvPr>
        </p:nvSpPr>
        <p:spPr>
          <a:xfrm>
            <a:off x="3557875" y="3309450"/>
            <a:ext cx="4872900" cy="489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9"/>
          <p:cNvGrpSpPr/>
          <p:nvPr/>
        </p:nvGrpSpPr>
        <p:grpSpPr>
          <a:xfrm>
            <a:off x="-22850" y="-22850"/>
            <a:ext cx="3580725" cy="5173975"/>
            <a:chOff x="-22850" y="-22850"/>
            <a:chExt cx="3580725" cy="5173975"/>
          </a:xfrm>
        </p:grpSpPr>
        <p:pic>
          <p:nvPicPr>
            <p:cNvPr id="209" name="Google Shape;209;p9"/>
            <p:cNvPicPr preferRelativeResize="0"/>
            <p:nvPr/>
          </p:nvPicPr>
          <p:blipFill rotWithShape="1">
            <a:blip r:embed="rId3">
              <a:alphaModFix/>
            </a:blip>
            <a:srcRect l="17852" t="23605" r="1547"/>
            <a:stretch/>
          </p:blipFill>
          <p:spPr>
            <a:xfrm rot="-5400000">
              <a:off x="-869000" y="823300"/>
              <a:ext cx="5173975" cy="34816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0" name="Google Shape;210;p9"/>
            <p:cNvGrpSpPr/>
            <p:nvPr/>
          </p:nvGrpSpPr>
          <p:grpSpPr>
            <a:xfrm>
              <a:off x="1774800" y="450600"/>
              <a:ext cx="1783075" cy="177800"/>
              <a:chOff x="4561725" y="1146400"/>
              <a:chExt cx="1783075" cy="177800"/>
            </a:xfrm>
          </p:grpSpPr>
          <p:sp>
            <p:nvSpPr>
              <p:cNvPr id="211" name="Google Shape;211;p9"/>
              <p:cNvSpPr/>
              <p:nvPr/>
            </p:nvSpPr>
            <p:spPr>
              <a:xfrm>
                <a:off x="4561725" y="1146400"/>
                <a:ext cx="2849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7" h="7112" extrusionOk="0">
                    <a:moveTo>
                      <a:pt x="1" y="0"/>
                    </a:moveTo>
                    <a:lnTo>
                      <a:pt x="6853" y="7111"/>
                    </a:lnTo>
                    <a:lnTo>
                      <a:pt x="11396" y="7111"/>
                    </a:lnTo>
                    <a:lnTo>
                      <a:pt x="45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4775700" y="1146400"/>
                <a:ext cx="284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7112" extrusionOk="0">
                    <a:moveTo>
                      <a:pt x="1" y="0"/>
                    </a:moveTo>
                    <a:lnTo>
                      <a:pt x="6855" y="7111"/>
                    </a:lnTo>
                    <a:lnTo>
                      <a:pt x="11398" y="7111"/>
                    </a:lnTo>
                    <a:lnTo>
                      <a:pt x="45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4989750" y="1146400"/>
                <a:ext cx="28495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8" h="7112" extrusionOk="0">
                    <a:moveTo>
                      <a:pt x="0" y="0"/>
                    </a:moveTo>
                    <a:lnTo>
                      <a:pt x="6855" y="7111"/>
                    </a:lnTo>
                    <a:lnTo>
                      <a:pt x="11398" y="7111"/>
                    </a:lnTo>
                    <a:lnTo>
                      <a:pt x="45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5203775" y="1146400"/>
                <a:ext cx="2849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7" h="7112" extrusionOk="0">
                    <a:moveTo>
                      <a:pt x="0" y="0"/>
                    </a:moveTo>
                    <a:lnTo>
                      <a:pt x="6855" y="7111"/>
                    </a:lnTo>
                    <a:lnTo>
                      <a:pt x="11397" y="7111"/>
                    </a:lnTo>
                    <a:lnTo>
                      <a:pt x="45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5417775" y="1146400"/>
                <a:ext cx="284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7112" extrusionOk="0">
                    <a:moveTo>
                      <a:pt x="1" y="0"/>
                    </a:moveTo>
                    <a:lnTo>
                      <a:pt x="6856" y="7111"/>
                    </a:lnTo>
                    <a:lnTo>
                      <a:pt x="11398" y="7111"/>
                    </a:lnTo>
                    <a:lnTo>
                      <a:pt x="45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5631800" y="1146400"/>
                <a:ext cx="284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7112" extrusionOk="0">
                    <a:moveTo>
                      <a:pt x="1" y="0"/>
                    </a:moveTo>
                    <a:lnTo>
                      <a:pt x="6855" y="7111"/>
                    </a:lnTo>
                    <a:lnTo>
                      <a:pt x="11398" y="7111"/>
                    </a:lnTo>
                    <a:lnTo>
                      <a:pt x="45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5845850" y="1146400"/>
                <a:ext cx="28495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8" h="7112" extrusionOk="0">
                    <a:moveTo>
                      <a:pt x="0" y="0"/>
                    </a:moveTo>
                    <a:lnTo>
                      <a:pt x="6854" y="7111"/>
                    </a:lnTo>
                    <a:lnTo>
                      <a:pt x="11398" y="7111"/>
                    </a:lnTo>
                    <a:lnTo>
                      <a:pt x="45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6059875" y="1146400"/>
                <a:ext cx="2849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397" h="7112" extrusionOk="0">
                    <a:moveTo>
                      <a:pt x="0" y="0"/>
                    </a:moveTo>
                    <a:lnTo>
                      <a:pt x="6854" y="7111"/>
                    </a:lnTo>
                    <a:lnTo>
                      <a:pt x="11397" y="7111"/>
                    </a:lnTo>
                    <a:lnTo>
                      <a:pt x="45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6638" y="1283271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6650" y="3015191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283271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63" y="3015191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 idx="6" hasCustomPrompt="1"/>
          </p:nvPr>
        </p:nvSpPr>
        <p:spPr>
          <a:xfrm>
            <a:off x="6832663" y="1283271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7" hasCustomPrompt="1"/>
          </p:nvPr>
        </p:nvSpPr>
        <p:spPr>
          <a:xfrm>
            <a:off x="6832675" y="3015191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"/>
          </p:nvPr>
        </p:nvSpPr>
        <p:spPr>
          <a:xfrm>
            <a:off x="1029600" y="2014663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8"/>
          </p:nvPr>
        </p:nvSpPr>
        <p:spPr>
          <a:xfrm>
            <a:off x="3657613" y="2014663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9"/>
          </p:nvPr>
        </p:nvSpPr>
        <p:spPr>
          <a:xfrm>
            <a:off x="6285625" y="2014663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13"/>
          </p:nvPr>
        </p:nvSpPr>
        <p:spPr>
          <a:xfrm>
            <a:off x="1029588" y="3745550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4"/>
          </p:nvPr>
        </p:nvSpPr>
        <p:spPr>
          <a:xfrm>
            <a:off x="3657600" y="3745550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5"/>
          </p:nvPr>
        </p:nvSpPr>
        <p:spPr>
          <a:xfrm>
            <a:off x="6285613" y="3745550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-328362" y="119913"/>
            <a:ext cx="9395225" cy="4974163"/>
            <a:chOff x="-328362" y="119913"/>
            <a:chExt cx="9395225" cy="4974163"/>
          </a:xfrm>
        </p:grpSpPr>
        <p:grpSp>
          <p:nvGrpSpPr>
            <p:cNvPr id="269" name="Google Shape;269;p13"/>
            <p:cNvGrpSpPr/>
            <p:nvPr/>
          </p:nvGrpSpPr>
          <p:grpSpPr>
            <a:xfrm>
              <a:off x="-328362" y="4604000"/>
              <a:ext cx="2083175" cy="490075"/>
              <a:chOff x="4249200" y="1725050"/>
              <a:chExt cx="2083175" cy="490075"/>
            </a:xfrm>
          </p:grpSpPr>
          <p:sp>
            <p:nvSpPr>
              <p:cNvPr id="270" name="Google Shape;270;p13"/>
              <p:cNvSpPr/>
              <p:nvPr/>
            </p:nvSpPr>
            <p:spPr>
              <a:xfrm>
                <a:off x="4308925" y="2086325"/>
                <a:ext cx="17076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68304" h="5152" extrusionOk="0">
                    <a:moveTo>
                      <a:pt x="32499" y="1"/>
                    </a:moveTo>
                    <a:lnTo>
                      <a:pt x="27650" y="4851"/>
                    </a:lnTo>
                    <a:lnTo>
                      <a:pt x="0" y="4851"/>
                    </a:lnTo>
                    <a:lnTo>
                      <a:pt x="0" y="5152"/>
                    </a:lnTo>
                    <a:lnTo>
                      <a:pt x="27775" y="5152"/>
                    </a:lnTo>
                    <a:lnTo>
                      <a:pt x="32624" y="302"/>
                    </a:lnTo>
                    <a:lnTo>
                      <a:pt x="68303" y="302"/>
                    </a:lnTo>
                    <a:lnTo>
                      <a:pt x="683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4249200" y="1888950"/>
                <a:ext cx="1901425" cy="255925"/>
              </a:xfrm>
              <a:custGeom>
                <a:avLst/>
                <a:gdLst/>
                <a:ahLst/>
                <a:cxnLst/>
                <a:rect l="l" t="t" r="r" b="b"/>
                <a:pathLst>
                  <a:path w="76057" h="10237" extrusionOk="0">
                    <a:moveTo>
                      <a:pt x="56808" y="0"/>
                    </a:moveTo>
                    <a:lnTo>
                      <a:pt x="46873" y="9935"/>
                    </a:lnTo>
                    <a:lnTo>
                      <a:pt x="27055" y="9935"/>
                    </a:lnTo>
                    <a:lnTo>
                      <a:pt x="22244" y="5124"/>
                    </a:lnTo>
                    <a:lnTo>
                      <a:pt x="1" y="5124"/>
                    </a:lnTo>
                    <a:lnTo>
                      <a:pt x="1" y="5425"/>
                    </a:lnTo>
                    <a:lnTo>
                      <a:pt x="22119" y="5425"/>
                    </a:lnTo>
                    <a:lnTo>
                      <a:pt x="26930" y="10237"/>
                    </a:lnTo>
                    <a:lnTo>
                      <a:pt x="46998" y="10237"/>
                    </a:lnTo>
                    <a:lnTo>
                      <a:pt x="56933" y="301"/>
                    </a:lnTo>
                    <a:lnTo>
                      <a:pt x="76056" y="301"/>
                    </a:lnTo>
                    <a:lnTo>
                      <a:pt x="760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4285100" y="1725050"/>
                <a:ext cx="154842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61937" h="7468" extrusionOk="0">
                    <a:moveTo>
                      <a:pt x="38840" y="1"/>
                    </a:moveTo>
                    <a:lnTo>
                      <a:pt x="31676" y="7165"/>
                    </a:lnTo>
                    <a:lnTo>
                      <a:pt x="1" y="7165"/>
                    </a:lnTo>
                    <a:lnTo>
                      <a:pt x="1" y="7467"/>
                    </a:lnTo>
                    <a:lnTo>
                      <a:pt x="31800" y="7467"/>
                    </a:lnTo>
                    <a:lnTo>
                      <a:pt x="38965" y="303"/>
                    </a:lnTo>
                    <a:lnTo>
                      <a:pt x="61936" y="303"/>
                    </a:lnTo>
                    <a:lnTo>
                      <a:pt x="619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5884550" y="1851850"/>
                <a:ext cx="708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3271" extrusionOk="0">
                    <a:moveTo>
                      <a:pt x="0" y="0"/>
                    </a:moveTo>
                    <a:lnTo>
                      <a:pt x="0" y="3270"/>
                    </a:lnTo>
                    <a:lnTo>
                      <a:pt x="2832" y="1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5978825" y="1851850"/>
                <a:ext cx="7077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271" extrusionOk="0">
                    <a:moveTo>
                      <a:pt x="0" y="0"/>
                    </a:moveTo>
                    <a:lnTo>
                      <a:pt x="0" y="3270"/>
                    </a:lnTo>
                    <a:lnTo>
                      <a:pt x="2830" y="1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6073075" y="1851850"/>
                <a:ext cx="708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3271" extrusionOk="0">
                    <a:moveTo>
                      <a:pt x="1" y="0"/>
                    </a:moveTo>
                    <a:lnTo>
                      <a:pt x="1" y="3270"/>
                    </a:lnTo>
                    <a:lnTo>
                      <a:pt x="2832" y="16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167325" y="1851850"/>
                <a:ext cx="708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3271" extrusionOk="0">
                    <a:moveTo>
                      <a:pt x="1" y="0"/>
                    </a:moveTo>
                    <a:lnTo>
                      <a:pt x="1" y="3270"/>
                    </a:lnTo>
                    <a:lnTo>
                      <a:pt x="2833" y="16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6261625" y="1851850"/>
                <a:ext cx="7075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3271" extrusionOk="0">
                    <a:moveTo>
                      <a:pt x="0" y="0"/>
                    </a:moveTo>
                    <a:lnTo>
                      <a:pt x="0" y="3270"/>
                    </a:lnTo>
                    <a:lnTo>
                      <a:pt x="2830" y="1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4765500" y="1743500"/>
                <a:ext cx="84325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4" extrusionOk="0">
                    <a:moveTo>
                      <a:pt x="1686" y="1"/>
                    </a:moveTo>
                    <a:cubicBezTo>
                      <a:pt x="756" y="1"/>
                      <a:pt x="0" y="755"/>
                      <a:pt x="0" y="1687"/>
                    </a:cubicBezTo>
                    <a:cubicBezTo>
                      <a:pt x="0" y="2619"/>
                      <a:pt x="756" y="3373"/>
                      <a:pt x="1686" y="3373"/>
                    </a:cubicBezTo>
                    <a:cubicBezTo>
                      <a:pt x="2618" y="3373"/>
                      <a:pt x="3372" y="2619"/>
                      <a:pt x="3372" y="1687"/>
                    </a:cubicBezTo>
                    <a:cubicBezTo>
                      <a:pt x="3372" y="755"/>
                      <a:pt x="2618" y="1"/>
                      <a:pt x="16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4896900" y="1760250"/>
                <a:ext cx="508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2034" extrusionOk="0">
                    <a:moveTo>
                      <a:pt x="1017" y="303"/>
                    </a:moveTo>
                    <a:cubicBezTo>
                      <a:pt x="1412" y="303"/>
                      <a:pt x="1732" y="623"/>
                      <a:pt x="1732" y="1017"/>
                    </a:cubicBezTo>
                    <a:cubicBezTo>
                      <a:pt x="1732" y="1412"/>
                      <a:pt x="1412" y="1732"/>
                      <a:pt x="1017" y="1732"/>
                    </a:cubicBezTo>
                    <a:cubicBezTo>
                      <a:pt x="623" y="1732"/>
                      <a:pt x="303" y="1412"/>
                      <a:pt x="303" y="1017"/>
                    </a:cubicBezTo>
                    <a:cubicBezTo>
                      <a:pt x="303" y="623"/>
                      <a:pt x="623" y="303"/>
                      <a:pt x="1017" y="303"/>
                    </a:cubicBezTo>
                    <a:close/>
                    <a:moveTo>
                      <a:pt x="1017" y="0"/>
                    </a:moveTo>
                    <a:cubicBezTo>
                      <a:pt x="457" y="0"/>
                      <a:pt x="0" y="456"/>
                      <a:pt x="0" y="1017"/>
                    </a:cubicBezTo>
                    <a:cubicBezTo>
                      <a:pt x="0" y="1578"/>
                      <a:pt x="457" y="2033"/>
                      <a:pt x="1017" y="2033"/>
                    </a:cubicBezTo>
                    <a:cubicBezTo>
                      <a:pt x="1577" y="2033"/>
                      <a:pt x="2033" y="1577"/>
                      <a:pt x="2033" y="1017"/>
                    </a:cubicBezTo>
                    <a:cubicBezTo>
                      <a:pt x="2033" y="457"/>
                      <a:pt x="1577" y="0"/>
                      <a:pt x="10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4985075" y="1764025"/>
                <a:ext cx="4327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732" extrusionOk="0">
                    <a:moveTo>
                      <a:pt x="866" y="1"/>
                    </a:moveTo>
                    <a:cubicBezTo>
                      <a:pt x="387" y="1"/>
                      <a:pt x="0" y="388"/>
                      <a:pt x="0" y="866"/>
                    </a:cubicBezTo>
                    <a:cubicBezTo>
                      <a:pt x="0" y="1344"/>
                      <a:pt x="387" y="1731"/>
                      <a:pt x="866" y="1731"/>
                    </a:cubicBezTo>
                    <a:cubicBezTo>
                      <a:pt x="1344" y="1731"/>
                      <a:pt x="1731" y="1344"/>
                      <a:pt x="1731" y="866"/>
                    </a:cubicBezTo>
                    <a:cubicBezTo>
                      <a:pt x="1731" y="388"/>
                      <a:pt x="1343" y="1"/>
                      <a:pt x="8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5069400" y="1764025"/>
                <a:ext cx="433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2" extrusionOk="0">
                    <a:moveTo>
                      <a:pt x="867" y="1"/>
                    </a:moveTo>
                    <a:cubicBezTo>
                      <a:pt x="389" y="1"/>
                      <a:pt x="1" y="388"/>
                      <a:pt x="1" y="866"/>
                    </a:cubicBezTo>
                    <a:cubicBezTo>
                      <a:pt x="1" y="1344"/>
                      <a:pt x="389" y="1731"/>
                      <a:pt x="867" y="1731"/>
                    </a:cubicBezTo>
                    <a:cubicBezTo>
                      <a:pt x="1345" y="1731"/>
                      <a:pt x="1732" y="1344"/>
                      <a:pt x="1732" y="866"/>
                    </a:cubicBezTo>
                    <a:cubicBezTo>
                      <a:pt x="1732" y="388"/>
                      <a:pt x="1345" y="1"/>
                      <a:pt x="8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13"/>
            <p:cNvGrpSpPr/>
            <p:nvPr/>
          </p:nvGrpSpPr>
          <p:grpSpPr>
            <a:xfrm rot="5400000">
              <a:off x="7614300" y="1027825"/>
              <a:ext cx="2360475" cy="544650"/>
              <a:chOff x="1492450" y="1911750"/>
              <a:chExt cx="2360475" cy="544650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3086750" y="2015325"/>
                <a:ext cx="15405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164" extrusionOk="0">
                    <a:moveTo>
                      <a:pt x="82" y="0"/>
                    </a:moveTo>
                    <a:cubicBezTo>
                      <a:pt x="36" y="0"/>
                      <a:pt x="1" y="37"/>
                      <a:pt x="1" y="82"/>
                    </a:cubicBezTo>
                    <a:cubicBezTo>
                      <a:pt x="1" y="126"/>
                      <a:pt x="36" y="163"/>
                      <a:pt x="82" y="163"/>
                    </a:cubicBezTo>
                    <a:lnTo>
                      <a:pt x="6080" y="163"/>
                    </a:lnTo>
                    <a:cubicBezTo>
                      <a:pt x="6127" y="163"/>
                      <a:pt x="6161" y="126"/>
                      <a:pt x="6161" y="82"/>
                    </a:cubicBezTo>
                    <a:cubicBezTo>
                      <a:pt x="6161" y="37"/>
                      <a:pt x="6124" y="0"/>
                      <a:pt x="60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3223350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8" y="1234"/>
                      <a:pt x="1234" y="957"/>
                      <a:pt x="1234" y="617"/>
                    </a:cubicBezTo>
                    <a:cubicBezTo>
                      <a:pt x="1234" y="277"/>
                      <a:pt x="958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679100" y="2009100"/>
                <a:ext cx="3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59" extrusionOk="0">
                    <a:moveTo>
                      <a:pt x="329" y="0"/>
                    </a:moveTo>
                    <a:cubicBezTo>
                      <a:pt x="147" y="0"/>
                      <a:pt x="1" y="147"/>
                      <a:pt x="1" y="330"/>
                    </a:cubicBezTo>
                    <a:cubicBezTo>
                      <a:pt x="1" y="511"/>
                      <a:pt x="148" y="658"/>
                      <a:pt x="329" y="658"/>
                    </a:cubicBezTo>
                    <a:lnTo>
                      <a:pt x="1095" y="658"/>
                    </a:lnTo>
                    <a:cubicBezTo>
                      <a:pt x="1277" y="658"/>
                      <a:pt x="1425" y="511"/>
                      <a:pt x="1425" y="330"/>
                    </a:cubicBezTo>
                    <a:cubicBezTo>
                      <a:pt x="1425" y="147"/>
                      <a:pt x="1277" y="0"/>
                      <a:pt x="1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740975" y="2009100"/>
                <a:ext cx="2941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1767" h="659" extrusionOk="0">
                    <a:moveTo>
                      <a:pt x="330" y="0"/>
                    </a:moveTo>
                    <a:cubicBezTo>
                      <a:pt x="148" y="0"/>
                      <a:pt x="1" y="147"/>
                      <a:pt x="1" y="330"/>
                    </a:cubicBezTo>
                    <a:cubicBezTo>
                      <a:pt x="1" y="511"/>
                      <a:pt x="150" y="658"/>
                      <a:pt x="330" y="658"/>
                    </a:cubicBezTo>
                    <a:lnTo>
                      <a:pt x="1825" y="658"/>
                    </a:lnTo>
                    <a:cubicBezTo>
                      <a:pt x="2006" y="658"/>
                      <a:pt x="2154" y="511"/>
                      <a:pt x="2154" y="330"/>
                    </a:cubicBezTo>
                    <a:cubicBezTo>
                      <a:pt x="2154" y="147"/>
                      <a:pt x="2006" y="0"/>
                      <a:pt x="1825" y="0"/>
                    </a:cubicBezTo>
                    <a:close/>
                    <a:moveTo>
                      <a:pt x="3534" y="0"/>
                    </a:moveTo>
                    <a:cubicBezTo>
                      <a:pt x="3353" y="0"/>
                      <a:pt x="3206" y="147"/>
                      <a:pt x="3206" y="330"/>
                    </a:cubicBezTo>
                    <a:cubicBezTo>
                      <a:pt x="3206" y="511"/>
                      <a:pt x="3354" y="658"/>
                      <a:pt x="3534" y="658"/>
                    </a:cubicBezTo>
                    <a:lnTo>
                      <a:pt x="5029" y="658"/>
                    </a:lnTo>
                    <a:cubicBezTo>
                      <a:pt x="5211" y="658"/>
                      <a:pt x="5358" y="511"/>
                      <a:pt x="5358" y="330"/>
                    </a:cubicBezTo>
                    <a:cubicBezTo>
                      <a:pt x="5358" y="147"/>
                      <a:pt x="5211" y="0"/>
                      <a:pt x="5029" y="0"/>
                    </a:cubicBezTo>
                    <a:close/>
                    <a:moveTo>
                      <a:pt x="6739" y="0"/>
                    </a:moveTo>
                    <a:cubicBezTo>
                      <a:pt x="6556" y="0"/>
                      <a:pt x="6410" y="147"/>
                      <a:pt x="6410" y="330"/>
                    </a:cubicBezTo>
                    <a:cubicBezTo>
                      <a:pt x="6410" y="511"/>
                      <a:pt x="6558" y="658"/>
                      <a:pt x="6739" y="658"/>
                    </a:cubicBezTo>
                    <a:lnTo>
                      <a:pt x="8234" y="658"/>
                    </a:lnTo>
                    <a:cubicBezTo>
                      <a:pt x="8414" y="658"/>
                      <a:pt x="8562" y="511"/>
                      <a:pt x="8562" y="330"/>
                    </a:cubicBezTo>
                    <a:cubicBezTo>
                      <a:pt x="8562" y="147"/>
                      <a:pt x="8414" y="0"/>
                      <a:pt x="8234" y="0"/>
                    </a:cubicBezTo>
                    <a:close/>
                    <a:moveTo>
                      <a:pt x="9942" y="0"/>
                    </a:moveTo>
                    <a:cubicBezTo>
                      <a:pt x="9760" y="0"/>
                      <a:pt x="9613" y="147"/>
                      <a:pt x="9613" y="330"/>
                    </a:cubicBezTo>
                    <a:cubicBezTo>
                      <a:pt x="9613" y="511"/>
                      <a:pt x="9761" y="658"/>
                      <a:pt x="9942" y="658"/>
                    </a:cubicBezTo>
                    <a:lnTo>
                      <a:pt x="11437" y="658"/>
                    </a:lnTo>
                    <a:cubicBezTo>
                      <a:pt x="11619" y="658"/>
                      <a:pt x="11766" y="511"/>
                      <a:pt x="11766" y="330"/>
                    </a:cubicBezTo>
                    <a:cubicBezTo>
                      <a:pt x="11766" y="147"/>
                      <a:pt x="11617" y="0"/>
                      <a:pt x="11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061400" y="2009100"/>
                <a:ext cx="3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59" extrusionOk="0">
                    <a:moveTo>
                      <a:pt x="330" y="0"/>
                    </a:moveTo>
                    <a:cubicBezTo>
                      <a:pt x="147" y="0"/>
                      <a:pt x="0" y="147"/>
                      <a:pt x="0" y="330"/>
                    </a:cubicBezTo>
                    <a:cubicBezTo>
                      <a:pt x="0" y="511"/>
                      <a:pt x="148" y="658"/>
                      <a:pt x="330" y="658"/>
                    </a:cubicBezTo>
                    <a:lnTo>
                      <a:pt x="1096" y="658"/>
                    </a:lnTo>
                    <a:cubicBezTo>
                      <a:pt x="1278" y="658"/>
                      <a:pt x="1424" y="511"/>
                      <a:pt x="1424" y="330"/>
                    </a:cubicBezTo>
                    <a:cubicBezTo>
                      <a:pt x="1424" y="147"/>
                      <a:pt x="1277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1520225" y="2015300"/>
                <a:ext cx="116912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46765" h="9422" extrusionOk="0">
                    <a:moveTo>
                      <a:pt x="9349" y="0"/>
                    </a:moveTo>
                    <a:cubicBezTo>
                      <a:pt x="9328" y="0"/>
                      <a:pt x="9306" y="9"/>
                      <a:pt x="9291" y="24"/>
                    </a:cubicBezTo>
                    <a:lnTo>
                      <a:pt x="34" y="9281"/>
                    </a:lnTo>
                    <a:cubicBezTo>
                      <a:pt x="1" y="9313"/>
                      <a:pt x="1" y="9365"/>
                      <a:pt x="34" y="9397"/>
                    </a:cubicBezTo>
                    <a:cubicBezTo>
                      <a:pt x="50" y="9413"/>
                      <a:pt x="70" y="9421"/>
                      <a:pt x="92" y="9421"/>
                    </a:cubicBezTo>
                    <a:cubicBezTo>
                      <a:pt x="114" y="9421"/>
                      <a:pt x="135" y="9414"/>
                      <a:pt x="152" y="9395"/>
                    </a:cubicBezTo>
                    <a:lnTo>
                      <a:pt x="9384" y="163"/>
                    </a:lnTo>
                    <a:lnTo>
                      <a:pt x="46683" y="163"/>
                    </a:lnTo>
                    <a:cubicBezTo>
                      <a:pt x="46727" y="163"/>
                      <a:pt x="46764" y="126"/>
                      <a:pt x="46764" y="82"/>
                    </a:cubicBezTo>
                    <a:cubicBezTo>
                      <a:pt x="46764" y="36"/>
                      <a:pt x="46727" y="0"/>
                      <a:pt x="46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102650" y="1925075"/>
                <a:ext cx="175350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3774" extrusionOk="0">
                    <a:moveTo>
                      <a:pt x="3699" y="1"/>
                    </a:moveTo>
                    <a:cubicBezTo>
                      <a:pt x="3677" y="1"/>
                      <a:pt x="3655" y="11"/>
                      <a:pt x="3641" y="25"/>
                    </a:cubicBezTo>
                    <a:lnTo>
                      <a:pt x="33" y="3633"/>
                    </a:lnTo>
                    <a:cubicBezTo>
                      <a:pt x="0" y="3665"/>
                      <a:pt x="0" y="3717"/>
                      <a:pt x="33" y="3748"/>
                    </a:cubicBezTo>
                    <a:cubicBezTo>
                      <a:pt x="49" y="3765"/>
                      <a:pt x="70" y="3773"/>
                      <a:pt x="92" y="3773"/>
                    </a:cubicBezTo>
                    <a:cubicBezTo>
                      <a:pt x="113" y="3773"/>
                      <a:pt x="133" y="3766"/>
                      <a:pt x="149" y="3747"/>
                    </a:cubicBezTo>
                    <a:lnTo>
                      <a:pt x="3734" y="164"/>
                    </a:lnTo>
                    <a:lnTo>
                      <a:pt x="6932" y="164"/>
                    </a:lnTo>
                    <a:cubicBezTo>
                      <a:pt x="6976" y="164"/>
                      <a:pt x="7013" y="127"/>
                      <a:pt x="7013" y="82"/>
                    </a:cubicBezTo>
                    <a:cubicBezTo>
                      <a:pt x="7013" y="38"/>
                      <a:pt x="6976" y="1"/>
                      <a:pt x="6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260500" y="1911750"/>
                <a:ext cx="309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35" extrusionOk="0">
                    <a:moveTo>
                      <a:pt x="618" y="0"/>
                    </a:moveTo>
                    <a:cubicBezTo>
                      <a:pt x="278" y="0"/>
                      <a:pt x="0" y="276"/>
                      <a:pt x="0" y="617"/>
                    </a:cubicBezTo>
                    <a:cubicBezTo>
                      <a:pt x="0" y="958"/>
                      <a:pt x="278" y="1234"/>
                      <a:pt x="618" y="1234"/>
                    </a:cubicBezTo>
                    <a:cubicBezTo>
                      <a:pt x="958" y="1234"/>
                      <a:pt x="1235" y="958"/>
                      <a:pt x="1235" y="617"/>
                    </a:cubicBezTo>
                    <a:cubicBezTo>
                      <a:pt x="1235" y="276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538650" y="2015275"/>
                <a:ext cx="46132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18453" h="5263" extrusionOk="0">
                    <a:moveTo>
                      <a:pt x="91" y="1"/>
                    </a:moveTo>
                    <a:cubicBezTo>
                      <a:pt x="70" y="1"/>
                      <a:pt x="49" y="9"/>
                      <a:pt x="33" y="25"/>
                    </a:cubicBezTo>
                    <a:cubicBezTo>
                      <a:pt x="0" y="57"/>
                      <a:pt x="0" y="109"/>
                      <a:pt x="33" y="140"/>
                    </a:cubicBezTo>
                    <a:lnTo>
                      <a:pt x="5130" y="5238"/>
                    </a:lnTo>
                    <a:cubicBezTo>
                      <a:pt x="5147" y="5254"/>
                      <a:pt x="5167" y="5263"/>
                      <a:pt x="5189" y="5263"/>
                    </a:cubicBezTo>
                    <a:lnTo>
                      <a:pt x="18372" y="5263"/>
                    </a:lnTo>
                    <a:cubicBezTo>
                      <a:pt x="18419" y="5263"/>
                      <a:pt x="18452" y="5225"/>
                      <a:pt x="18452" y="5180"/>
                    </a:cubicBezTo>
                    <a:cubicBezTo>
                      <a:pt x="18452" y="5135"/>
                      <a:pt x="18415" y="5099"/>
                      <a:pt x="18371" y="5099"/>
                    </a:cubicBezTo>
                    <a:lnTo>
                      <a:pt x="5222" y="5099"/>
                    </a:lnTo>
                    <a:lnTo>
                      <a:pt x="148" y="25"/>
                    </a:lnTo>
                    <a:cubicBezTo>
                      <a:pt x="133" y="9"/>
                      <a:pt x="112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982525" y="21293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1"/>
                    </a:moveTo>
                    <a:cubicBezTo>
                      <a:pt x="277" y="1"/>
                      <a:pt x="0" y="277"/>
                      <a:pt x="0" y="618"/>
                    </a:cubicBezTo>
                    <a:cubicBezTo>
                      <a:pt x="0" y="959"/>
                      <a:pt x="277" y="1235"/>
                      <a:pt x="617" y="1235"/>
                    </a:cubicBezTo>
                    <a:cubicBezTo>
                      <a:pt x="957" y="1235"/>
                      <a:pt x="1234" y="959"/>
                      <a:pt x="1234" y="618"/>
                    </a:cubicBezTo>
                    <a:cubicBezTo>
                      <a:pt x="1234" y="277"/>
                      <a:pt x="957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1997625" y="2015300"/>
                <a:ext cx="1841950" cy="415750"/>
              </a:xfrm>
              <a:custGeom>
                <a:avLst/>
                <a:gdLst/>
                <a:ahLst/>
                <a:cxnLst/>
                <a:rect l="l" t="t" r="r" b="b"/>
                <a:pathLst>
                  <a:path w="73678" h="16630" extrusionOk="0">
                    <a:moveTo>
                      <a:pt x="92" y="0"/>
                    </a:moveTo>
                    <a:cubicBezTo>
                      <a:pt x="71" y="0"/>
                      <a:pt x="50" y="8"/>
                      <a:pt x="33" y="24"/>
                    </a:cubicBezTo>
                    <a:cubicBezTo>
                      <a:pt x="1" y="56"/>
                      <a:pt x="1" y="108"/>
                      <a:pt x="33" y="139"/>
                    </a:cubicBezTo>
                    <a:lnTo>
                      <a:pt x="16498" y="16605"/>
                    </a:lnTo>
                    <a:cubicBezTo>
                      <a:pt x="16514" y="16621"/>
                      <a:pt x="16535" y="16629"/>
                      <a:pt x="16557" y="16629"/>
                    </a:cubicBezTo>
                    <a:lnTo>
                      <a:pt x="73595" y="16629"/>
                    </a:lnTo>
                    <a:cubicBezTo>
                      <a:pt x="73641" y="16629"/>
                      <a:pt x="73677" y="16592"/>
                      <a:pt x="73676" y="16548"/>
                    </a:cubicBezTo>
                    <a:cubicBezTo>
                      <a:pt x="73676" y="16503"/>
                      <a:pt x="73639" y="16466"/>
                      <a:pt x="73595" y="16466"/>
                    </a:cubicBezTo>
                    <a:lnTo>
                      <a:pt x="16590" y="16466"/>
                    </a:lnTo>
                    <a:lnTo>
                      <a:pt x="148" y="24"/>
                    </a:lnTo>
                    <a:cubicBezTo>
                      <a:pt x="133" y="8"/>
                      <a:pt x="112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3822050" y="2413550"/>
                <a:ext cx="308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4" extrusionOk="0">
                    <a:moveTo>
                      <a:pt x="618" y="0"/>
                    </a:moveTo>
                    <a:cubicBezTo>
                      <a:pt x="277" y="0"/>
                      <a:pt x="0" y="277"/>
                      <a:pt x="0" y="618"/>
                    </a:cubicBezTo>
                    <a:cubicBezTo>
                      <a:pt x="0" y="958"/>
                      <a:pt x="277" y="1234"/>
                      <a:pt x="618" y="1234"/>
                    </a:cubicBezTo>
                    <a:cubicBezTo>
                      <a:pt x="958" y="1234"/>
                      <a:pt x="1234" y="958"/>
                      <a:pt x="1234" y="618"/>
                    </a:cubicBezTo>
                    <a:cubicBezTo>
                      <a:pt x="1234" y="277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220000" y="2015325"/>
                <a:ext cx="105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4" extrusionOk="0">
                    <a:moveTo>
                      <a:pt x="82" y="0"/>
                    </a:moveTo>
                    <a:cubicBezTo>
                      <a:pt x="38" y="0"/>
                      <a:pt x="1" y="37"/>
                      <a:pt x="1" y="82"/>
                    </a:cubicBezTo>
                    <a:cubicBezTo>
                      <a:pt x="1" y="126"/>
                      <a:pt x="38" y="163"/>
                      <a:pt x="82" y="163"/>
                    </a:cubicBezTo>
                    <a:lnTo>
                      <a:pt x="339" y="163"/>
                    </a:lnTo>
                    <a:cubicBezTo>
                      <a:pt x="384" y="163"/>
                      <a:pt x="420" y="126"/>
                      <a:pt x="420" y="82"/>
                    </a:cubicBezTo>
                    <a:cubicBezTo>
                      <a:pt x="420" y="37"/>
                      <a:pt x="38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213025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8" y="0"/>
                    </a:moveTo>
                    <a:cubicBezTo>
                      <a:pt x="276" y="0"/>
                      <a:pt x="0" y="275"/>
                      <a:pt x="0" y="617"/>
                    </a:cubicBezTo>
                    <a:cubicBezTo>
                      <a:pt x="0" y="958"/>
                      <a:pt x="276" y="1234"/>
                      <a:pt x="618" y="1234"/>
                    </a:cubicBezTo>
                    <a:cubicBezTo>
                      <a:pt x="958" y="1234"/>
                      <a:pt x="1234" y="958"/>
                      <a:pt x="1234" y="617"/>
                    </a:cubicBezTo>
                    <a:cubicBezTo>
                      <a:pt x="1234" y="275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275150" y="2015325"/>
                <a:ext cx="104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64" extrusionOk="0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3"/>
                      <a:pt x="82" y="163"/>
                    </a:cubicBezTo>
                    <a:lnTo>
                      <a:pt x="337" y="163"/>
                    </a:lnTo>
                    <a:cubicBezTo>
                      <a:pt x="384" y="163"/>
                      <a:pt x="419" y="126"/>
                      <a:pt x="419" y="82"/>
                    </a:cubicBezTo>
                    <a:cubicBezTo>
                      <a:pt x="419" y="37"/>
                      <a:pt x="383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268150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9" y="1234"/>
                      <a:pt x="1235" y="957"/>
                      <a:pt x="1235" y="617"/>
                    </a:cubicBezTo>
                    <a:cubicBezTo>
                      <a:pt x="1235" y="277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330300" y="2015325"/>
                <a:ext cx="104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64" extrusionOk="0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3"/>
                      <a:pt x="82" y="163"/>
                    </a:cubicBezTo>
                    <a:lnTo>
                      <a:pt x="337" y="163"/>
                    </a:lnTo>
                    <a:cubicBezTo>
                      <a:pt x="384" y="163"/>
                      <a:pt x="419" y="126"/>
                      <a:pt x="419" y="82"/>
                    </a:cubicBezTo>
                    <a:cubicBezTo>
                      <a:pt x="419" y="37"/>
                      <a:pt x="382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323325" y="20019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17" y="0"/>
                    </a:moveTo>
                    <a:cubicBezTo>
                      <a:pt x="277" y="0"/>
                      <a:pt x="1" y="277"/>
                      <a:pt x="1" y="617"/>
                    </a:cubicBezTo>
                    <a:cubicBezTo>
                      <a:pt x="1" y="957"/>
                      <a:pt x="277" y="1234"/>
                      <a:pt x="617" y="1234"/>
                    </a:cubicBezTo>
                    <a:cubicBezTo>
                      <a:pt x="959" y="1234"/>
                      <a:pt x="1235" y="957"/>
                      <a:pt x="1235" y="617"/>
                    </a:cubicBezTo>
                    <a:cubicBezTo>
                      <a:pt x="1235" y="277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1492450" y="22214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1"/>
                    </a:moveTo>
                    <a:cubicBezTo>
                      <a:pt x="923" y="1"/>
                      <a:pt x="642" y="108"/>
                      <a:pt x="428" y="322"/>
                    </a:cubicBezTo>
                    <a:cubicBezTo>
                      <a:pt x="1" y="749"/>
                      <a:pt x="1" y="1443"/>
                      <a:pt x="428" y="1871"/>
                    </a:cubicBezTo>
                    <a:cubicBezTo>
                      <a:pt x="642" y="2085"/>
                      <a:pt x="923" y="2191"/>
                      <a:pt x="1203" y="2191"/>
                    </a:cubicBezTo>
                    <a:cubicBezTo>
                      <a:pt x="1483" y="2191"/>
                      <a:pt x="1764" y="2085"/>
                      <a:pt x="1977" y="1871"/>
                    </a:cubicBezTo>
                    <a:cubicBezTo>
                      <a:pt x="2406" y="1443"/>
                      <a:pt x="2406" y="749"/>
                      <a:pt x="1977" y="322"/>
                    </a:cubicBezTo>
                    <a:cubicBezTo>
                      <a:pt x="1764" y="108"/>
                      <a:pt x="1483" y="1"/>
                      <a:pt x="1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8300" y="21174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1"/>
                    </a:moveTo>
                    <a:cubicBezTo>
                      <a:pt x="923" y="1"/>
                      <a:pt x="642" y="108"/>
                      <a:pt x="428" y="321"/>
                    </a:cubicBezTo>
                    <a:cubicBezTo>
                      <a:pt x="1" y="750"/>
                      <a:pt x="1" y="1443"/>
                      <a:pt x="428" y="1870"/>
                    </a:cubicBezTo>
                    <a:cubicBezTo>
                      <a:pt x="642" y="2085"/>
                      <a:pt x="923" y="2192"/>
                      <a:pt x="1203" y="2192"/>
                    </a:cubicBezTo>
                    <a:cubicBezTo>
                      <a:pt x="1483" y="2192"/>
                      <a:pt x="1764" y="2085"/>
                      <a:pt x="1977" y="1870"/>
                    </a:cubicBezTo>
                    <a:cubicBezTo>
                      <a:pt x="2406" y="1443"/>
                      <a:pt x="2406" y="750"/>
                      <a:pt x="1977" y="321"/>
                    </a:cubicBezTo>
                    <a:cubicBezTo>
                      <a:pt x="1764" y="108"/>
                      <a:pt x="1483" y="1"/>
                      <a:pt x="1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1723875" y="1989975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0"/>
                    </a:moveTo>
                    <a:cubicBezTo>
                      <a:pt x="923" y="0"/>
                      <a:pt x="642" y="108"/>
                      <a:pt x="428" y="322"/>
                    </a:cubicBezTo>
                    <a:cubicBezTo>
                      <a:pt x="1" y="749"/>
                      <a:pt x="1" y="1443"/>
                      <a:pt x="428" y="1871"/>
                    </a:cubicBezTo>
                    <a:cubicBezTo>
                      <a:pt x="642" y="2085"/>
                      <a:pt x="923" y="2191"/>
                      <a:pt x="1203" y="2191"/>
                    </a:cubicBezTo>
                    <a:cubicBezTo>
                      <a:pt x="1483" y="2191"/>
                      <a:pt x="1764" y="2085"/>
                      <a:pt x="1977" y="1871"/>
                    </a:cubicBezTo>
                    <a:cubicBezTo>
                      <a:pt x="2406" y="1443"/>
                      <a:pt x="2406" y="749"/>
                      <a:pt x="1977" y="322"/>
                    </a:cubicBezTo>
                    <a:cubicBezTo>
                      <a:pt x="1764" y="108"/>
                      <a:pt x="1483" y="0"/>
                      <a:pt x="1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381475" y="2401600"/>
                <a:ext cx="601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192" extrusionOk="0">
                    <a:moveTo>
                      <a:pt x="1203" y="0"/>
                    </a:moveTo>
                    <a:cubicBezTo>
                      <a:pt x="922" y="0"/>
                      <a:pt x="642" y="107"/>
                      <a:pt x="428" y="322"/>
                    </a:cubicBezTo>
                    <a:cubicBezTo>
                      <a:pt x="0" y="749"/>
                      <a:pt x="0" y="1442"/>
                      <a:pt x="428" y="1871"/>
                    </a:cubicBezTo>
                    <a:cubicBezTo>
                      <a:pt x="642" y="2084"/>
                      <a:pt x="922" y="2191"/>
                      <a:pt x="1203" y="2191"/>
                    </a:cubicBezTo>
                    <a:cubicBezTo>
                      <a:pt x="1483" y="2191"/>
                      <a:pt x="1763" y="2084"/>
                      <a:pt x="1977" y="1871"/>
                    </a:cubicBezTo>
                    <a:cubicBezTo>
                      <a:pt x="2405" y="1442"/>
                      <a:pt x="2405" y="749"/>
                      <a:pt x="1977" y="322"/>
                    </a:cubicBezTo>
                    <a:cubicBezTo>
                      <a:pt x="1763" y="107"/>
                      <a:pt x="1483" y="0"/>
                      <a:pt x="1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1972525" y="1990000"/>
                <a:ext cx="5477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191" extrusionOk="0">
                    <a:moveTo>
                      <a:pt x="1096" y="0"/>
                    </a:moveTo>
                    <a:cubicBezTo>
                      <a:pt x="490" y="0"/>
                      <a:pt x="0" y="490"/>
                      <a:pt x="0" y="1095"/>
                    </a:cubicBezTo>
                    <a:cubicBezTo>
                      <a:pt x="0" y="1699"/>
                      <a:pt x="490" y="2191"/>
                      <a:pt x="1096" y="2191"/>
                    </a:cubicBezTo>
                    <a:cubicBezTo>
                      <a:pt x="1700" y="2191"/>
                      <a:pt x="2191" y="1699"/>
                      <a:pt x="2191" y="1095"/>
                    </a:cubicBezTo>
                    <a:cubicBezTo>
                      <a:pt x="2191" y="490"/>
                      <a:pt x="1700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506375" y="2248775"/>
                <a:ext cx="685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724" extrusionOk="0">
                    <a:moveTo>
                      <a:pt x="1" y="1"/>
                    </a:moveTo>
                    <a:lnTo>
                      <a:pt x="1111" y="1861"/>
                    </a:lnTo>
                    <a:lnTo>
                      <a:pt x="1" y="3723"/>
                    </a:lnTo>
                    <a:lnTo>
                      <a:pt x="1630" y="3723"/>
                    </a:lnTo>
                    <a:lnTo>
                      <a:pt x="2740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20550" y="2248775"/>
                <a:ext cx="685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724" extrusionOk="0">
                    <a:moveTo>
                      <a:pt x="1" y="1"/>
                    </a:moveTo>
                    <a:lnTo>
                      <a:pt x="1111" y="1861"/>
                    </a:lnTo>
                    <a:lnTo>
                      <a:pt x="1" y="3723"/>
                    </a:lnTo>
                    <a:lnTo>
                      <a:pt x="1630" y="3723"/>
                    </a:lnTo>
                    <a:lnTo>
                      <a:pt x="2742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734800" y="2248775"/>
                <a:ext cx="685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24" extrusionOk="0">
                    <a:moveTo>
                      <a:pt x="0" y="1"/>
                    </a:moveTo>
                    <a:lnTo>
                      <a:pt x="1110" y="1861"/>
                    </a:lnTo>
                    <a:lnTo>
                      <a:pt x="0" y="3723"/>
                    </a:lnTo>
                    <a:lnTo>
                      <a:pt x="1629" y="3723"/>
                    </a:lnTo>
                    <a:lnTo>
                      <a:pt x="2740" y="1861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848975" y="2248775"/>
                <a:ext cx="685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724" extrusionOk="0">
                    <a:moveTo>
                      <a:pt x="0" y="1"/>
                    </a:moveTo>
                    <a:lnTo>
                      <a:pt x="1110" y="1861"/>
                    </a:lnTo>
                    <a:lnTo>
                      <a:pt x="0" y="3723"/>
                    </a:lnTo>
                    <a:lnTo>
                      <a:pt x="1631" y="3723"/>
                    </a:lnTo>
                    <a:lnTo>
                      <a:pt x="2741" y="1861"/>
                    </a:lnTo>
                    <a:lnTo>
                      <a:pt x="16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963175" y="2248775"/>
                <a:ext cx="6850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24" extrusionOk="0">
                    <a:moveTo>
                      <a:pt x="0" y="1"/>
                    </a:moveTo>
                    <a:lnTo>
                      <a:pt x="1111" y="1861"/>
                    </a:lnTo>
                    <a:lnTo>
                      <a:pt x="0" y="3723"/>
                    </a:lnTo>
                    <a:lnTo>
                      <a:pt x="1630" y="3723"/>
                    </a:lnTo>
                    <a:lnTo>
                      <a:pt x="2740" y="1861"/>
                    </a:lnTo>
                    <a:lnTo>
                      <a:pt x="1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3077375" y="2248775"/>
                <a:ext cx="685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724" extrusionOk="0">
                    <a:moveTo>
                      <a:pt x="1" y="1"/>
                    </a:moveTo>
                    <a:lnTo>
                      <a:pt x="1112" y="1861"/>
                    </a:lnTo>
                    <a:lnTo>
                      <a:pt x="1" y="3723"/>
                    </a:lnTo>
                    <a:lnTo>
                      <a:pt x="1631" y="3723"/>
                    </a:lnTo>
                    <a:lnTo>
                      <a:pt x="2741" y="1861"/>
                    </a:lnTo>
                    <a:lnTo>
                      <a:pt x="16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8"/>
          <p:cNvSpPr txBox="1">
            <a:spLocks noGrp="1"/>
          </p:cNvSpPr>
          <p:nvPr>
            <p:ph type="ctrTitle"/>
          </p:nvPr>
        </p:nvSpPr>
        <p:spPr>
          <a:xfrm>
            <a:off x="162733" y="643180"/>
            <a:ext cx="7067049" cy="3481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Porovnávání jakosti soustružených povrchů v závislosti na proměnných řezných podmínkách</a:t>
            </a: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/>
            </a:br>
            <a:r>
              <a:rPr lang="cs-CZ" sz="3600" b="1" dirty="0"/>
              <a:t>Obhajoba BP</a:t>
            </a:r>
            <a:endParaRPr sz="4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90E228-B00B-692A-BF0A-51E83EE1BE89}"/>
              </a:ext>
            </a:extLst>
          </p:cNvPr>
          <p:cNvSpPr txBox="1"/>
          <p:nvPr/>
        </p:nvSpPr>
        <p:spPr>
          <a:xfrm>
            <a:off x="5935851" y="4208060"/>
            <a:ext cx="364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Vypracoval: Luboš Hartl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Vedoucí: Ing. Ján Majerník, PhD.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292F2-D7EC-7C5C-590B-95C312F8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68" y="77492"/>
            <a:ext cx="1396899" cy="14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Odpovědi na otázky vedoucího a oponenta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01;p31">
            <a:extLst>
              <a:ext uri="{FF2B5EF4-FFF2-40B4-BE49-F238E27FC236}">
                <a16:creationId xmlns:a16="http://schemas.microsoft.com/office/drawing/2014/main" id="{289C4F51-6807-BC59-9283-744D6470284A}"/>
              </a:ext>
            </a:extLst>
          </p:cNvPr>
          <p:cNvSpPr txBox="1">
            <a:spLocks/>
          </p:cNvSpPr>
          <p:nvPr/>
        </p:nvSpPr>
        <p:spPr>
          <a:xfrm>
            <a:off x="983575" y="1205513"/>
            <a:ext cx="7643590" cy="800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/>
            <a:endParaRPr lang="cs-CZ" dirty="0"/>
          </a:p>
          <a:p>
            <a:pPr marL="152400"/>
            <a:r>
              <a:rPr lang="cs-CZ" dirty="0"/>
              <a:t>2</a:t>
            </a:r>
            <a:r>
              <a:rPr lang="cs-CZ" sz="1600" dirty="0"/>
              <a:t>.   Jaké konkrétní faktory vedly k volbě použitých experimentálních parametrů a proč byly považovány za klíčové pro tento výzkum? </a:t>
            </a:r>
          </a:p>
          <a:p>
            <a:pPr marL="152400"/>
            <a:endParaRPr lang="cs-CZ" dirty="0"/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cs-CZ" sz="1600" dirty="0"/>
              <a:t>Použití zmiňovaných experimentálních materiálů bylo vybráno z důvodu poskytnutím firmy, pro který se obrobek vytvářel. Klíčové byly z důvodu rozdílných vlastností a možnosti porovnání mezi sebou. </a:t>
            </a:r>
          </a:p>
          <a:p>
            <a:pPr marL="152400"/>
            <a:endParaRPr lang="cs-CZ" dirty="0"/>
          </a:p>
          <a:p>
            <a:pPr marL="152400"/>
            <a:r>
              <a:rPr lang="cs-CZ" dirty="0"/>
              <a:t>3.   </a:t>
            </a:r>
            <a:r>
              <a:rPr lang="cs-CZ" sz="1600" dirty="0"/>
              <a:t>Jak byly zajištěny podmínky experimentů, aby byla zajištěna jejich opakovatelnost a srovnatelnost výsledků? </a:t>
            </a:r>
          </a:p>
          <a:p>
            <a:pPr marL="152400"/>
            <a:endParaRPr lang="cs-CZ" dirty="0"/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cs-CZ" sz="1600" dirty="0"/>
              <a:t>Aby byla zajištěna opakovatelnost a srovnatelnost výsledků, byl vytvořen stejný pracovní program pro všechny experimenty. Všechny vzorky byly označeny 1 cm od zadního kraje vzorku, aby byla se měřilo od stejné úrovně.</a:t>
            </a:r>
            <a:r>
              <a:rPr lang="cs-CZ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grpSp>
        <p:nvGrpSpPr>
          <p:cNvPr id="3" name="Google Shape;13090;p67">
            <a:extLst>
              <a:ext uri="{FF2B5EF4-FFF2-40B4-BE49-F238E27FC236}">
                <a16:creationId xmlns:a16="http://schemas.microsoft.com/office/drawing/2014/main" id="{ABD34008-7F9F-DF56-83C6-411DCBBFC2CC}"/>
              </a:ext>
            </a:extLst>
          </p:cNvPr>
          <p:cNvGrpSpPr/>
          <p:nvPr/>
        </p:nvGrpSpPr>
        <p:grpSpPr>
          <a:xfrm>
            <a:off x="8613778" y="1028140"/>
            <a:ext cx="354363" cy="354745"/>
            <a:chOff x="3235438" y="1970604"/>
            <a:chExt cx="354363" cy="354745"/>
          </a:xfrm>
        </p:grpSpPr>
        <p:sp>
          <p:nvSpPr>
            <p:cNvPr id="4" name="Google Shape;13091;p67">
              <a:extLst>
                <a:ext uri="{FF2B5EF4-FFF2-40B4-BE49-F238E27FC236}">
                  <a16:creationId xmlns:a16="http://schemas.microsoft.com/office/drawing/2014/main" id="{BA471D37-D933-996D-B05C-2955AF808846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092;p67">
              <a:extLst>
                <a:ext uri="{FF2B5EF4-FFF2-40B4-BE49-F238E27FC236}">
                  <a16:creationId xmlns:a16="http://schemas.microsoft.com/office/drawing/2014/main" id="{83EE7634-3187-5049-1448-460A02812DC6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093;p67">
              <a:extLst>
                <a:ext uri="{FF2B5EF4-FFF2-40B4-BE49-F238E27FC236}">
                  <a16:creationId xmlns:a16="http://schemas.microsoft.com/office/drawing/2014/main" id="{2BAEDD8C-51E9-8984-6D67-D2392BA00CEB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094;p67">
              <a:extLst>
                <a:ext uri="{FF2B5EF4-FFF2-40B4-BE49-F238E27FC236}">
                  <a16:creationId xmlns:a16="http://schemas.microsoft.com/office/drawing/2014/main" id="{817B761A-6761-FE17-B3B8-B1CCECA13D21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095;p67">
              <a:extLst>
                <a:ext uri="{FF2B5EF4-FFF2-40B4-BE49-F238E27FC236}">
                  <a16:creationId xmlns:a16="http://schemas.microsoft.com/office/drawing/2014/main" id="{2BF7B675-9431-91BD-3429-A39B8D36DA73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96;p67">
              <a:extLst>
                <a:ext uri="{FF2B5EF4-FFF2-40B4-BE49-F238E27FC236}">
                  <a16:creationId xmlns:a16="http://schemas.microsoft.com/office/drawing/2014/main" id="{C0CE52AA-ED8E-A6D8-1C40-3C8AE37C4776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97;p67">
              <a:extLst>
                <a:ext uri="{FF2B5EF4-FFF2-40B4-BE49-F238E27FC236}">
                  <a16:creationId xmlns:a16="http://schemas.microsoft.com/office/drawing/2014/main" id="{676600E5-D05A-E8E9-AF32-AAEB37DD0EE8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98;p67">
              <a:extLst>
                <a:ext uri="{FF2B5EF4-FFF2-40B4-BE49-F238E27FC236}">
                  <a16:creationId xmlns:a16="http://schemas.microsoft.com/office/drawing/2014/main" id="{6C5F3567-BD92-6FC5-8AD3-A80EB0D18980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99;p67">
              <a:extLst>
                <a:ext uri="{FF2B5EF4-FFF2-40B4-BE49-F238E27FC236}">
                  <a16:creationId xmlns:a16="http://schemas.microsoft.com/office/drawing/2014/main" id="{5C357792-1104-6BBA-1B6F-9CEE0C14F773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100;p67">
              <a:extLst>
                <a:ext uri="{FF2B5EF4-FFF2-40B4-BE49-F238E27FC236}">
                  <a16:creationId xmlns:a16="http://schemas.microsoft.com/office/drawing/2014/main" id="{56CCA919-2BCD-B42B-C291-145C572D15FE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101;p67">
              <a:extLst>
                <a:ext uri="{FF2B5EF4-FFF2-40B4-BE49-F238E27FC236}">
                  <a16:creationId xmlns:a16="http://schemas.microsoft.com/office/drawing/2014/main" id="{31834F0A-FAEB-D9A9-CC94-B5681E7AE437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102;p67">
              <a:extLst>
                <a:ext uri="{FF2B5EF4-FFF2-40B4-BE49-F238E27FC236}">
                  <a16:creationId xmlns:a16="http://schemas.microsoft.com/office/drawing/2014/main" id="{75FE50E1-5B12-0623-BAAB-050927F5C301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103;p67">
              <a:extLst>
                <a:ext uri="{FF2B5EF4-FFF2-40B4-BE49-F238E27FC236}">
                  <a16:creationId xmlns:a16="http://schemas.microsoft.com/office/drawing/2014/main" id="{8F9A230D-224B-7F5F-EA61-52787074A381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453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Odpovědi na otázky vedoucího a oponenta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01;p31">
            <a:extLst>
              <a:ext uri="{FF2B5EF4-FFF2-40B4-BE49-F238E27FC236}">
                <a16:creationId xmlns:a16="http://schemas.microsoft.com/office/drawing/2014/main" id="{289C4F51-6807-BC59-9283-744D6470284A}"/>
              </a:ext>
            </a:extLst>
          </p:cNvPr>
          <p:cNvSpPr txBox="1">
            <a:spLocks/>
          </p:cNvSpPr>
          <p:nvPr/>
        </p:nvSpPr>
        <p:spPr>
          <a:xfrm>
            <a:off x="983575" y="1205513"/>
            <a:ext cx="7643590" cy="800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/>
            <a:endParaRPr lang="cs-CZ" dirty="0"/>
          </a:p>
          <a:p>
            <a:pPr marL="152400"/>
            <a:r>
              <a:rPr lang="cs-CZ" dirty="0"/>
              <a:t>4.   </a:t>
            </a:r>
            <a:r>
              <a:rPr lang="cs-CZ" sz="1600" dirty="0"/>
              <a:t>Můžete podrobněji popsat, jaké specifické problémy nebo výzvy jste při realizaci experimentů museli překonat?</a:t>
            </a:r>
          </a:p>
          <a:p>
            <a:pPr marL="152400"/>
            <a:endParaRPr lang="cs-CZ" dirty="0"/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cs-CZ" sz="1600" dirty="0"/>
              <a:t>Problémy nastaly při soustružení, když se při procesu občas namotávala tříska na povrch obrobku, a to mohlo zhoršit hodnotu drsnosti povrchu. </a:t>
            </a:r>
          </a:p>
          <a:p>
            <a:pPr marL="152400"/>
            <a:endParaRPr lang="cs-CZ" dirty="0"/>
          </a:p>
          <a:p>
            <a:pPr marL="495300" indent="-342900">
              <a:buAutoNum type="arabicPeriod" startAt="5"/>
            </a:pPr>
            <a:r>
              <a:rPr lang="cs-CZ" sz="1600" dirty="0"/>
              <a:t>Jak by mohly být výsledky této práce aplikovány v jiných typech obráběcích procesů nebo průmyslových odvětvích? </a:t>
            </a:r>
          </a:p>
          <a:p>
            <a:pPr marL="495300" indent="-342900">
              <a:buAutoNum type="arabicPeriod" startAt="5"/>
            </a:pPr>
            <a:endParaRPr lang="cs-CZ" dirty="0"/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cs-CZ" sz="1600" dirty="0"/>
              <a:t>Výsledky této práce by mohly být aplikovány v případě, kdyby po soustružení následoval proces broušení. Pokud by hodnoty drsnosti povrchů splňovaly kritéria hodnot, nemuselo by se aplikovat proces broušení.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grpSp>
        <p:nvGrpSpPr>
          <p:cNvPr id="3" name="Google Shape;13090;p67">
            <a:extLst>
              <a:ext uri="{FF2B5EF4-FFF2-40B4-BE49-F238E27FC236}">
                <a16:creationId xmlns:a16="http://schemas.microsoft.com/office/drawing/2014/main" id="{ABD34008-7F9F-DF56-83C6-411DCBBFC2CC}"/>
              </a:ext>
            </a:extLst>
          </p:cNvPr>
          <p:cNvGrpSpPr/>
          <p:nvPr/>
        </p:nvGrpSpPr>
        <p:grpSpPr>
          <a:xfrm>
            <a:off x="8613778" y="1028140"/>
            <a:ext cx="354363" cy="354745"/>
            <a:chOff x="3235438" y="1970604"/>
            <a:chExt cx="354363" cy="354745"/>
          </a:xfrm>
        </p:grpSpPr>
        <p:sp>
          <p:nvSpPr>
            <p:cNvPr id="4" name="Google Shape;13091;p67">
              <a:extLst>
                <a:ext uri="{FF2B5EF4-FFF2-40B4-BE49-F238E27FC236}">
                  <a16:creationId xmlns:a16="http://schemas.microsoft.com/office/drawing/2014/main" id="{BA471D37-D933-996D-B05C-2955AF808846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092;p67">
              <a:extLst>
                <a:ext uri="{FF2B5EF4-FFF2-40B4-BE49-F238E27FC236}">
                  <a16:creationId xmlns:a16="http://schemas.microsoft.com/office/drawing/2014/main" id="{83EE7634-3187-5049-1448-460A02812DC6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093;p67">
              <a:extLst>
                <a:ext uri="{FF2B5EF4-FFF2-40B4-BE49-F238E27FC236}">
                  <a16:creationId xmlns:a16="http://schemas.microsoft.com/office/drawing/2014/main" id="{2BAEDD8C-51E9-8984-6D67-D2392BA00CEB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094;p67">
              <a:extLst>
                <a:ext uri="{FF2B5EF4-FFF2-40B4-BE49-F238E27FC236}">
                  <a16:creationId xmlns:a16="http://schemas.microsoft.com/office/drawing/2014/main" id="{817B761A-6761-FE17-B3B8-B1CCECA13D21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095;p67">
              <a:extLst>
                <a:ext uri="{FF2B5EF4-FFF2-40B4-BE49-F238E27FC236}">
                  <a16:creationId xmlns:a16="http://schemas.microsoft.com/office/drawing/2014/main" id="{2BF7B675-9431-91BD-3429-A39B8D36DA73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96;p67">
              <a:extLst>
                <a:ext uri="{FF2B5EF4-FFF2-40B4-BE49-F238E27FC236}">
                  <a16:creationId xmlns:a16="http://schemas.microsoft.com/office/drawing/2014/main" id="{C0CE52AA-ED8E-A6D8-1C40-3C8AE37C4776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97;p67">
              <a:extLst>
                <a:ext uri="{FF2B5EF4-FFF2-40B4-BE49-F238E27FC236}">
                  <a16:creationId xmlns:a16="http://schemas.microsoft.com/office/drawing/2014/main" id="{676600E5-D05A-E8E9-AF32-AAEB37DD0EE8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98;p67">
              <a:extLst>
                <a:ext uri="{FF2B5EF4-FFF2-40B4-BE49-F238E27FC236}">
                  <a16:creationId xmlns:a16="http://schemas.microsoft.com/office/drawing/2014/main" id="{6C5F3567-BD92-6FC5-8AD3-A80EB0D18980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99;p67">
              <a:extLst>
                <a:ext uri="{FF2B5EF4-FFF2-40B4-BE49-F238E27FC236}">
                  <a16:creationId xmlns:a16="http://schemas.microsoft.com/office/drawing/2014/main" id="{5C357792-1104-6BBA-1B6F-9CEE0C14F773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100;p67">
              <a:extLst>
                <a:ext uri="{FF2B5EF4-FFF2-40B4-BE49-F238E27FC236}">
                  <a16:creationId xmlns:a16="http://schemas.microsoft.com/office/drawing/2014/main" id="{56CCA919-2BCD-B42B-C291-145C572D15FE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101;p67">
              <a:extLst>
                <a:ext uri="{FF2B5EF4-FFF2-40B4-BE49-F238E27FC236}">
                  <a16:creationId xmlns:a16="http://schemas.microsoft.com/office/drawing/2014/main" id="{31834F0A-FAEB-D9A9-CC94-B5681E7AE437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102;p67">
              <a:extLst>
                <a:ext uri="{FF2B5EF4-FFF2-40B4-BE49-F238E27FC236}">
                  <a16:creationId xmlns:a16="http://schemas.microsoft.com/office/drawing/2014/main" id="{75FE50E1-5B12-0623-BAAB-050927F5C301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103;p67">
              <a:extLst>
                <a:ext uri="{FF2B5EF4-FFF2-40B4-BE49-F238E27FC236}">
                  <a16:creationId xmlns:a16="http://schemas.microsoft.com/office/drawing/2014/main" id="{8F9A230D-224B-7F5F-EA61-52787074A381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092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 txBox="1">
            <a:spLocks noGrp="1"/>
          </p:cNvSpPr>
          <p:nvPr>
            <p:ph type="subTitle" idx="1"/>
          </p:nvPr>
        </p:nvSpPr>
        <p:spPr>
          <a:xfrm>
            <a:off x="983575" y="1257892"/>
            <a:ext cx="6168893" cy="1196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zájem a zkušenosti v oblasti soustružení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řezných podmínek a výběr správných nástrojů.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kvality a efektivity výrobních procesů v strojírenském průmyslu.</a:t>
            </a:r>
          </a:p>
          <a:p>
            <a:pPr marL="152400" indent="0" algn="l"/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2" name="Google Shape;702;p31"/>
          <p:cNvSpPr txBox="1">
            <a:spLocks noGrp="1"/>
          </p:cNvSpPr>
          <p:nvPr>
            <p:ph type="title"/>
          </p:nvPr>
        </p:nvSpPr>
        <p:spPr>
          <a:xfrm>
            <a:off x="983575" y="758312"/>
            <a:ext cx="406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Volba tématu</a:t>
            </a:r>
            <a:endParaRPr dirty="0"/>
          </a:p>
        </p:txBody>
      </p:sp>
      <p:sp>
        <p:nvSpPr>
          <p:cNvPr id="6" name="Google Shape;702;p31">
            <a:extLst>
              <a:ext uri="{FF2B5EF4-FFF2-40B4-BE49-F238E27FC236}">
                <a16:creationId xmlns:a16="http://schemas.microsoft.com/office/drawing/2014/main" id="{25683FE8-1577-C3AD-C8ED-582FFEDF0877}"/>
              </a:ext>
            </a:extLst>
          </p:cNvPr>
          <p:cNvSpPr txBox="1">
            <a:spLocks/>
          </p:cNvSpPr>
          <p:nvPr/>
        </p:nvSpPr>
        <p:spPr>
          <a:xfrm>
            <a:off x="983575" y="2381761"/>
            <a:ext cx="406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hibsted Grotesk"/>
              <a:buNone/>
              <a:defRPr sz="3000" b="0" i="0" u="none" strike="noStrike" cap="none">
                <a:solidFill>
                  <a:schemeClr val="dk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9pPr>
          </a:lstStyle>
          <a:p>
            <a:r>
              <a:rPr lang="cs-CZ" dirty="0"/>
              <a:t>Cíl práce </a:t>
            </a:r>
          </a:p>
        </p:txBody>
      </p:sp>
      <p:sp>
        <p:nvSpPr>
          <p:cNvPr id="7" name="Google Shape;701;p31">
            <a:extLst>
              <a:ext uri="{FF2B5EF4-FFF2-40B4-BE49-F238E27FC236}">
                <a16:creationId xmlns:a16="http://schemas.microsoft.com/office/drawing/2014/main" id="{E515B374-9340-958F-4AF5-4FF225477257}"/>
              </a:ext>
            </a:extLst>
          </p:cNvPr>
          <p:cNvSpPr txBox="1">
            <a:spLocks/>
          </p:cNvSpPr>
          <p:nvPr/>
        </p:nvSpPr>
        <p:spPr>
          <a:xfrm>
            <a:off x="851836" y="2746228"/>
            <a:ext cx="7215031" cy="119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152400" indent="0">
              <a:lnSpc>
                <a:spcPct val="15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posouzení jakosti soustružených povrchů v závislosti na druhu výměnného řezného plátku pro soustružnický nůž, v závislosti na přítomnosti řezné emulze a za proměnných technologických parametrů řezání. Tyto aspekty budou mezi sebou vzájemně kombinovány a na základě jakosti povrchu bude zvolena nejvhodnější varianta pro výrobu konkrétního druhu obrobku. Sekundárním cílem práce je porovnání vhodnosti použití zkoušených výměnných plátků.</a:t>
            </a:r>
          </a:p>
          <a:p>
            <a:pPr marL="152400" indent="0">
              <a:lnSpc>
                <a:spcPct val="15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/>
            <a:endParaRPr lang="cs-CZ" dirty="0"/>
          </a:p>
          <a:p>
            <a:pPr marL="0" indent="0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 txBox="1">
            <a:spLocks noGrp="1"/>
          </p:cNvSpPr>
          <p:nvPr>
            <p:ph type="subTitle" idx="1"/>
          </p:nvPr>
        </p:nvSpPr>
        <p:spPr>
          <a:xfrm>
            <a:off x="983575" y="1298259"/>
            <a:ext cx="6168893" cy="431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indent="-1714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rešerše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/>
              <a:t>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pro podklad aplikační části </a:t>
            </a:r>
            <a:endParaRPr lang="cs-CZ" dirty="0"/>
          </a:p>
          <a:p>
            <a:pPr marL="323850" indent="-1714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Metodologická část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Teorie soustružení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 soustružení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třísky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Tříska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 při soustružení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Chladící kapaliny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Opotřebení břitových destiček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Vlastnosti povrchu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Faktory ovlivňující povrchovou vrstvu obrobku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Řezné podmínky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Řezné síly při soustružení </a:t>
            </a:r>
          </a:p>
          <a:p>
            <a:pPr marL="323850" indent="-171450" algn="l">
              <a:buFont typeface="Wingdings" panose="05000000000000000000" pitchFamily="2" charset="2"/>
              <a:buChar char="§"/>
            </a:pPr>
            <a:endParaRPr lang="cs-CZ" dirty="0"/>
          </a:p>
          <a:p>
            <a:pPr marL="323850" indent="-171450" algn="l">
              <a:buFont typeface="Wingdings" panose="05000000000000000000" pitchFamily="2" charset="2"/>
              <a:buChar char="§"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2" name="Google Shape;702;p31"/>
          <p:cNvSpPr txBox="1">
            <a:spLocks noGrp="1"/>
          </p:cNvSpPr>
          <p:nvPr>
            <p:ph type="title"/>
          </p:nvPr>
        </p:nvSpPr>
        <p:spPr>
          <a:xfrm>
            <a:off x="983575" y="805072"/>
            <a:ext cx="680432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cs-CZ" sz="3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Teoreticko-metodologická část</a:t>
            </a:r>
            <a:endParaRPr lang="cs-CZ" dirty="0"/>
          </a:p>
        </p:txBody>
      </p:sp>
      <p:grpSp>
        <p:nvGrpSpPr>
          <p:cNvPr id="2" name="Google Shape;8965;p60">
            <a:extLst>
              <a:ext uri="{FF2B5EF4-FFF2-40B4-BE49-F238E27FC236}">
                <a16:creationId xmlns:a16="http://schemas.microsoft.com/office/drawing/2014/main" id="{05BF7463-3672-8FAD-F21F-D951D98200F4}"/>
              </a:ext>
            </a:extLst>
          </p:cNvPr>
          <p:cNvGrpSpPr/>
          <p:nvPr/>
        </p:nvGrpSpPr>
        <p:grpSpPr>
          <a:xfrm>
            <a:off x="7236600" y="3264021"/>
            <a:ext cx="1636117" cy="1526144"/>
            <a:chOff x="729238" y="1179665"/>
            <a:chExt cx="1636117" cy="1526144"/>
          </a:xfrm>
        </p:grpSpPr>
        <p:grpSp>
          <p:nvGrpSpPr>
            <p:cNvPr id="3" name="Google Shape;8966;p60">
              <a:extLst>
                <a:ext uri="{FF2B5EF4-FFF2-40B4-BE49-F238E27FC236}">
                  <a16:creationId xmlns:a16="http://schemas.microsoft.com/office/drawing/2014/main" id="{BE8A5261-8ACB-4540-CC98-5704817D9318}"/>
                </a:ext>
              </a:extLst>
            </p:cNvPr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747" name="Google Shape;8967;p60">
                <a:extLst>
                  <a:ext uri="{FF2B5EF4-FFF2-40B4-BE49-F238E27FC236}">
                    <a16:creationId xmlns:a16="http://schemas.microsoft.com/office/drawing/2014/main" id="{1647279E-9317-C784-7A5D-759DFE850308}"/>
                  </a:ext>
                </a:extLst>
              </p:cNvPr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8968;p60">
                <a:extLst>
                  <a:ext uri="{FF2B5EF4-FFF2-40B4-BE49-F238E27FC236}">
                    <a16:creationId xmlns:a16="http://schemas.microsoft.com/office/drawing/2014/main" id="{7B43F9FC-F585-CC48-87BF-0C34B62E4EFC}"/>
                  </a:ext>
                </a:extLst>
              </p:cNvPr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8969;p60">
                <a:extLst>
                  <a:ext uri="{FF2B5EF4-FFF2-40B4-BE49-F238E27FC236}">
                    <a16:creationId xmlns:a16="http://schemas.microsoft.com/office/drawing/2014/main" id="{8CFBF057-05D7-1F42-BFC2-AFD9D5FBC96C}"/>
                  </a:ext>
                </a:extLst>
              </p:cNvPr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8970;p60">
                <a:extLst>
                  <a:ext uri="{FF2B5EF4-FFF2-40B4-BE49-F238E27FC236}">
                    <a16:creationId xmlns:a16="http://schemas.microsoft.com/office/drawing/2014/main" id="{BC467A3C-6EC9-D715-A943-9478FE90B873}"/>
                  </a:ext>
                </a:extLst>
              </p:cNvPr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8971;p60">
                <a:extLst>
                  <a:ext uri="{FF2B5EF4-FFF2-40B4-BE49-F238E27FC236}">
                    <a16:creationId xmlns:a16="http://schemas.microsoft.com/office/drawing/2014/main" id="{3A50CF05-3637-678D-FA54-FC19FFCB00AB}"/>
                  </a:ext>
                </a:extLst>
              </p:cNvPr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8972;p60">
                <a:extLst>
                  <a:ext uri="{FF2B5EF4-FFF2-40B4-BE49-F238E27FC236}">
                    <a16:creationId xmlns:a16="http://schemas.microsoft.com/office/drawing/2014/main" id="{53A24E19-F5EE-75BF-9D67-AD933CF88932}"/>
                  </a:ext>
                </a:extLst>
              </p:cNvPr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8973;p60">
                <a:extLst>
                  <a:ext uri="{FF2B5EF4-FFF2-40B4-BE49-F238E27FC236}">
                    <a16:creationId xmlns:a16="http://schemas.microsoft.com/office/drawing/2014/main" id="{76B2E887-1B09-F3FB-BEEC-A638310358F9}"/>
                  </a:ext>
                </a:extLst>
              </p:cNvPr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8974;p60">
                <a:extLst>
                  <a:ext uri="{FF2B5EF4-FFF2-40B4-BE49-F238E27FC236}">
                    <a16:creationId xmlns:a16="http://schemas.microsoft.com/office/drawing/2014/main" id="{03BD61ED-C041-D1AF-4A31-27D2FE4EDCBF}"/>
                  </a:ext>
                </a:extLst>
              </p:cNvPr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8975;p60">
                <a:extLst>
                  <a:ext uri="{FF2B5EF4-FFF2-40B4-BE49-F238E27FC236}">
                    <a16:creationId xmlns:a16="http://schemas.microsoft.com/office/drawing/2014/main" id="{207ADFA5-B5D8-09FC-27EF-E9327DDCB7FC}"/>
                  </a:ext>
                </a:extLst>
              </p:cNvPr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8976;p60">
                <a:extLst>
                  <a:ext uri="{FF2B5EF4-FFF2-40B4-BE49-F238E27FC236}">
                    <a16:creationId xmlns:a16="http://schemas.microsoft.com/office/drawing/2014/main" id="{333122EA-5672-543E-F7DA-7C16CDA5C1C2}"/>
                  </a:ext>
                </a:extLst>
              </p:cNvPr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8977;p60">
              <a:extLst>
                <a:ext uri="{FF2B5EF4-FFF2-40B4-BE49-F238E27FC236}">
                  <a16:creationId xmlns:a16="http://schemas.microsoft.com/office/drawing/2014/main" id="{927C2C8A-E949-9927-EBB4-2D2AB64718E6}"/>
                </a:ext>
              </a:extLst>
            </p:cNvPr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737" name="Google Shape;8978;p60">
                <a:extLst>
                  <a:ext uri="{FF2B5EF4-FFF2-40B4-BE49-F238E27FC236}">
                    <a16:creationId xmlns:a16="http://schemas.microsoft.com/office/drawing/2014/main" id="{B524194C-2F21-C84F-050E-29EE53F5056B}"/>
                  </a:ext>
                </a:extLst>
              </p:cNvPr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8979;p60">
                <a:extLst>
                  <a:ext uri="{FF2B5EF4-FFF2-40B4-BE49-F238E27FC236}">
                    <a16:creationId xmlns:a16="http://schemas.microsoft.com/office/drawing/2014/main" id="{32B33E66-6831-EF8B-BDB5-567CC99C7120}"/>
                  </a:ext>
                </a:extLst>
              </p:cNvPr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8980;p60">
                <a:extLst>
                  <a:ext uri="{FF2B5EF4-FFF2-40B4-BE49-F238E27FC236}">
                    <a16:creationId xmlns:a16="http://schemas.microsoft.com/office/drawing/2014/main" id="{C86ECEF9-DFCB-9FF3-EAF9-85F250D7F107}"/>
                  </a:ext>
                </a:extLst>
              </p:cNvPr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8981;p60">
                <a:extLst>
                  <a:ext uri="{FF2B5EF4-FFF2-40B4-BE49-F238E27FC236}">
                    <a16:creationId xmlns:a16="http://schemas.microsoft.com/office/drawing/2014/main" id="{99494478-E92D-AF84-944A-E17C7626FAFE}"/>
                  </a:ext>
                </a:extLst>
              </p:cNvPr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8982;p60">
                <a:extLst>
                  <a:ext uri="{FF2B5EF4-FFF2-40B4-BE49-F238E27FC236}">
                    <a16:creationId xmlns:a16="http://schemas.microsoft.com/office/drawing/2014/main" id="{0C6FBDE2-4F42-819D-9FCB-B6021C8C3D55}"/>
                  </a:ext>
                </a:extLst>
              </p:cNvPr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8983;p60">
                <a:extLst>
                  <a:ext uri="{FF2B5EF4-FFF2-40B4-BE49-F238E27FC236}">
                    <a16:creationId xmlns:a16="http://schemas.microsoft.com/office/drawing/2014/main" id="{3B391B18-AC07-B792-7DF9-03CEDA046FB6}"/>
                  </a:ext>
                </a:extLst>
              </p:cNvPr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8984;p60">
                <a:extLst>
                  <a:ext uri="{FF2B5EF4-FFF2-40B4-BE49-F238E27FC236}">
                    <a16:creationId xmlns:a16="http://schemas.microsoft.com/office/drawing/2014/main" id="{0843D7AB-6572-BB5B-6D3F-FD766C88F475}"/>
                  </a:ext>
                </a:extLst>
              </p:cNvPr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8985;p60">
                <a:extLst>
                  <a:ext uri="{FF2B5EF4-FFF2-40B4-BE49-F238E27FC236}">
                    <a16:creationId xmlns:a16="http://schemas.microsoft.com/office/drawing/2014/main" id="{8026D8A5-9C2B-0A73-28B5-B0ACF3F65902}"/>
                  </a:ext>
                </a:extLst>
              </p:cNvPr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8986;p60">
                <a:extLst>
                  <a:ext uri="{FF2B5EF4-FFF2-40B4-BE49-F238E27FC236}">
                    <a16:creationId xmlns:a16="http://schemas.microsoft.com/office/drawing/2014/main" id="{594449CC-209A-B550-3090-B229A021860D}"/>
                  </a:ext>
                </a:extLst>
              </p:cNvPr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8987;p60">
                <a:extLst>
                  <a:ext uri="{FF2B5EF4-FFF2-40B4-BE49-F238E27FC236}">
                    <a16:creationId xmlns:a16="http://schemas.microsoft.com/office/drawing/2014/main" id="{F2562AA3-3D73-1DE7-06F9-2540A7B386A8}"/>
                  </a:ext>
                </a:extLst>
              </p:cNvPr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8988;p60">
              <a:extLst>
                <a:ext uri="{FF2B5EF4-FFF2-40B4-BE49-F238E27FC236}">
                  <a16:creationId xmlns:a16="http://schemas.microsoft.com/office/drawing/2014/main" id="{2958F427-60D5-910F-82BA-F10FC6BB106C}"/>
                </a:ext>
              </a:extLst>
            </p:cNvPr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727" name="Google Shape;8989;p60">
                <a:extLst>
                  <a:ext uri="{FF2B5EF4-FFF2-40B4-BE49-F238E27FC236}">
                    <a16:creationId xmlns:a16="http://schemas.microsoft.com/office/drawing/2014/main" id="{9A761BAF-C03B-2341-DB95-06689DB512AE}"/>
                  </a:ext>
                </a:extLst>
              </p:cNvPr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8990;p60">
                <a:extLst>
                  <a:ext uri="{FF2B5EF4-FFF2-40B4-BE49-F238E27FC236}">
                    <a16:creationId xmlns:a16="http://schemas.microsoft.com/office/drawing/2014/main" id="{5F53660A-FD73-36EE-480D-69636112395F}"/>
                  </a:ext>
                </a:extLst>
              </p:cNvPr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8991;p60">
                <a:extLst>
                  <a:ext uri="{FF2B5EF4-FFF2-40B4-BE49-F238E27FC236}">
                    <a16:creationId xmlns:a16="http://schemas.microsoft.com/office/drawing/2014/main" id="{B6E68897-7B75-501B-01FA-41A3344636DB}"/>
                  </a:ext>
                </a:extLst>
              </p:cNvPr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8992;p60">
                <a:extLst>
                  <a:ext uri="{FF2B5EF4-FFF2-40B4-BE49-F238E27FC236}">
                    <a16:creationId xmlns:a16="http://schemas.microsoft.com/office/drawing/2014/main" id="{42E5A6BF-888F-E21F-F9E2-F78D9B63C3A8}"/>
                  </a:ext>
                </a:extLst>
              </p:cNvPr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8993;p60">
                <a:extLst>
                  <a:ext uri="{FF2B5EF4-FFF2-40B4-BE49-F238E27FC236}">
                    <a16:creationId xmlns:a16="http://schemas.microsoft.com/office/drawing/2014/main" id="{0D358783-8FF8-33B1-E9C2-456E8A161A61}"/>
                  </a:ext>
                </a:extLst>
              </p:cNvPr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8994;p60">
                <a:extLst>
                  <a:ext uri="{FF2B5EF4-FFF2-40B4-BE49-F238E27FC236}">
                    <a16:creationId xmlns:a16="http://schemas.microsoft.com/office/drawing/2014/main" id="{DB71B755-8F8C-653E-6CE8-E0F6C51535C1}"/>
                  </a:ext>
                </a:extLst>
              </p:cNvPr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8995;p60">
                <a:extLst>
                  <a:ext uri="{FF2B5EF4-FFF2-40B4-BE49-F238E27FC236}">
                    <a16:creationId xmlns:a16="http://schemas.microsoft.com/office/drawing/2014/main" id="{FC538996-117F-4E4A-A69B-5844F08A505A}"/>
                  </a:ext>
                </a:extLst>
              </p:cNvPr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8996;p60">
                <a:extLst>
                  <a:ext uri="{FF2B5EF4-FFF2-40B4-BE49-F238E27FC236}">
                    <a16:creationId xmlns:a16="http://schemas.microsoft.com/office/drawing/2014/main" id="{47BCB606-0348-15CC-612B-4F3583CDE0ED}"/>
                  </a:ext>
                </a:extLst>
              </p:cNvPr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8997;p60">
                <a:extLst>
                  <a:ext uri="{FF2B5EF4-FFF2-40B4-BE49-F238E27FC236}">
                    <a16:creationId xmlns:a16="http://schemas.microsoft.com/office/drawing/2014/main" id="{86F972E9-AE07-AB7C-3BAA-10B0E71CF6A7}"/>
                  </a:ext>
                </a:extLst>
              </p:cNvPr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8998;p60">
                <a:extLst>
                  <a:ext uri="{FF2B5EF4-FFF2-40B4-BE49-F238E27FC236}">
                    <a16:creationId xmlns:a16="http://schemas.microsoft.com/office/drawing/2014/main" id="{1C8DB013-D2DB-55ED-6FBB-38D61995E3D2}"/>
                  </a:ext>
                </a:extLst>
              </p:cNvPr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8999;p60">
              <a:extLst>
                <a:ext uri="{FF2B5EF4-FFF2-40B4-BE49-F238E27FC236}">
                  <a16:creationId xmlns:a16="http://schemas.microsoft.com/office/drawing/2014/main" id="{859FD628-91A7-8180-F5B3-1FC08D7B4CCD}"/>
                </a:ext>
              </a:extLst>
            </p:cNvPr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717" name="Google Shape;9000;p60">
                <a:extLst>
                  <a:ext uri="{FF2B5EF4-FFF2-40B4-BE49-F238E27FC236}">
                    <a16:creationId xmlns:a16="http://schemas.microsoft.com/office/drawing/2014/main" id="{383687D9-B039-A01D-802B-A08010FC5EE1}"/>
                  </a:ext>
                </a:extLst>
              </p:cNvPr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9001;p60">
                <a:extLst>
                  <a:ext uri="{FF2B5EF4-FFF2-40B4-BE49-F238E27FC236}">
                    <a16:creationId xmlns:a16="http://schemas.microsoft.com/office/drawing/2014/main" id="{CAD51A43-938D-F4F2-22D9-2076CFD7C201}"/>
                  </a:ext>
                </a:extLst>
              </p:cNvPr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9002;p60">
                <a:extLst>
                  <a:ext uri="{FF2B5EF4-FFF2-40B4-BE49-F238E27FC236}">
                    <a16:creationId xmlns:a16="http://schemas.microsoft.com/office/drawing/2014/main" id="{2AFDDD89-14CF-F9CC-8B93-786B06ADEC66}"/>
                  </a:ext>
                </a:extLst>
              </p:cNvPr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9003;p60">
                <a:extLst>
                  <a:ext uri="{FF2B5EF4-FFF2-40B4-BE49-F238E27FC236}">
                    <a16:creationId xmlns:a16="http://schemas.microsoft.com/office/drawing/2014/main" id="{89041EDF-AEA4-196B-6A0D-20FB44DF6D82}"/>
                  </a:ext>
                </a:extLst>
              </p:cNvPr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9004;p60">
                <a:extLst>
                  <a:ext uri="{FF2B5EF4-FFF2-40B4-BE49-F238E27FC236}">
                    <a16:creationId xmlns:a16="http://schemas.microsoft.com/office/drawing/2014/main" id="{CAFFF225-5DF9-4036-1369-20EEE8868BE7}"/>
                  </a:ext>
                </a:extLst>
              </p:cNvPr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9005;p60">
                <a:extLst>
                  <a:ext uri="{FF2B5EF4-FFF2-40B4-BE49-F238E27FC236}">
                    <a16:creationId xmlns:a16="http://schemas.microsoft.com/office/drawing/2014/main" id="{6A33AAFB-0DC7-A521-07C5-3B81A5EE3ABC}"/>
                  </a:ext>
                </a:extLst>
              </p:cNvPr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9006;p60">
                <a:extLst>
                  <a:ext uri="{FF2B5EF4-FFF2-40B4-BE49-F238E27FC236}">
                    <a16:creationId xmlns:a16="http://schemas.microsoft.com/office/drawing/2014/main" id="{BA5E902B-5420-980A-0E94-F90738838588}"/>
                  </a:ext>
                </a:extLst>
              </p:cNvPr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9007;p60">
                <a:extLst>
                  <a:ext uri="{FF2B5EF4-FFF2-40B4-BE49-F238E27FC236}">
                    <a16:creationId xmlns:a16="http://schemas.microsoft.com/office/drawing/2014/main" id="{4E5D6EBD-A50F-1342-F011-B71760EBAE0E}"/>
                  </a:ext>
                </a:extLst>
              </p:cNvPr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9008;p60">
                <a:extLst>
                  <a:ext uri="{FF2B5EF4-FFF2-40B4-BE49-F238E27FC236}">
                    <a16:creationId xmlns:a16="http://schemas.microsoft.com/office/drawing/2014/main" id="{F9CB3801-A690-D600-C1C7-7A32E23C2CA8}"/>
                  </a:ext>
                </a:extLst>
              </p:cNvPr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9009;p60">
                <a:extLst>
                  <a:ext uri="{FF2B5EF4-FFF2-40B4-BE49-F238E27FC236}">
                    <a16:creationId xmlns:a16="http://schemas.microsoft.com/office/drawing/2014/main" id="{61F2E120-4A39-C495-6FA3-8A9AC0C2A62D}"/>
                  </a:ext>
                </a:extLst>
              </p:cNvPr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9010;p60">
              <a:extLst>
                <a:ext uri="{FF2B5EF4-FFF2-40B4-BE49-F238E27FC236}">
                  <a16:creationId xmlns:a16="http://schemas.microsoft.com/office/drawing/2014/main" id="{38D422AE-D288-C538-B1B9-5F05B828C12F}"/>
                </a:ext>
              </a:extLst>
            </p:cNvPr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707" name="Google Shape;9011;p60">
                <a:extLst>
                  <a:ext uri="{FF2B5EF4-FFF2-40B4-BE49-F238E27FC236}">
                    <a16:creationId xmlns:a16="http://schemas.microsoft.com/office/drawing/2014/main" id="{1CF0AC27-C97A-91C8-EA4C-089403C88799}"/>
                  </a:ext>
                </a:extLst>
              </p:cNvPr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9012;p60">
                <a:extLst>
                  <a:ext uri="{FF2B5EF4-FFF2-40B4-BE49-F238E27FC236}">
                    <a16:creationId xmlns:a16="http://schemas.microsoft.com/office/drawing/2014/main" id="{F05A4298-0F65-656B-4682-5F65FA2CA58E}"/>
                  </a:ext>
                </a:extLst>
              </p:cNvPr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9013;p60">
                <a:extLst>
                  <a:ext uri="{FF2B5EF4-FFF2-40B4-BE49-F238E27FC236}">
                    <a16:creationId xmlns:a16="http://schemas.microsoft.com/office/drawing/2014/main" id="{6AFEAF4A-BC59-D091-3AB4-ACBFA58D3EDB}"/>
                  </a:ext>
                </a:extLst>
              </p:cNvPr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9014;p60">
                <a:extLst>
                  <a:ext uri="{FF2B5EF4-FFF2-40B4-BE49-F238E27FC236}">
                    <a16:creationId xmlns:a16="http://schemas.microsoft.com/office/drawing/2014/main" id="{500288C0-D3E2-3EFA-2C67-2DAF66D668FA}"/>
                  </a:ext>
                </a:extLst>
              </p:cNvPr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9015;p60">
                <a:extLst>
                  <a:ext uri="{FF2B5EF4-FFF2-40B4-BE49-F238E27FC236}">
                    <a16:creationId xmlns:a16="http://schemas.microsoft.com/office/drawing/2014/main" id="{28F3711B-9C47-EBAF-6A7D-1A7C5B8E060F}"/>
                  </a:ext>
                </a:extLst>
              </p:cNvPr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9016;p60">
                <a:extLst>
                  <a:ext uri="{FF2B5EF4-FFF2-40B4-BE49-F238E27FC236}">
                    <a16:creationId xmlns:a16="http://schemas.microsoft.com/office/drawing/2014/main" id="{908855FC-E91A-1E1A-78A1-984AF3A7A967}"/>
                  </a:ext>
                </a:extLst>
              </p:cNvPr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9017;p60">
                <a:extLst>
                  <a:ext uri="{FF2B5EF4-FFF2-40B4-BE49-F238E27FC236}">
                    <a16:creationId xmlns:a16="http://schemas.microsoft.com/office/drawing/2014/main" id="{78BE3829-F272-2349-6B70-357EBD3B7691}"/>
                  </a:ext>
                </a:extLst>
              </p:cNvPr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9018;p60">
                <a:extLst>
                  <a:ext uri="{FF2B5EF4-FFF2-40B4-BE49-F238E27FC236}">
                    <a16:creationId xmlns:a16="http://schemas.microsoft.com/office/drawing/2014/main" id="{95C2F770-3AB2-E176-F833-18958D13D75A}"/>
                  </a:ext>
                </a:extLst>
              </p:cNvPr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9019;p60">
                <a:extLst>
                  <a:ext uri="{FF2B5EF4-FFF2-40B4-BE49-F238E27FC236}">
                    <a16:creationId xmlns:a16="http://schemas.microsoft.com/office/drawing/2014/main" id="{33F75828-982A-AECF-E10C-56C51B181189}"/>
                  </a:ext>
                </a:extLst>
              </p:cNvPr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9020;p60">
                <a:extLst>
                  <a:ext uri="{FF2B5EF4-FFF2-40B4-BE49-F238E27FC236}">
                    <a16:creationId xmlns:a16="http://schemas.microsoft.com/office/drawing/2014/main" id="{DBCFE9A7-48B4-3C65-864E-B3F89C277564}"/>
                  </a:ext>
                </a:extLst>
              </p:cNvPr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9021;p60">
              <a:extLst>
                <a:ext uri="{FF2B5EF4-FFF2-40B4-BE49-F238E27FC236}">
                  <a16:creationId xmlns:a16="http://schemas.microsoft.com/office/drawing/2014/main" id="{325D20E7-7646-0659-C51A-BE2BFCD7B7CE}"/>
                </a:ext>
              </a:extLst>
            </p:cNvPr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695" name="Google Shape;9022;p60">
                <a:extLst>
                  <a:ext uri="{FF2B5EF4-FFF2-40B4-BE49-F238E27FC236}">
                    <a16:creationId xmlns:a16="http://schemas.microsoft.com/office/drawing/2014/main" id="{768827D4-EBF1-D6FA-08E3-12A9BD3463CE}"/>
                  </a:ext>
                </a:extLst>
              </p:cNvPr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9023;p60">
                <a:extLst>
                  <a:ext uri="{FF2B5EF4-FFF2-40B4-BE49-F238E27FC236}">
                    <a16:creationId xmlns:a16="http://schemas.microsoft.com/office/drawing/2014/main" id="{FEA2824B-0480-E638-1FA5-C42E30FB812C}"/>
                  </a:ext>
                </a:extLst>
              </p:cNvPr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9024;p60">
                <a:extLst>
                  <a:ext uri="{FF2B5EF4-FFF2-40B4-BE49-F238E27FC236}">
                    <a16:creationId xmlns:a16="http://schemas.microsoft.com/office/drawing/2014/main" id="{327FEC92-6E70-C1FD-3882-3EF8BDCDD226}"/>
                  </a:ext>
                </a:extLst>
              </p:cNvPr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9025;p60">
                <a:extLst>
                  <a:ext uri="{FF2B5EF4-FFF2-40B4-BE49-F238E27FC236}">
                    <a16:creationId xmlns:a16="http://schemas.microsoft.com/office/drawing/2014/main" id="{986D83B7-F8C9-F793-27D2-4BA8D7ABAB5F}"/>
                  </a:ext>
                </a:extLst>
              </p:cNvPr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9026;p60">
                <a:extLst>
                  <a:ext uri="{FF2B5EF4-FFF2-40B4-BE49-F238E27FC236}">
                    <a16:creationId xmlns:a16="http://schemas.microsoft.com/office/drawing/2014/main" id="{B86DF20E-0EAA-F6F2-27A9-101FD09B7485}"/>
                  </a:ext>
                </a:extLst>
              </p:cNvPr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9027;p60">
                <a:extLst>
                  <a:ext uri="{FF2B5EF4-FFF2-40B4-BE49-F238E27FC236}">
                    <a16:creationId xmlns:a16="http://schemas.microsoft.com/office/drawing/2014/main" id="{177C7DD6-9519-6A16-832D-E66BA8383C8C}"/>
                  </a:ext>
                </a:extLst>
              </p:cNvPr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9028;p60">
                <a:extLst>
                  <a:ext uri="{FF2B5EF4-FFF2-40B4-BE49-F238E27FC236}">
                    <a16:creationId xmlns:a16="http://schemas.microsoft.com/office/drawing/2014/main" id="{B9854720-2642-DC9D-FAE9-CC1A8B7D8B20}"/>
                  </a:ext>
                </a:extLst>
              </p:cNvPr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9029;p60">
                <a:extLst>
                  <a:ext uri="{FF2B5EF4-FFF2-40B4-BE49-F238E27FC236}">
                    <a16:creationId xmlns:a16="http://schemas.microsoft.com/office/drawing/2014/main" id="{74A76D01-FAC6-5651-CB17-4911EDC12BE4}"/>
                  </a:ext>
                </a:extLst>
              </p:cNvPr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9030;p60">
                <a:extLst>
                  <a:ext uri="{FF2B5EF4-FFF2-40B4-BE49-F238E27FC236}">
                    <a16:creationId xmlns:a16="http://schemas.microsoft.com/office/drawing/2014/main" id="{A6661194-ECA1-95F8-A881-E31021FCDF61}"/>
                  </a:ext>
                </a:extLst>
              </p:cNvPr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9031;p60">
                <a:extLst>
                  <a:ext uri="{FF2B5EF4-FFF2-40B4-BE49-F238E27FC236}">
                    <a16:creationId xmlns:a16="http://schemas.microsoft.com/office/drawing/2014/main" id="{B7BC0F1E-0819-7729-7CA1-57E778958BEB}"/>
                  </a:ext>
                </a:extLst>
              </p:cNvPr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9032;p60">
              <a:extLst>
                <a:ext uri="{FF2B5EF4-FFF2-40B4-BE49-F238E27FC236}">
                  <a16:creationId xmlns:a16="http://schemas.microsoft.com/office/drawing/2014/main" id="{877AC30A-5BB2-D492-5629-12CA7C3E31C7}"/>
                </a:ext>
              </a:extLst>
            </p:cNvPr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685" name="Google Shape;9033;p60">
                <a:extLst>
                  <a:ext uri="{FF2B5EF4-FFF2-40B4-BE49-F238E27FC236}">
                    <a16:creationId xmlns:a16="http://schemas.microsoft.com/office/drawing/2014/main" id="{7782E51F-8E9D-BBB9-E49F-614ECC0EA649}"/>
                  </a:ext>
                </a:extLst>
              </p:cNvPr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9034;p60">
                <a:extLst>
                  <a:ext uri="{FF2B5EF4-FFF2-40B4-BE49-F238E27FC236}">
                    <a16:creationId xmlns:a16="http://schemas.microsoft.com/office/drawing/2014/main" id="{6CE31DAA-3813-3C82-64AF-048FD37438F3}"/>
                  </a:ext>
                </a:extLst>
              </p:cNvPr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9035;p60">
                <a:extLst>
                  <a:ext uri="{FF2B5EF4-FFF2-40B4-BE49-F238E27FC236}">
                    <a16:creationId xmlns:a16="http://schemas.microsoft.com/office/drawing/2014/main" id="{53A6F261-B1BB-19FB-DFBA-5D129D71514B}"/>
                  </a:ext>
                </a:extLst>
              </p:cNvPr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9036;p60">
                <a:extLst>
                  <a:ext uri="{FF2B5EF4-FFF2-40B4-BE49-F238E27FC236}">
                    <a16:creationId xmlns:a16="http://schemas.microsoft.com/office/drawing/2014/main" id="{1668C375-E7F7-7F28-06E8-62F9958605FA}"/>
                  </a:ext>
                </a:extLst>
              </p:cNvPr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9037;p60">
                <a:extLst>
                  <a:ext uri="{FF2B5EF4-FFF2-40B4-BE49-F238E27FC236}">
                    <a16:creationId xmlns:a16="http://schemas.microsoft.com/office/drawing/2014/main" id="{705859FB-CE4A-4AEC-A166-D30203C805DC}"/>
                  </a:ext>
                </a:extLst>
              </p:cNvPr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9038;p60">
                <a:extLst>
                  <a:ext uri="{FF2B5EF4-FFF2-40B4-BE49-F238E27FC236}">
                    <a16:creationId xmlns:a16="http://schemas.microsoft.com/office/drawing/2014/main" id="{8B3E365B-0A72-0A78-B07E-D04A4B8F1262}"/>
                  </a:ext>
                </a:extLst>
              </p:cNvPr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9039;p60">
                <a:extLst>
                  <a:ext uri="{FF2B5EF4-FFF2-40B4-BE49-F238E27FC236}">
                    <a16:creationId xmlns:a16="http://schemas.microsoft.com/office/drawing/2014/main" id="{3D575702-725D-CD0B-A9BB-D7E4D5171A8A}"/>
                  </a:ext>
                </a:extLst>
              </p:cNvPr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9040;p60">
                <a:extLst>
                  <a:ext uri="{FF2B5EF4-FFF2-40B4-BE49-F238E27FC236}">
                    <a16:creationId xmlns:a16="http://schemas.microsoft.com/office/drawing/2014/main" id="{FEB79E3C-8EB4-8778-31A3-65392E7D0A0E}"/>
                  </a:ext>
                </a:extLst>
              </p:cNvPr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9041;p60">
                <a:extLst>
                  <a:ext uri="{FF2B5EF4-FFF2-40B4-BE49-F238E27FC236}">
                    <a16:creationId xmlns:a16="http://schemas.microsoft.com/office/drawing/2014/main" id="{679A37B2-A5A4-4E3E-00DB-5F01DACD800D}"/>
                  </a:ext>
                </a:extLst>
              </p:cNvPr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9042;p60">
                <a:extLst>
                  <a:ext uri="{FF2B5EF4-FFF2-40B4-BE49-F238E27FC236}">
                    <a16:creationId xmlns:a16="http://schemas.microsoft.com/office/drawing/2014/main" id="{FE4C1C8A-3B65-7418-EBBF-319CF6CC81AE}"/>
                  </a:ext>
                </a:extLst>
              </p:cNvPr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9043;p60">
              <a:extLst>
                <a:ext uri="{FF2B5EF4-FFF2-40B4-BE49-F238E27FC236}">
                  <a16:creationId xmlns:a16="http://schemas.microsoft.com/office/drawing/2014/main" id="{BD827958-88D8-8A93-E026-B3C15F31B92D}"/>
                </a:ext>
              </a:extLst>
            </p:cNvPr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675" name="Google Shape;9044;p60">
                <a:extLst>
                  <a:ext uri="{FF2B5EF4-FFF2-40B4-BE49-F238E27FC236}">
                    <a16:creationId xmlns:a16="http://schemas.microsoft.com/office/drawing/2014/main" id="{2FA55A0C-73E3-E65E-3ABC-88B95060895E}"/>
                  </a:ext>
                </a:extLst>
              </p:cNvPr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9045;p60">
                <a:extLst>
                  <a:ext uri="{FF2B5EF4-FFF2-40B4-BE49-F238E27FC236}">
                    <a16:creationId xmlns:a16="http://schemas.microsoft.com/office/drawing/2014/main" id="{6E45DC29-1DEA-A80B-F1A7-58B2C90A8011}"/>
                  </a:ext>
                </a:extLst>
              </p:cNvPr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9046;p60">
                <a:extLst>
                  <a:ext uri="{FF2B5EF4-FFF2-40B4-BE49-F238E27FC236}">
                    <a16:creationId xmlns:a16="http://schemas.microsoft.com/office/drawing/2014/main" id="{ACC10FD4-1D4B-4017-5280-4DFB0AB81433}"/>
                  </a:ext>
                </a:extLst>
              </p:cNvPr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9047;p60">
                <a:extLst>
                  <a:ext uri="{FF2B5EF4-FFF2-40B4-BE49-F238E27FC236}">
                    <a16:creationId xmlns:a16="http://schemas.microsoft.com/office/drawing/2014/main" id="{048EB00A-4206-0609-DAEC-C48FC85942DC}"/>
                  </a:ext>
                </a:extLst>
              </p:cNvPr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9048;p60">
                <a:extLst>
                  <a:ext uri="{FF2B5EF4-FFF2-40B4-BE49-F238E27FC236}">
                    <a16:creationId xmlns:a16="http://schemas.microsoft.com/office/drawing/2014/main" id="{EF067758-7022-42FD-C96B-24D391239E7F}"/>
                  </a:ext>
                </a:extLst>
              </p:cNvPr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9049;p60">
                <a:extLst>
                  <a:ext uri="{FF2B5EF4-FFF2-40B4-BE49-F238E27FC236}">
                    <a16:creationId xmlns:a16="http://schemas.microsoft.com/office/drawing/2014/main" id="{C2566B69-59B5-6D33-4C7A-3DF940F5E319}"/>
                  </a:ext>
                </a:extLst>
              </p:cNvPr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9050;p60">
                <a:extLst>
                  <a:ext uri="{FF2B5EF4-FFF2-40B4-BE49-F238E27FC236}">
                    <a16:creationId xmlns:a16="http://schemas.microsoft.com/office/drawing/2014/main" id="{90F37FBB-F177-1B34-E012-E80E0D039B41}"/>
                  </a:ext>
                </a:extLst>
              </p:cNvPr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9051;p60">
                <a:extLst>
                  <a:ext uri="{FF2B5EF4-FFF2-40B4-BE49-F238E27FC236}">
                    <a16:creationId xmlns:a16="http://schemas.microsoft.com/office/drawing/2014/main" id="{040BDA5B-F786-3C67-49DE-2ED584E7E9F7}"/>
                  </a:ext>
                </a:extLst>
              </p:cNvPr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9052;p60">
                <a:extLst>
                  <a:ext uri="{FF2B5EF4-FFF2-40B4-BE49-F238E27FC236}">
                    <a16:creationId xmlns:a16="http://schemas.microsoft.com/office/drawing/2014/main" id="{ECFE0D4D-594C-AE63-D17B-A122F7923239}"/>
                  </a:ext>
                </a:extLst>
              </p:cNvPr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9053;p60">
                <a:extLst>
                  <a:ext uri="{FF2B5EF4-FFF2-40B4-BE49-F238E27FC236}">
                    <a16:creationId xmlns:a16="http://schemas.microsoft.com/office/drawing/2014/main" id="{12274E03-B5DE-E629-D986-B94B14798163}"/>
                  </a:ext>
                </a:extLst>
              </p:cNvPr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9054;p60">
              <a:extLst>
                <a:ext uri="{FF2B5EF4-FFF2-40B4-BE49-F238E27FC236}">
                  <a16:creationId xmlns:a16="http://schemas.microsoft.com/office/drawing/2014/main" id="{D4BEB213-F705-87C9-1891-353B17CAA074}"/>
                </a:ext>
              </a:extLst>
            </p:cNvPr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25" name="Google Shape;9055;p60">
                <a:extLst>
                  <a:ext uri="{FF2B5EF4-FFF2-40B4-BE49-F238E27FC236}">
                    <a16:creationId xmlns:a16="http://schemas.microsoft.com/office/drawing/2014/main" id="{457D5450-7F41-1551-1B4E-3EE6ADA5FDED}"/>
                  </a:ext>
                </a:extLst>
              </p:cNvPr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056;p60">
                <a:extLst>
                  <a:ext uri="{FF2B5EF4-FFF2-40B4-BE49-F238E27FC236}">
                    <a16:creationId xmlns:a16="http://schemas.microsoft.com/office/drawing/2014/main" id="{C8FA6B34-996B-6B9F-E3A3-49EB5DA25E83}"/>
                  </a:ext>
                </a:extLst>
              </p:cNvPr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057;p60">
                <a:extLst>
                  <a:ext uri="{FF2B5EF4-FFF2-40B4-BE49-F238E27FC236}">
                    <a16:creationId xmlns:a16="http://schemas.microsoft.com/office/drawing/2014/main" id="{0D36776D-8EF5-4913-D2CC-6018ADB5FD6A}"/>
                  </a:ext>
                </a:extLst>
              </p:cNvPr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058;p60">
                <a:extLst>
                  <a:ext uri="{FF2B5EF4-FFF2-40B4-BE49-F238E27FC236}">
                    <a16:creationId xmlns:a16="http://schemas.microsoft.com/office/drawing/2014/main" id="{4B8AEE61-1219-0419-8FFA-A6E835E82F13}"/>
                  </a:ext>
                </a:extLst>
              </p:cNvPr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059;p60">
                <a:extLst>
                  <a:ext uri="{FF2B5EF4-FFF2-40B4-BE49-F238E27FC236}">
                    <a16:creationId xmlns:a16="http://schemas.microsoft.com/office/drawing/2014/main" id="{ED8CB85B-2071-99A6-5C5B-C92CC1D4A978}"/>
                  </a:ext>
                </a:extLst>
              </p:cNvPr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060;p60">
                <a:extLst>
                  <a:ext uri="{FF2B5EF4-FFF2-40B4-BE49-F238E27FC236}">
                    <a16:creationId xmlns:a16="http://schemas.microsoft.com/office/drawing/2014/main" id="{40FCDD4B-B4D3-913F-E2DF-7E8101879FA6}"/>
                  </a:ext>
                </a:extLst>
              </p:cNvPr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61;p60">
                <a:extLst>
                  <a:ext uri="{FF2B5EF4-FFF2-40B4-BE49-F238E27FC236}">
                    <a16:creationId xmlns:a16="http://schemas.microsoft.com/office/drawing/2014/main" id="{EFFC0115-A100-3711-4186-09882BAA431E}"/>
                  </a:ext>
                </a:extLst>
              </p:cNvPr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9062;p60">
                <a:extLst>
                  <a:ext uri="{FF2B5EF4-FFF2-40B4-BE49-F238E27FC236}">
                    <a16:creationId xmlns:a16="http://schemas.microsoft.com/office/drawing/2014/main" id="{4383AFD4-AC79-AC21-68DD-5C1A7D67902A}"/>
                  </a:ext>
                </a:extLst>
              </p:cNvPr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9063;p60">
                <a:extLst>
                  <a:ext uri="{FF2B5EF4-FFF2-40B4-BE49-F238E27FC236}">
                    <a16:creationId xmlns:a16="http://schemas.microsoft.com/office/drawing/2014/main" id="{F3A226FE-2013-4E01-2487-DD3FC0B267CF}"/>
                  </a:ext>
                </a:extLst>
              </p:cNvPr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9064;p60">
                <a:extLst>
                  <a:ext uri="{FF2B5EF4-FFF2-40B4-BE49-F238E27FC236}">
                    <a16:creationId xmlns:a16="http://schemas.microsoft.com/office/drawing/2014/main" id="{F1AFA9F2-3CD3-FAD9-E533-00D10233DE0A}"/>
                  </a:ext>
                </a:extLst>
              </p:cNvPr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9065;p60">
              <a:extLst>
                <a:ext uri="{FF2B5EF4-FFF2-40B4-BE49-F238E27FC236}">
                  <a16:creationId xmlns:a16="http://schemas.microsoft.com/office/drawing/2014/main" id="{F5E3940B-40E9-43AF-25A8-7313F58B2F75}"/>
                </a:ext>
              </a:extLst>
            </p:cNvPr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15" name="Google Shape;9066;p60">
                <a:extLst>
                  <a:ext uri="{FF2B5EF4-FFF2-40B4-BE49-F238E27FC236}">
                    <a16:creationId xmlns:a16="http://schemas.microsoft.com/office/drawing/2014/main" id="{5A6E1201-76DC-297F-B828-6F4EC7855B66}"/>
                  </a:ext>
                </a:extLst>
              </p:cNvPr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067;p60">
                <a:extLst>
                  <a:ext uri="{FF2B5EF4-FFF2-40B4-BE49-F238E27FC236}">
                    <a16:creationId xmlns:a16="http://schemas.microsoft.com/office/drawing/2014/main" id="{47B4D62C-F2D4-9D3A-4C9C-F0D46C4F8C24}"/>
                  </a:ext>
                </a:extLst>
              </p:cNvPr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068;p60">
                <a:extLst>
                  <a:ext uri="{FF2B5EF4-FFF2-40B4-BE49-F238E27FC236}">
                    <a16:creationId xmlns:a16="http://schemas.microsoft.com/office/drawing/2014/main" id="{7A3F608A-1D37-8D4E-AD16-F7085C6FE671}"/>
                  </a:ext>
                </a:extLst>
              </p:cNvPr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069;p60">
                <a:extLst>
                  <a:ext uri="{FF2B5EF4-FFF2-40B4-BE49-F238E27FC236}">
                    <a16:creationId xmlns:a16="http://schemas.microsoft.com/office/drawing/2014/main" id="{1A8D5952-D469-23ED-E800-647397649831}"/>
                  </a:ext>
                </a:extLst>
              </p:cNvPr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070;p60">
                <a:extLst>
                  <a:ext uri="{FF2B5EF4-FFF2-40B4-BE49-F238E27FC236}">
                    <a16:creationId xmlns:a16="http://schemas.microsoft.com/office/drawing/2014/main" id="{9458AB86-83F7-8BEA-B982-829293D1C14B}"/>
                  </a:ext>
                </a:extLst>
              </p:cNvPr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071;p60">
                <a:extLst>
                  <a:ext uri="{FF2B5EF4-FFF2-40B4-BE49-F238E27FC236}">
                    <a16:creationId xmlns:a16="http://schemas.microsoft.com/office/drawing/2014/main" id="{A830890D-F705-DDF1-7A07-E0808C50977D}"/>
                  </a:ext>
                </a:extLst>
              </p:cNvPr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072;p60">
                <a:extLst>
                  <a:ext uri="{FF2B5EF4-FFF2-40B4-BE49-F238E27FC236}">
                    <a16:creationId xmlns:a16="http://schemas.microsoft.com/office/drawing/2014/main" id="{5FD1A1D1-5A16-5552-DF0B-88173158A16D}"/>
                  </a:ext>
                </a:extLst>
              </p:cNvPr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073;p60">
                <a:extLst>
                  <a:ext uri="{FF2B5EF4-FFF2-40B4-BE49-F238E27FC236}">
                    <a16:creationId xmlns:a16="http://schemas.microsoft.com/office/drawing/2014/main" id="{77DA0FB6-D999-5004-A0FA-1CC6317BD31B}"/>
                  </a:ext>
                </a:extLst>
              </p:cNvPr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074;p60">
                <a:extLst>
                  <a:ext uri="{FF2B5EF4-FFF2-40B4-BE49-F238E27FC236}">
                    <a16:creationId xmlns:a16="http://schemas.microsoft.com/office/drawing/2014/main" id="{67FFD872-D3A0-1AD1-CDB6-89FA15B1580C}"/>
                  </a:ext>
                </a:extLst>
              </p:cNvPr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075;p60">
                <a:extLst>
                  <a:ext uri="{FF2B5EF4-FFF2-40B4-BE49-F238E27FC236}">
                    <a16:creationId xmlns:a16="http://schemas.microsoft.com/office/drawing/2014/main" id="{3879F18C-FD0F-B005-2EF2-AA6134682880}"/>
                  </a:ext>
                </a:extLst>
              </p:cNvPr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40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 txBox="1">
            <a:spLocks noGrp="1"/>
          </p:cNvSpPr>
          <p:nvPr>
            <p:ph type="subTitle" idx="1"/>
          </p:nvPr>
        </p:nvSpPr>
        <p:spPr>
          <a:xfrm>
            <a:off x="920077" y="1329703"/>
            <a:ext cx="6168893" cy="431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indent="-1714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problém  </a:t>
            </a:r>
          </a:p>
          <a:p>
            <a:pPr marL="152400" indent="0" algn="l"/>
            <a:endParaRPr lang="cs-CZ" dirty="0"/>
          </a:p>
          <a:p>
            <a:pPr marL="323850" indent="-171450" algn="l">
              <a:buFont typeface="Wingdings" panose="05000000000000000000" pitchFamily="2" charset="2"/>
              <a:buChar char="§"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2" name="Google Shape;702;p31"/>
          <p:cNvSpPr txBox="1">
            <a:spLocks noGrp="1"/>
          </p:cNvSpPr>
          <p:nvPr>
            <p:ph type="title"/>
          </p:nvPr>
        </p:nvSpPr>
        <p:spPr>
          <a:xfrm>
            <a:off x="983575" y="805072"/>
            <a:ext cx="680432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cs-CZ" sz="3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Teoreticko-metodologická část</a:t>
            </a:r>
            <a:endParaRPr lang="cs-CZ" dirty="0"/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4ABCAC6-2BF7-7683-D58E-DCBD145CB3C6}"/>
              </a:ext>
            </a:extLst>
          </p:cNvPr>
          <p:cNvCxnSpPr>
            <a:cxnSpLocks/>
          </p:cNvCxnSpPr>
          <p:nvPr/>
        </p:nvCxnSpPr>
        <p:spPr>
          <a:xfrm flipV="1">
            <a:off x="3630928" y="2046642"/>
            <a:ext cx="303530" cy="460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203AB91E-87BD-5A6A-783D-83816FD11CCB}"/>
              </a:ext>
            </a:extLst>
          </p:cNvPr>
          <p:cNvCxnSpPr>
            <a:cxnSpLocks/>
          </p:cNvCxnSpPr>
          <p:nvPr/>
        </p:nvCxnSpPr>
        <p:spPr>
          <a:xfrm flipH="1" flipV="1">
            <a:off x="5176313" y="2025980"/>
            <a:ext cx="283845" cy="436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B39C30ED-2CBD-AC00-6BA2-EC39D2CEC3ED}"/>
              </a:ext>
            </a:extLst>
          </p:cNvPr>
          <p:cNvCxnSpPr>
            <a:cxnSpLocks/>
          </p:cNvCxnSpPr>
          <p:nvPr/>
        </p:nvCxnSpPr>
        <p:spPr>
          <a:xfrm flipV="1">
            <a:off x="5200443" y="3163814"/>
            <a:ext cx="259715" cy="311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71DE467-A375-2380-8214-69C750D10C45}"/>
              </a:ext>
            </a:extLst>
          </p:cNvPr>
          <p:cNvCxnSpPr>
            <a:cxnSpLocks/>
          </p:cNvCxnSpPr>
          <p:nvPr/>
        </p:nvCxnSpPr>
        <p:spPr>
          <a:xfrm flipH="1" flipV="1">
            <a:off x="3653213" y="3163814"/>
            <a:ext cx="288925" cy="328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9BBAF2D-53D6-4DE3-4A94-6A6FA1478027}"/>
              </a:ext>
            </a:extLst>
          </p:cNvPr>
          <p:cNvCxnSpPr>
            <a:cxnSpLocks/>
          </p:cNvCxnSpPr>
          <p:nvPr/>
        </p:nvCxnSpPr>
        <p:spPr>
          <a:xfrm flipH="1" flipV="1">
            <a:off x="3482233" y="3186695"/>
            <a:ext cx="311150" cy="1191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12CA140-78D3-92DE-B56B-EEAF2680DD13}"/>
              </a:ext>
            </a:extLst>
          </p:cNvPr>
          <p:cNvCxnSpPr>
            <a:cxnSpLocks/>
          </p:cNvCxnSpPr>
          <p:nvPr/>
        </p:nvCxnSpPr>
        <p:spPr>
          <a:xfrm flipV="1">
            <a:off x="5350619" y="3186695"/>
            <a:ext cx="261620" cy="1191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bdélník 15">
            <a:extLst>
              <a:ext uri="{FF2B5EF4-FFF2-40B4-BE49-F238E27FC236}">
                <a16:creationId xmlns:a16="http://schemas.microsoft.com/office/drawing/2014/main" id="{EFF0CB72-55EE-3D33-A441-2069BDF35242}"/>
              </a:ext>
            </a:extLst>
          </p:cNvPr>
          <p:cNvSpPr>
            <a:spLocks/>
          </p:cNvSpPr>
          <p:nvPr/>
        </p:nvSpPr>
        <p:spPr bwMode="auto">
          <a:xfrm>
            <a:off x="4004523" y="1506767"/>
            <a:ext cx="1101725" cy="5461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bdélník 12">
            <a:extLst>
              <a:ext uri="{FF2B5EF4-FFF2-40B4-BE49-F238E27FC236}">
                <a16:creationId xmlns:a16="http://schemas.microsoft.com/office/drawing/2014/main" id="{F1360E73-ECDA-C5AA-2923-DD524BE40A07}"/>
              </a:ext>
            </a:extLst>
          </p:cNvPr>
          <p:cNvSpPr>
            <a:spLocks/>
          </p:cNvSpPr>
          <p:nvPr/>
        </p:nvSpPr>
        <p:spPr bwMode="auto">
          <a:xfrm>
            <a:off x="2643387" y="2573806"/>
            <a:ext cx="1101725" cy="5461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VCMT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délník 11">
            <a:extLst>
              <a:ext uri="{FF2B5EF4-FFF2-40B4-BE49-F238E27FC236}">
                <a16:creationId xmlns:a16="http://schemas.microsoft.com/office/drawing/2014/main" id="{1822F9BD-627D-EEAB-2C8F-C1CC2A9B05F4}"/>
              </a:ext>
            </a:extLst>
          </p:cNvPr>
          <p:cNvSpPr>
            <a:spLocks/>
          </p:cNvSpPr>
          <p:nvPr/>
        </p:nvSpPr>
        <p:spPr bwMode="auto">
          <a:xfrm>
            <a:off x="5485727" y="2573806"/>
            <a:ext cx="1101725" cy="5461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VCGT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bdélník 6">
            <a:extLst>
              <a:ext uri="{FF2B5EF4-FFF2-40B4-BE49-F238E27FC236}">
                <a16:creationId xmlns:a16="http://schemas.microsoft.com/office/drawing/2014/main" id="{60436333-691E-EDCF-D72C-9469B2FE8636}"/>
              </a:ext>
            </a:extLst>
          </p:cNvPr>
          <p:cNvSpPr>
            <a:spLocks/>
          </p:cNvSpPr>
          <p:nvPr/>
        </p:nvSpPr>
        <p:spPr bwMode="auto">
          <a:xfrm>
            <a:off x="4004523" y="3413763"/>
            <a:ext cx="1101725" cy="6159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Ř.p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výrobce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Ř.p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tabulky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bdélník 5">
            <a:extLst>
              <a:ext uri="{FF2B5EF4-FFF2-40B4-BE49-F238E27FC236}">
                <a16:creationId xmlns:a16="http://schemas.microsoft.com/office/drawing/2014/main" id="{3E406FF7-0BA9-9070-7AC5-D9EC13D84F02}"/>
              </a:ext>
            </a:extLst>
          </p:cNvPr>
          <p:cNvSpPr>
            <a:spLocks/>
          </p:cNvSpPr>
          <p:nvPr/>
        </p:nvSpPr>
        <p:spPr bwMode="auto">
          <a:xfrm>
            <a:off x="3981062" y="4265348"/>
            <a:ext cx="1146175" cy="6238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chlazením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 chlazení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D1A2D-57F2-B398-8FF9-5E1E1BF6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590" y="8050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8CAE3E1-CEF0-0CB0-3DF6-4457C28F7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590" y="12622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AD0BF29-014F-E4ED-4590-E42CCB7499F9}"/>
              </a:ext>
            </a:extLst>
          </p:cNvPr>
          <p:cNvSpPr txBox="1"/>
          <p:nvPr/>
        </p:nvSpPr>
        <p:spPr>
          <a:xfrm>
            <a:off x="5762415" y="3712953"/>
            <a:ext cx="3414396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25000"/>
                  </a:schemeClr>
                </a:solidFill>
              </a:rPr>
              <a:t>Řezné podmínky doporučené výrobcem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25000"/>
                  </a:schemeClr>
                </a:solidFill>
              </a:rPr>
              <a:t>Řezná rychlost v = 177 mm/min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25000"/>
                  </a:schemeClr>
                </a:solidFill>
              </a:rPr>
              <a:t>Posuv na otáčku f = 0,16 mm/</a:t>
            </a:r>
            <a:r>
              <a:rPr lang="cs-CZ" dirty="0" err="1">
                <a:solidFill>
                  <a:schemeClr val="bg1">
                    <a:lumMod val="25000"/>
                  </a:schemeClr>
                </a:solidFill>
              </a:rPr>
              <a:t>ot</a:t>
            </a:r>
            <a:endParaRPr lang="cs-CZ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25000"/>
                  </a:schemeClr>
                </a:solidFill>
              </a:rPr>
              <a:t>Řezné podmínky vypočítané z tabulek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25000"/>
                  </a:schemeClr>
                </a:solidFill>
              </a:rPr>
              <a:t>Řezná rychlost v = 120 m/min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25000"/>
                  </a:schemeClr>
                </a:solidFill>
              </a:rPr>
              <a:t>Posuv na otáčku f = 0,2 mm/</a:t>
            </a:r>
            <a:r>
              <a:rPr lang="cs-CZ" dirty="0" err="1">
                <a:solidFill>
                  <a:schemeClr val="bg1">
                    <a:lumMod val="25000"/>
                  </a:schemeClr>
                </a:solidFill>
              </a:rPr>
              <a:t>ot</a:t>
            </a:r>
            <a:endParaRPr lang="cs-CZ" dirty="0">
              <a:solidFill>
                <a:schemeClr val="bg1">
                  <a:lumMod val="2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62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Aplikační část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01;p31">
            <a:extLst>
              <a:ext uri="{FF2B5EF4-FFF2-40B4-BE49-F238E27FC236}">
                <a16:creationId xmlns:a16="http://schemas.microsoft.com/office/drawing/2014/main" id="{289C4F51-6807-BC59-9283-744D6470284A}"/>
              </a:ext>
            </a:extLst>
          </p:cNvPr>
          <p:cNvSpPr txBox="1">
            <a:spLocks/>
          </p:cNvSpPr>
          <p:nvPr/>
        </p:nvSpPr>
        <p:spPr>
          <a:xfrm>
            <a:off x="983575" y="1205513"/>
            <a:ext cx="7643590" cy="3684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50" indent="-285750">
              <a:buFont typeface="Wingdings" panose="05000000000000000000" pitchFamily="2" charset="2"/>
              <a:buChar char="§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2400"/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sp>
        <p:nvSpPr>
          <p:cNvPr id="5" name="Google Shape;701;p31">
            <a:extLst>
              <a:ext uri="{FF2B5EF4-FFF2-40B4-BE49-F238E27FC236}">
                <a16:creationId xmlns:a16="http://schemas.microsoft.com/office/drawing/2014/main" id="{2A3E2768-E01F-C19A-FCAB-A1842BFB4252}"/>
              </a:ext>
            </a:extLst>
          </p:cNvPr>
          <p:cNvSpPr txBox="1">
            <a:spLocks/>
          </p:cNvSpPr>
          <p:nvPr/>
        </p:nvSpPr>
        <p:spPr>
          <a:xfrm>
            <a:off x="983575" y="1298259"/>
            <a:ext cx="6168893" cy="431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indent="-1714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Výrobek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Západka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 1.4301</a:t>
            </a:r>
            <a:endParaRPr lang="cs-CZ" dirty="0">
              <a:solidFill>
                <a:schemeClr val="bg1">
                  <a:lumMod val="25000"/>
                </a:schemeClr>
              </a:solidFill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Stroje a nástroje 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Soustruh </a:t>
            </a:r>
            <a:r>
              <a:rPr lang="cs-CZ" sz="1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Masturn</a:t>
            </a: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550i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Hladící nůž SVJRC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Destičky VCMT, VCGT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Upichovací nůž HSA 2020R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Upichovací destička </a:t>
            </a:r>
            <a:r>
              <a:rPr lang="cs-CZ" sz="1600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SA35-3003 N-S1 AP5020</a:t>
            </a:r>
          </a:p>
          <a:p>
            <a:pPr marL="781050" lvl="1" indent="-171450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Drsnoměr</a:t>
            </a: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Mitutoyo</a:t>
            </a:r>
            <a:r>
              <a:rPr lang="cs-CZ" sz="1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SJ-410 </a:t>
            </a:r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35BF51-4331-5F17-7BAE-7EBFF9466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8" t="32309" r="30696" b="32290"/>
          <a:stretch/>
        </p:blipFill>
        <p:spPr>
          <a:xfrm>
            <a:off x="4961613" y="1298259"/>
            <a:ext cx="3665552" cy="182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Průběh zkoušek </a:t>
            </a:r>
            <a:endParaRPr dirty="0"/>
          </a:p>
        </p:txBody>
      </p:sp>
      <p:sp>
        <p:nvSpPr>
          <p:cNvPr id="675" name="Google Shape;675;p30"/>
          <p:cNvSpPr txBox="1">
            <a:spLocks noGrp="1"/>
          </p:cNvSpPr>
          <p:nvPr>
            <p:ph type="title" idx="2"/>
          </p:nvPr>
        </p:nvSpPr>
        <p:spPr>
          <a:xfrm>
            <a:off x="1576638" y="1283271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76" name="Google Shape;676;p30"/>
          <p:cNvSpPr txBox="1">
            <a:spLocks noGrp="1"/>
          </p:cNvSpPr>
          <p:nvPr>
            <p:ph type="title" idx="3"/>
          </p:nvPr>
        </p:nvSpPr>
        <p:spPr>
          <a:xfrm>
            <a:off x="1576650" y="3015191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77" name="Google Shape;677;p30"/>
          <p:cNvSpPr txBox="1">
            <a:spLocks noGrp="1"/>
          </p:cNvSpPr>
          <p:nvPr>
            <p:ph type="title" idx="4"/>
          </p:nvPr>
        </p:nvSpPr>
        <p:spPr>
          <a:xfrm>
            <a:off x="4204650" y="1283271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78" name="Google Shape;678;p30"/>
          <p:cNvSpPr txBox="1">
            <a:spLocks noGrp="1"/>
          </p:cNvSpPr>
          <p:nvPr>
            <p:ph type="title" idx="5"/>
          </p:nvPr>
        </p:nvSpPr>
        <p:spPr>
          <a:xfrm>
            <a:off x="4204663" y="3015191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79" name="Google Shape;679;p30"/>
          <p:cNvSpPr txBox="1">
            <a:spLocks noGrp="1"/>
          </p:cNvSpPr>
          <p:nvPr>
            <p:ph type="title" idx="6"/>
          </p:nvPr>
        </p:nvSpPr>
        <p:spPr>
          <a:xfrm>
            <a:off x="6832663" y="1283271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80" name="Google Shape;680;p30"/>
          <p:cNvSpPr txBox="1">
            <a:spLocks noGrp="1"/>
          </p:cNvSpPr>
          <p:nvPr>
            <p:ph type="title" idx="7"/>
          </p:nvPr>
        </p:nvSpPr>
        <p:spPr>
          <a:xfrm>
            <a:off x="6832675" y="3015191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681" name="Google Shape;681;p30"/>
          <p:cNvSpPr txBox="1">
            <a:spLocks noGrp="1"/>
          </p:cNvSpPr>
          <p:nvPr>
            <p:ph type="subTitle" idx="1"/>
          </p:nvPr>
        </p:nvSpPr>
        <p:spPr>
          <a:xfrm>
            <a:off x="1029600" y="2014663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Vytvoření pracovního programu </a:t>
            </a:r>
            <a:endParaRPr dirty="0"/>
          </a:p>
        </p:txBody>
      </p:sp>
      <p:sp>
        <p:nvSpPr>
          <p:cNvPr id="682" name="Google Shape;682;p30"/>
          <p:cNvSpPr txBox="1">
            <a:spLocks noGrp="1"/>
          </p:cNvSpPr>
          <p:nvPr>
            <p:ph type="subTitle" idx="8"/>
          </p:nvPr>
        </p:nvSpPr>
        <p:spPr>
          <a:xfrm>
            <a:off x="3507488" y="2014663"/>
            <a:ext cx="2129011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Definice rozměrů polotovaru v systému </a:t>
            </a:r>
            <a:endParaRPr dirty="0"/>
          </a:p>
        </p:txBody>
      </p:sp>
      <p:sp>
        <p:nvSpPr>
          <p:cNvPr id="683" name="Google Shape;683;p30"/>
          <p:cNvSpPr txBox="1">
            <a:spLocks noGrp="1"/>
          </p:cNvSpPr>
          <p:nvPr>
            <p:ph type="subTitle" idx="9"/>
          </p:nvPr>
        </p:nvSpPr>
        <p:spPr>
          <a:xfrm>
            <a:off x="6285625" y="2014663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Nastavení programu </a:t>
            </a:r>
            <a:endParaRPr dirty="0"/>
          </a:p>
        </p:txBody>
      </p:sp>
      <p:sp>
        <p:nvSpPr>
          <p:cNvPr id="684" name="Google Shape;684;p30"/>
          <p:cNvSpPr txBox="1">
            <a:spLocks noGrp="1"/>
          </p:cNvSpPr>
          <p:nvPr>
            <p:ph type="subTitle" idx="13"/>
          </p:nvPr>
        </p:nvSpPr>
        <p:spPr>
          <a:xfrm>
            <a:off x="1029588" y="3745550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Výroba západky </a:t>
            </a:r>
            <a:endParaRPr dirty="0"/>
          </a:p>
        </p:txBody>
      </p:sp>
      <p:sp>
        <p:nvSpPr>
          <p:cNvPr id="685" name="Google Shape;685;p30"/>
          <p:cNvSpPr txBox="1">
            <a:spLocks noGrp="1"/>
          </p:cNvSpPr>
          <p:nvPr>
            <p:ph type="subTitle" idx="14"/>
          </p:nvPr>
        </p:nvSpPr>
        <p:spPr>
          <a:xfrm>
            <a:off x="3657600" y="3745550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Měření drsnosti povrchů </a:t>
            </a:r>
            <a:endParaRPr dirty="0"/>
          </a:p>
        </p:txBody>
      </p:sp>
      <p:sp>
        <p:nvSpPr>
          <p:cNvPr id="686" name="Google Shape;686;p30"/>
          <p:cNvSpPr txBox="1">
            <a:spLocks noGrp="1"/>
          </p:cNvSpPr>
          <p:nvPr>
            <p:ph type="subTitle" idx="15"/>
          </p:nvPr>
        </p:nvSpPr>
        <p:spPr>
          <a:xfrm>
            <a:off x="6285613" y="3745550"/>
            <a:ext cx="1828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Zapsání výsledků do tabulky </a:t>
            </a:r>
            <a:endParaRPr dirty="0"/>
          </a:p>
        </p:txBody>
      </p:sp>
      <p:grpSp>
        <p:nvGrpSpPr>
          <p:cNvPr id="687" name="Google Shape;687;p30"/>
          <p:cNvGrpSpPr/>
          <p:nvPr/>
        </p:nvGrpSpPr>
        <p:grpSpPr>
          <a:xfrm>
            <a:off x="2794513" y="1560075"/>
            <a:ext cx="926975" cy="177800"/>
            <a:chOff x="4561725" y="1146400"/>
            <a:chExt cx="926975" cy="177800"/>
          </a:xfrm>
        </p:grpSpPr>
        <p:sp>
          <p:nvSpPr>
            <p:cNvPr id="688" name="Google Shape;688;p30"/>
            <p:cNvSpPr/>
            <p:nvPr/>
          </p:nvSpPr>
          <p:spPr>
            <a:xfrm>
              <a:off x="456172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1" y="0"/>
                  </a:moveTo>
                  <a:lnTo>
                    <a:pt x="6853" y="7111"/>
                  </a:lnTo>
                  <a:lnTo>
                    <a:pt x="11396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4775700" y="1146400"/>
              <a:ext cx="284975" cy="177800"/>
            </a:xfrm>
            <a:custGeom>
              <a:avLst/>
              <a:gdLst/>
              <a:ahLst/>
              <a:cxnLst/>
              <a:rect l="l" t="t" r="r" b="b"/>
              <a:pathLst>
                <a:path w="11399" h="7112" extrusionOk="0">
                  <a:moveTo>
                    <a:pt x="1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4989750" y="1146400"/>
              <a:ext cx="284950" cy="177800"/>
            </a:xfrm>
            <a:custGeom>
              <a:avLst/>
              <a:gdLst/>
              <a:ahLst/>
              <a:cxnLst/>
              <a:rect l="l" t="t" r="r" b="b"/>
              <a:pathLst>
                <a:path w="11398" h="7112" extrusionOk="0">
                  <a:moveTo>
                    <a:pt x="0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520377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0" y="0"/>
                  </a:moveTo>
                  <a:lnTo>
                    <a:pt x="6855" y="7111"/>
                  </a:lnTo>
                  <a:lnTo>
                    <a:pt x="11397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5422525" y="3292000"/>
            <a:ext cx="926975" cy="177800"/>
            <a:chOff x="4561725" y="1146400"/>
            <a:chExt cx="926975" cy="177800"/>
          </a:xfrm>
        </p:grpSpPr>
        <p:sp>
          <p:nvSpPr>
            <p:cNvPr id="693" name="Google Shape;693;p30"/>
            <p:cNvSpPr/>
            <p:nvPr/>
          </p:nvSpPr>
          <p:spPr>
            <a:xfrm>
              <a:off x="456172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1" y="0"/>
                  </a:moveTo>
                  <a:lnTo>
                    <a:pt x="6853" y="7111"/>
                  </a:lnTo>
                  <a:lnTo>
                    <a:pt x="11396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4775700" y="1146400"/>
              <a:ext cx="284975" cy="177800"/>
            </a:xfrm>
            <a:custGeom>
              <a:avLst/>
              <a:gdLst/>
              <a:ahLst/>
              <a:cxnLst/>
              <a:rect l="l" t="t" r="r" b="b"/>
              <a:pathLst>
                <a:path w="11399" h="7112" extrusionOk="0">
                  <a:moveTo>
                    <a:pt x="1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4989750" y="1146400"/>
              <a:ext cx="284950" cy="177800"/>
            </a:xfrm>
            <a:custGeom>
              <a:avLst/>
              <a:gdLst/>
              <a:ahLst/>
              <a:cxnLst/>
              <a:rect l="l" t="t" r="r" b="b"/>
              <a:pathLst>
                <a:path w="11398" h="7112" extrusionOk="0">
                  <a:moveTo>
                    <a:pt x="0" y="0"/>
                  </a:moveTo>
                  <a:lnTo>
                    <a:pt x="6855" y="7111"/>
                  </a:lnTo>
                  <a:lnTo>
                    <a:pt x="11398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5203775" y="1146400"/>
              <a:ext cx="284925" cy="177800"/>
            </a:xfrm>
            <a:custGeom>
              <a:avLst/>
              <a:gdLst/>
              <a:ahLst/>
              <a:cxnLst/>
              <a:rect l="l" t="t" r="r" b="b"/>
              <a:pathLst>
                <a:path w="11397" h="7112" extrusionOk="0">
                  <a:moveTo>
                    <a:pt x="0" y="0"/>
                  </a:moveTo>
                  <a:lnTo>
                    <a:pt x="6855" y="7111"/>
                  </a:lnTo>
                  <a:lnTo>
                    <a:pt x="11397" y="7111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047;p67">
            <a:extLst>
              <a:ext uri="{FF2B5EF4-FFF2-40B4-BE49-F238E27FC236}">
                <a16:creationId xmlns:a16="http://schemas.microsoft.com/office/drawing/2014/main" id="{AE194689-AEFA-7DDB-74EF-CDB7660CF740}"/>
              </a:ext>
            </a:extLst>
          </p:cNvPr>
          <p:cNvSpPr/>
          <p:nvPr/>
        </p:nvSpPr>
        <p:spPr>
          <a:xfrm>
            <a:off x="8424000" y="4480550"/>
            <a:ext cx="354363" cy="354395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74;p30">
            <a:extLst>
              <a:ext uri="{FF2B5EF4-FFF2-40B4-BE49-F238E27FC236}">
                <a16:creationId xmlns:a16="http://schemas.microsoft.com/office/drawing/2014/main" id="{6073BB2C-34B8-0972-41BE-22EFDD23D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D</a:t>
            </a:r>
            <a:r>
              <a:rPr lang="cs-CZ" sz="3000" dirty="0"/>
              <a:t>osáhnuté</a:t>
            </a:r>
            <a:r>
              <a:rPr lang="cs-CZ" sz="3200" dirty="0"/>
              <a:t> výsledky </a:t>
            </a:r>
            <a:endParaRPr sz="3200" dirty="0"/>
          </a:p>
        </p:txBody>
      </p:sp>
      <p:pic>
        <p:nvPicPr>
          <p:cNvPr id="9" name="Obrázek 8" descr="Obsah obrázku text, snímek obrazovky, diagram, Vykreslený graf&#10;&#10;Popis byl vytvořen automaticky">
            <a:extLst>
              <a:ext uri="{FF2B5EF4-FFF2-40B4-BE49-F238E27FC236}">
                <a16:creationId xmlns:a16="http://schemas.microsoft.com/office/drawing/2014/main" id="{27E71231-5AB3-2807-DB65-50BF8568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9814"/>
          <a:stretch/>
        </p:blipFill>
        <p:spPr bwMode="auto">
          <a:xfrm>
            <a:off x="1822605" y="1512294"/>
            <a:ext cx="5498790" cy="341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oogle Shape;10240;p63">
            <a:extLst>
              <a:ext uri="{FF2B5EF4-FFF2-40B4-BE49-F238E27FC236}">
                <a16:creationId xmlns:a16="http://schemas.microsoft.com/office/drawing/2014/main" id="{88A59DBC-B1A8-D080-BBFF-420AB0B2115C}"/>
              </a:ext>
            </a:extLst>
          </p:cNvPr>
          <p:cNvGrpSpPr/>
          <p:nvPr/>
        </p:nvGrpSpPr>
        <p:grpSpPr>
          <a:xfrm>
            <a:off x="8056952" y="4021509"/>
            <a:ext cx="257357" cy="356627"/>
            <a:chOff x="5377363" y="1516169"/>
            <a:chExt cx="257357" cy="356627"/>
          </a:xfrm>
        </p:grpSpPr>
        <p:sp>
          <p:nvSpPr>
            <p:cNvPr id="11" name="Google Shape;10241;p63">
              <a:extLst>
                <a:ext uri="{FF2B5EF4-FFF2-40B4-BE49-F238E27FC236}">
                  <a16:creationId xmlns:a16="http://schemas.microsoft.com/office/drawing/2014/main" id="{C526E7BA-654B-3D25-B087-16C6737C11AB}"/>
                </a:ext>
              </a:extLst>
            </p:cNvPr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242;p63">
              <a:extLst>
                <a:ext uri="{FF2B5EF4-FFF2-40B4-BE49-F238E27FC236}">
                  <a16:creationId xmlns:a16="http://schemas.microsoft.com/office/drawing/2014/main" id="{9D4F4930-CBD3-0155-3733-884AFDFCE508}"/>
                </a:ext>
              </a:extLst>
            </p:cNvPr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243;p63">
              <a:extLst>
                <a:ext uri="{FF2B5EF4-FFF2-40B4-BE49-F238E27FC236}">
                  <a16:creationId xmlns:a16="http://schemas.microsoft.com/office/drawing/2014/main" id="{569DEBF4-9B5E-F204-7718-DAC6C41992E2}"/>
                </a:ext>
              </a:extLst>
            </p:cNvPr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244;p63">
              <a:extLst>
                <a:ext uri="{FF2B5EF4-FFF2-40B4-BE49-F238E27FC236}">
                  <a16:creationId xmlns:a16="http://schemas.microsoft.com/office/drawing/2014/main" id="{04BB25B2-CB1C-03ED-0F90-2A753ACECA98}"/>
                </a:ext>
              </a:extLst>
            </p:cNvPr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245;p63">
              <a:extLst>
                <a:ext uri="{FF2B5EF4-FFF2-40B4-BE49-F238E27FC236}">
                  <a16:creationId xmlns:a16="http://schemas.microsoft.com/office/drawing/2014/main" id="{2A6D7D73-DD27-9E5B-EEFD-0CCF9799D1C7}"/>
                </a:ext>
              </a:extLst>
            </p:cNvPr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246;p63">
              <a:extLst>
                <a:ext uri="{FF2B5EF4-FFF2-40B4-BE49-F238E27FC236}">
                  <a16:creationId xmlns:a16="http://schemas.microsoft.com/office/drawing/2014/main" id="{D168F342-A29B-942F-97E4-F2769179B9CB}"/>
                </a:ext>
              </a:extLst>
            </p:cNvPr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247;p63">
              <a:extLst>
                <a:ext uri="{FF2B5EF4-FFF2-40B4-BE49-F238E27FC236}">
                  <a16:creationId xmlns:a16="http://schemas.microsoft.com/office/drawing/2014/main" id="{809D9422-EE97-92FC-3B25-B30035DB96C9}"/>
                </a:ext>
              </a:extLst>
            </p:cNvPr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248;p63">
              <a:extLst>
                <a:ext uri="{FF2B5EF4-FFF2-40B4-BE49-F238E27FC236}">
                  <a16:creationId xmlns:a16="http://schemas.microsoft.com/office/drawing/2014/main" id="{985885CD-6B23-BEFA-E70B-BFF453B515A2}"/>
                </a:ext>
              </a:extLst>
            </p:cNvPr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249;p63">
              <a:extLst>
                <a:ext uri="{FF2B5EF4-FFF2-40B4-BE49-F238E27FC236}">
                  <a16:creationId xmlns:a16="http://schemas.microsoft.com/office/drawing/2014/main" id="{FFB74B68-6F66-1A34-A8D8-792125A62D5A}"/>
                </a:ext>
              </a:extLst>
            </p:cNvPr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50;p63">
              <a:extLst>
                <a:ext uri="{FF2B5EF4-FFF2-40B4-BE49-F238E27FC236}">
                  <a16:creationId xmlns:a16="http://schemas.microsoft.com/office/drawing/2014/main" id="{496B8790-6BF1-3F33-912B-C4BDB7DDC535}"/>
                </a:ext>
              </a:extLst>
            </p:cNvPr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51;p63">
              <a:extLst>
                <a:ext uri="{FF2B5EF4-FFF2-40B4-BE49-F238E27FC236}">
                  <a16:creationId xmlns:a16="http://schemas.microsoft.com/office/drawing/2014/main" id="{DA902E98-B06A-CC18-D253-252B631006D9}"/>
                </a:ext>
              </a:extLst>
            </p:cNvPr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52;p63">
              <a:extLst>
                <a:ext uri="{FF2B5EF4-FFF2-40B4-BE49-F238E27FC236}">
                  <a16:creationId xmlns:a16="http://schemas.microsoft.com/office/drawing/2014/main" id="{5043CDD7-52A4-96E0-60E9-A83A04446F4D}"/>
                </a:ext>
              </a:extLst>
            </p:cNvPr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253;p63">
              <a:extLst>
                <a:ext uri="{FF2B5EF4-FFF2-40B4-BE49-F238E27FC236}">
                  <a16:creationId xmlns:a16="http://schemas.microsoft.com/office/drawing/2014/main" id="{1FC90D81-DA61-86D6-AC60-FAA27B58DD23}"/>
                </a:ext>
              </a:extLst>
            </p:cNvPr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54;p63">
              <a:extLst>
                <a:ext uri="{FF2B5EF4-FFF2-40B4-BE49-F238E27FC236}">
                  <a16:creationId xmlns:a16="http://schemas.microsoft.com/office/drawing/2014/main" id="{BABC0EE6-2010-ECF9-1AFF-3C32FF44D919}"/>
                </a:ext>
              </a:extLst>
            </p:cNvPr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255;p63">
              <a:extLst>
                <a:ext uri="{FF2B5EF4-FFF2-40B4-BE49-F238E27FC236}">
                  <a16:creationId xmlns:a16="http://schemas.microsoft.com/office/drawing/2014/main" id="{D08AEE10-0B16-940F-E0A8-16683427872B}"/>
                </a:ext>
              </a:extLst>
            </p:cNvPr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256;p63">
              <a:extLst>
                <a:ext uri="{FF2B5EF4-FFF2-40B4-BE49-F238E27FC236}">
                  <a16:creationId xmlns:a16="http://schemas.microsoft.com/office/drawing/2014/main" id="{E19AA0EC-DF21-4B8C-F2AF-774DF66EED5B}"/>
                </a:ext>
              </a:extLst>
            </p:cNvPr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57;p63">
              <a:extLst>
                <a:ext uri="{FF2B5EF4-FFF2-40B4-BE49-F238E27FC236}">
                  <a16:creationId xmlns:a16="http://schemas.microsoft.com/office/drawing/2014/main" id="{DC0912D7-4A15-4A77-6B8F-4421BD6A39F7}"/>
                </a:ext>
              </a:extLst>
            </p:cNvPr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0803;p63">
            <a:extLst>
              <a:ext uri="{FF2B5EF4-FFF2-40B4-BE49-F238E27FC236}">
                <a16:creationId xmlns:a16="http://schemas.microsoft.com/office/drawing/2014/main" id="{CD4A7BBA-8EE9-FC81-A576-22BEF37F94FB}"/>
              </a:ext>
            </a:extLst>
          </p:cNvPr>
          <p:cNvSpPr/>
          <p:nvPr/>
        </p:nvSpPr>
        <p:spPr>
          <a:xfrm>
            <a:off x="493705" y="4250762"/>
            <a:ext cx="287275" cy="238388"/>
          </a:xfrm>
          <a:custGeom>
            <a:avLst/>
            <a:gdLst/>
            <a:ahLst/>
            <a:cxnLst/>
            <a:rect l="l" t="t" r="r" b="b"/>
            <a:pathLst>
              <a:path w="9026" h="7490" extrusionOk="0">
                <a:moveTo>
                  <a:pt x="2906" y="5573"/>
                </a:moveTo>
                <a:lnTo>
                  <a:pt x="2906" y="7144"/>
                </a:lnTo>
                <a:lnTo>
                  <a:pt x="322" y="7144"/>
                </a:lnTo>
                <a:lnTo>
                  <a:pt x="322" y="5573"/>
                </a:lnTo>
                <a:close/>
                <a:moveTo>
                  <a:pt x="5799" y="3037"/>
                </a:moveTo>
                <a:lnTo>
                  <a:pt x="5799" y="7144"/>
                </a:lnTo>
                <a:lnTo>
                  <a:pt x="3227" y="7144"/>
                </a:lnTo>
                <a:lnTo>
                  <a:pt x="3227" y="5406"/>
                </a:lnTo>
                <a:lnTo>
                  <a:pt x="3227" y="3037"/>
                </a:lnTo>
                <a:close/>
                <a:moveTo>
                  <a:pt x="5966" y="1"/>
                </a:moveTo>
                <a:cubicBezTo>
                  <a:pt x="5882" y="1"/>
                  <a:pt x="5799" y="72"/>
                  <a:pt x="5799" y="167"/>
                </a:cubicBezTo>
                <a:lnTo>
                  <a:pt x="5799" y="2727"/>
                </a:lnTo>
                <a:lnTo>
                  <a:pt x="3061" y="2727"/>
                </a:lnTo>
                <a:cubicBezTo>
                  <a:pt x="2977" y="2727"/>
                  <a:pt x="2906" y="2799"/>
                  <a:pt x="2906" y="2894"/>
                </a:cubicBezTo>
                <a:lnTo>
                  <a:pt x="2906" y="5251"/>
                </a:lnTo>
                <a:lnTo>
                  <a:pt x="156" y="5251"/>
                </a:lnTo>
                <a:cubicBezTo>
                  <a:pt x="72" y="5251"/>
                  <a:pt x="1" y="5335"/>
                  <a:pt x="1" y="5418"/>
                </a:cubicBezTo>
                <a:lnTo>
                  <a:pt x="1" y="7323"/>
                </a:lnTo>
                <a:cubicBezTo>
                  <a:pt x="1" y="7418"/>
                  <a:pt x="72" y="7490"/>
                  <a:pt x="156" y="7490"/>
                </a:cubicBezTo>
                <a:lnTo>
                  <a:pt x="8871" y="7490"/>
                </a:lnTo>
                <a:cubicBezTo>
                  <a:pt x="8954" y="7490"/>
                  <a:pt x="9026" y="7418"/>
                  <a:pt x="9026" y="7323"/>
                </a:cubicBezTo>
                <a:lnTo>
                  <a:pt x="9026" y="1417"/>
                </a:lnTo>
                <a:cubicBezTo>
                  <a:pt x="9026" y="1322"/>
                  <a:pt x="8954" y="1251"/>
                  <a:pt x="8871" y="1251"/>
                </a:cubicBezTo>
                <a:cubicBezTo>
                  <a:pt x="8776" y="1251"/>
                  <a:pt x="8704" y="1322"/>
                  <a:pt x="8704" y="1417"/>
                </a:cubicBezTo>
                <a:lnTo>
                  <a:pt x="8704" y="7144"/>
                </a:lnTo>
                <a:lnTo>
                  <a:pt x="6132" y="7144"/>
                </a:lnTo>
                <a:lnTo>
                  <a:pt x="6132" y="2870"/>
                </a:lnTo>
                <a:lnTo>
                  <a:pt x="6132" y="310"/>
                </a:lnTo>
                <a:lnTo>
                  <a:pt x="8704" y="310"/>
                </a:lnTo>
                <a:lnTo>
                  <a:pt x="8704" y="763"/>
                </a:lnTo>
                <a:cubicBezTo>
                  <a:pt x="8704" y="846"/>
                  <a:pt x="8776" y="929"/>
                  <a:pt x="8871" y="929"/>
                </a:cubicBezTo>
                <a:cubicBezTo>
                  <a:pt x="8954" y="929"/>
                  <a:pt x="9026" y="846"/>
                  <a:pt x="9026" y="763"/>
                </a:cubicBezTo>
                <a:lnTo>
                  <a:pt x="9026" y="167"/>
                </a:lnTo>
                <a:cubicBezTo>
                  <a:pt x="9026" y="72"/>
                  <a:pt x="8954" y="1"/>
                  <a:pt x="887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15B8163-25A6-C8B7-5327-FD154C9E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31" y="655774"/>
            <a:ext cx="4448100" cy="1058700"/>
          </a:xfrm>
        </p:spPr>
        <p:txBody>
          <a:bodyPr/>
          <a:lstStyle/>
          <a:p>
            <a:pPr algn="l"/>
            <a:r>
              <a:rPr lang="cs-CZ" sz="6600" dirty="0"/>
              <a:t>Děkuji za pozornost</a:t>
            </a:r>
          </a:p>
        </p:txBody>
      </p:sp>
      <p:grpSp>
        <p:nvGrpSpPr>
          <p:cNvPr id="7" name="Google Shape;9961;p62">
            <a:extLst>
              <a:ext uri="{FF2B5EF4-FFF2-40B4-BE49-F238E27FC236}">
                <a16:creationId xmlns:a16="http://schemas.microsoft.com/office/drawing/2014/main" id="{5E532B83-9995-67B7-B2C6-5AD190BAB7CA}"/>
              </a:ext>
            </a:extLst>
          </p:cNvPr>
          <p:cNvGrpSpPr/>
          <p:nvPr/>
        </p:nvGrpSpPr>
        <p:grpSpPr>
          <a:xfrm>
            <a:off x="8485604" y="1903724"/>
            <a:ext cx="351615" cy="350373"/>
            <a:chOff x="6203579" y="3348981"/>
            <a:chExt cx="351615" cy="350373"/>
          </a:xfrm>
        </p:grpSpPr>
        <p:sp>
          <p:nvSpPr>
            <p:cNvPr id="8" name="Google Shape;9962;p62">
              <a:extLst>
                <a:ext uri="{FF2B5EF4-FFF2-40B4-BE49-F238E27FC236}">
                  <a16:creationId xmlns:a16="http://schemas.microsoft.com/office/drawing/2014/main" id="{85A6EBB0-CA50-B6B1-D32C-5A0760C9B58B}"/>
                </a:ext>
              </a:extLst>
            </p:cNvPr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63;p62">
              <a:extLst>
                <a:ext uri="{FF2B5EF4-FFF2-40B4-BE49-F238E27FC236}">
                  <a16:creationId xmlns:a16="http://schemas.microsoft.com/office/drawing/2014/main" id="{B4825A61-5D8B-239C-5651-2D75C968388B}"/>
                </a:ext>
              </a:extLst>
            </p:cNvPr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4;p62">
              <a:extLst>
                <a:ext uri="{FF2B5EF4-FFF2-40B4-BE49-F238E27FC236}">
                  <a16:creationId xmlns:a16="http://schemas.microsoft.com/office/drawing/2014/main" id="{242B64AC-F8D6-1765-C50C-766FDF7FF85D}"/>
                </a:ext>
              </a:extLst>
            </p:cNvPr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65;p62">
              <a:extLst>
                <a:ext uri="{FF2B5EF4-FFF2-40B4-BE49-F238E27FC236}">
                  <a16:creationId xmlns:a16="http://schemas.microsoft.com/office/drawing/2014/main" id="{93010491-7E9D-1E65-E636-7646F757FF28}"/>
                </a:ext>
              </a:extLst>
            </p:cNvPr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66;p62">
              <a:extLst>
                <a:ext uri="{FF2B5EF4-FFF2-40B4-BE49-F238E27FC236}">
                  <a16:creationId xmlns:a16="http://schemas.microsoft.com/office/drawing/2014/main" id="{21E50290-70F2-9150-9EDC-0EAAD35D9006}"/>
                </a:ext>
              </a:extLst>
            </p:cNvPr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Odpovědi na otázky vedoucího a oponenta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01;p31">
            <a:extLst>
              <a:ext uri="{FF2B5EF4-FFF2-40B4-BE49-F238E27FC236}">
                <a16:creationId xmlns:a16="http://schemas.microsoft.com/office/drawing/2014/main" id="{289C4F51-6807-BC59-9283-744D6470284A}"/>
              </a:ext>
            </a:extLst>
          </p:cNvPr>
          <p:cNvSpPr txBox="1">
            <a:spLocks/>
          </p:cNvSpPr>
          <p:nvPr/>
        </p:nvSpPr>
        <p:spPr>
          <a:xfrm>
            <a:off x="983575" y="1205513"/>
            <a:ext cx="7643590" cy="800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95300" indent="-342900">
              <a:buFont typeface="+mj-lt"/>
              <a:buAutoNum type="arabicPeriod"/>
            </a:pPr>
            <a:r>
              <a:rPr lang="cs-CZ" sz="1600" dirty="0" err="1"/>
              <a:t>Preveďte</a:t>
            </a:r>
            <a:r>
              <a:rPr lang="cs-CZ" sz="1600" dirty="0"/>
              <a:t> úvahu, </a:t>
            </a:r>
            <a:r>
              <a:rPr lang="cs-CZ" sz="1600" dirty="0" err="1"/>
              <a:t>ako</a:t>
            </a:r>
            <a:r>
              <a:rPr lang="cs-CZ" sz="1600" dirty="0"/>
              <a:t> by </a:t>
            </a:r>
            <a:r>
              <a:rPr lang="cs-CZ" sz="1600" dirty="0" err="1"/>
              <a:t>sa</a:t>
            </a:r>
            <a:r>
              <a:rPr lang="cs-CZ" sz="1600" dirty="0"/>
              <a:t> </a:t>
            </a:r>
            <a:r>
              <a:rPr lang="cs-CZ" sz="1600" dirty="0" err="1"/>
              <a:t>obmenili</a:t>
            </a:r>
            <a:r>
              <a:rPr lang="cs-CZ" sz="1600" dirty="0"/>
              <a:t> získané hodnoty drsnosti povrchu v </a:t>
            </a:r>
            <a:r>
              <a:rPr lang="cs-CZ" sz="1600" dirty="0" err="1"/>
              <a:t>prípade</a:t>
            </a:r>
            <a:r>
              <a:rPr lang="cs-CZ" sz="1600" dirty="0"/>
              <a:t>, </a:t>
            </a:r>
            <a:r>
              <a:rPr lang="cs-CZ" sz="1600" dirty="0" err="1"/>
              <a:t>kedy</a:t>
            </a:r>
            <a:r>
              <a:rPr lang="cs-CZ" sz="1600" dirty="0"/>
              <a:t> by </a:t>
            </a:r>
            <a:r>
              <a:rPr lang="cs-CZ" sz="1600" dirty="0" err="1"/>
              <a:t>meraná</a:t>
            </a:r>
            <a:r>
              <a:rPr lang="cs-CZ" sz="1600" dirty="0"/>
              <a:t> </a:t>
            </a:r>
            <a:r>
              <a:rPr lang="cs-CZ" sz="1600" dirty="0" err="1"/>
              <a:t>dĺžka</a:t>
            </a:r>
            <a:r>
              <a:rPr lang="cs-CZ" sz="1600" dirty="0"/>
              <a:t> bola </a:t>
            </a:r>
            <a:r>
              <a:rPr lang="cs-CZ" sz="1600" dirty="0" err="1"/>
              <a:t>vyššia</a:t>
            </a:r>
            <a:r>
              <a:rPr lang="cs-CZ" sz="1600" dirty="0"/>
              <a:t>, a </a:t>
            </a:r>
            <a:r>
              <a:rPr lang="cs-CZ" sz="1600" dirty="0" err="1"/>
              <a:t>ako</a:t>
            </a:r>
            <a:r>
              <a:rPr lang="cs-CZ" sz="1600" dirty="0"/>
              <a:t> v </a:t>
            </a:r>
            <a:r>
              <a:rPr lang="cs-CZ" sz="1600" dirty="0" err="1"/>
              <a:t>prípade</a:t>
            </a:r>
            <a:r>
              <a:rPr lang="cs-CZ" sz="1600" dirty="0"/>
              <a:t>, až by bola </a:t>
            </a:r>
            <a:r>
              <a:rPr lang="cs-CZ" sz="1600" dirty="0" err="1"/>
              <a:t>vyššia</a:t>
            </a:r>
            <a:r>
              <a:rPr lang="cs-CZ" sz="1600" dirty="0"/>
              <a:t> </a:t>
            </a:r>
            <a:r>
              <a:rPr lang="cs-CZ" sz="1600" dirty="0" err="1"/>
              <a:t>meraná</a:t>
            </a:r>
            <a:r>
              <a:rPr lang="cs-CZ" sz="1600" dirty="0"/>
              <a:t> </a:t>
            </a:r>
            <a:r>
              <a:rPr lang="cs-CZ" sz="1600" dirty="0" err="1"/>
              <a:t>dĺžka</a:t>
            </a:r>
            <a:r>
              <a:rPr lang="cs-CZ" sz="1600" dirty="0"/>
              <a:t> v </a:t>
            </a:r>
            <a:r>
              <a:rPr lang="cs-CZ" sz="1600" dirty="0" err="1"/>
              <a:t>lokácii</a:t>
            </a:r>
            <a:r>
              <a:rPr lang="cs-CZ" sz="1600" dirty="0"/>
              <a:t> okolo volného </a:t>
            </a:r>
            <a:r>
              <a:rPr lang="cs-CZ" sz="1600" dirty="0" err="1"/>
              <a:t>konca</a:t>
            </a:r>
            <a:r>
              <a:rPr lang="cs-CZ" sz="1600" dirty="0"/>
              <a:t> obrobku. </a:t>
            </a:r>
            <a:r>
              <a:rPr lang="cs-CZ" sz="1600" dirty="0" err="1"/>
              <a:t>Skúste</a:t>
            </a:r>
            <a:r>
              <a:rPr lang="cs-CZ" sz="1600" dirty="0"/>
              <a:t> </a:t>
            </a:r>
            <a:r>
              <a:rPr lang="cs-CZ" sz="1600" dirty="0" err="1"/>
              <a:t>vykresliť</a:t>
            </a:r>
            <a:r>
              <a:rPr lang="cs-CZ" sz="1600" dirty="0"/>
              <a:t> profil.</a:t>
            </a:r>
          </a:p>
          <a:p>
            <a:pPr marL="495300" indent="-342900">
              <a:buFont typeface="+mj-lt"/>
              <a:buAutoNum type="arabicPeriod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Pokud by měřená délka byla vyšší, drsnosti povrchu měřených součástí by byly větší. Kdyby by se měřilo okolo volného konce obrobku, nastalo by výrazného nárůstu drsnosti povrchu z důvodu </a:t>
            </a:r>
            <a:r>
              <a:rPr lang="cs-CZ" sz="1600" dirty="0" err="1"/>
              <a:t>házivosti</a:t>
            </a:r>
            <a:r>
              <a:rPr lang="cs-CZ" sz="1600" dirty="0"/>
              <a:t> obrobku při soustružení. </a:t>
            </a:r>
          </a:p>
          <a:p>
            <a:pPr marL="152400"/>
            <a:endParaRPr lang="cs-CZ" dirty="0"/>
          </a:p>
          <a:p>
            <a:pPr marL="152400"/>
            <a:endParaRPr lang="cs-CZ" dirty="0"/>
          </a:p>
          <a:p>
            <a:pPr marL="152400"/>
            <a:endParaRPr lang="cs-CZ" dirty="0"/>
          </a:p>
          <a:p>
            <a:pPr marL="152400"/>
            <a:endParaRPr lang="cs-CZ" dirty="0"/>
          </a:p>
          <a:p>
            <a:pPr marL="152400"/>
            <a:endParaRPr lang="cs-CZ" dirty="0"/>
          </a:p>
          <a:p>
            <a:pPr marL="152400"/>
            <a:endParaRPr lang="cs-CZ" dirty="0"/>
          </a:p>
          <a:p>
            <a:pPr marL="152400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grpSp>
        <p:nvGrpSpPr>
          <p:cNvPr id="4" name="Google Shape;13090;p67">
            <a:extLst>
              <a:ext uri="{FF2B5EF4-FFF2-40B4-BE49-F238E27FC236}">
                <a16:creationId xmlns:a16="http://schemas.microsoft.com/office/drawing/2014/main" id="{4F132C30-1E15-D8A6-6163-36B21DAD6AFD}"/>
              </a:ext>
            </a:extLst>
          </p:cNvPr>
          <p:cNvGrpSpPr/>
          <p:nvPr/>
        </p:nvGrpSpPr>
        <p:grpSpPr>
          <a:xfrm>
            <a:off x="8627165" y="1017725"/>
            <a:ext cx="354363" cy="354745"/>
            <a:chOff x="3235438" y="1970604"/>
            <a:chExt cx="354363" cy="354745"/>
          </a:xfrm>
        </p:grpSpPr>
        <p:sp>
          <p:nvSpPr>
            <p:cNvPr id="5" name="Google Shape;13091;p67">
              <a:extLst>
                <a:ext uri="{FF2B5EF4-FFF2-40B4-BE49-F238E27FC236}">
                  <a16:creationId xmlns:a16="http://schemas.microsoft.com/office/drawing/2014/main" id="{4F70BE40-7DDE-624A-82BD-AD97061BAF6D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092;p67">
              <a:extLst>
                <a:ext uri="{FF2B5EF4-FFF2-40B4-BE49-F238E27FC236}">
                  <a16:creationId xmlns:a16="http://schemas.microsoft.com/office/drawing/2014/main" id="{FBB7DED3-71F3-7271-84C9-59842385FFFB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093;p67">
              <a:extLst>
                <a:ext uri="{FF2B5EF4-FFF2-40B4-BE49-F238E27FC236}">
                  <a16:creationId xmlns:a16="http://schemas.microsoft.com/office/drawing/2014/main" id="{F21FD963-AA9C-6897-7897-B3CCBE715725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094;p67">
              <a:extLst>
                <a:ext uri="{FF2B5EF4-FFF2-40B4-BE49-F238E27FC236}">
                  <a16:creationId xmlns:a16="http://schemas.microsoft.com/office/drawing/2014/main" id="{10A37C6C-A83A-E64E-8D9F-E2EA0B98BDED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95;p67">
              <a:extLst>
                <a:ext uri="{FF2B5EF4-FFF2-40B4-BE49-F238E27FC236}">
                  <a16:creationId xmlns:a16="http://schemas.microsoft.com/office/drawing/2014/main" id="{341629A9-BAE1-06AC-002F-E3C763D87ECF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96;p67">
              <a:extLst>
                <a:ext uri="{FF2B5EF4-FFF2-40B4-BE49-F238E27FC236}">
                  <a16:creationId xmlns:a16="http://schemas.microsoft.com/office/drawing/2014/main" id="{14F7E3BB-92D0-B2F6-BB14-91A44F74B65F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97;p67">
              <a:extLst>
                <a:ext uri="{FF2B5EF4-FFF2-40B4-BE49-F238E27FC236}">
                  <a16:creationId xmlns:a16="http://schemas.microsoft.com/office/drawing/2014/main" id="{0AABE7F7-D345-E283-065D-127B36DF300B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98;p67">
              <a:extLst>
                <a:ext uri="{FF2B5EF4-FFF2-40B4-BE49-F238E27FC236}">
                  <a16:creationId xmlns:a16="http://schemas.microsoft.com/office/drawing/2014/main" id="{666EA4FD-330D-9017-F44F-FB7ABE2DC4CB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99;p67">
              <a:extLst>
                <a:ext uri="{FF2B5EF4-FFF2-40B4-BE49-F238E27FC236}">
                  <a16:creationId xmlns:a16="http://schemas.microsoft.com/office/drawing/2014/main" id="{F7BEBF25-2A4F-D8AA-D658-A3EE0E100398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100;p67">
              <a:extLst>
                <a:ext uri="{FF2B5EF4-FFF2-40B4-BE49-F238E27FC236}">
                  <a16:creationId xmlns:a16="http://schemas.microsoft.com/office/drawing/2014/main" id="{9C5711E8-C0A3-06D0-54FD-A6C23CB7C39F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101;p67">
              <a:extLst>
                <a:ext uri="{FF2B5EF4-FFF2-40B4-BE49-F238E27FC236}">
                  <a16:creationId xmlns:a16="http://schemas.microsoft.com/office/drawing/2014/main" id="{AA597455-48BA-2410-7415-9D5AAEF66F9E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102;p67">
              <a:extLst>
                <a:ext uri="{FF2B5EF4-FFF2-40B4-BE49-F238E27FC236}">
                  <a16:creationId xmlns:a16="http://schemas.microsoft.com/office/drawing/2014/main" id="{F48C4365-3672-689B-0467-13AED963A48B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103;p67">
              <a:extLst>
                <a:ext uri="{FF2B5EF4-FFF2-40B4-BE49-F238E27FC236}">
                  <a16:creationId xmlns:a16="http://schemas.microsoft.com/office/drawing/2014/main" id="{1C333A1A-5B4F-4943-7FC7-7A10D8C37996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Obrázek 17" descr="Obsah obrázku řada/pruh, Paralelní, rukopis, text&#10;&#10;Popis byl vytvořen automaticky">
            <a:extLst>
              <a:ext uri="{FF2B5EF4-FFF2-40B4-BE49-F238E27FC236}">
                <a16:creationId xmlns:a16="http://schemas.microsoft.com/office/drawing/2014/main" id="{A231C63C-C991-B7F7-B9A7-32FE8A0F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61539" y="685852"/>
            <a:ext cx="1287663" cy="70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8581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s Engineering Business Plan by Slidesgo">
  <a:themeElements>
    <a:clrScheme name="Simple Light">
      <a:dk1>
        <a:srgbClr val="383838"/>
      </a:dk1>
      <a:lt1>
        <a:srgbClr val="EAEAEA"/>
      </a:lt1>
      <a:dk2>
        <a:srgbClr val="BABABA"/>
      </a:dk2>
      <a:lt2>
        <a:srgbClr val="FFFFFF"/>
      </a:lt2>
      <a:accent1>
        <a:srgbClr val="59595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578</Words>
  <Application>Microsoft Office PowerPoint</Application>
  <PresentationFormat>Předvádění na obrazovce (16:9)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Wingdings</vt:lpstr>
      <vt:lpstr>Schibsted Grotesk SemiBold</vt:lpstr>
      <vt:lpstr>Calibri</vt:lpstr>
      <vt:lpstr>Times New Roman</vt:lpstr>
      <vt:lpstr>Schibsted Grotesk</vt:lpstr>
      <vt:lpstr>Raleway</vt:lpstr>
      <vt:lpstr>Figtree</vt:lpstr>
      <vt:lpstr>Anaheim</vt:lpstr>
      <vt:lpstr>Systems Engineering Business Plan by Slidesgo</vt:lpstr>
      <vt:lpstr>Porovnávání jakosti soustružených povrchů v závislosti na proměnných řezných podmínkách  Obhajoba BP</vt:lpstr>
      <vt:lpstr>Volba tématu</vt:lpstr>
      <vt:lpstr>Teoreticko-metodologická část</vt:lpstr>
      <vt:lpstr>Teoreticko-metodologická část</vt:lpstr>
      <vt:lpstr>Aplikační část </vt:lpstr>
      <vt:lpstr>Průběh zkoušek </vt:lpstr>
      <vt:lpstr>Dosáhnuté výsledky </vt:lpstr>
      <vt:lpstr>Děkuji za pozornost</vt:lpstr>
      <vt:lpstr>Odpovědi na otázky vedoucího a oponenta </vt:lpstr>
      <vt:lpstr>Odpovědi na otázky vedoucího a oponenta </vt:lpstr>
      <vt:lpstr>Odpovědi na otázky vedoucího a oponenta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Porovnávání jakosti soustružených povrchů v závislosti na proměnných řezných podmínkách  Obhajoba BP</dc:title>
  <dc:creator>Lubos Hartl</dc:creator>
  <cp:lastModifiedBy>Luboš Hartl</cp:lastModifiedBy>
  <cp:revision>9</cp:revision>
  <dcterms:modified xsi:type="dcterms:W3CDTF">2024-06-04T20:16:46Z</dcterms:modified>
</cp:coreProperties>
</file>