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8069-6D15-4BCB-BD92-EC35129F87AA}" type="datetimeFigureOut">
              <a:rPr lang="cs-CZ" smtClean="0"/>
              <a:t>28.05.2024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8055-5DF5-44D7-AF41-23D36DBD3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007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8069-6D15-4BCB-BD92-EC35129F87AA}" type="datetimeFigureOut">
              <a:rPr lang="cs-CZ" smtClean="0"/>
              <a:t>28.05.2024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8055-5DF5-44D7-AF41-23D36DBD3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06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8069-6D15-4BCB-BD92-EC35129F87AA}" type="datetimeFigureOut">
              <a:rPr lang="cs-CZ" smtClean="0"/>
              <a:t>28.05.2024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8055-5DF5-44D7-AF41-23D36DBD3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036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8069-6D15-4BCB-BD92-EC35129F87AA}" type="datetimeFigureOut">
              <a:rPr lang="cs-CZ" smtClean="0"/>
              <a:t>28.05.2024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8055-5DF5-44D7-AF41-23D36DBD3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508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8069-6D15-4BCB-BD92-EC35129F87AA}" type="datetimeFigureOut">
              <a:rPr lang="cs-CZ" smtClean="0"/>
              <a:t>28.05.2024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8055-5DF5-44D7-AF41-23D36DBD3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324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8069-6D15-4BCB-BD92-EC35129F87AA}" type="datetimeFigureOut">
              <a:rPr lang="cs-CZ" smtClean="0"/>
              <a:t>28.05.2024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8055-5DF5-44D7-AF41-23D36DBD3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681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8069-6D15-4BCB-BD92-EC35129F87AA}" type="datetimeFigureOut">
              <a:rPr lang="cs-CZ" smtClean="0"/>
              <a:t>28.05.2024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8055-5DF5-44D7-AF41-23D36DBD3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381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8069-6D15-4BCB-BD92-EC35129F87AA}" type="datetimeFigureOut">
              <a:rPr lang="cs-CZ" smtClean="0"/>
              <a:t>28.05.2024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8055-5DF5-44D7-AF41-23D36DBD3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097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8069-6D15-4BCB-BD92-EC35129F87AA}" type="datetimeFigureOut">
              <a:rPr lang="cs-CZ" smtClean="0"/>
              <a:t>28.05.2024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8055-5DF5-44D7-AF41-23D36DBD3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48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8069-6D15-4BCB-BD92-EC35129F87AA}" type="datetimeFigureOut">
              <a:rPr lang="cs-CZ" smtClean="0"/>
              <a:t>28.05.2024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8055-5DF5-44D7-AF41-23D36DBD3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9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8069-6D15-4BCB-BD92-EC35129F87AA}" type="datetimeFigureOut">
              <a:rPr lang="cs-CZ" smtClean="0"/>
              <a:t>28.05.2024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8055-5DF5-44D7-AF41-23D36DBD3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808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B98069-6D15-4BCB-BD92-EC35129F87AA}" type="datetimeFigureOut">
              <a:rPr lang="cs-CZ" smtClean="0"/>
              <a:t>28.05.2024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1C8055-5DF5-44D7-AF41-23D36DBD3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356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E33F11C0-D54E-FC79-5563-348352548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4204" y="2029658"/>
            <a:ext cx="6965086" cy="183734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600" b="1" dirty="0" err="1"/>
              <a:t>Racionalizace</a:t>
            </a:r>
            <a:r>
              <a:rPr lang="en-US" sz="3600" b="1" dirty="0"/>
              <a:t> </a:t>
            </a:r>
            <a:r>
              <a:rPr lang="en-US" sz="3600" b="1" dirty="0" err="1"/>
              <a:t>skladového</a:t>
            </a:r>
            <a:r>
              <a:rPr lang="en-US" sz="3600" b="1" dirty="0"/>
              <a:t> </a:t>
            </a:r>
            <a:r>
              <a:rPr lang="en-US" sz="3600" b="1" dirty="0" err="1"/>
              <a:t>hospodářství</a:t>
            </a:r>
            <a:r>
              <a:rPr lang="en-US" sz="3600" b="1" dirty="0"/>
              <a:t> v </a:t>
            </a:r>
            <a:r>
              <a:rPr lang="en-US" sz="3600" b="1" dirty="0" err="1"/>
              <a:t>podniku</a:t>
            </a:r>
            <a:r>
              <a:rPr lang="en-US" sz="3600" b="1" dirty="0"/>
              <a:t> A. </a:t>
            </a:r>
            <a:r>
              <a:rPr lang="en-US" sz="3600" b="1" dirty="0" err="1"/>
              <a:t>Pöttinger</a:t>
            </a:r>
            <a:r>
              <a:rPr lang="en-US" sz="3600" b="1" dirty="0"/>
              <a:t>, </a:t>
            </a:r>
            <a:r>
              <a:rPr lang="en-US" sz="3600" b="1" dirty="0" err="1"/>
              <a:t>spol</a:t>
            </a:r>
            <a:r>
              <a:rPr lang="en-US" sz="3600" b="1" dirty="0"/>
              <a:t>. </a:t>
            </a:r>
            <a:r>
              <a:rPr lang="en-US" sz="3600" b="1" dirty="0" err="1"/>
              <a:t>s.r.o.</a:t>
            </a:r>
            <a:br>
              <a:rPr lang="cs-CZ" sz="3600" b="1" dirty="0">
                <a:solidFill>
                  <a:schemeClr val="tx2"/>
                </a:solidFill>
              </a:rPr>
            </a:br>
            <a:endParaRPr lang="en-US" sz="36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E66D0A5-6B9E-295B-D6D8-60ABABA31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6319" y="3900792"/>
            <a:ext cx="6667520" cy="243086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endParaRPr lang="en-US" b="1" dirty="0">
              <a:solidFill>
                <a:schemeClr val="tx2"/>
              </a:solidFill>
            </a:endParaRPr>
          </a:p>
          <a:p>
            <a:pPr algn="just"/>
            <a:r>
              <a:rPr lang="en-US" sz="2000" dirty="0"/>
              <a:t>Autor </a:t>
            </a:r>
            <a:r>
              <a:rPr lang="en-US" sz="2000" dirty="0" err="1"/>
              <a:t>bakalářské</a:t>
            </a:r>
            <a:r>
              <a:rPr lang="en-US" sz="2000" dirty="0"/>
              <a:t> </a:t>
            </a:r>
            <a:r>
              <a:rPr lang="en-US" sz="2000" dirty="0" err="1"/>
              <a:t>práce</a:t>
            </a:r>
            <a:r>
              <a:rPr lang="en-US" sz="2000" dirty="0"/>
              <a:t>: Hana </a:t>
            </a:r>
            <a:r>
              <a:rPr lang="en-US" sz="2000" dirty="0" err="1"/>
              <a:t>Koblencová</a:t>
            </a:r>
            <a:endParaRPr lang="en-US" sz="2000" dirty="0"/>
          </a:p>
          <a:p>
            <a:pPr algn="just"/>
            <a:r>
              <a:rPr lang="en-US" sz="2000" dirty="0" err="1"/>
              <a:t>Vedoucí</a:t>
            </a:r>
            <a:r>
              <a:rPr lang="en-US" sz="2000" dirty="0"/>
              <a:t> </a:t>
            </a:r>
            <a:r>
              <a:rPr lang="en-US" sz="2000" dirty="0" err="1"/>
              <a:t>bakalářské</a:t>
            </a:r>
            <a:r>
              <a:rPr lang="en-US" sz="2000" dirty="0"/>
              <a:t> </a:t>
            </a:r>
            <a:r>
              <a:rPr lang="en-US" sz="2000" dirty="0" err="1"/>
              <a:t>práce</a:t>
            </a:r>
            <a:r>
              <a:rPr lang="en-US" sz="2000" dirty="0"/>
              <a:t>: doc. Ing. </a:t>
            </a:r>
            <a:r>
              <a:rPr lang="en-US" sz="2000" dirty="0" err="1"/>
              <a:t>Ján</a:t>
            </a:r>
            <a:r>
              <a:rPr lang="en-US" sz="2000" dirty="0"/>
              <a:t> </a:t>
            </a:r>
            <a:r>
              <a:rPr lang="en-US" sz="2000" dirty="0" err="1"/>
              <a:t>Ližbetin</a:t>
            </a:r>
            <a:r>
              <a:rPr lang="en-US" sz="2000" dirty="0"/>
              <a:t>, PhD.</a:t>
            </a:r>
          </a:p>
          <a:p>
            <a:pPr algn="just"/>
            <a:r>
              <a:rPr lang="en-US" sz="2000" dirty="0" err="1"/>
              <a:t>Oponent</a:t>
            </a:r>
            <a:r>
              <a:rPr lang="en-US" sz="2000" dirty="0"/>
              <a:t> </a:t>
            </a:r>
            <a:r>
              <a:rPr lang="en-US" sz="2000" dirty="0" err="1"/>
              <a:t>bakalářské</a:t>
            </a:r>
            <a:r>
              <a:rPr lang="en-US" sz="2000" dirty="0"/>
              <a:t> </a:t>
            </a:r>
            <a:r>
              <a:rPr lang="en-US" sz="2000" dirty="0" err="1"/>
              <a:t>práce</a:t>
            </a:r>
            <a:r>
              <a:rPr lang="en-US" sz="2000" dirty="0"/>
              <a:t>: Ing. </a:t>
            </a:r>
            <a:r>
              <a:rPr lang="en-US" sz="2000" dirty="0" err="1"/>
              <a:t>Ondřej</a:t>
            </a:r>
            <a:r>
              <a:rPr lang="en-US" sz="2000" dirty="0"/>
              <a:t> </a:t>
            </a:r>
            <a:r>
              <a:rPr lang="en-US" sz="2000" dirty="0" err="1"/>
              <a:t>Heppler</a:t>
            </a:r>
            <a:endParaRPr lang="en-US" sz="2000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D30EA5FF-20E4-AF66-15AA-91BE99511B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6011" y="172847"/>
            <a:ext cx="1485313" cy="1485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926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25319B95-D492-1FC4-4337-0965EE754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/>
              <a:t>Motivace a důvody k řešení daného problému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91DBF9-1110-80F6-95D6-B074C694F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r>
              <a:rPr lang="cs-CZ" sz="2000" dirty="0"/>
              <a:t>Zlepšení skladování</a:t>
            </a:r>
          </a:p>
          <a:p>
            <a:r>
              <a:rPr lang="cs-CZ" sz="2000" dirty="0"/>
              <a:t>Zjednodušení pracovních podmínek pro zaměstnance</a:t>
            </a:r>
          </a:p>
          <a:p>
            <a:r>
              <a:rPr lang="cs-CZ" sz="2000" dirty="0"/>
              <a:t>Bezpečnost při skladování</a:t>
            </a:r>
          </a:p>
          <a:p>
            <a:r>
              <a:rPr lang="cs-CZ" sz="2000" dirty="0"/>
              <a:t>Nedostačující skladové prostory</a:t>
            </a:r>
          </a:p>
          <a:p>
            <a:r>
              <a:rPr lang="cs-CZ" sz="2000" dirty="0"/>
              <a:t>Nedostatek manipulačních jednotek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99853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12EDCB34-950B-AF36-33F1-20165E302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B2A1CB-E85E-82CE-4990-DDDA643F3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6930167" cy="2430864"/>
          </a:xfrm>
        </p:spPr>
        <p:txBody>
          <a:bodyPr anchor="t">
            <a:normAutofit/>
          </a:bodyPr>
          <a:lstStyle/>
          <a:p>
            <a:r>
              <a:rPr lang="cs-CZ" sz="2400" dirty="0"/>
              <a:t>Cílem práce je analýza současného stavu skladového hospodářství ve vybraném podniku a návrh nového skladu a jeho zefektivnění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92846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401E0258-D660-DB3B-99E3-2C3DF975B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/>
              <a:t>Výzkumné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7193BB-E060-4CF0-C1C6-A792B058B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0986" y="3023712"/>
            <a:ext cx="5709721" cy="2430864"/>
          </a:xfrm>
        </p:spPr>
        <p:txBody>
          <a:bodyPr anchor="t">
            <a:normAutofit/>
          </a:bodyPr>
          <a:lstStyle/>
          <a:p>
            <a:r>
              <a:rPr lang="cs-CZ" sz="2000" dirty="0"/>
              <a:t>Je současné skladové hospodářství vybraného podniku efektivní?</a:t>
            </a:r>
          </a:p>
          <a:p>
            <a:r>
              <a:rPr lang="cs-CZ" sz="2000" dirty="0"/>
              <a:t>Jak lze zvýšit kapacitu skladu ve vybraném podniku?</a:t>
            </a:r>
          </a:p>
          <a:p>
            <a:r>
              <a:rPr lang="cs-CZ" sz="2000" dirty="0"/>
              <a:t>Bude pro zvýšení efektivnosti skladových operací zapotřebí více manipulační techniky?</a:t>
            </a:r>
          </a:p>
          <a:p>
            <a:endParaRPr lang="cs-CZ" sz="20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6745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29D84EC5-9FB2-8573-4169-914FB6593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/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D4E24A-EDC1-5BA3-478C-0ACBD0E9C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r>
              <a:rPr lang="cs-CZ" sz="2400" dirty="0"/>
              <a:t>Sběr dat</a:t>
            </a:r>
          </a:p>
          <a:p>
            <a:r>
              <a:rPr lang="cs-CZ" sz="2400" dirty="0"/>
              <a:t>Porovnání </a:t>
            </a:r>
          </a:p>
          <a:p>
            <a:r>
              <a:rPr lang="cs-CZ" sz="2400" dirty="0"/>
              <a:t>Vizualizace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920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457F6D37-A48A-ACEA-72B9-E4EEA4D2D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/>
              <a:t>Dosažené výsledky a přínos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3D78D6-05D2-7FE4-B2E5-5F4BF88F2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r>
              <a:rPr lang="cs-CZ" sz="2400" dirty="0"/>
              <a:t>Větší kapacitu skladování </a:t>
            </a:r>
          </a:p>
          <a:p>
            <a:r>
              <a:rPr lang="cs-CZ" sz="2400" dirty="0"/>
              <a:t>Zvýšení počtu manipulačních prostředků</a:t>
            </a:r>
          </a:p>
          <a:p>
            <a:r>
              <a:rPr lang="cs-CZ" sz="2400" dirty="0"/>
              <a:t>Bezpečnost zaměstnanců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3580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95659CD6-2DAD-91B0-21AB-29E6DBDCD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/>
              <a:t>Závěrečné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5C1A91-73A5-8FC8-5097-1B24104D9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r>
              <a:rPr lang="cs-CZ" sz="2400" dirty="0"/>
              <a:t>Cíl práce splněn</a:t>
            </a:r>
          </a:p>
          <a:p>
            <a:r>
              <a:rPr lang="cs-CZ" sz="2400" dirty="0"/>
              <a:t>Výstavba nového skladu je schválena a bude uskutečněna podle této práce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25716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7EBE7926-843E-4D5C-3CE2-A339DFBC3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/>
              <a:t>Otázky oponenta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7572ED-9C76-4200-2C7C-B46EE51B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6220048" cy="2430864"/>
          </a:xfrm>
        </p:spPr>
        <p:txBody>
          <a:bodyPr anchor="t">
            <a:normAutofit/>
          </a:bodyPr>
          <a:lstStyle/>
          <a:p>
            <a:r>
              <a:rPr lang="pl-PL" sz="2400" dirty="0"/>
              <a:t>Jak firma reagovala na Vaše řešení?</a:t>
            </a:r>
          </a:p>
          <a:p>
            <a:r>
              <a:rPr lang="cs-CZ" sz="2400" dirty="0"/>
              <a:t>Jste schopna uvést výhody / nevýhody Vámi navrženého řešení?</a:t>
            </a:r>
          </a:p>
          <a:p>
            <a:endParaRPr lang="cs-CZ" sz="20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36289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7A40B8F5-3C5A-E2F8-B6F8-BDE559426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5424" y="1754679"/>
            <a:ext cx="5760846" cy="2310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b="1" kern="1200" dirty="0" err="1">
                <a:latin typeface="+mj-lt"/>
                <a:ea typeface="+mj-ea"/>
                <a:cs typeface="+mj-cs"/>
              </a:rPr>
              <a:t>Děkuji</a:t>
            </a:r>
            <a:r>
              <a:rPr lang="en-US" sz="5200" b="1" kern="1200" dirty="0">
                <a:latin typeface="+mj-lt"/>
                <a:ea typeface="+mj-ea"/>
                <a:cs typeface="+mj-cs"/>
              </a:rPr>
              <a:t> za </a:t>
            </a:r>
            <a:r>
              <a:rPr lang="en-US" sz="5200" b="1" kern="1200" dirty="0" err="1">
                <a:latin typeface="+mj-lt"/>
                <a:ea typeface="+mj-ea"/>
                <a:cs typeface="+mj-cs"/>
              </a:rPr>
              <a:t>pozornost</a:t>
            </a:r>
            <a:endParaRPr lang="en-US" sz="5200" b="1" kern="12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80881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</TotalTime>
  <Words>176</Words>
  <Application>Microsoft Office PowerPoint</Application>
  <PresentationFormat>Širokoúhlá obrazovka</PresentationFormat>
  <Paragraphs>32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Racionalizace skladového hospodářství v podniku A. Pöttinger, spol. s.r.o. </vt:lpstr>
      <vt:lpstr>Motivace a důvody k řešení daného problému</vt:lpstr>
      <vt:lpstr>Cíl práce</vt:lpstr>
      <vt:lpstr>Výzkumné otázky</vt:lpstr>
      <vt:lpstr>Použité metody</vt:lpstr>
      <vt:lpstr>Dosažené výsledky a přínos práce</vt:lpstr>
      <vt:lpstr>Závěrečné shrnutí</vt:lpstr>
      <vt:lpstr>Otázky oponenta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Obhajoba bakalářské práce</dc:title>
  <dc:creator>Koblenc Miroslav</dc:creator>
  <cp:lastModifiedBy>Koblenc Miroslav</cp:lastModifiedBy>
  <cp:revision>9</cp:revision>
  <dcterms:created xsi:type="dcterms:W3CDTF">2024-05-18T06:26:12Z</dcterms:created>
  <dcterms:modified xsi:type="dcterms:W3CDTF">2024-05-28T16:51:39Z</dcterms:modified>
</cp:coreProperties>
</file>