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8" r:id="rId3"/>
    <p:sldId id="259" r:id="rId4"/>
    <p:sldId id="260" r:id="rId5"/>
    <p:sldId id="265" r:id="rId6"/>
    <p:sldId id="266" r:id="rId7"/>
    <p:sldId id="267" r:id="rId8"/>
    <p:sldId id="268" r:id="rId9"/>
    <p:sldId id="263" r:id="rId10"/>
    <p:sldId id="261" r:id="rId11"/>
    <p:sldId id="262" r:id="rId12"/>
    <p:sldId id="272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8794B2B-A35B-4E02-8AD7-3A0E21906767}">
          <p14:sldIdLst>
            <p14:sldId id="256"/>
            <p14:sldId id="258"/>
            <p14:sldId id="259"/>
            <p14:sldId id="260"/>
            <p14:sldId id="265"/>
            <p14:sldId id="266"/>
            <p14:sldId id="267"/>
            <p14:sldId id="268"/>
            <p14:sldId id="263"/>
            <p14:sldId id="261"/>
            <p14:sldId id="262"/>
            <p14:sldId id="272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B335BE-7EFE-4FA7-BBD3-1F58466F7717}" v="345" dt="2024-06-13T07:11:00.7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Kleinová" userId="c4e460eb7738e242" providerId="LiveId" clId="{5FB335BE-7EFE-4FA7-BBD3-1F58466F7717}"/>
    <pc:docChg chg="undo custSel addSld delSld modSld sldOrd modSection">
      <pc:chgData name="Veronika Kleinová" userId="c4e460eb7738e242" providerId="LiveId" clId="{5FB335BE-7EFE-4FA7-BBD3-1F58466F7717}" dt="2024-06-13T07:25:56.455" v="1762" actId="20577"/>
      <pc:docMkLst>
        <pc:docMk/>
      </pc:docMkLst>
      <pc:sldChg chg="addSp modSp mod">
        <pc:chgData name="Veronika Kleinová" userId="c4e460eb7738e242" providerId="LiveId" clId="{5FB335BE-7EFE-4FA7-BBD3-1F58466F7717}" dt="2024-06-12T08:14:38.296" v="1586" actId="1076"/>
        <pc:sldMkLst>
          <pc:docMk/>
          <pc:sldMk cId="3316575528" sldId="256"/>
        </pc:sldMkLst>
        <pc:spChg chg="mod">
          <ac:chgData name="Veronika Kleinová" userId="c4e460eb7738e242" providerId="LiveId" clId="{5FB335BE-7EFE-4FA7-BBD3-1F58466F7717}" dt="2024-06-12T08:09:53.506" v="1570" actId="1076"/>
          <ac:spMkLst>
            <pc:docMk/>
            <pc:sldMk cId="3316575528" sldId="256"/>
            <ac:spMk id="2" creationId="{66F1C407-567D-64EF-E35C-06E4C1BEC93E}"/>
          </ac:spMkLst>
        </pc:spChg>
        <pc:spChg chg="mod">
          <ac:chgData name="Veronika Kleinová" userId="c4e460eb7738e242" providerId="LiveId" clId="{5FB335BE-7EFE-4FA7-BBD3-1F58466F7717}" dt="2024-06-12T08:14:38.296" v="1586" actId="1076"/>
          <ac:spMkLst>
            <pc:docMk/>
            <pc:sldMk cId="3316575528" sldId="256"/>
            <ac:spMk id="4" creationId="{BEF4ADD0-1A0B-3FD7-560D-F099C4AD856E}"/>
          </ac:spMkLst>
        </pc:spChg>
        <pc:picChg chg="add mod">
          <ac:chgData name="Veronika Kleinová" userId="c4e460eb7738e242" providerId="LiveId" clId="{5FB335BE-7EFE-4FA7-BBD3-1F58466F7717}" dt="2024-06-12T08:14:18.264" v="1584" actId="14100"/>
          <ac:picMkLst>
            <pc:docMk/>
            <pc:sldMk cId="3316575528" sldId="256"/>
            <ac:picMk id="6" creationId="{C3DC3DD7-B5B4-0189-F165-ADE85670F791}"/>
          </ac:picMkLst>
        </pc:picChg>
      </pc:sldChg>
      <pc:sldChg chg="modSp del mod">
        <pc:chgData name="Veronika Kleinová" userId="c4e460eb7738e242" providerId="LiveId" clId="{5FB335BE-7EFE-4FA7-BBD3-1F58466F7717}" dt="2024-06-13T07:03:52.846" v="1748" actId="2696"/>
        <pc:sldMkLst>
          <pc:docMk/>
          <pc:sldMk cId="3540331834" sldId="257"/>
        </pc:sldMkLst>
        <pc:spChg chg="mod">
          <ac:chgData name="Veronika Kleinová" userId="c4e460eb7738e242" providerId="LiveId" clId="{5FB335BE-7EFE-4FA7-BBD3-1F58466F7717}" dt="2024-06-12T06:42:28.777" v="34" actId="20577"/>
          <ac:spMkLst>
            <pc:docMk/>
            <pc:sldMk cId="3540331834" sldId="257"/>
            <ac:spMk id="3" creationId="{7B347A6F-3B95-816C-DABC-9B68E3F8CF09}"/>
          </ac:spMkLst>
        </pc:spChg>
      </pc:sldChg>
      <pc:sldChg chg="modSp mod">
        <pc:chgData name="Veronika Kleinová" userId="c4e460eb7738e242" providerId="LiveId" clId="{5FB335BE-7EFE-4FA7-BBD3-1F58466F7717}" dt="2024-06-13T07:25:56.455" v="1762" actId="20577"/>
        <pc:sldMkLst>
          <pc:docMk/>
          <pc:sldMk cId="4103260612" sldId="259"/>
        </pc:sldMkLst>
        <pc:spChg chg="mod">
          <ac:chgData name="Veronika Kleinová" userId="c4e460eb7738e242" providerId="LiveId" clId="{5FB335BE-7EFE-4FA7-BBD3-1F58466F7717}" dt="2024-06-13T07:25:56.455" v="1762" actId="20577"/>
          <ac:spMkLst>
            <pc:docMk/>
            <pc:sldMk cId="4103260612" sldId="259"/>
            <ac:spMk id="3" creationId="{F2B658E2-8937-9B9C-602E-315782D08945}"/>
          </ac:spMkLst>
        </pc:spChg>
      </pc:sldChg>
      <pc:sldChg chg="addSp modSp mod">
        <pc:chgData name="Veronika Kleinová" userId="c4e460eb7738e242" providerId="LiveId" clId="{5FB335BE-7EFE-4FA7-BBD3-1F58466F7717}" dt="2024-06-12T08:26:25.215" v="1746" actId="1076"/>
        <pc:sldMkLst>
          <pc:docMk/>
          <pc:sldMk cId="3026775795" sldId="260"/>
        </pc:sldMkLst>
        <pc:spChg chg="mod">
          <ac:chgData name="Veronika Kleinová" userId="c4e460eb7738e242" providerId="LiveId" clId="{5FB335BE-7EFE-4FA7-BBD3-1F58466F7717}" dt="2024-06-12T08:26:20.900" v="1745" actId="1076"/>
          <ac:spMkLst>
            <pc:docMk/>
            <pc:sldMk cId="3026775795" sldId="260"/>
            <ac:spMk id="3" creationId="{EAFA6503-879F-A18D-11D3-1139479070A4}"/>
          </ac:spMkLst>
        </pc:spChg>
        <pc:graphicFrameChg chg="add mod">
          <ac:chgData name="Veronika Kleinová" userId="c4e460eb7738e242" providerId="LiveId" clId="{5FB335BE-7EFE-4FA7-BBD3-1F58466F7717}" dt="2024-06-12T08:26:01.215" v="1741" actId="1076"/>
          <ac:graphicFrameMkLst>
            <pc:docMk/>
            <pc:sldMk cId="3026775795" sldId="260"/>
            <ac:graphicFrameMk id="4" creationId="{50883E52-3F0D-4A09-4186-0F9A7CECD2A4}"/>
          </ac:graphicFrameMkLst>
        </pc:graphicFrameChg>
        <pc:graphicFrameChg chg="add mod">
          <ac:chgData name="Veronika Kleinová" userId="c4e460eb7738e242" providerId="LiveId" clId="{5FB335BE-7EFE-4FA7-BBD3-1F58466F7717}" dt="2024-06-12T08:26:25.215" v="1746" actId="1076"/>
          <ac:graphicFrameMkLst>
            <pc:docMk/>
            <pc:sldMk cId="3026775795" sldId="260"/>
            <ac:graphicFrameMk id="5" creationId="{7BD7899B-D7ED-664D-5F1E-DD531DA4EFD9}"/>
          </ac:graphicFrameMkLst>
        </pc:graphicFrameChg>
      </pc:sldChg>
      <pc:sldChg chg="modSp mod ord">
        <pc:chgData name="Veronika Kleinová" userId="c4e460eb7738e242" providerId="LiveId" clId="{5FB335BE-7EFE-4FA7-BBD3-1F58466F7717}" dt="2024-06-12T07:18:07.023" v="588"/>
        <pc:sldMkLst>
          <pc:docMk/>
          <pc:sldMk cId="1792480307" sldId="261"/>
        </pc:sldMkLst>
        <pc:spChg chg="mod">
          <ac:chgData name="Veronika Kleinová" userId="c4e460eb7738e242" providerId="LiveId" clId="{5FB335BE-7EFE-4FA7-BBD3-1F58466F7717}" dt="2024-06-12T07:06:33.402" v="404" actId="20577"/>
          <ac:spMkLst>
            <pc:docMk/>
            <pc:sldMk cId="1792480307" sldId="261"/>
            <ac:spMk id="3" creationId="{F19A80CD-1810-F488-CDEC-017F9A7530E5}"/>
          </ac:spMkLst>
        </pc:spChg>
      </pc:sldChg>
      <pc:sldChg chg="modSp mod">
        <pc:chgData name="Veronika Kleinová" userId="c4e460eb7738e242" providerId="LiveId" clId="{5FB335BE-7EFE-4FA7-BBD3-1F58466F7717}" dt="2024-06-13T07:04:40.804" v="1751" actId="20577"/>
        <pc:sldMkLst>
          <pc:docMk/>
          <pc:sldMk cId="457164270" sldId="262"/>
        </pc:sldMkLst>
        <pc:spChg chg="mod">
          <ac:chgData name="Veronika Kleinová" userId="c4e460eb7738e242" providerId="LiveId" clId="{5FB335BE-7EFE-4FA7-BBD3-1F58466F7717}" dt="2024-06-13T07:04:40.804" v="1751" actId="20577"/>
          <ac:spMkLst>
            <pc:docMk/>
            <pc:sldMk cId="457164270" sldId="262"/>
            <ac:spMk id="3" creationId="{5C9A0A52-04E4-2E06-0FBE-ADA2A5CA2D78}"/>
          </ac:spMkLst>
        </pc:spChg>
      </pc:sldChg>
      <pc:sldChg chg="addSp delSp modSp new mod ord">
        <pc:chgData name="Veronika Kleinová" userId="c4e460eb7738e242" providerId="LiveId" clId="{5FB335BE-7EFE-4FA7-BBD3-1F58466F7717}" dt="2024-06-12T07:31:25.522" v="996"/>
        <pc:sldMkLst>
          <pc:docMk/>
          <pc:sldMk cId="1979679418" sldId="263"/>
        </pc:sldMkLst>
        <pc:spChg chg="mod">
          <ac:chgData name="Veronika Kleinová" userId="c4e460eb7738e242" providerId="LiveId" clId="{5FB335BE-7EFE-4FA7-BBD3-1F58466F7717}" dt="2024-06-12T07:06:43.924" v="417" actId="20577"/>
          <ac:spMkLst>
            <pc:docMk/>
            <pc:sldMk cId="1979679418" sldId="263"/>
            <ac:spMk id="2" creationId="{4B6DC75D-CB76-1916-B22D-E9E5C08767BF}"/>
          </ac:spMkLst>
        </pc:spChg>
        <pc:spChg chg="mod">
          <ac:chgData name="Veronika Kleinová" userId="c4e460eb7738e242" providerId="LiveId" clId="{5FB335BE-7EFE-4FA7-BBD3-1F58466F7717}" dt="2024-06-12T07:08:15.973" v="460" actId="20577"/>
          <ac:spMkLst>
            <pc:docMk/>
            <pc:sldMk cId="1979679418" sldId="263"/>
            <ac:spMk id="3" creationId="{45045987-62DD-9EA2-E13A-65968BB107E1}"/>
          </ac:spMkLst>
        </pc:spChg>
        <pc:graphicFrameChg chg="add del mod modGraphic">
          <ac:chgData name="Veronika Kleinová" userId="c4e460eb7738e242" providerId="LiveId" clId="{5FB335BE-7EFE-4FA7-BBD3-1F58466F7717}" dt="2024-06-12T07:12:28.548" v="466" actId="478"/>
          <ac:graphicFrameMkLst>
            <pc:docMk/>
            <pc:sldMk cId="1979679418" sldId="263"/>
            <ac:graphicFrameMk id="4" creationId="{5BA57CBB-5FD8-680F-995F-FDD0A89E2908}"/>
          </ac:graphicFrameMkLst>
        </pc:graphicFrameChg>
        <pc:graphicFrameChg chg="add mod modGraphic">
          <ac:chgData name="Veronika Kleinová" userId="c4e460eb7738e242" providerId="LiveId" clId="{5FB335BE-7EFE-4FA7-BBD3-1F58466F7717}" dt="2024-06-12T07:31:25.522" v="996"/>
          <ac:graphicFrameMkLst>
            <pc:docMk/>
            <pc:sldMk cId="1979679418" sldId="263"/>
            <ac:graphicFrameMk id="5" creationId="{BC6EE568-A6CF-82E8-8647-E2353A11B8E1}"/>
          </ac:graphicFrameMkLst>
        </pc:graphicFrameChg>
      </pc:sldChg>
      <pc:sldChg chg="addSp delSp modSp new del mod">
        <pc:chgData name="Veronika Kleinová" userId="c4e460eb7738e242" providerId="LiveId" clId="{5FB335BE-7EFE-4FA7-BBD3-1F58466F7717}" dt="2024-06-12T08:26:28.765" v="1747" actId="2696"/>
        <pc:sldMkLst>
          <pc:docMk/>
          <pc:sldMk cId="2587611420" sldId="264"/>
        </pc:sldMkLst>
        <pc:spChg chg="mod">
          <ac:chgData name="Veronika Kleinová" userId="c4e460eb7738e242" providerId="LiveId" clId="{5FB335BE-7EFE-4FA7-BBD3-1F58466F7717}" dt="2024-06-12T06:55:08.069" v="153" actId="20577"/>
          <ac:spMkLst>
            <pc:docMk/>
            <pc:sldMk cId="2587611420" sldId="264"/>
            <ac:spMk id="2" creationId="{05944B19-BDC7-8D19-0AF8-D47EA60CE240}"/>
          </ac:spMkLst>
        </pc:spChg>
        <pc:spChg chg="del">
          <ac:chgData name="Veronika Kleinová" userId="c4e460eb7738e242" providerId="LiveId" clId="{5FB335BE-7EFE-4FA7-BBD3-1F58466F7717}" dt="2024-06-12T06:55:39.423" v="154" actId="1032"/>
          <ac:spMkLst>
            <pc:docMk/>
            <pc:sldMk cId="2587611420" sldId="264"/>
            <ac:spMk id="3" creationId="{0E1A1602-0061-8EFB-1618-21B5C0882563}"/>
          </ac:spMkLst>
        </pc:spChg>
        <pc:spChg chg="add mod">
          <ac:chgData name="Veronika Kleinová" userId="c4e460eb7738e242" providerId="LiveId" clId="{5FB335BE-7EFE-4FA7-BBD3-1F58466F7717}" dt="2024-06-12T08:26:06.510" v="1742" actId="21"/>
          <ac:spMkLst>
            <pc:docMk/>
            <pc:sldMk cId="2587611420" sldId="264"/>
            <ac:spMk id="7" creationId="{B236FA32-F86F-EF0D-17CA-06AFD5508B85}"/>
          </ac:spMkLst>
        </pc:spChg>
        <pc:graphicFrameChg chg="add del mod modGraphic">
          <ac:chgData name="Veronika Kleinová" userId="c4e460eb7738e242" providerId="LiveId" clId="{5FB335BE-7EFE-4FA7-BBD3-1F58466F7717}" dt="2024-06-12T08:26:06.510" v="1742" actId="21"/>
          <ac:graphicFrameMkLst>
            <pc:docMk/>
            <pc:sldMk cId="2587611420" sldId="264"/>
            <ac:graphicFrameMk id="4" creationId="{7BD7899B-D7ED-664D-5F1E-DD531DA4EFD9}"/>
          </ac:graphicFrameMkLst>
        </pc:graphicFrameChg>
        <pc:graphicFrameChg chg="add del mod modGraphic">
          <ac:chgData name="Veronika Kleinová" userId="c4e460eb7738e242" providerId="LiveId" clId="{5FB335BE-7EFE-4FA7-BBD3-1F58466F7717}" dt="2024-06-12T08:25:45.537" v="1737" actId="21"/>
          <ac:graphicFrameMkLst>
            <pc:docMk/>
            <pc:sldMk cId="2587611420" sldId="264"/>
            <ac:graphicFrameMk id="5" creationId="{997F4495-F9CA-41FE-E146-F3E6C3EF0932}"/>
          </ac:graphicFrameMkLst>
        </pc:graphicFrameChg>
      </pc:sldChg>
      <pc:sldChg chg="addSp delSp modSp new mod">
        <pc:chgData name="Veronika Kleinová" userId="c4e460eb7738e242" providerId="LiveId" clId="{5FB335BE-7EFE-4FA7-BBD3-1F58466F7717}" dt="2024-06-12T07:35:31.217" v="1040" actId="1076"/>
        <pc:sldMkLst>
          <pc:docMk/>
          <pc:sldMk cId="1943810017" sldId="265"/>
        </pc:sldMkLst>
        <pc:spChg chg="mod">
          <ac:chgData name="Veronika Kleinová" userId="c4e460eb7738e242" providerId="LiveId" clId="{5FB335BE-7EFE-4FA7-BBD3-1F58466F7717}" dt="2024-06-12T07:32:34.209" v="1001" actId="1076"/>
          <ac:spMkLst>
            <pc:docMk/>
            <pc:sldMk cId="1943810017" sldId="265"/>
            <ac:spMk id="2" creationId="{3904000D-EC9F-6F0F-171F-99DF9BAA6D4F}"/>
          </ac:spMkLst>
        </pc:spChg>
        <pc:spChg chg="add del">
          <ac:chgData name="Veronika Kleinová" userId="c4e460eb7738e242" providerId="LiveId" clId="{5FB335BE-7EFE-4FA7-BBD3-1F58466F7717}" dt="2024-06-12T07:20:36.558" v="613" actId="3680"/>
          <ac:spMkLst>
            <pc:docMk/>
            <pc:sldMk cId="1943810017" sldId="265"/>
            <ac:spMk id="3" creationId="{35B3F427-61DB-BF64-6AD6-A02FC058D445}"/>
          </ac:spMkLst>
        </pc:spChg>
        <pc:spChg chg="add mod">
          <ac:chgData name="Veronika Kleinová" userId="c4e460eb7738e242" providerId="LiveId" clId="{5FB335BE-7EFE-4FA7-BBD3-1F58466F7717}" dt="2024-06-12T07:20:08.159" v="612"/>
          <ac:spMkLst>
            <pc:docMk/>
            <pc:sldMk cId="1943810017" sldId="265"/>
            <ac:spMk id="5" creationId="{7C504D65-3BD9-F499-9425-1A6E674C9DFF}"/>
          </ac:spMkLst>
        </pc:spChg>
        <pc:spChg chg="add mod">
          <ac:chgData name="Veronika Kleinová" userId="c4e460eb7738e242" providerId="LiveId" clId="{5FB335BE-7EFE-4FA7-BBD3-1F58466F7717}" dt="2024-06-12T07:20:08.159" v="612"/>
          <ac:spMkLst>
            <pc:docMk/>
            <pc:sldMk cId="1943810017" sldId="265"/>
            <ac:spMk id="6" creationId="{039E4B26-6131-FAC4-B916-E55915B513C5}"/>
          </ac:spMkLst>
        </pc:spChg>
        <pc:spChg chg="add mod">
          <ac:chgData name="Veronika Kleinová" userId="c4e460eb7738e242" providerId="LiveId" clId="{5FB335BE-7EFE-4FA7-BBD3-1F58466F7717}" dt="2024-06-12T07:20:08.159" v="612"/>
          <ac:spMkLst>
            <pc:docMk/>
            <pc:sldMk cId="1943810017" sldId="265"/>
            <ac:spMk id="7" creationId="{F976BA4C-9B45-E00C-0CF9-397533D9791A}"/>
          </ac:spMkLst>
        </pc:spChg>
        <pc:spChg chg="add mod">
          <ac:chgData name="Veronika Kleinová" userId="c4e460eb7738e242" providerId="LiveId" clId="{5FB335BE-7EFE-4FA7-BBD3-1F58466F7717}" dt="2024-06-12T07:35:31.217" v="1040" actId="1076"/>
          <ac:spMkLst>
            <pc:docMk/>
            <pc:sldMk cId="1943810017" sldId="265"/>
            <ac:spMk id="9" creationId="{D75E8675-40AB-C7AA-AE10-7641A671BD18}"/>
          </ac:spMkLst>
        </pc:spChg>
        <pc:spChg chg="add del mod">
          <ac:chgData name="Veronika Kleinová" userId="c4e460eb7738e242" providerId="LiveId" clId="{5FB335BE-7EFE-4FA7-BBD3-1F58466F7717}" dt="2024-06-12T07:34:55.683" v="1032"/>
          <ac:spMkLst>
            <pc:docMk/>
            <pc:sldMk cId="1943810017" sldId="265"/>
            <ac:spMk id="10" creationId="{7DDEA58D-5C0E-3C16-EFF0-B7FB7F40758D}"/>
          </ac:spMkLst>
        </pc:spChg>
        <pc:graphicFrameChg chg="add mod">
          <ac:chgData name="Veronika Kleinová" userId="c4e460eb7738e242" providerId="LiveId" clId="{5FB335BE-7EFE-4FA7-BBD3-1F58466F7717}" dt="2024-06-12T07:20:08.159" v="612"/>
          <ac:graphicFrameMkLst>
            <pc:docMk/>
            <pc:sldMk cId="1943810017" sldId="265"/>
            <ac:graphicFrameMk id="4" creationId="{52FBE0EB-B907-043B-3D6C-990CDE4818A5}"/>
          </ac:graphicFrameMkLst>
        </pc:graphicFrameChg>
        <pc:graphicFrameChg chg="add mod ord modGraphic">
          <ac:chgData name="Veronika Kleinová" userId="c4e460eb7738e242" providerId="LiveId" clId="{5FB335BE-7EFE-4FA7-BBD3-1F58466F7717}" dt="2024-06-12T07:33:29.269" v="1006" actId="113"/>
          <ac:graphicFrameMkLst>
            <pc:docMk/>
            <pc:sldMk cId="1943810017" sldId="265"/>
            <ac:graphicFrameMk id="8" creationId="{3BDE090D-7D5F-E8FB-1507-AB6A303F42D7}"/>
          </ac:graphicFrameMkLst>
        </pc:graphicFrameChg>
      </pc:sldChg>
      <pc:sldChg chg="modSp new mod">
        <pc:chgData name="Veronika Kleinová" userId="c4e460eb7738e242" providerId="LiveId" clId="{5FB335BE-7EFE-4FA7-BBD3-1F58466F7717}" dt="2024-06-12T07:41:42.960" v="1124" actId="1076"/>
        <pc:sldMkLst>
          <pc:docMk/>
          <pc:sldMk cId="2434367775" sldId="266"/>
        </pc:sldMkLst>
        <pc:spChg chg="mod">
          <ac:chgData name="Veronika Kleinová" userId="c4e460eb7738e242" providerId="LiveId" clId="{5FB335BE-7EFE-4FA7-BBD3-1F58466F7717}" dt="2024-06-12T07:36:02.830" v="1075" actId="20577"/>
          <ac:spMkLst>
            <pc:docMk/>
            <pc:sldMk cId="2434367775" sldId="266"/>
            <ac:spMk id="2" creationId="{06B9841B-93A8-4738-0645-69FACF97FCAF}"/>
          </ac:spMkLst>
        </pc:spChg>
        <pc:spChg chg="mod">
          <ac:chgData name="Veronika Kleinová" userId="c4e460eb7738e242" providerId="LiveId" clId="{5FB335BE-7EFE-4FA7-BBD3-1F58466F7717}" dt="2024-06-12T07:41:42.960" v="1124" actId="1076"/>
          <ac:spMkLst>
            <pc:docMk/>
            <pc:sldMk cId="2434367775" sldId="266"/>
            <ac:spMk id="3" creationId="{2ECDC4B4-BB81-8429-F382-CD32049F29AC}"/>
          </ac:spMkLst>
        </pc:spChg>
      </pc:sldChg>
      <pc:sldChg chg="modSp new mod">
        <pc:chgData name="Veronika Kleinová" userId="c4e460eb7738e242" providerId="LiveId" clId="{5FB335BE-7EFE-4FA7-BBD3-1F58466F7717}" dt="2024-06-12T08:09:39.319" v="1569" actId="1076"/>
        <pc:sldMkLst>
          <pc:docMk/>
          <pc:sldMk cId="2881142260" sldId="267"/>
        </pc:sldMkLst>
        <pc:spChg chg="mod">
          <ac:chgData name="Veronika Kleinová" userId="c4e460eb7738e242" providerId="LiveId" clId="{5FB335BE-7EFE-4FA7-BBD3-1F58466F7717}" dt="2024-06-12T08:09:33.307" v="1568" actId="403"/>
          <ac:spMkLst>
            <pc:docMk/>
            <pc:sldMk cId="2881142260" sldId="267"/>
            <ac:spMk id="2" creationId="{58308E55-DB6A-0E07-EE25-E5DB9F8F6D0C}"/>
          </ac:spMkLst>
        </pc:spChg>
        <pc:spChg chg="mod">
          <ac:chgData name="Veronika Kleinová" userId="c4e460eb7738e242" providerId="LiveId" clId="{5FB335BE-7EFE-4FA7-BBD3-1F58466F7717}" dt="2024-06-12T08:09:39.319" v="1569" actId="1076"/>
          <ac:spMkLst>
            <pc:docMk/>
            <pc:sldMk cId="2881142260" sldId="267"/>
            <ac:spMk id="3" creationId="{B4C9DF4C-4857-11B0-8C2D-0E18CC32CEC0}"/>
          </ac:spMkLst>
        </pc:spChg>
      </pc:sldChg>
      <pc:sldChg chg="addSp delSp modSp new mod">
        <pc:chgData name="Veronika Kleinová" userId="c4e460eb7738e242" providerId="LiveId" clId="{5FB335BE-7EFE-4FA7-BBD3-1F58466F7717}" dt="2024-06-13T07:11:31.986" v="1761" actId="1076"/>
        <pc:sldMkLst>
          <pc:docMk/>
          <pc:sldMk cId="1682295321" sldId="268"/>
        </pc:sldMkLst>
        <pc:spChg chg="del">
          <ac:chgData name="Veronika Kleinová" userId="c4e460eb7738e242" providerId="LiveId" clId="{5FB335BE-7EFE-4FA7-BBD3-1F58466F7717}" dt="2024-06-12T08:01:27.176" v="1499"/>
          <ac:spMkLst>
            <pc:docMk/>
            <pc:sldMk cId="1682295321" sldId="268"/>
            <ac:spMk id="3" creationId="{430403AF-BE4C-AFE0-445F-8FD4FA10E87C}"/>
          </ac:spMkLst>
        </pc:spChg>
        <pc:spChg chg="add mod">
          <ac:chgData name="Veronika Kleinová" userId="c4e460eb7738e242" providerId="LiveId" clId="{5FB335BE-7EFE-4FA7-BBD3-1F58466F7717}" dt="2024-06-13T07:11:31.986" v="1761" actId="1076"/>
          <ac:spMkLst>
            <pc:docMk/>
            <pc:sldMk cId="1682295321" sldId="268"/>
            <ac:spMk id="3" creationId="{EDF0F43A-94E1-648D-3A7B-8CCA87A579D4}"/>
          </ac:spMkLst>
        </pc:spChg>
        <pc:spChg chg="add del mod">
          <ac:chgData name="Veronika Kleinová" userId="c4e460eb7738e242" providerId="LiveId" clId="{5FB335BE-7EFE-4FA7-BBD3-1F58466F7717}" dt="2024-06-12T08:02:24.126" v="1501" actId="931"/>
          <ac:spMkLst>
            <pc:docMk/>
            <pc:sldMk cId="1682295321" sldId="268"/>
            <ac:spMk id="6" creationId="{F30D2595-49CA-A9E9-606D-8176D8084FCF}"/>
          </ac:spMkLst>
        </pc:spChg>
        <pc:picChg chg="add del mod">
          <ac:chgData name="Veronika Kleinová" userId="c4e460eb7738e242" providerId="LiveId" clId="{5FB335BE-7EFE-4FA7-BBD3-1F58466F7717}" dt="2024-06-12T08:01:31.491" v="1500" actId="478"/>
          <ac:picMkLst>
            <pc:docMk/>
            <pc:sldMk cId="1682295321" sldId="268"/>
            <ac:picMk id="4" creationId="{5682B65B-7937-9A12-4F47-0C8C84B1F398}"/>
          </ac:picMkLst>
        </pc:picChg>
        <pc:picChg chg="add mod ord modCrop">
          <ac:chgData name="Veronika Kleinová" userId="c4e460eb7738e242" providerId="LiveId" clId="{5FB335BE-7EFE-4FA7-BBD3-1F58466F7717}" dt="2024-06-13T07:11:28.494" v="1760" actId="14100"/>
          <ac:picMkLst>
            <pc:docMk/>
            <pc:sldMk cId="1682295321" sldId="268"/>
            <ac:picMk id="8" creationId="{DB584838-A389-D3C0-80BB-4F42BDFA3134}"/>
          </ac:picMkLst>
        </pc:picChg>
      </pc:sldChg>
      <pc:sldChg chg="modSp new del mod">
        <pc:chgData name="Veronika Kleinová" userId="c4e460eb7738e242" providerId="LiveId" clId="{5FB335BE-7EFE-4FA7-BBD3-1F58466F7717}" dt="2024-06-13T07:04:07.663" v="1749" actId="47"/>
        <pc:sldMkLst>
          <pc:docMk/>
          <pc:sldMk cId="1134953735" sldId="269"/>
        </pc:sldMkLst>
        <pc:spChg chg="mod">
          <ac:chgData name="Veronika Kleinová" userId="c4e460eb7738e242" providerId="LiveId" clId="{5FB335BE-7EFE-4FA7-BBD3-1F58466F7717}" dt="2024-06-12T07:57:46.709" v="1359" actId="20577"/>
          <ac:spMkLst>
            <pc:docMk/>
            <pc:sldMk cId="1134953735" sldId="269"/>
            <ac:spMk id="2" creationId="{A415D849-6445-ECC0-3583-18499A25F95B}"/>
          </ac:spMkLst>
        </pc:spChg>
        <pc:spChg chg="mod">
          <ac:chgData name="Veronika Kleinová" userId="c4e460eb7738e242" providerId="LiveId" clId="{5FB335BE-7EFE-4FA7-BBD3-1F58466F7717}" dt="2024-06-12T08:08:09.093" v="1566" actId="1076"/>
          <ac:spMkLst>
            <pc:docMk/>
            <pc:sldMk cId="1134953735" sldId="269"/>
            <ac:spMk id="3" creationId="{70BFF43B-CCA1-B64F-6D73-0D3D6F483601}"/>
          </ac:spMkLst>
        </pc:spChg>
      </pc:sldChg>
      <pc:sldChg chg="addSp delSp modSp new del mod">
        <pc:chgData name="Veronika Kleinová" userId="c4e460eb7738e242" providerId="LiveId" clId="{5FB335BE-7EFE-4FA7-BBD3-1F58466F7717}" dt="2024-06-13T07:04:09.319" v="1750" actId="47"/>
        <pc:sldMkLst>
          <pc:docMk/>
          <pc:sldMk cId="1522291703" sldId="270"/>
        </pc:sldMkLst>
        <pc:spChg chg="del">
          <ac:chgData name="Veronika Kleinová" userId="c4e460eb7738e242" providerId="LiveId" clId="{5FB335BE-7EFE-4FA7-BBD3-1F58466F7717}" dt="2024-06-12T08:04:20.254" v="1525" actId="931"/>
          <ac:spMkLst>
            <pc:docMk/>
            <pc:sldMk cId="1522291703" sldId="270"/>
            <ac:spMk id="3" creationId="{FC0B940C-D11B-5828-2946-8925DDA387C2}"/>
          </ac:spMkLst>
        </pc:spChg>
        <pc:spChg chg="add del mod">
          <ac:chgData name="Veronika Kleinová" userId="c4e460eb7738e242" providerId="LiveId" clId="{5FB335BE-7EFE-4FA7-BBD3-1F58466F7717}" dt="2024-06-12T08:06:16.599" v="1539" actId="931"/>
          <ac:spMkLst>
            <pc:docMk/>
            <pc:sldMk cId="1522291703" sldId="270"/>
            <ac:spMk id="7" creationId="{59E28A77-D80C-7F25-57F1-4DDE32C646B3}"/>
          </ac:spMkLst>
        </pc:spChg>
        <pc:picChg chg="add del mod modCrop">
          <ac:chgData name="Veronika Kleinová" userId="c4e460eb7738e242" providerId="LiveId" clId="{5FB335BE-7EFE-4FA7-BBD3-1F58466F7717}" dt="2024-06-12T08:05:58.883" v="1538" actId="478"/>
          <ac:picMkLst>
            <pc:docMk/>
            <pc:sldMk cId="1522291703" sldId="270"/>
            <ac:picMk id="5" creationId="{DC8C1A0F-B329-C75D-B516-47529E21CA54}"/>
          </ac:picMkLst>
        </pc:picChg>
        <pc:picChg chg="add mod modCrop">
          <ac:chgData name="Veronika Kleinová" userId="c4e460eb7738e242" providerId="LiveId" clId="{5FB335BE-7EFE-4FA7-BBD3-1F58466F7717}" dt="2024-06-12T08:07:54.465" v="1565" actId="18131"/>
          <ac:picMkLst>
            <pc:docMk/>
            <pc:sldMk cId="1522291703" sldId="270"/>
            <ac:picMk id="9" creationId="{B827D05D-9820-2BEB-7493-49C2131A9CA5}"/>
          </ac:picMkLst>
        </pc:picChg>
      </pc:sldChg>
      <pc:sldChg chg="modSp new mod">
        <pc:chgData name="Veronika Kleinová" userId="c4e460eb7738e242" providerId="LiveId" clId="{5FB335BE-7EFE-4FA7-BBD3-1F58466F7717}" dt="2024-06-12T08:22:01.062" v="1691"/>
        <pc:sldMkLst>
          <pc:docMk/>
          <pc:sldMk cId="3523917422" sldId="271"/>
        </pc:sldMkLst>
        <pc:spChg chg="mod">
          <ac:chgData name="Veronika Kleinová" userId="c4e460eb7738e242" providerId="LiveId" clId="{5FB335BE-7EFE-4FA7-BBD3-1F58466F7717}" dt="2024-06-12T08:19:42.016" v="1688" actId="20577"/>
          <ac:spMkLst>
            <pc:docMk/>
            <pc:sldMk cId="3523917422" sldId="271"/>
            <ac:spMk id="2" creationId="{4749DB07-BC19-9CE7-853D-2BFEE09C422E}"/>
          </ac:spMkLst>
        </pc:spChg>
        <pc:spChg chg="mod">
          <ac:chgData name="Veronika Kleinová" userId="c4e460eb7738e242" providerId="LiveId" clId="{5FB335BE-7EFE-4FA7-BBD3-1F58466F7717}" dt="2024-06-12T08:22:01.062" v="1691"/>
          <ac:spMkLst>
            <pc:docMk/>
            <pc:sldMk cId="3523917422" sldId="271"/>
            <ac:spMk id="3" creationId="{51028690-C7B7-E83E-6773-CC85F862E5D7}"/>
          </ac:spMkLst>
        </pc:spChg>
      </pc:sldChg>
      <pc:sldChg chg="delSp modSp new mod ord">
        <pc:chgData name="Veronika Kleinová" userId="c4e460eb7738e242" providerId="LiveId" clId="{5FB335BE-7EFE-4FA7-BBD3-1F58466F7717}" dt="2024-06-13T07:04:46.241" v="1753"/>
        <pc:sldMkLst>
          <pc:docMk/>
          <pc:sldMk cId="1817823652" sldId="272"/>
        </pc:sldMkLst>
        <pc:spChg chg="mod">
          <ac:chgData name="Veronika Kleinová" userId="c4e460eb7738e242" providerId="LiveId" clId="{5FB335BE-7EFE-4FA7-BBD3-1F58466F7717}" dt="2024-06-12T08:23:14.367" v="1736" actId="1076"/>
          <ac:spMkLst>
            <pc:docMk/>
            <pc:sldMk cId="1817823652" sldId="272"/>
            <ac:spMk id="2" creationId="{C675BA64-A527-F056-4C30-D3BBFADAE5DC}"/>
          </ac:spMkLst>
        </pc:spChg>
        <pc:spChg chg="del">
          <ac:chgData name="Veronika Kleinová" userId="c4e460eb7738e242" providerId="LiveId" clId="{5FB335BE-7EFE-4FA7-BBD3-1F58466F7717}" dt="2024-06-12T08:22:39.442" v="1713" actId="21"/>
          <ac:spMkLst>
            <pc:docMk/>
            <pc:sldMk cId="1817823652" sldId="272"/>
            <ac:spMk id="3" creationId="{FC18CD34-1D0E-FC16-3508-6AD6428649F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EB639B-9616-4D65-866F-BD1666EADF41}" type="doc">
      <dgm:prSet loTypeId="urn:microsoft.com/office/officeart/2005/8/layout/chevron1" loCatId="process" qsTypeId="urn:microsoft.com/office/officeart/2005/8/quickstyle/simple4" qsCatId="simple" csTypeId="urn:microsoft.com/office/officeart/2005/8/colors/accent1_2" csCatId="accent1" phldr="1"/>
      <dgm:spPr/>
    </dgm:pt>
    <dgm:pt modelId="{9A166C08-A6E9-4BFC-98CE-BDEA6BEA679A}">
      <dgm:prSet phldrT="[Text]"/>
      <dgm:spPr/>
      <dgm:t>
        <a:bodyPr/>
        <a:lstStyle/>
        <a:p>
          <a:r>
            <a:rPr lang="cs-CZ" dirty="0"/>
            <a:t>Výběr leteckých dopravců</a:t>
          </a:r>
        </a:p>
      </dgm:t>
    </dgm:pt>
    <dgm:pt modelId="{42A925B2-5F3F-4CC3-B6DF-D92A6AD63DAC}" type="parTrans" cxnId="{F4DF666C-4CD2-45CD-BF90-452D4BE4D8B0}">
      <dgm:prSet/>
      <dgm:spPr/>
      <dgm:t>
        <a:bodyPr/>
        <a:lstStyle/>
        <a:p>
          <a:endParaRPr lang="cs-CZ"/>
        </a:p>
      </dgm:t>
    </dgm:pt>
    <dgm:pt modelId="{B39BA34F-15EE-4624-B6E0-47861EB6DAA6}" type="sibTrans" cxnId="{F4DF666C-4CD2-45CD-BF90-452D4BE4D8B0}">
      <dgm:prSet/>
      <dgm:spPr/>
      <dgm:t>
        <a:bodyPr/>
        <a:lstStyle/>
        <a:p>
          <a:endParaRPr lang="cs-CZ"/>
        </a:p>
      </dgm:t>
    </dgm:pt>
    <dgm:pt modelId="{E2EA902B-E74A-4E50-9638-7BEBADEF45BA}">
      <dgm:prSet phldrT="[Text]"/>
      <dgm:spPr/>
      <dgm:t>
        <a:bodyPr/>
        <a:lstStyle/>
        <a:p>
          <a:r>
            <a:rPr lang="cs-CZ" dirty="0"/>
            <a:t>Sběr dat</a:t>
          </a:r>
        </a:p>
      </dgm:t>
    </dgm:pt>
    <dgm:pt modelId="{8F34CBA1-7608-4B01-ACF2-8CB0D6E8AF05}" type="parTrans" cxnId="{06AAF651-0346-48DE-B30F-41EDC496FF5E}">
      <dgm:prSet/>
      <dgm:spPr/>
      <dgm:t>
        <a:bodyPr/>
        <a:lstStyle/>
        <a:p>
          <a:endParaRPr lang="cs-CZ"/>
        </a:p>
      </dgm:t>
    </dgm:pt>
    <dgm:pt modelId="{E65E8492-8F76-4277-814E-D0AB11715132}" type="sibTrans" cxnId="{06AAF651-0346-48DE-B30F-41EDC496FF5E}">
      <dgm:prSet/>
      <dgm:spPr/>
      <dgm:t>
        <a:bodyPr/>
        <a:lstStyle/>
        <a:p>
          <a:endParaRPr lang="cs-CZ"/>
        </a:p>
      </dgm:t>
    </dgm:pt>
    <dgm:pt modelId="{53B6B011-29DB-4AF4-9906-DBA084999144}">
      <dgm:prSet phldrT="[Text]"/>
      <dgm:spPr/>
      <dgm:t>
        <a:bodyPr/>
        <a:lstStyle/>
        <a:p>
          <a:r>
            <a:rPr lang="cs-CZ" dirty="0"/>
            <a:t>Vytvoření grafů</a:t>
          </a:r>
        </a:p>
      </dgm:t>
    </dgm:pt>
    <dgm:pt modelId="{8FB2F2AA-6D8F-4DF3-B1DC-30B6902859F8}" type="parTrans" cxnId="{EF5AAE26-B1EB-4FCB-AB9C-447859670B0D}">
      <dgm:prSet/>
      <dgm:spPr/>
      <dgm:t>
        <a:bodyPr/>
        <a:lstStyle/>
        <a:p>
          <a:endParaRPr lang="cs-CZ"/>
        </a:p>
      </dgm:t>
    </dgm:pt>
    <dgm:pt modelId="{366AB938-2D54-409A-9468-BEE822A40A92}" type="sibTrans" cxnId="{EF5AAE26-B1EB-4FCB-AB9C-447859670B0D}">
      <dgm:prSet/>
      <dgm:spPr/>
      <dgm:t>
        <a:bodyPr/>
        <a:lstStyle/>
        <a:p>
          <a:endParaRPr lang="cs-CZ"/>
        </a:p>
      </dgm:t>
    </dgm:pt>
    <dgm:pt modelId="{6463F888-E426-4851-9FC6-65DC0E882C76}">
      <dgm:prSet/>
      <dgm:spPr/>
      <dgm:t>
        <a:bodyPr/>
        <a:lstStyle/>
        <a:p>
          <a:r>
            <a:rPr lang="cs-CZ" dirty="0"/>
            <a:t>Komparace leteckých dopravců</a:t>
          </a:r>
        </a:p>
      </dgm:t>
    </dgm:pt>
    <dgm:pt modelId="{352611D2-881A-4551-974C-752CF9FC8263}" type="parTrans" cxnId="{8B72BFA7-765A-4913-8113-93B4DD1B1328}">
      <dgm:prSet/>
      <dgm:spPr/>
      <dgm:t>
        <a:bodyPr/>
        <a:lstStyle/>
        <a:p>
          <a:endParaRPr lang="cs-CZ"/>
        </a:p>
      </dgm:t>
    </dgm:pt>
    <dgm:pt modelId="{4C4B70D9-5265-466E-87C5-A8C7432993D3}" type="sibTrans" cxnId="{8B72BFA7-765A-4913-8113-93B4DD1B1328}">
      <dgm:prSet/>
      <dgm:spPr/>
      <dgm:t>
        <a:bodyPr/>
        <a:lstStyle/>
        <a:p>
          <a:endParaRPr lang="cs-CZ"/>
        </a:p>
      </dgm:t>
    </dgm:pt>
    <dgm:pt modelId="{33EE6A98-D68E-497D-9C3A-AE079084D42C}" type="pres">
      <dgm:prSet presAssocID="{48EB639B-9616-4D65-866F-BD1666EADF41}" presName="Name0" presStyleCnt="0">
        <dgm:presLayoutVars>
          <dgm:dir/>
          <dgm:animLvl val="lvl"/>
          <dgm:resizeHandles val="exact"/>
        </dgm:presLayoutVars>
      </dgm:prSet>
      <dgm:spPr/>
    </dgm:pt>
    <dgm:pt modelId="{B5E7404B-2151-4EE4-A038-8F9623BCCE20}" type="pres">
      <dgm:prSet presAssocID="{9A166C08-A6E9-4BFC-98CE-BDEA6BEA679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162D9DC-43BF-4214-95BA-10E30B3F6E5F}" type="pres">
      <dgm:prSet presAssocID="{B39BA34F-15EE-4624-B6E0-47861EB6DAA6}" presName="parTxOnlySpace" presStyleCnt="0"/>
      <dgm:spPr/>
    </dgm:pt>
    <dgm:pt modelId="{C13AAE0F-E6B0-450E-8135-8E7F6E6140BC}" type="pres">
      <dgm:prSet presAssocID="{E2EA902B-E74A-4E50-9638-7BEBADEF45B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A6EFDF1-771A-49C6-891F-D6A5A48D597D}" type="pres">
      <dgm:prSet presAssocID="{E65E8492-8F76-4277-814E-D0AB11715132}" presName="parTxOnlySpace" presStyleCnt="0"/>
      <dgm:spPr/>
    </dgm:pt>
    <dgm:pt modelId="{212A4BCF-C8B7-48CB-8526-775294870D72}" type="pres">
      <dgm:prSet presAssocID="{53B6B011-29DB-4AF4-9906-DBA084999144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7515AF0-44F2-4148-9C94-A81656BA6694}" type="pres">
      <dgm:prSet presAssocID="{366AB938-2D54-409A-9468-BEE822A40A92}" presName="parTxOnlySpace" presStyleCnt="0"/>
      <dgm:spPr/>
    </dgm:pt>
    <dgm:pt modelId="{216D4CA0-99A8-4116-86AB-0A4D82E09DC4}" type="pres">
      <dgm:prSet presAssocID="{6463F888-E426-4851-9FC6-65DC0E882C76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F5AAE26-B1EB-4FCB-AB9C-447859670B0D}" srcId="{48EB639B-9616-4D65-866F-BD1666EADF41}" destId="{53B6B011-29DB-4AF4-9906-DBA084999144}" srcOrd="2" destOrd="0" parTransId="{8FB2F2AA-6D8F-4DF3-B1DC-30B6902859F8}" sibTransId="{366AB938-2D54-409A-9468-BEE822A40A92}"/>
    <dgm:cxn modelId="{4D1D276B-3F5D-46B1-A50F-42525A5485EC}" type="presOf" srcId="{E2EA902B-E74A-4E50-9638-7BEBADEF45BA}" destId="{C13AAE0F-E6B0-450E-8135-8E7F6E6140BC}" srcOrd="0" destOrd="0" presId="urn:microsoft.com/office/officeart/2005/8/layout/chevron1"/>
    <dgm:cxn modelId="{F4DF666C-4CD2-45CD-BF90-452D4BE4D8B0}" srcId="{48EB639B-9616-4D65-866F-BD1666EADF41}" destId="{9A166C08-A6E9-4BFC-98CE-BDEA6BEA679A}" srcOrd="0" destOrd="0" parTransId="{42A925B2-5F3F-4CC3-B6DF-D92A6AD63DAC}" sibTransId="{B39BA34F-15EE-4624-B6E0-47861EB6DAA6}"/>
    <dgm:cxn modelId="{06AAF651-0346-48DE-B30F-41EDC496FF5E}" srcId="{48EB639B-9616-4D65-866F-BD1666EADF41}" destId="{E2EA902B-E74A-4E50-9638-7BEBADEF45BA}" srcOrd="1" destOrd="0" parTransId="{8F34CBA1-7608-4B01-ACF2-8CB0D6E8AF05}" sibTransId="{E65E8492-8F76-4277-814E-D0AB11715132}"/>
    <dgm:cxn modelId="{A807229B-C435-4521-BE83-90DAA926A9D8}" type="presOf" srcId="{48EB639B-9616-4D65-866F-BD1666EADF41}" destId="{33EE6A98-D68E-497D-9C3A-AE079084D42C}" srcOrd="0" destOrd="0" presId="urn:microsoft.com/office/officeart/2005/8/layout/chevron1"/>
    <dgm:cxn modelId="{8B72BFA7-765A-4913-8113-93B4DD1B1328}" srcId="{48EB639B-9616-4D65-866F-BD1666EADF41}" destId="{6463F888-E426-4851-9FC6-65DC0E882C76}" srcOrd="3" destOrd="0" parTransId="{352611D2-881A-4551-974C-752CF9FC8263}" sibTransId="{4C4B70D9-5265-466E-87C5-A8C7432993D3}"/>
    <dgm:cxn modelId="{FF42A2AA-8F4A-4E48-A490-95754B7AB83C}" type="presOf" srcId="{9A166C08-A6E9-4BFC-98CE-BDEA6BEA679A}" destId="{B5E7404B-2151-4EE4-A038-8F9623BCCE20}" srcOrd="0" destOrd="0" presId="urn:microsoft.com/office/officeart/2005/8/layout/chevron1"/>
    <dgm:cxn modelId="{E17ADDAC-25D6-4CE4-89AC-196EE3A9BD0D}" type="presOf" srcId="{53B6B011-29DB-4AF4-9906-DBA084999144}" destId="{212A4BCF-C8B7-48CB-8526-775294870D72}" srcOrd="0" destOrd="0" presId="urn:microsoft.com/office/officeart/2005/8/layout/chevron1"/>
    <dgm:cxn modelId="{E116E5DF-DD69-4358-A485-B0643E331829}" type="presOf" srcId="{6463F888-E426-4851-9FC6-65DC0E882C76}" destId="{216D4CA0-99A8-4116-86AB-0A4D82E09DC4}" srcOrd="0" destOrd="0" presId="urn:microsoft.com/office/officeart/2005/8/layout/chevron1"/>
    <dgm:cxn modelId="{585CC7F5-934E-4099-83AA-94252371DD9D}" type="presParOf" srcId="{33EE6A98-D68E-497D-9C3A-AE079084D42C}" destId="{B5E7404B-2151-4EE4-A038-8F9623BCCE20}" srcOrd="0" destOrd="0" presId="urn:microsoft.com/office/officeart/2005/8/layout/chevron1"/>
    <dgm:cxn modelId="{DA43F5A8-77DE-4D97-A156-CAA1D731471D}" type="presParOf" srcId="{33EE6A98-D68E-497D-9C3A-AE079084D42C}" destId="{8162D9DC-43BF-4214-95BA-10E30B3F6E5F}" srcOrd="1" destOrd="0" presId="urn:microsoft.com/office/officeart/2005/8/layout/chevron1"/>
    <dgm:cxn modelId="{BD693DC9-8218-4E22-AB2C-778ECA7D6613}" type="presParOf" srcId="{33EE6A98-D68E-497D-9C3A-AE079084D42C}" destId="{C13AAE0F-E6B0-450E-8135-8E7F6E6140BC}" srcOrd="2" destOrd="0" presId="urn:microsoft.com/office/officeart/2005/8/layout/chevron1"/>
    <dgm:cxn modelId="{2B270E14-E44B-49AD-9B21-D73F6BFC31F8}" type="presParOf" srcId="{33EE6A98-D68E-497D-9C3A-AE079084D42C}" destId="{7A6EFDF1-771A-49C6-891F-D6A5A48D597D}" srcOrd="3" destOrd="0" presId="urn:microsoft.com/office/officeart/2005/8/layout/chevron1"/>
    <dgm:cxn modelId="{6C3DCFF3-1B01-42F1-8B27-6B2E43B86200}" type="presParOf" srcId="{33EE6A98-D68E-497D-9C3A-AE079084D42C}" destId="{212A4BCF-C8B7-48CB-8526-775294870D72}" srcOrd="4" destOrd="0" presId="urn:microsoft.com/office/officeart/2005/8/layout/chevron1"/>
    <dgm:cxn modelId="{5D4E4F06-BA7B-44F3-9448-2AE1FFF86AF3}" type="presParOf" srcId="{33EE6A98-D68E-497D-9C3A-AE079084D42C}" destId="{C7515AF0-44F2-4148-9C94-A81656BA6694}" srcOrd="5" destOrd="0" presId="urn:microsoft.com/office/officeart/2005/8/layout/chevron1"/>
    <dgm:cxn modelId="{F3509F9D-7F32-49B1-879B-C466E3D6E2D0}" type="presParOf" srcId="{33EE6A98-D68E-497D-9C3A-AE079084D42C}" destId="{216D4CA0-99A8-4116-86AB-0A4D82E09DC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4C8F92-3218-43FC-B1B4-90D45BC90F97}" type="doc">
      <dgm:prSet loTypeId="urn:microsoft.com/office/officeart/2005/8/layout/chevron1" loCatId="process" qsTypeId="urn:microsoft.com/office/officeart/2005/8/quickstyle/simple4" qsCatId="simple" csTypeId="urn:microsoft.com/office/officeart/2005/8/colors/accent1_2" csCatId="accent1" phldr="1"/>
      <dgm:spPr/>
    </dgm:pt>
    <dgm:pt modelId="{62F8D337-4E3B-4D07-A181-948078AA6D73}">
      <dgm:prSet phldrT="[Text]"/>
      <dgm:spPr/>
      <dgm:t>
        <a:bodyPr/>
        <a:lstStyle/>
        <a:p>
          <a:r>
            <a:rPr lang="cs-CZ" dirty="0"/>
            <a:t>Sběr dat</a:t>
          </a:r>
        </a:p>
      </dgm:t>
    </dgm:pt>
    <dgm:pt modelId="{F081FA97-9FFB-4031-B01C-187B9265427D}" type="parTrans" cxnId="{B0DA0337-B32C-49F6-8ADF-4FD46ACC61B5}">
      <dgm:prSet/>
      <dgm:spPr/>
      <dgm:t>
        <a:bodyPr/>
        <a:lstStyle/>
        <a:p>
          <a:endParaRPr lang="cs-CZ"/>
        </a:p>
      </dgm:t>
    </dgm:pt>
    <dgm:pt modelId="{7916CA14-2C68-436C-B93F-ACB43AE8BD1F}" type="sibTrans" cxnId="{B0DA0337-B32C-49F6-8ADF-4FD46ACC61B5}">
      <dgm:prSet/>
      <dgm:spPr/>
      <dgm:t>
        <a:bodyPr/>
        <a:lstStyle/>
        <a:p>
          <a:endParaRPr lang="cs-CZ"/>
        </a:p>
      </dgm:t>
    </dgm:pt>
    <dgm:pt modelId="{FDCFB96B-0733-4614-A0C2-CCA1C7C4203E}">
      <dgm:prSet phldrT="[Text]"/>
      <dgm:spPr/>
      <dgm:t>
        <a:bodyPr/>
        <a:lstStyle/>
        <a:p>
          <a:r>
            <a:rPr lang="cs-CZ" dirty="0"/>
            <a:t>Vyhodnocení návštěvnosti</a:t>
          </a:r>
        </a:p>
      </dgm:t>
    </dgm:pt>
    <dgm:pt modelId="{EC8D64BE-F06A-4744-8CE0-138840353591}" type="parTrans" cxnId="{37BEE4B6-68A1-4C5B-B526-799D8B69716E}">
      <dgm:prSet/>
      <dgm:spPr/>
      <dgm:t>
        <a:bodyPr/>
        <a:lstStyle/>
        <a:p>
          <a:endParaRPr lang="cs-CZ"/>
        </a:p>
      </dgm:t>
    </dgm:pt>
    <dgm:pt modelId="{1355C062-7E41-4AF5-A61A-3FA5B7AF3415}" type="sibTrans" cxnId="{37BEE4B6-68A1-4C5B-B526-799D8B69716E}">
      <dgm:prSet/>
      <dgm:spPr/>
      <dgm:t>
        <a:bodyPr/>
        <a:lstStyle/>
        <a:p>
          <a:endParaRPr lang="cs-CZ"/>
        </a:p>
      </dgm:t>
    </dgm:pt>
    <dgm:pt modelId="{5BD289D4-BDE1-491F-A0C7-29A686766151}">
      <dgm:prSet phldrT="[Text]"/>
      <dgm:spPr/>
      <dgm:t>
        <a:bodyPr/>
        <a:lstStyle/>
        <a:p>
          <a:r>
            <a:rPr lang="cs-CZ" dirty="0"/>
            <a:t>Vytvoření tabulky</a:t>
          </a:r>
        </a:p>
      </dgm:t>
    </dgm:pt>
    <dgm:pt modelId="{C265665B-F382-4400-A090-F4FCF0FF0C64}" type="parTrans" cxnId="{0DE1B863-E1A0-4938-B96A-EA8789E16A1F}">
      <dgm:prSet/>
      <dgm:spPr/>
      <dgm:t>
        <a:bodyPr/>
        <a:lstStyle/>
        <a:p>
          <a:endParaRPr lang="cs-CZ"/>
        </a:p>
      </dgm:t>
    </dgm:pt>
    <dgm:pt modelId="{5403B150-1E05-48E1-A598-9B91803C7473}" type="sibTrans" cxnId="{0DE1B863-E1A0-4938-B96A-EA8789E16A1F}">
      <dgm:prSet/>
      <dgm:spPr/>
      <dgm:t>
        <a:bodyPr/>
        <a:lstStyle/>
        <a:p>
          <a:endParaRPr lang="cs-CZ"/>
        </a:p>
      </dgm:t>
    </dgm:pt>
    <dgm:pt modelId="{8B671463-3469-477D-AF62-E4019B7FA833}">
      <dgm:prSet/>
      <dgm:spPr/>
      <dgm:t>
        <a:bodyPr/>
        <a:lstStyle/>
        <a:p>
          <a:r>
            <a:rPr lang="cs-CZ" dirty="0"/>
            <a:t>Navržení nových leteckých spojení</a:t>
          </a:r>
        </a:p>
      </dgm:t>
    </dgm:pt>
    <dgm:pt modelId="{C0E26A43-AF6A-43AD-9305-00D76BDAB3D1}" type="parTrans" cxnId="{2D2D4293-318A-48FA-A5B2-A21259066E7B}">
      <dgm:prSet/>
      <dgm:spPr/>
      <dgm:t>
        <a:bodyPr/>
        <a:lstStyle/>
        <a:p>
          <a:endParaRPr lang="cs-CZ"/>
        </a:p>
      </dgm:t>
    </dgm:pt>
    <dgm:pt modelId="{9A2F7922-94FE-49D8-8F27-DB4A945EF9B1}" type="sibTrans" cxnId="{2D2D4293-318A-48FA-A5B2-A21259066E7B}">
      <dgm:prSet/>
      <dgm:spPr/>
      <dgm:t>
        <a:bodyPr/>
        <a:lstStyle/>
        <a:p>
          <a:endParaRPr lang="cs-CZ"/>
        </a:p>
      </dgm:t>
    </dgm:pt>
    <dgm:pt modelId="{50CEEE0A-AD7A-456C-A355-AEE5942DAE89}" type="pres">
      <dgm:prSet presAssocID="{C34C8F92-3218-43FC-B1B4-90D45BC90F97}" presName="Name0" presStyleCnt="0">
        <dgm:presLayoutVars>
          <dgm:dir/>
          <dgm:animLvl val="lvl"/>
          <dgm:resizeHandles val="exact"/>
        </dgm:presLayoutVars>
      </dgm:prSet>
      <dgm:spPr/>
    </dgm:pt>
    <dgm:pt modelId="{094F37FB-59CC-4170-8D71-36D21262C097}" type="pres">
      <dgm:prSet presAssocID="{62F8D337-4E3B-4D07-A181-948078AA6D73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F8D015B-6AC4-415A-899D-6FF61D87F568}" type="pres">
      <dgm:prSet presAssocID="{7916CA14-2C68-436C-B93F-ACB43AE8BD1F}" presName="parTxOnlySpace" presStyleCnt="0"/>
      <dgm:spPr/>
    </dgm:pt>
    <dgm:pt modelId="{843B225E-991A-48BF-B4A8-151CC4C88E4C}" type="pres">
      <dgm:prSet presAssocID="{FDCFB96B-0733-4614-A0C2-CCA1C7C4203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1897978-D05C-44E1-AAA2-5C9F8DED5530}" type="pres">
      <dgm:prSet presAssocID="{1355C062-7E41-4AF5-A61A-3FA5B7AF3415}" presName="parTxOnlySpace" presStyleCnt="0"/>
      <dgm:spPr/>
    </dgm:pt>
    <dgm:pt modelId="{2DA21ACA-A931-4140-ACC3-39BCB4FDBF3F}" type="pres">
      <dgm:prSet presAssocID="{5BD289D4-BDE1-491F-A0C7-29A686766151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9F9AB13-6181-45CC-A182-634F90335268}" type="pres">
      <dgm:prSet presAssocID="{5403B150-1E05-48E1-A598-9B91803C7473}" presName="parTxOnlySpace" presStyleCnt="0"/>
      <dgm:spPr/>
    </dgm:pt>
    <dgm:pt modelId="{AB087D52-E806-49CF-BA53-C989C373C81E}" type="pres">
      <dgm:prSet presAssocID="{8B671463-3469-477D-AF62-E4019B7FA833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C6B9721-C84D-4EA4-8906-17B869C49A5F}" type="presOf" srcId="{FDCFB96B-0733-4614-A0C2-CCA1C7C4203E}" destId="{843B225E-991A-48BF-B4A8-151CC4C88E4C}" srcOrd="0" destOrd="0" presId="urn:microsoft.com/office/officeart/2005/8/layout/chevron1"/>
    <dgm:cxn modelId="{9D51CC31-82AA-4FCC-B0D8-15E014B3CEF9}" type="presOf" srcId="{C34C8F92-3218-43FC-B1B4-90D45BC90F97}" destId="{50CEEE0A-AD7A-456C-A355-AEE5942DAE89}" srcOrd="0" destOrd="0" presId="urn:microsoft.com/office/officeart/2005/8/layout/chevron1"/>
    <dgm:cxn modelId="{B0DA0337-B32C-49F6-8ADF-4FD46ACC61B5}" srcId="{C34C8F92-3218-43FC-B1B4-90D45BC90F97}" destId="{62F8D337-4E3B-4D07-A181-948078AA6D73}" srcOrd="0" destOrd="0" parTransId="{F081FA97-9FFB-4031-B01C-187B9265427D}" sibTransId="{7916CA14-2C68-436C-B93F-ACB43AE8BD1F}"/>
    <dgm:cxn modelId="{0DE1B863-E1A0-4938-B96A-EA8789E16A1F}" srcId="{C34C8F92-3218-43FC-B1B4-90D45BC90F97}" destId="{5BD289D4-BDE1-491F-A0C7-29A686766151}" srcOrd="2" destOrd="0" parTransId="{C265665B-F382-4400-A090-F4FCF0FF0C64}" sibTransId="{5403B150-1E05-48E1-A598-9B91803C7473}"/>
    <dgm:cxn modelId="{9EDC2F8D-40F4-4578-8BED-FA309060A689}" type="presOf" srcId="{8B671463-3469-477D-AF62-E4019B7FA833}" destId="{AB087D52-E806-49CF-BA53-C989C373C81E}" srcOrd="0" destOrd="0" presId="urn:microsoft.com/office/officeart/2005/8/layout/chevron1"/>
    <dgm:cxn modelId="{2D2D4293-318A-48FA-A5B2-A21259066E7B}" srcId="{C34C8F92-3218-43FC-B1B4-90D45BC90F97}" destId="{8B671463-3469-477D-AF62-E4019B7FA833}" srcOrd="3" destOrd="0" parTransId="{C0E26A43-AF6A-43AD-9305-00D76BDAB3D1}" sibTransId="{9A2F7922-94FE-49D8-8F27-DB4A945EF9B1}"/>
    <dgm:cxn modelId="{54DF5EA8-E881-4282-8238-EAC3286C6C60}" type="presOf" srcId="{5BD289D4-BDE1-491F-A0C7-29A686766151}" destId="{2DA21ACA-A931-4140-ACC3-39BCB4FDBF3F}" srcOrd="0" destOrd="0" presId="urn:microsoft.com/office/officeart/2005/8/layout/chevron1"/>
    <dgm:cxn modelId="{37BEE4B6-68A1-4C5B-B526-799D8B69716E}" srcId="{C34C8F92-3218-43FC-B1B4-90D45BC90F97}" destId="{FDCFB96B-0733-4614-A0C2-CCA1C7C4203E}" srcOrd="1" destOrd="0" parTransId="{EC8D64BE-F06A-4744-8CE0-138840353591}" sibTransId="{1355C062-7E41-4AF5-A61A-3FA5B7AF3415}"/>
    <dgm:cxn modelId="{0AACDAF6-A858-455B-A437-BBC8708F3775}" type="presOf" srcId="{62F8D337-4E3B-4D07-A181-948078AA6D73}" destId="{094F37FB-59CC-4170-8D71-36D21262C097}" srcOrd="0" destOrd="0" presId="urn:microsoft.com/office/officeart/2005/8/layout/chevron1"/>
    <dgm:cxn modelId="{9DDC6462-3736-411F-955B-2E920948010D}" type="presParOf" srcId="{50CEEE0A-AD7A-456C-A355-AEE5942DAE89}" destId="{094F37FB-59CC-4170-8D71-36D21262C097}" srcOrd="0" destOrd="0" presId="urn:microsoft.com/office/officeart/2005/8/layout/chevron1"/>
    <dgm:cxn modelId="{107D4739-CFE7-42AB-B0E5-ED6057D235EA}" type="presParOf" srcId="{50CEEE0A-AD7A-456C-A355-AEE5942DAE89}" destId="{0F8D015B-6AC4-415A-899D-6FF61D87F568}" srcOrd="1" destOrd="0" presId="urn:microsoft.com/office/officeart/2005/8/layout/chevron1"/>
    <dgm:cxn modelId="{2A455D01-6F7D-4468-9F00-B3D29D815F86}" type="presParOf" srcId="{50CEEE0A-AD7A-456C-A355-AEE5942DAE89}" destId="{843B225E-991A-48BF-B4A8-151CC4C88E4C}" srcOrd="2" destOrd="0" presId="urn:microsoft.com/office/officeart/2005/8/layout/chevron1"/>
    <dgm:cxn modelId="{DFA1B029-872B-4AE3-A144-9FF13B02FFF1}" type="presParOf" srcId="{50CEEE0A-AD7A-456C-A355-AEE5942DAE89}" destId="{51897978-D05C-44E1-AAA2-5C9F8DED5530}" srcOrd="3" destOrd="0" presId="urn:microsoft.com/office/officeart/2005/8/layout/chevron1"/>
    <dgm:cxn modelId="{D8E41C2D-1195-4341-A864-2D5121903A2E}" type="presParOf" srcId="{50CEEE0A-AD7A-456C-A355-AEE5942DAE89}" destId="{2DA21ACA-A931-4140-ACC3-39BCB4FDBF3F}" srcOrd="4" destOrd="0" presId="urn:microsoft.com/office/officeart/2005/8/layout/chevron1"/>
    <dgm:cxn modelId="{7CD77CB5-A768-4ECC-B040-8108D9D007DC}" type="presParOf" srcId="{50CEEE0A-AD7A-456C-A355-AEE5942DAE89}" destId="{D9F9AB13-6181-45CC-A182-634F90335268}" srcOrd="5" destOrd="0" presId="urn:microsoft.com/office/officeart/2005/8/layout/chevron1"/>
    <dgm:cxn modelId="{69E21277-379F-4FE1-88B1-2385EC834AC6}" type="presParOf" srcId="{50CEEE0A-AD7A-456C-A355-AEE5942DAE89}" destId="{AB087D52-E806-49CF-BA53-C989C373C81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B8ECC2-6368-4DEB-A321-5F4B4B0762DF}" type="doc">
      <dgm:prSet loTypeId="urn:microsoft.com/office/officeart/2005/8/layout/cycle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B00A67-B70C-4947-8CA7-1B94EC9FCB2C}">
      <dgm:prSet phldrT="[Text]" custT="1"/>
      <dgm:spPr/>
      <dgm:t>
        <a:bodyPr/>
        <a:lstStyle/>
        <a:p>
          <a:r>
            <a:rPr lang="cs-CZ" sz="2000" dirty="0"/>
            <a:t>Flotila</a:t>
          </a:r>
        </a:p>
      </dgm:t>
    </dgm:pt>
    <dgm:pt modelId="{1EECEC28-2EEF-45F0-BE28-90A37FB67054}" type="parTrans" cxnId="{97ECAE83-5EC9-47E5-AD65-EBECC89B1244}">
      <dgm:prSet/>
      <dgm:spPr/>
      <dgm:t>
        <a:bodyPr/>
        <a:lstStyle/>
        <a:p>
          <a:endParaRPr lang="cs-CZ"/>
        </a:p>
      </dgm:t>
    </dgm:pt>
    <dgm:pt modelId="{D8B7E837-BEE2-4195-B0EC-8844005AF8BD}" type="sibTrans" cxnId="{97ECAE83-5EC9-47E5-AD65-EBECC89B1244}">
      <dgm:prSet/>
      <dgm:spPr/>
      <dgm:t>
        <a:bodyPr/>
        <a:lstStyle/>
        <a:p>
          <a:endParaRPr lang="cs-CZ"/>
        </a:p>
      </dgm:t>
    </dgm:pt>
    <dgm:pt modelId="{0D06E578-83A4-4CE8-8916-F0D532340D07}">
      <dgm:prSet phldrT="[Text]" custT="1"/>
      <dgm:spPr/>
      <dgm:t>
        <a:bodyPr/>
        <a:lstStyle/>
        <a:p>
          <a:r>
            <a:rPr lang="cs-CZ" sz="1600" dirty="0"/>
            <a:t>Marketingový model</a:t>
          </a:r>
        </a:p>
      </dgm:t>
    </dgm:pt>
    <dgm:pt modelId="{A81D451E-CA49-4521-91D5-D9C165F4DFC1}" type="parTrans" cxnId="{5EA26DE8-630F-4280-991A-AC8AD9551103}">
      <dgm:prSet/>
      <dgm:spPr/>
      <dgm:t>
        <a:bodyPr/>
        <a:lstStyle/>
        <a:p>
          <a:endParaRPr lang="cs-CZ"/>
        </a:p>
      </dgm:t>
    </dgm:pt>
    <dgm:pt modelId="{C467B438-FBEB-42FC-813C-9D5E967804D9}" type="sibTrans" cxnId="{5EA26DE8-630F-4280-991A-AC8AD9551103}">
      <dgm:prSet/>
      <dgm:spPr/>
      <dgm:t>
        <a:bodyPr/>
        <a:lstStyle/>
        <a:p>
          <a:endParaRPr lang="cs-CZ"/>
        </a:p>
      </dgm:t>
    </dgm:pt>
    <dgm:pt modelId="{FEB8582B-7147-4E66-98EC-5C3A5575DB00}">
      <dgm:prSet phldrT="[Text]" custT="1"/>
      <dgm:spPr/>
      <dgm:t>
        <a:bodyPr/>
        <a:lstStyle/>
        <a:p>
          <a:r>
            <a:rPr lang="cs-CZ" sz="1600" dirty="0"/>
            <a:t>Vývoj destinací</a:t>
          </a:r>
        </a:p>
      </dgm:t>
    </dgm:pt>
    <dgm:pt modelId="{84EDEC3A-AC2C-4026-A109-E536598D84BA}" type="parTrans" cxnId="{49493BF2-6A69-4374-9302-0B690E213CC1}">
      <dgm:prSet/>
      <dgm:spPr/>
      <dgm:t>
        <a:bodyPr/>
        <a:lstStyle/>
        <a:p>
          <a:endParaRPr lang="cs-CZ"/>
        </a:p>
      </dgm:t>
    </dgm:pt>
    <dgm:pt modelId="{83B65ABE-809A-4734-900B-75024DABF192}" type="sibTrans" cxnId="{49493BF2-6A69-4374-9302-0B690E213CC1}">
      <dgm:prSet/>
      <dgm:spPr/>
      <dgm:t>
        <a:bodyPr/>
        <a:lstStyle/>
        <a:p>
          <a:endParaRPr lang="cs-CZ"/>
        </a:p>
      </dgm:t>
    </dgm:pt>
    <dgm:pt modelId="{E77BAED4-A5E2-4B2D-8A4F-CC8C97004C01}">
      <dgm:prSet phldrT="[Text]" custT="1"/>
      <dgm:spPr/>
      <dgm:t>
        <a:bodyPr/>
        <a:lstStyle/>
        <a:p>
          <a:r>
            <a:rPr lang="cs-CZ" sz="1600" dirty="0"/>
            <a:t>Počet cestujících</a:t>
          </a:r>
        </a:p>
      </dgm:t>
    </dgm:pt>
    <dgm:pt modelId="{75623974-20AA-449C-A2E3-09A56CE95A75}" type="parTrans" cxnId="{DD71506F-6703-404E-BBAD-35F92B77BA2D}">
      <dgm:prSet/>
      <dgm:spPr/>
      <dgm:t>
        <a:bodyPr/>
        <a:lstStyle/>
        <a:p>
          <a:endParaRPr lang="cs-CZ"/>
        </a:p>
      </dgm:t>
    </dgm:pt>
    <dgm:pt modelId="{B0EFEF32-7D52-4B3D-AC50-6B70CF5F53C0}" type="sibTrans" cxnId="{DD71506F-6703-404E-BBAD-35F92B77BA2D}">
      <dgm:prSet/>
      <dgm:spPr/>
      <dgm:t>
        <a:bodyPr/>
        <a:lstStyle/>
        <a:p>
          <a:endParaRPr lang="cs-CZ"/>
        </a:p>
      </dgm:t>
    </dgm:pt>
    <dgm:pt modelId="{40266D34-4968-44B7-AB92-8D76C46582CD}">
      <dgm:prSet phldrT="[Text]" custT="1"/>
      <dgm:spPr/>
      <dgm:t>
        <a:bodyPr/>
        <a:lstStyle/>
        <a:p>
          <a:r>
            <a:rPr lang="cs-CZ" sz="2000" dirty="0"/>
            <a:t>Čistý zisk</a:t>
          </a:r>
        </a:p>
      </dgm:t>
    </dgm:pt>
    <dgm:pt modelId="{147EABA3-50C2-4A36-AD03-7EC1649D010B}" type="parTrans" cxnId="{04CD9D31-EA8E-48B6-8A86-8C4FD49611D8}">
      <dgm:prSet/>
      <dgm:spPr/>
      <dgm:t>
        <a:bodyPr/>
        <a:lstStyle/>
        <a:p>
          <a:endParaRPr lang="cs-CZ"/>
        </a:p>
      </dgm:t>
    </dgm:pt>
    <dgm:pt modelId="{1972A2BF-FBE9-474A-BD42-68A4B9E5864D}" type="sibTrans" cxnId="{04CD9D31-EA8E-48B6-8A86-8C4FD49611D8}">
      <dgm:prSet/>
      <dgm:spPr/>
      <dgm:t>
        <a:bodyPr/>
        <a:lstStyle/>
        <a:p>
          <a:endParaRPr lang="cs-CZ"/>
        </a:p>
      </dgm:t>
    </dgm:pt>
    <dgm:pt modelId="{DAC7EE91-F8E8-441F-A7A1-DED67B41D097}" type="pres">
      <dgm:prSet presAssocID="{F1B8ECC2-6368-4DEB-A321-5F4B4B0762DF}" presName="cycle" presStyleCnt="0">
        <dgm:presLayoutVars>
          <dgm:dir/>
          <dgm:resizeHandles val="exact"/>
        </dgm:presLayoutVars>
      </dgm:prSet>
      <dgm:spPr/>
    </dgm:pt>
    <dgm:pt modelId="{89CBE102-CB89-4364-91BB-4393129AE449}" type="pres">
      <dgm:prSet presAssocID="{42B00A67-B70C-4947-8CA7-1B94EC9FCB2C}" presName="node" presStyleLbl="node1" presStyleIdx="0" presStyleCnt="5">
        <dgm:presLayoutVars>
          <dgm:bulletEnabled val="1"/>
        </dgm:presLayoutVars>
      </dgm:prSet>
      <dgm:spPr/>
    </dgm:pt>
    <dgm:pt modelId="{738274B1-A5D3-4817-9FC2-7198E65E1D2B}" type="pres">
      <dgm:prSet presAssocID="{42B00A67-B70C-4947-8CA7-1B94EC9FCB2C}" presName="spNode" presStyleCnt="0"/>
      <dgm:spPr/>
    </dgm:pt>
    <dgm:pt modelId="{D711086B-34A9-4A58-84AE-A6643D28BE44}" type="pres">
      <dgm:prSet presAssocID="{D8B7E837-BEE2-4195-B0EC-8844005AF8BD}" presName="sibTrans" presStyleLbl="sibTrans1D1" presStyleIdx="0" presStyleCnt="5"/>
      <dgm:spPr/>
    </dgm:pt>
    <dgm:pt modelId="{D0F9B1F7-E45F-4ED7-A360-3835EA40860A}" type="pres">
      <dgm:prSet presAssocID="{0D06E578-83A4-4CE8-8916-F0D532340D07}" presName="node" presStyleLbl="node1" presStyleIdx="1" presStyleCnt="5" custScaleX="109039" custScaleY="108575">
        <dgm:presLayoutVars>
          <dgm:bulletEnabled val="1"/>
        </dgm:presLayoutVars>
      </dgm:prSet>
      <dgm:spPr/>
    </dgm:pt>
    <dgm:pt modelId="{34007D9D-4236-48B2-9906-DA10409779E2}" type="pres">
      <dgm:prSet presAssocID="{0D06E578-83A4-4CE8-8916-F0D532340D07}" presName="spNode" presStyleCnt="0"/>
      <dgm:spPr/>
    </dgm:pt>
    <dgm:pt modelId="{971BCDFC-3AE3-44E3-9760-4F0F930180D1}" type="pres">
      <dgm:prSet presAssocID="{C467B438-FBEB-42FC-813C-9D5E967804D9}" presName="sibTrans" presStyleLbl="sibTrans1D1" presStyleIdx="1" presStyleCnt="5"/>
      <dgm:spPr/>
    </dgm:pt>
    <dgm:pt modelId="{2DD7F263-5C10-4C4F-92BB-6C2C0A1EB7D0}" type="pres">
      <dgm:prSet presAssocID="{FEB8582B-7147-4E66-98EC-5C3A5575DB00}" presName="node" presStyleLbl="node1" presStyleIdx="2" presStyleCnt="5" custScaleX="108966" custScaleY="108151">
        <dgm:presLayoutVars>
          <dgm:bulletEnabled val="1"/>
        </dgm:presLayoutVars>
      </dgm:prSet>
      <dgm:spPr/>
    </dgm:pt>
    <dgm:pt modelId="{CDBA15B6-B263-4D1C-B12A-937DF12B54FA}" type="pres">
      <dgm:prSet presAssocID="{FEB8582B-7147-4E66-98EC-5C3A5575DB00}" presName="spNode" presStyleCnt="0"/>
      <dgm:spPr/>
    </dgm:pt>
    <dgm:pt modelId="{25EFA147-2BFC-4FA8-9DED-6807B70C532D}" type="pres">
      <dgm:prSet presAssocID="{83B65ABE-809A-4734-900B-75024DABF192}" presName="sibTrans" presStyleLbl="sibTrans1D1" presStyleIdx="2" presStyleCnt="5"/>
      <dgm:spPr/>
    </dgm:pt>
    <dgm:pt modelId="{9DFB5CBB-08B8-43C1-9A8D-FFD1E66A7316}" type="pres">
      <dgm:prSet presAssocID="{E77BAED4-A5E2-4B2D-8A4F-CC8C97004C01}" presName="node" presStyleLbl="node1" presStyleIdx="3" presStyleCnt="5" custScaleX="107424" custScaleY="112544">
        <dgm:presLayoutVars>
          <dgm:bulletEnabled val="1"/>
        </dgm:presLayoutVars>
      </dgm:prSet>
      <dgm:spPr/>
    </dgm:pt>
    <dgm:pt modelId="{084169F5-D251-437F-A586-5259A3512402}" type="pres">
      <dgm:prSet presAssocID="{E77BAED4-A5E2-4B2D-8A4F-CC8C97004C01}" presName="spNode" presStyleCnt="0"/>
      <dgm:spPr/>
    </dgm:pt>
    <dgm:pt modelId="{819F7D40-E58D-4E9B-B37E-E7AA80F649E7}" type="pres">
      <dgm:prSet presAssocID="{B0EFEF32-7D52-4B3D-AC50-6B70CF5F53C0}" presName="sibTrans" presStyleLbl="sibTrans1D1" presStyleIdx="3" presStyleCnt="5"/>
      <dgm:spPr/>
    </dgm:pt>
    <dgm:pt modelId="{829D7D2A-863F-4A9D-B4CD-38495D03F073}" type="pres">
      <dgm:prSet presAssocID="{40266D34-4968-44B7-AB92-8D76C46582CD}" presName="node" presStyleLbl="node1" presStyleIdx="4" presStyleCnt="5">
        <dgm:presLayoutVars>
          <dgm:bulletEnabled val="1"/>
        </dgm:presLayoutVars>
      </dgm:prSet>
      <dgm:spPr/>
    </dgm:pt>
    <dgm:pt modelId="{DAA6F51E-EA27-4B61-BD00-1DC8DC9ED8A1}" type="pres">
      <dgm:prSet presAssocID="{40266D34-4968-44B7-AB92-8D76C46582CD}" presName="spNode" presStyleCnt="0"/>
      <dgm:spPr/>
    </dgm:pt>
    <dgm:pt modelId="{41D03B58-6D2B-4409-84CA-EFA3AC4F5602}" type="pres">
      <dgm:prSet presAssocID="{1972A2BF-FBE9-474A-BD42-68A4B9E5864D}" presName="sibTrans" presStyleLbl="sibTrans1D1" presStyleIdx="4" presStyleCnt="5"/>
      <dgm:spPr/>
    </dgm:pt>
  </dgm:ptLst>
  <dgm:cxnLst>
    <dgm:cxn modelId="{44BF9510-EE11-4808-AE4D-FE03056ED8EE}" type="presOf" srcId="{C467B438-FBEB-42FC-813C-9D5E967804D9}" destId="{971BCDFC-3AE3-44E3-9760-4F0F930180D1}" srcOrd="0" destOrd="0" presId="urn:microsoft.com/office/officeart/2005/8/layout/cycle6"/>
    <dgm:cxn modelId="{F41E8920-8292-46BF-AE18-CD0C32A7AD84}" type="presOf" srcId="{42B00A67-B70C-4947-8CA7-1B94EC9FCB2C}" destId="{89CBE102-CB89-4364-91BB-4393129AE449}" srcOrd="0" destOrd="0" presId="urn:microsoft.com/office/officeart/2005/8/layout/cycle6"/>
    <dgm:cxn modelId="{5B62BA24-57AB-4557-ADF7-9948B5A7631A}" type="presOf" srcId="{F1B8ECC2-6368-4DEB-A321-5F4B4B0762DF}" destId="{DAC7EE91-F8E8-441F-A7A1-DED67B41D097}" srcOrd="0" destOrd="0" presId="urn:microsoft.com/office/officeart/2005/8/layout/cycle6"/>
    <dgm:cxn modelId="{81716925-EC1D-49F4-BE67-29374689CD80}" type="presOf" srcId="{FEB8582B-7147-4E66-98EC-5C3A5575DB00}" destId="{2DD7F263-5C10-4C4F-92BB-6C2C0A1EB7D0}" srcOrd="0" destOrd="0" presId="urn:microsoft.com/office/officeart/2005/8/layout/cycle6"/>
    <dgm:cxn modelId="{04CD9D31-EA8E-48B6-8A86-8C4FD49611D8}" srcId="{F1B8ECC2-6368-4DEB-A321-5F4B4B0762DF}" destId="{40266D34-4968-44B7-AB92-8D76C46582CD}" srcOrd="4" destOrd="0" parTransId="{147EABA3-50C2-4A36-AD03-7EC1649D010B}" sibTransId="{1972A2BF-FBE9-474A-BD42-68A4B9E5864D}"/>
    <dgm:cxn modelId="{80A6F048-A6F5-4DA7-99DB-A6E1FDF33D90}" type="presOf" srcId="{83B65ABE-809A-4734-900B-75024DABF192}" destId="{25EFA147-2BFC-4FA8-9DED-6807B70C532D}" srcOrd="0" destOrd="0" presId="urn:microsoft.com/office/officeart/2005/8/layout/cycle6"/>
    <dgm:cxn modelId="{DD71506F-6703-404E-BBAD-35F92B77BA2D}" srcId="{F1B8ECC2-6368-4DEB-A321-5F4B4B0762DF}" destId="{E77BAED4-A5E2-4B2D-8A4F-CC8C97004C01}" srcOrd="3" destOrd="0" parTransId="{75623974-20AA-449C-A2E3-09A56CE95A75}" sibTransId="{B0EFEF32-7D52-4B3D-AC50-6B70CF5F53C0}"/>
    <dgm:cxn modelId="{97ECAE83-5EC9-47E5-AD65-EBECC89B1244}" srcId="{F1B8ECC2-6368-4DEB-A321-5F4B4B0762DF}" destId="{42B00A67-B70C-4947-8CA7-1B94EC9FCB2C}" srcOrd="0" destOrd="0" parTransId="{1EECEC28-2EEF-45F0-BE28-90A37FB67054}" sibTransId="{D8B7E837-BEE2-4195-B0EC-8844005AF8BD}"/>
    <dgm:cxn modelId="{DCC8888C-D12C-4D87-86D5-AC7ABF3BEA9F}" type="presOf" srcId="{B0EFEF32-7D52-4B3D-AC50-6B70CF5F53C0}" destId="{819F7D40-E58D-4E9B-B37E-E7AA80F649E7}" srcOrd="0" destOrd="0" presId="urn:microsoft.com/office/officeart/2005/8/layout/cycle6"/>
    <dgm:cxn modelId="{C23AFF91-B0AA-49AC-B524-59490B8B7314}" type="presOf" srcId="{D8B7E837-BEE2-4195-B0EC-8844005AF8BD}" destId="{D711086B-34A9-4A58-84AE-A6643D28BE44}" srcOrd="0" destOrd="0" presId="urn:microsoft.com/office/officeart/2005/8/layout/cycle6"/>
    <dgm:cxn modelId="{1D839AAC-7639-4D45-A4AE-A78A6EBAA980}" type="presOf" srcId="{1972A2BF-FBE9-474A-BD42-68A4B9E5864D}" destId="{41D03B58-6D2B-4409-84CA-EFA3AC4F5602}" srcOrd="0" destOrd="0" presId="urn:microsoft.com/office/officeart/2005/8/layout/cycle6"/>
    <dgm:cxn modelId="{92B32CAD-FAF6-4389-BD21-54CDE41E81FA}" type="presOf" srcId="{E77BAED4-A5E2-4B2D-8A4F-CC8C97004C01}" destId="{9DFB5CBB-08B8-43C1-9A8D-FFD1E66A7316}" srcOrd="0" destOrd="0" presId="urn:microsoft.com/office/officeart/2005/8/layout/cycle6"/>
    <dgm:cxn modelId="{7666D3DD-432A-433A-B2EA-FA9E12B21CD1}" type="presOf" srcId="{40266D34-4968-44B7-AB92-8D76C46582CD}" destId="{829D7D2A-863F-4A9D-B4CD-38495D03F073}" srcOrd="0" destOrd="0" presId="urn:microsoft.com/office/officeart/2005/8/layout/cycle6"/>
    <dgm:cxn modelId="{35C697DE-89ED-47F6-80A4-45F29061B930}" type="presOf" srcId="{0D06E578-83A4-4CE8-8916-F0D532340D07}" destId="{D0F9B1F7-E45F-4ED7-A360-3835EA40860A}" srcOrd="0" destOrd="0" presId="urn:microsoft.com/office/officeart/2005/8/layout/cycle6"/>
    <dgm:cxn modelId="{5EA26DE8-630F-4280-991A-AC8AD9551103}" srcId="{F1B8ECC2-6368-4DEB-A321-5F4B4B0762DF}" destId="{0D06E578-83A4-4CE8-8916-F0D532340D07}" srcOrd="1" destOrd="0" parTransId="{A81D451E-CA49-4521-91D5-D9C165F4DFC1}" sibTransId="{C467B438-FBEB-42FC-813C-9D5E967804D9}"/>
    <dgm:cxn modelId="{49493BF2-6A69-4374-9302-0B690E213CC1}" srcId="{F1B8ECC2-6368-4DEB-A321-5F4B4B0762DF}" destId="{FEB8582B-7147-4E66-98EC-5C3A5575DB00}" srcOrd="2" destOrd="0" parTransId="{84EDEC3A-AC2C-4026-A109-E536598D84BA}" sibTransId="{83B65ABE-809A-4734-900B-75024DABF192}"/>
    <dgm:cxn modelId="{BF041D1D-F819-4B05-A672-0DD08DC0BEE9}" type="presParOf" srcId="{DAC7EE91-F8E8-441F-A7A1-DED67B41D097}" destId="{89CBE102-CB89-4364-91BB-4393129AE449}" srcOrd="0" destOrd="0" presId="urn:microsoft.com/office/officeart/2005/8/layout/cycle6"/>
    <dgm:cxn modelId="{E538F9B5-1228-4315-915F-A89779BCE9DC}" type="presParOf" srcId="{DAC7EE91-F8E8-441F-A7A1-DED67B41D097}" destId="{738274B1-A5D3-4817-9FC2-7198E65E1D2B}" srcOrd="1" destOrd="0" presId="urn:microsoft.com/office/officeart/2005/8/layout/cycle6"/>
    <dgm:cxn modelId="{66081533-9E1B-4DAC-952F-7E521510A8CE}" type="presParOf" srcId="{DAC7EE91-F8E8-441F-A7A1-DED67B41D097}" destId="{D711086B-34A9-4A58-84AE-A6643D28BE44}" srcOrd="2" destOrd="0" presId="urn:microsoft.com/office/officeart/2005/8/layout/cycle6"/>
    <dgm:cxn modelId="{35B8520A-D4DF-4520-93F2-8AA47B7CF26A}" type="presParOf" srcId="{DAC7EE91-F8E8-441F-A7A1-DED67B41D097}" destId="{D0F9B1F7-E45F-4ED7-A360-3835EA40860A}" srcOrd="3" destOrd="0" presId="urn:microsoft.com/office/officeart/2005/8/layout/cycle6"/>
    <dgm:cxn modelId="{C0784B4D-1370-4C5A-8F89-860799F51386}" type="presParOf" srcId="{DAC7EE91-F8E8-441F-A7A1-DED67B41D097}" destId="{34007D9D-4236-48B2-9906-DA10409779E2}" srcOrd="4" destOrd="0" presId="urn:microsoft.com/office/officeart/2005/8/layout/cycle6"/>
    <dgm:cxn modelId="{161E7189-C4E6-4A57-AD3A-30C1100E27D6}" type="presParOf" srcId="{DAC7EE91-F8E8-441F-A7A1-DED67B41D097}" destId="{971BCDFC-3AE3-44E3-9760-4F0F930180D1}" srcOrd="5" destOrd="0" presId="urn:microsoft.com/office/officeart/2005/8/layout/cycle6"/>
    <dgm:cxn modelId="{EF1EB19B-89DC-468C-B3D2-B1C39905C5B1}" type="presParOf" srcId="{DAC7EE91-F8E8-441F-A7A1-DED67B41D097}" destId="{2DD7F263-5C10-4C4F-92BB-6C2C0A1EB7D0}" srcOrd="6" destOrd="0" presId="urn:microsoft.com/office/officeart/2005/8/layout/cycle6"/>
    <dgm:cxn modelId="{642EBF44-EE61-492D-8144-2F0A51EEAC04}" type="presParOf" srcId="{DAC7EE91-F8E8-441F-A7A1-DED67B41D097}" destId="{CDBA15B6-B263-4D1C-B12A-937DF12B54FA}" srcOrd="7" destOrd="0" presId="urn:microsoft.com/office/officeart/2005/8/layout/cycle6"/>
    <dgm:cxn modelId="{7B211DE4-0E82-42C4-A737-1154B31B436A}" type="presParOf" srcId="{DAC7EE91-F8E8-441F-A7A1-DED67B41D097}" destId="{25EFA147-2BFC-4FA8-9DED-6807B70C532D}" srcOrd="8" destOrd="0" presId="urn:microsoft.com/office/officeart/2005/8/layout/cycle6"/>
    <dgm:cxn modelId="{31B37D09-5DC5-4350-A393-D84B56D30A1F}" type="presParOf" srcId="{DAC7EE91-F8E8-441F-A7A1-DED67B41D097}" destId="{9DFB5CBB-08B8-43C1-9A8D-FFD1E66A7316}" srcOrd="9" destOrd="0" presId="urn:microsoft.com/office/officeart/2005/8/layout/cycle6"/>
    <dgm:cxn modelId="{51EF2AC0-9C5C-4982-90D6-2AB1592F3042}" type="presParOf" srcId="{DAC7EE91-F8E8-441F-A7A1-DED67B41D097}" destId="{084169F5-D251-437F-A586-5259A3512402}" srcOrd="10" destOrd="0" presId="urn:microsoft.com/office/officeart/2005/8/layout/cycle6"/>
    <dgm:cxn modelId="{33515503-D73B-4521-9784-5E77E7F38C15}" type="presParOf" srcId="{DAC7EE91-F8E8-441F-A7A1-DED67B41D097}" destId="{819F7D40-E58D-4E9B-B37E-E7AA80F649E7}" srcOrd="11" destOrd="0" presId="urn:microsoft.com/office/officeart/2005/8/layout/cycle6"/>
    <dgm:cxn modelId="{8F0411DC-E5D9-4B1E-9760-76A555A18E1E}" type="presParOf" srcId="{DAC7EE91-F8E8-441F-A7A1-DED67B41D097}" destId="{829D7D2A-863F-4A9D-B4CD-38495D03F073}" srcOrd="12" destOrd="0" presId="urn:microsoft.com/office/officeart/2005/8/layout/cycle6"/>
    <dgm:cxn modelId="{5B5EC51B-C102-4826-8C72-A14176907F82}" type="presParOf" srcId="{DAC7EE91-F8E8-441F-A7A1-DED67B41D097}" destId="{DAA6F51E-EA27-4B61-BD00-1DC8DC9ED8A1}" srcOrd="13" destOrd="0" presId="urn:microsoft.com/office/officeart/2005/8/layout/cycle6"/>
    <dgm:cxn modelId="{7C046414-837B-47A5-8DFE-F47E09B7CD51}" type="presParOf" srcId="{DAC7EE91-F8E8-441F-A7A1-DED67B41D097}" destId="{41D03B58-6D2B-4409-84CA-EFA3AC4F5602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7404B-2151-4EE4-A038-8F9623BCCE20}">
      <dsp:nvSpPr>
        <dsp:cNvPr id="0" name=""/>
        <dsp:cNvSpPr/>
      </dsp:nvSpPr>
      <dsp:spPr>
        <a:xfrm>
          <a:off x="4454" y="652270"/>
          <a:ext cx="2593071" cy="10372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Výběr leteckých dopravců</a:t>
          </a:r>
        </a:p>
      </dsp:txBody>
      <dsp:txXfrm>
        <a:off x="523068" y="652270"/>
        <a:ext cx="1555843" cy="1037228"/>
      </dsp:txXfrm>
    </dsp:sp>
    <dsp:sp modelId="{C13AAE0F-E6B0-450E-8135-8E7F6E6140BC}">
      <dsp:nvSpPr>
        <dsp:cNvPr id="0" name=""/>
        <dsp:cNvSpPr/>
      </dsp:nvSpPr>
      <dsp:spPr>
        <a:xfrm>
          <a:off x="2338219" y="652270"/>
          <a:ext cx="2593071" cy="10372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Sběr dat</a:t>
          </a:r>
        </a:p>
      </dsp:txBody>
      <dsp:txXfrm>
        <a:off x="2856833" y="652270"/>
        <a:ext cx="1555843" cy="1037228"/>
      </dsp:txXfrm>
    </dsp:sp>
    <dsp:sp modelId="{212A4BCF-C8B7-48CB-8526-775294870D72}">
      <dsp:nvSpPr>
        <dsp:cNvPr id="0" name=""/>
        <dsp:cNvSpPr/>
      </dsp:nvSpPr>
      <dsp:spPr>
        <a:xfrm>
          <a:off x="4671983" y="652270"/>
          <a:ext cx="2593071" cy="10372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Vytvoření grafů</a:t>
          </a:r>
        </a:p>
      </dsp:txBody>
      <dsp:txXfrm>
        <a:off x="5190597" y="652270"/>
        <a:ext cx="1555843" cy="1037228"/>
      </dsp:txXfrm>
    </dsp:sp>
    <dsp:sp modelId="{216D4CA0-99A8-4116-86AB-0A4D82E09DC4}">
      <dsp:nvSpPr>
        <dsp:cNvPr id="0" name=""/>
        <dsp:cNvSpPr/>
      </dsp:nvSpPr>
      <dsp:spPr>
        <a:xfrm>
          <a:off x="7005748" y="652270"/>
          <a:ext cx="2593071" cy="10372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Komparace leteckých dopravců</a:t>
          </a:r>
        </a:p>
      </dsp:txBody>
      <dsp:txXfrm>
        <a:off x="7524362" y="652270"/>
        <a:ext cx="1555843" cy="1037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F37FB-59CC-4170-8D71-36D21262C097}">
      <dsp:nvSpPr>
        <dsp:cNvPr id="0" name=""/>
        <dsp:cNvSpPr/>
      </dsp:nvSpPr>
      <dsp:spPr>
        <a:xfrm>
          <a:off x="4454" y="578323"/>
          <a:ext cx="2592940" cy="103717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Sběr dat</a:t>
          </a:r>
        </a:p>
      </dsp:txBody>
      <dsp:txXfrm>
        <a:off x="523042" y="578323"/>
        <a:ext cx="1555764" cy="1037176"/>
      </dsp:txXfrm>
    </dsp:sp>
    <dsp:sp modelId="{843B225E-991A-48BF-B4A8-151CC4C88E4C}">
      <dsp:nvSpPr>
        <dsp:cNvPr id="0" name=""/>
        <dsp:cNvSpPr/>
      </dsp:nvSpPr>
      <dsp:spPr>
        <a:xfrm>
          <a:off x="2338100" y="578323"/>
          <a:ext cx="2592940" cy="103717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Vyhodnocení návštěvnosti</a:t>
          </a:r>
        </a:p>
      </dsp:txBody>
      <dsp:txXfrm>
        <a:off x="2856688" y="578323"/>
        <a:ext cx="1555764" cy="1037176"/>
      </dsp:txXfrm>
    </dsp:sp>
    <dsp:sp modelId="{2DA21ACA-A931-4140-ACC3-39BCB4FDBF3F}">
      <dsp:nvSpPr>
        <dsp:cNvPr id="0" name=""/>
        <dsp:cNvSpPr/>
      </dsp:nvSpPr>
      <dsp:spPr>
        <a:xfrm>
          <a:off x="4671746" y="578323"/>
          <a:ext cx="2592940" cy="103717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Vytvoření tabulky</a:t>
          </a:r>
        </a:p>
      </dsp:txBody>
      <dsp:txXfrm>
        <a:off x="5190334" y="578323"/>
        <a:ext cx="1555764" cy="1037176"/>
      </dsp:txXfrm>
    </dsp:sp>
    <dsp:sp modelId="{AB087D52-E806-49CF-BA53-C989C373C81E}">
      <dsp:nvSpPr>
        <dsp:cNvPr id="0" name=""/>
        <dsp:cNvSpPr/>
      </dsp:nvSpPr>
      <dsp:spPr>
        <a:xfrm>
          <a:off x="7005393" y="578323"/>
          <a:ext cx="2592940" cy="103717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Navržení nových leteckých spojení</a:t>
          </a:r>
        </a:p>
      </dsp:txBody>
      <dsp:txXfrm>
        <a:off x="7523981" y="578323"/>
        <a:ext cx="1555764" cy="10371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BE102-CB89-4364-91BB-4393129AE449}">
      <dsp:nvSpPr>
        <dsp:cNvPr id="0" name=""/>
        <dsp:cNvSpPr/>
      </dsp:nvSpPr>
      <dsp:spPr>
        <a:xfrm>
          <a:off x="2635847" y="463"/>
          <a:ext cx="1486352" cy="9661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Flotila</a:t>
          </a:r>
        </a:p>
      </dsp:txBody>
      <dsp:txXfrm>
        <a:off x="2683009" y="47625"/>
        <a:ext cx="1392028" cy="871804"/>
      </dsp:txXfrm>
    </dsp:sp>
    <dsp:sp modelId="{D711086B-34A9-4A58-84AE-A6643D28BE44}">
      <dsp:nvSpPr>
        <dsp:cNvPr id="0" name=""/>
        <dsp:cNvSpPr/>
      </dsp:nvSpPr>
      <dsp:spPr>
        <a:xfrm>
          <a:off x="1447480" y="483527"/>
          <a:ext cx="3863085" cy="3863085"/>
        </a:xfrm>
        <a:custGeom>
          <a:avLst/>
          <a:gdLst/>
          <a:ahLst/>
          <a:cxnLst/>
          <a:rect l="0" t="0" r="0" b="0"/>
          <a:pathLst>
            <a:path>
              <a:moveTo>
                <a:pt x="2684500" y="152803"/>
              </a:moveTo>
              <a:arcTo wR="1931542" hR="1931542" stAng="17576605" swAng="18751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F9B1F7-E45F-4ED7-A360-3835EA40860A}">
      <dsp:nvSpPr>
        <dsp:cNvPr id="0" name=""/>
        <dsp:cNvSpPr/>
      </dsp:nvSpPr>
      <dsp:spPr>
        <a:xfrm>
          <a:off x="4405677" y="1293703"/>
          <a:ext cx="1620703" cy="10489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Marketingový model</a:t>
          </a:r>
        </a:p>
      </dsp:txBody>
      <dsp:txXfrm>
        <a:off x="4456884" y="1344910"/>
        <a:ext cx="1518289" cy="946560"/>
      </dsp:txXfrm>
    </dsp:sp>
    <dsp:sp modelId="{971BCDFC-3AE3-44E3-9760-4F0F930180D1}">
      <dsp:nvSpPr>
        <dsp:cNvPr id="0" name=""/>
        <dsp:cNvSpPr/>
      </dsp:nvSpPr>
      <dsp:spPr>
        <a:xfrm>
          <a:off x="1447480" y="483527"/>
          <a:ext cx="3863085" cy="3863085"/>
        </a:xfrm>
        <a:custGeom>
          <a:avLst/>
          <a:gdLst/>
          <a:ahLst/>
          <a:cxnLst/>
          <a:rect l="0" t="0" r="0" b="0"/>
          <a:pathLst>
            <a:path>
              <a:moveTo>
                <a:pt x="3862125" y="1870673"/>
              </a:moveTo>
              <a:arcTo wR="1931542" hR="1931542" stAng="21491648" swAng="20428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7F263-5C10-4C4F-92BB-6C2C0A1EB7D0}">
      <dsp:nvSpPr>
        <dsp:cNvPr id="0" name=""/>
        <dsp:cNvSpPr/>
      </dsp:nvSpPr>
      <dsp:spPr>
        <a:xfrm>
          <a:off x="3704546" y="3455281"/>
          <a:ext cx="1619618" cy="10448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Vývoj destinací</a:t>
          </a:r>
        </a:p>
      </dsp:txBody>
      <dsp:txXfrm>
        <a:off x="3755553" y="3506288"/>
        <a:ext cx="1517604" cy="942863"/>
      </dsp:txXfrm>
    </dsp:sp>
    <dsp:sp modelId="{25EFA147-2BFC-4FA8-9DED-6807B70C532D}">
      <dsp:nvSpPr>
        <dsp:cNvPr id="0" name=""/>
        <dsp:cNvSpPr/>
      </dsp:nvSpPr>
      <dsp:spPr>
        <a:xfrm>
          <a:off x="1447480" y="483527"/>
          <a:ext cx="3863085" cy="3863085"/>
        </a:xfrm>
        <a:custGeom>
          <a:avLst/>
          <a:gdLst/>
          <a:ahLst/>
          <a:cxnLst/>
          <a:rect l="0" t="0" r="0" b="0"/>
          <a:pathLst>
            <a:path>
              <a:moveTo>
                <a:pt x="2250533" y="3836562"/>
              </a:moveTo>
              <a:arcTo wR="1931542" hR="1931542" stAng="4829649" swAng="11614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B5CBB-08B8-43C1-9A8D-FFD1E66A7316}">
      <dsp:nvSpPr>
        <dsp:cNvPr id="0" name=""/>
        <dsp:cNvSpPr/>
      </dsp:nvSpPr>
      <dsp:spPr>
        <a:xfrm>
          <a:off x="1445341" y="3434060"/>
          <a:ext cx="1596698" cy="1087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Počet cestujících</a:t>
          </a:r>
        </a:p>
      </dsp:txBody>
      <dsp:txXfrm>
        <a:off x="1498420" y="3487139"/>
        <a:ext cx="1490540" cy="981162"/>
      </dsp:txXfrm>
    </dsp:sp>
    <dsp:sp modelId="{819F7D40-E58D-4E9B-B37E-E7AA80F649E7}">
      <dsp:nvSpPr>
        <dsp:cNvPr id="0" name=""/>
        <dsp:cNvSpPr/>
      </dsp:nvSpPr>
      <dsp:spPr>
        <a:xfrm>
          <a:off x="1447480" y="483527"/>
          <a:ext cx="3863085" cy="3863085"/>
        </a:xfrm>
        <a:custGeom>
          <a:avLst/>
          <a:gdLst/>
          <a:ahLst/>
          <a:cxnLst/>
          <a:rect l="0" t="0" r="0" b="0"/>
          <a:pathLst>
            <a:path>
              <a:moveTo>
                <a:pt x="284518" y="2940586"/>
              </a:moveTo>
              <a:arcTo wR="1931542" hR="1931542" stAng="8910384" swAng="207150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D7D2A-863F-4A9D-B4CD-38495D03F073}">
      <dsp:nvSpPr>
        <dsp:cNvPr id="0" name=""/>
        <dsp:cNvSpPr/>
      </dsp:nvSpPr>
      <dsp:spPr>
        <a:xfrm>
          <a:off x="798841" y="1335126"/>
          <a:ext cx="1486352" cy="9661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Čistý zisk</a:t>
          </a:r>
        </a:p>
      </dsp:txBody>
      <dsp:txXfrm>
        <a:off x="846003" y="1382288"/>
        <a:ext cx="1392028" cy="871804"/>
      </dsp:txXfrm>
    </dsp:sp>
    <dsp:sp modelId="{41D03B58-6D2B-4409-84CA-EFA3AC4F5602}">
      <dsp:nvSpPr>
        <dsp:cNvPr id="0" name=""/>
        <dsp:cNvSpPr/>
      </dsp:nvSpPr>
      <dsp:spPr>
        <a:xfrm>
          <a:off x="1447480" y="483527"/>
          <a:ext cx="3863085" cy="3863085"/>
        </a:xfrm>
        <a:custGeom>
          <a:avLst/>
          <a:gdLst/>
          <a:ahLst/>
          <a:cxnLst/>
          <a:rect l="0" t="0" r="0" b="0"/>
          <a:pathLst>
            <a:path>
              <a:moveTo>
                <a:pt x="336341" y="842418"/>
              </a:moveTo>
              <a:arcTo wR="1931542" hR="1931542" stAng="12859399" swAng="196313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1C407-567D-64EF-E35C-06E4C1BEC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402" y="2119723"/>
            <a:ext cx="8637073" cy="2618554"/>
          </a:xfrm>
        </p:spPr>
        <p:txBody>
          <a:bodyPr>
            <a:normAutofit fontScale="90000"/>
          </a:bodyPr>
          <a:lstStyle/>
          <a:p>
            <a:r>
              <a:rPr lang="cs-CZ" sz="4900" dirty="0"/>
              <a:t>Provoz osobní letecké dopravy </a:t>
            </a:r>
            <a:br>
              <a:rPr lang="cs-CZ" sz="4900" dirty="0"/>
            </a:br>
            <a:r>
              <a:rPr lang="cs-CZ" sz="4900" dirty="0"/>
              <a:t>v Českých Budějovicích </a:t>
            </a:r>
            <a:br>
              <a:rPr lang="cs-CZ" sz="4900" dirty="0"/>
            </a:br>
            <a:r>
              <a:rPr lang="cs-CZ" sz="4900" dirty="0"/>
              <a:t>v kontextu rozvoje regionu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920E79-9858-8C6F-186E-5CFAEE125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3" y="4527479"/>
            <a:ext cx="8637072" cy="1517068"/>
          </a:xfrm>
        </p:spPr>
        <p:txBody>
          <a:bodyPr>
            <a:normAutofit/>
          </a:bodyPr>
          <a:lstStyle/>
          <a:p>
            <a:r>
              <a:rPr lang="cs-CZ" dirty="0"/>
              <a:t>Autor bakalářské práce: Veronika Kleinová</a:t>
            </a:r>
          </a:p>
          <a:p>
            <a:r>
              <a:rPr lang="cs-CZ" dirty="0"/>
              <a:t>Vedoucí bakalářské práce: </a:t>
            </a:r>
            <a:r>
              <a:rPr lang="sv-SE" dirty="0"/>
              <a:t>Ing. Ladislav Bartuška, Ph.D.</a:t>
            </a:r>
            <a:endParaRPr lang="cs-CZ" dirty="0"/>
          </a:p>
          <a:p>
            <a:r>
              <a:rPr lang="cs-CZ" dirty="0"/>
              <a:t>Oponent bakalářské práce: Ing. Ondřej Skála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EF4ADD0-1A0B-3FD7-560D-F099C4AD856E}"/>
              </a:ext>
            </a:extLst>
          </p:cNvPr>
          <p:cNvSpPr txBox="1"/>
          <p:nvPr/>
        </p:nvSpPr>
        <p:spPr>
          <a:xfrm>
            <a:off x="1928303" y="813453"/>
            <a:ext cx="96084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Vysoká škola technická a ekonomická v Českých Budějovicích</a:t>
            </a:r>
          </a:p>
          <a:p>
            <a:pPr algn="ctr"/>
            <a:r>
              <a:rPr lang="cs-CZ" dirty="0"/>
              <a:t>Ústav </a:t>
            </a:r>
            <a:r>
              <a:rPr lang="cs-CZ" dirty="0" err="1"/>
              <a:t>technicko-technologický</a:t>
            </a:r>
            <a:endParaRPr lang="cs-CZ" dirty="0"/>
          </a:p>
        </p:txBody>
      </p:sp>
      <p:pic>
        <p:nvPicPr>
          <p:cNvPr id="6" name="Obrázek 5" descr="Obsah obrázku symbol, Písmo, Grafika, logo&#10;&#10;Popis byl vytvořen automaticky">
            <a:extLst>
              <a:ext uri="{FF2B5EF4-FFF2-40B4-BE49-F238E27FC236}">
                <a16:creationId xmlns:a16="http://schemas.microsoft.com/office/drawing/2014/main" id="{C3DC3DD7-B5B4-0189-F165-ADE85670F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533" y="373257"/>
            <a:ext cx="1614614" cy="160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75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5ADEC-9F5F-CE7B-C41B-B6AE01D3A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9A80CD-1810-F488-CDEC-017F9A753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Komparace vybraných nízkonákladových leteckých dopravců</a:t>
            </a:r>
          </a:p>
          <a:p>
            <a:r>
              <a:rPr lang="cs-CZ" dirty="0"/>
              <a:t>Zavedení možných nových leteckých spojení </a:t>
            </a:r>
          </a:p>
          <a:p>
            <a:r>
              <a:rPr lang="cs-CZ" dirty="0"/>
              <a:t>Rozvoj návštěvnosti kraje i samotného letiště</a:t>
            </a:r>
          </a:p>
        </p:txBody>
      </p:sp>
    </p:spTree>
    <p:extLst>
      <p:ext uri="{BB962C8B-B14F-4D97-AF65-F5344CB8AC3E}">
        <p14:creationId xmlns:p14="http://schemas.microsoft.com/office/powerpoint/2010/main" val="1792480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A889A-7FD6-AE13-C56A-080A784C8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9A0A52-04E4-2E06-0FBE-ADA2A5CA2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Potenciální přínosy pro regionální ekonomiku, turismus a celkový rozvoj</a:t>
            </a:r>
          </a:p>
          <a:p>
            <a:r>
              <a:rPr lang="cs-CZ" dirty="0"/>
              <a:t>Propojení letecké dopravy s cestovním ruchem a destinačním managementem Jihočeského kraje pro dosažení rozvoje regionu</a:t>
            </a:r>
          </a:p>
          <a:p>
            <a:r>
              <a:rPr lang="cs-CZ" dirty="0"/>
              <a:t>Navržení spolupráce s relevantními subjekty </a:t>
            </a:r>
          </a:p>
        </p:txBody>
      </p:sp>
    </p:spTree>
    <p:extLst>
      <p:ext uri="{BB962C8B-B14F-4D97-AF65-F5344CB8AC3E}">
        <p14:creationId xmlns:p14="http://schemas.microsoft.com/office/powerpoint/2010/main" val="457164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5BA64-A527-F056-4C30-D3BBFADAE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970" y="2904382"/>
            <a:ext cx="7544059" cy="1049235"/>
          </a:xfrm>
        </p:spPr>
        <p:txBody>
          <a:bodyPr>
            <a:noAutofit/>
          </a:bodyPr>
          <a:lstStyle/>
          <a:p>
            <a:r>
              <a:rPr lang="cs-CZ" sz="6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817823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9DB07-BC19-9CE7-853D-2BFEE09C4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otázky vedoucího a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028690-C7B7-E83E-6773-CC85F862E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obecně spatřujete překážky pro Jihočeský kraj, případně vedení letiště v Českých Budějovicích, v souvislosti se zaváděním pravidelných leteckých linek?</a:t>
            </a:r>
          </a:p>
          <a:p>
            <a:r>
              <a:rPr lang="cs-CZ" dirty="0"/>
              <a:t>Který dopravce by dle vás byl naopak nejméně vhodný?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91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DF06E1-2A1A-CE63-3270-D3992155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D7CE5-56D0-A1AD-C5DF-35A4B225D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Zmapování možností zavedení nových linek pravidelné letecké dopravy v návaznosti na cestovní ruch, destinační management Jihočeského kraje, a jiné aspekty související s rozvojem regionu.</a:t>
            </a:r>
          </a:p>
        </p:txBody>
      </p:sp>
    </p:spTree>
    <p:extLst>
      <p:ext uri="{BB962C8B-B14F-4D97-AF65-F5344CB8AC3E}">
        <p14:creationId xmlns:p14="http://schemas.microsoft.com/office/powerpoint/2010/main" val="1873246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E0C20-66B8-74BB-EC87-FB13E99E9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658E2-8937-9B9C-602E-315782D08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Rozvoj Jihočeského letiště v Českých Budějovicích</a:t>
            </a:r>
          </a:p>
          <a:p>
            <a:r>
              <a:rPr lang="cs-CZ" dirty="0"/>
              <a:t>Možnost zavedení nových leteckých spojení </a:t>
            </a:r>
          </a:p>
          <a:p>
            <a:r>
              <a:rPr lang="cs-CZ" dirty="0"/>
              <a:t>Rozvoj cestovního ruchu v Jihočeském kraji</a:t>
            </a:r>
          </a:p>
        </p:txBody>
      </p:sp>
    </p:spTree>
    <p:extLst>
      <p:ext uri="{BB962C8B-B14F-4D97-AF65-F5344CB8AC3E}">
        <p14:creationId xmlns:p14="http://schemas.microsoft.com/office/powerpoint/2010/main" val="4103260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791E5-83A3-011F-BD0F-D519F0CAF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FA6503-879F-A18D-11D3-113947907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8" y="1577842"/>
            <a:ext cx="9603275" cy="3294576"/>
          </a:xfrm>
        </p:spPr>
        <p:txBody>
          <a:bodyPr/>
          <a:lstStyle/>
          <a:p>
            <a:r>
              <a:rPr lang="cs-CZ" dirty="0"/>
              <a:t>Sběr dat </a:t>
            </a:r>
          </a:p>
          <a:p>
            <a:r>
              <a:rPr lang="cs-CZ" dirty="0"/>
              <a:t>Analýza dat návštěvnosti Jihočeského kraje</a:t>
            </a:r>
          </a:p>
          <a:p>
            <a:r>
              <a:rPr lang="cs-CZ" dirty="0"/>
              <a:t>Analýza dat jednotlivých nízkonákladových leteckých dopravců</a:t>
            </a:r>
          </a:p>
          <a:p>
            <a:r>
              <a:rPr lang="cs-CZ" dirty="0"/>
              <a:t>Komparace jednotlivých nízkonákladových leteckých dopravců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0883E52-3F0D-4A09-4186-0F9A7CECD2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5292863"/>
              </p:ext>
            </p:extLst>
          </p:nvPr>
        </p:nvGraphicFramePr>
        <p:xfrm>
          <a:off x="1130269" y="4322042"/>
          <a:ext cx="9603275" cy="2341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obsah 3">
            <a:extLst>
              <a:ext uri="{FF2B5EF4-FFF2-40B4-BE49-F238E27FC236}">
                <a16:creationId xmlns:a16="http://schemas.microsoft.com/office/drawing/2014/main" id="{7BD7899B-D7ED-664D-5F1E-DD531DA4EF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569201"/>
              </p:ext>
            </p:extLst>
          </p:nvPr>
        </p:nvGraphicFramePr>
        <p:xfrm>
          <a:off x="1130755" y="3086335"/>
          <a:ext cx="9602788" cy="2193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2677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4000D-EC9F-6F0F-171F-99DF9BAA6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800924"/>
            <a:ext cx="9603275" cy="1049235"/>
          </a:xfrm>
        </p:spPr>
        <p:txBody>
          <a:bodyPr/>
          <a:lstStyle/>
          <a:p>
            <a:r>
              <a:rPr lang="cs-CZ" dirty="0"/>
              <a:t>Návštěvnost kraje 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3BDE090D-7D5F-E8FB-1507-AB6A303F42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761618"/>
              </p:ext>
            </p:extLst>
          </p:nvPr>
        </p:nvGraphicFramePr>
        <p:xfrm>
          <a:off x="1130270" y="1325541"/>
          <a:ext cx="960327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516">
                  <a:extLst>
                    <a:ext uri="{9D8B030D-6E8A-4147-A177-3AD203B41FA5}">
                      <a16:colId xmlns:a16="http://schemas.microsoft.com/office/drawing/2014/main" val="2236251076"/>
                    </a:ext>
                  </a:extLst>
                </a:gridCol>
                <a:gridCol w="2708794">
                  <a:extLst>
                    <a:ext uri="{9D8B030D-6E8A-4147-A177-3AD203B41FA5}">
                      <a16:colId xmlns:a16="http://schemas.microsoft.com/office/drawing/2014/main" val="1853779167"/>
                    </a:ext>
                  </a:extLst>
                </a:gridCol>
                <a:gridCol w="1920655">
                  <a:extLst>
                    <a:ext uri="{9D8B030D-6E8A-4147-A177-3AD203B41FA5}">
                      <a16:colId xmlns:a16="http://schemas.microsoft.com/office/drawing/2014/main" val="3060524354"/>
                    </a:ext>
                  </a:extLst>
                </a:gridCol>
                <a:gridCol w="1920655">
                  <a:extLst>
                    <a:ext uri="{9D8B030D-6E8A-4147-A177-3AD203B41FA5}">
                      <a16:colId xmlns:a16="http://schemas.microsoft.com/office/drawing/2014/main" val="2874988474"/>
                    </a:ext>
                  </a:extLst>
                </a:gridCol>
                <a:gridCol w="1920655">
                  <a:extLst>
                    <a:ext uri="{9D8B030D-6E8A-4147-A177-3AD203B41FA5}">
                      <a16:colId xmlns:a16="http://schemas.microsoft.com/office/drawing/2014/main" val="1933339318"/>
                    </a:ext>
                  </a:extLst>
                </a:gridCol>
              </a:tblGrid>
              <a:tr h="340518">
                <a:tc rowSpan="2"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NÁVŠTĚVNOST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425842"/>
                  </a:ext>
                </a:extLst>
              </a:tr>
              <a:tr h="340518"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2023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02572"/>
                  </a:ext>
                </a:extLst>
              </a:tr>
              <a:tr h="340518">
                <a:tc gridSpan="2">
                  <a:txBody>
                    <a:bodyPr/>
                    <a:lstStyle/>
                    <a:p>
                      <a:r>
                        <a:rPr lang="cs-CZ" dirty="0"/>
                        <a:t>HOSTÉ Z CIZINY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342 996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45 870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86 200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334853"/>
                  </a:ext>
                </a:extLst>
              </a:tr>
              <a:tr h="340518">
                <a:tc rowSpan="10">
                  <a:txBody>
                    <a:bodyPr/>
                    <a:lstStyle/>
                    <a:p>
                      <a:r>
                        <a:rPr lang="cs-CZ" dirty="0"/>
                        <a:t>Z TOHO: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NĚMECKO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111 012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17 027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712649"/>
                  </a:ext>
                </a:extLst>
              </a:tr>
              <a:tr h="340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RAKOUSKO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52 831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9 204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881561"/>
                  </a:ext>
                </a:extLst>
              </a:tr>
              <a:tr h="340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SLOVENSKO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38 702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5 399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18 900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164078"/>
                  </a:ext>
                </a:extLst>
              </a:tr>
              <a:tr h="340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NIZOZEMSKO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16 292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1 180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4 600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541142"/>
                  </a:ext>
                </a:extLst>
              </a:tr>
              <a:tr h="340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TCHAJ-WAN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42 662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191188"/>
                  </a:ext>
                </a:extLst>
              </a:tr>
              <a:tr h="34051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KOREJSKÁ REPUBLIKA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30 516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4 391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012869"/>
                  </a:ext>
                </a:extLst>
              </a:tr>
              <a:tr h="340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POLSKO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19 529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2 079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8 200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626852"/>
                  </a:ext>
                </a:extLst>
              </a:tr>
              <a:tr h="340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11 978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458792"/>
                  </a:ext>
                </a:extLst>
              </a:tr>
              <a:tr h="340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MAĎARSKO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10 335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2 193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3 800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967472"/>
                  </a:ext>
                </a:extLst>
              </a:tr>
              <a:tr h="34051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UKRAJINA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9 139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2 435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2 500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45006"/>
                  </a:ext>
                </a:extLst>
              </a:tr>
            </a:tbl>
          </a:graphicData>
        </a:graphic>
      </p:graphicFrame>
      <p:sp>
        <p:nvSpPr>
          <p:cNvPr id="9" name="Textové pole 1">
            <a:extLst>
              <a:ext uri="{FF2B5EF4-FFF2-40B4-BE49-F238E27FC236}">
                <a16:creationId xmlns:a16="http://schemas.microsoft.com/office/drawing/2014/main" id="{D75E8675-40AB-C7AA-AE10-7641A671BD18}"/>
              </a:ext>
            </a:extLst>
          </p:cNvPr>
          <p:cNvSpPr txBox="1"/>
          <p:nvPr/>
        </p:nvSpPr>
        <p:spPr>
          <a:xfrm>
            <a:off x="1130270" y="6057076"/>
            <a:ext cx="8718580" cy="52461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Zdroj: 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https://vdb.czso.cz/vdbvo2/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faces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/cs/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index.jsf?page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statistiky#katalog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=31743</a:t>
            </a: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úprava: vlastní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810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9841B-93A8-4738-0645-69FACF97F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Navržení nových leteckých spojení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CDC4B4-BB81-8429-F382-CD32049F2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159"/>
            <a:ext cx="10280681" cy="4649685"/>
          </a:xfrm>
        </p:spPr>
        <p:txBody>
          <a:bodyPr>
            <a:normAutofit/>
          </a:bodyPr>
          <a:lstStyle/>
          <a:p>
            <a:r>
              <a:rPr lang="cs-CZ" dirty="0"/>
              <a:t>České Budějovice – Amsterdam	</a:t>
            </a:r>
          </a:p>
          <a:p>
            <a:r>
              <a:rPr lang="cs-CZ" dirty="0"/>
              <a:t>České Budějovice – Eindhoven	</a:t>
            </a:r>
          </a:p>
          <a:p>
            <a:r>
              <a:rPr lang="cs-CZ" dirty="0"/>
              <a:t>České Budějovice – Varšava	</a:t>
            </a:r>
          </a:p>
          <a:p>
            <a:r>
              <a:rPr lang="cs-CZ" dirty="0"/>
              <a:t>České Budějovice – Krakov	</a:t>
            </a:r>
          </a:p>
          <a:p>
            <a:r>
              <a:rPr lang="cs-CZ" dirty="0"/>
              <a:t>České Budějovice – Budapešť	</a:t>
            </a:r>
          </a:p>
          <a:p>
            <a:r>
              <a:rPr lang="cs-CZ" dirty="0"/>
              <a:t>České Budějovice – Debrecín	</a:t>
            </a:r>
          </a:p>
          <a:p>
            <a:r>
              <a:rPr lang="cs-CZ" dirty="0"/>
              <a:t>České Budějovice – Lvov	</a:t>
            </a:r>
          </a:p>
          <a:p>
            <a:r>
              <a:rPr lang="cs-CZ" dirty="0"/>
              <a:t>České Budějovice – Kyjev </a:t>
            </a:r>
            <a:r>
              <a:rPr lang="cs-CZ" dirty="0" err="1"/>
              <a:t>Boryspil</a:t>
            </a: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36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08E55-DB6A-0E07-EE25-E5DB9F8F6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867037"/>
            <a:ext cx="10166380" cy="1049235"/>
          </a:xfrm>
        </p:spPr>
        <p:txBody>
          <a:bodyPr>
            <a:normAutofit/>
          </a:bodyPr>
          <a:lstStyle/>
          <a:p>
            <a:r>
              <a:rPr lang="cs-CZ" dirty="0"/>
              <a:t>Letecké spojení České Budějovice – Amsterdam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C9DF4C-4857-11B0-8C2D-0E18CC32C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916272"/>
            <a:ext cx="9603275" cy="4466963"/>
          </a:xfrm>
        </p:spPr>
        <p:txBody>
          <a:bodyPr>
            <a:normAutofit/>
          </a:bodyPr>
          <a:lstStyle/>
          <a:p>
            <a:r>
              <a:rPr lang="cs-CZ" dirty="0"/>
              <a:t>Délka letu: 426 </a:t>
            </a:r>
            <a:r>
              <a:rPr lang="cs-CZ" dirty="0" err="1"/>
              <a:t>nm</a:t>
            </a:r>
            <a:r>
              <a:rPr lang="cs-CZ" dirty="0"/>
              <a:t> (789 km)</a:t>
            </a:r>
          </a:p>
          <a:p>
            <a:r>
              <a:rPr lang="cs-CZ" dirty="0"/>
              <a:t>Doba letu: cca 1 hodina 6 minut</a:t>
            </a:r>
          </a:p>
          <a:p>
            <a:r>
              <a:rPr lang="cs-CZ" dirty="0"/>
              <a:t>Cestovní rychlost: </a:t>
            </a:r>
            <a:r>
              <a:rPr lang="pt-BR" dirty="0"/>
              <a:t>420 kts (777,84 km/h)</a:t>
            </a:r>
            <a:endParaRPr lang="cs-CZ" dirty="0"/>
          </a:p>
          <a:p>
            <a:r>
              <a:rPr lang="cs-CZ" dirty="0"/>
              <a:t>Typ letadla: </a:t>
            </a:r>
            <a:r>
              <a:rPr lang="en-US" dirty="0"/>
              <a:t>Airbus A320-200</a:t>
            </a:r>
            <a:r>
              <a:rPr lang="cs-CZ" dirty="0"/>
              <a:t>, </a:t>
            </a:r>
            <a:r>
              <a:rPr lang="en-US" dirty="0"/>
              <a:t>Airbus A321-200</a:t>
            </a:r>
            <a:r>
              <a:rPr lang="cs-CZ" dirty="0"/>
              <a:t>, </a:t>
            </a:r>
            <a:r>
              <a:rPr lang="en-US" dirty="0"/>
              <a:t>Boeing 737-800</a:t>
            </a:r>
            <a:r>
              <a:rPr lang="cs-CZ" dirty="0"/>
              <a:t>, </a:t>
            </a:r>
            <a:r>
              <a:rPr lang="en-US" dirty="0"/>
              <a:t>Boeing 737-900 </a:t>
            </a:r>
            <a:endParaRPr lang="cs-CZ" dirty="0"/>
          </a:p>
          <a:p>
            <a:r>
              <a:rPr lang="cs-CZ" dirty="0"/>
              <a:t>Výhody: rychlost spojení, možnost přestupu na další let</a:t>
            </a:r>
          </a:p>
          <a:p>
            <a:r>
              <a:rPr lang="cs-CZ" dirty="0"/>
              <a:t>Nevýhody: ekonomické náklady, ekologický dopad, konkurence</a:t>
            </a:r>
          </a:p>
        </p:txBody>
      </p:sp>
    </p:spTree>
    <p:extLst>
      <p:ext uri="{BB962C8B-B14F-4D97-AF65-F5344CB8AC3E}">
        <p14:creationId xmlns:p14="http://schemas.microsoft.com/office/powerpoint/2010/main" val="288114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15321-071D-BE4E-ABB2-78576A89A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obsah 7" descr="Obsah obrázku text, mapa, snímek obrazovky, software&#10;&#10;Popis byl vytvořen automaticky">
            <a:extLst>
              <a:ext uri="{FF2B5EF4-FFF2-40B4-BE49-F238E27FC236}">
                <a16:creationId xmlns:a16="http://schemas.microsoft.com/office/drawing/2014/main" id="{DB584838-A389-D3C0-80BB-4F42BDFA31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091" t="34695" r="15271" b="13214"/>
          <a:stretch/>
        </p:blipFill>
        <p:spPr>
          <a:xfrm>
            <a:off x="0" y="1"/>
            <a:ext cx="12192000" cy="6858000"/>
          </a:xfrm>
        </p:spPr>
      </p:pic>
      <p:sp>
        <p:nvSpPr>
          <p:cNvPr id="3" name="Textové pole 6">
            <a:extLst>
              <a:ext uri="{FF2B5EF4-FFF2-40B4-BE49-F238E27FC236}">
                <a16:creationId xmlns:a16="http://schemas.microsoft.com/office/drawing/2014/main" id="{EDF0F43A-94E1-648D-3A7B-8CCA87A579D4}"/>
              </a:ext>
            </a:extLst>
          </p:cNvPr>
          <p:cNvSpPr txBox="1"/>
          <p:nvPr/>
        </p:nvSpPr>
        <p:spPr>
          <a:xfrm>
            <a:off x="-204788" y="6539944"/>
            <a:ext cx="3980375" cy="63610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Zdroj: https://flightplandatabase.com/plan/7670689</a:t>
            </a:r>
          </a:p>
          <a:p>
            <a:pPr indent="180340" algn="just">
              <a:lnSpc>
                <a:spcPct val="150000"/>
              </a:lnSpc>
              <a:spcAft>
                <a:spcPts val="600"/>
              </a:spcAft>
            </a:pPr>
            <a:r>
              <a:rPr lang="cs-CZ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cs-CZ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295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DC75D-CB76-1916-B22D-E9E5C0876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Komparace vybraných nízkonákladových leteckých dopravců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45987-62DD-9EA2-E13A-65968BB10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Vueling</a:t>
            </a:r>
            <a:endParaRPr lang="cs-CZ" dirty="0"/>
          </a:p>
          <a:p>
            <a:r>
              <a:rPr lang="cs-CZ" dirty="0"/>
              <a:t>Ryanair</a:t>
            </a:r>
          </a:p>
          <a:p>
            <a:r>
              <a:rPr lang="cs-CZ" dirty="0" err="1"/>
              <a:t>WizzAir</a:t>
            </a:r>
            <a:endParaRPr lang="cs-CZ" dirty="0"/>
          </a:p>
          <a:p>
            <a:r>
              <a:rPr lang="cs-CZ" dirty="0" err="1"/>
              <a:t>Eurowings</a:t>
            </a:r>
            <a:endParaRPr lang="cs-CZ" dirty="0"/>
          </a:p>
          <a:p>
            <a:r>
              <a:rPr lang="cs-CZ" dirty="0"/>
              <a:t>EasyJet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C6EE568-A6CF-82E8-8647-E2353A11B8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1241516"/>
              </p:ext>
            </p:extLst>
          </p:nvPr>
        </p:nvGraphicFramePr>
        <p:xfrm>
          <a:off x="3908324" y="1580394"/>
          <a:ext cx="6825222" cy="4525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967941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188</TotalTime>
  <Words>494</Words>
  <Application>Microsoft Office PowerPoint</Application>
  <PresentationFormat>Širokoúhlá obrazovka</PresentationFormat>
  <Paragraphs>118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Times New Roman</vt:lpstr>
      <vt:lpstr>Galerie</vt:lpstr>
      <vt:lpstr>Provoz osobní letecké dopravy  v Českých Budějovicích  v kontextu rozvoje regionu </vt:lpstr>
      <vt:lpstr>Cíl práce</vt:lpstr>
      <vt:lpstr>Výzkumný problém</vt:lpstr>
      <vt:lpstr>Metodika práce</vt:lpstr>
      <vt:lpstr>Návštěvnost kraje </vt:lpstr>
      <vt:lpstr>Navržení nových leteckých spojení</vt:lpstr>
      <vt:lpstr>Letecké spojení České Budějovice – Amsterdam</vt:lpstr>
      <vt:lpstr>Prezentace aplikace PowerPoint</vt:lpstr>
      <vt:lpstr>Komparace vybraných nízkonákladových leteckých dopravců </vt:lpstr>
      <vt:lpstr>Dosažené výsledky a přínos práce</vt:lpstr>
      <vt:lpstr>Závěr</vt:lpstr>
      <vt:lpstr>Děkuji za pozornost</vt:lpstr>
      <vt:lpstr>Doplňující otázky vedoucího a oponenta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Provoz osobní letecké dopravy  v Českých Budějovicích  v kontextu rozvoje regionu </dc:title>
  <dc:creator>Veronika Kleinová</dc:creator>
  <cp:lastModifiedBy>Veronika Kleinová</cp:lastModifiedBy>
  <cp:revision>1</cp:revision>
  <dcterms:created xsi:type="dcterms:W3CDTF">2024-06-11T18:49:07Z</dcterms:created>
  <dcterms:modified xsi:type="dcterms:W3CDTF">2024-06-13T07:26:07Z</dcterms:modified>
</cp:coreProperties>
</file>