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AC9E3F7-E5C2-4367-BAA3-812E3E304640}" type="datetimeFigureOut">
              <a:rPr lang="cs-CZ" smtClean="0"/>
              <a:t>18.06.2024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8CB997C-1502-4D7A-9612-5E89DD1AC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9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3F7-E5C2-4367-BAA3-812E3E304640}" type="datetimeFigureOut">
              <a:rPr lang="cs-CZ" smtClean="0"/>
              <a:t>18.06.2024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997C-1502-4D7A-9612-5E89DD1AC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55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3F7-E5C2-4367-BAA3-812E3E304640}" type="datetimeFigureOut">
              <a:rPr lang="cs-CZ" smtClean="0"/>
              <a:t>18.06.2024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997C-1502-4D7A-9612-5E89DD1AC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324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3F7-E5C2-4367-BAA3-812E3E304640}" type="datetimeFigureOut">
              <a:rPr lang="cs-CZ" smtClean="0"/>
              <a:t>18.06.2024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997C-1502-4D7A-9612-5E89DD1AC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78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3F7-E5C2-4367-BAA3-812E3E304640}" type="datetimeFigureOut">
              <a:rPr lang="cs-CZ" smtClean="0"/>
              <a:t>18.06.2024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997C-1502-4D7A-9612-5E89DD1AC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64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3F7-E5C2-4367-BAA3-812E3E304640}" type="datetimeFigureOut">
              <a:rPr lang="cs-CZ" smtClean="0"/>
              <a:t>18.06.2024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997C-1502-4D7A-9612-5E89DD1AC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51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3F7-E5C2-4367-BAA3-812E3E304640}" type="datetimeFigureOut">
              <a:rPr lang="cs-CZ" smtClean="0"/>
              <a:t>18.06.2024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997C-1502-4D7A-9612-5E89DD1AC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61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3F7-E5C2-4367-BAA3-812E3E304640}" type="datetimeFigureOut">
              <a:rPr lang="cs-CZ" smtClean="0"/>
              <a:t>18.06.2024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997C-1502-4D7A-9612-5E89DD1AC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49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3F7-E5C2-4367-BAA3-812E3E304640}" type="datetimeFigureOut">
              <a:rPr lang="cs-CZ" smtClean="0"/>
              <a:t>18.06.2024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997C-1502-4D7A-9612-5E89DD1AC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829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9E3F7-E5C2-4367-BAA3-812E3E304640}" type="datetimeFigureOut">
              <a:rPr lang="cs-CZ" smtClean="0"/>
              <a:t>18.06.2024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8CB997C-1502-4D7A-9612-5E89DD1AC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575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AC9E3F7-E5C2-4367-BAA3-812E3E304640}" type="datetimeFigureOut">
              <a:rPr lang="cs-CZ" smtClean="0"/>
              <a:t>18.06.2024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8CB997C-1502-4D7A-9612-5E89DD1AC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438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AC9E3F7-E5C2-4367-BAA3-812E3E304640}" type="datetimeFigureOut">
              <a:rPr lang="cs-CZ" smtClean="0"/>
              <a:t>18.06.2024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18CB997C-1502-4D7A-9612-5E89DD1AC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72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BFB60-05A1-7313-5274-5B1ED62E3C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b="1" spc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Návrh implementace a aplikace modernizačních prvků pro provoz obráběcího stroje podle koncepce Průmyslu 4.0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4B4708-619A-6800-E817-9473A4AC63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cs-CZ" dirty="0"/>
          </a:p>
          <a:p>
            <a:r>
              <a:rPr lang="cs-CZ" dirty="0"/>
              <a:t>Autor: František Švec</a:t>
            </a:r>
          </a:p>
          <a:p>
            <a:r>
              <a:rPr lang="cs-CZ" dirty="0"/>
              <a:t>Vedoucí práce: </a:t>
            </a:r>
            <a:r>
              <a:rPr lang="nl-NL" dirty="0"/>
              <a:t>prof. Ing. Jan Valíček, Ph.D.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17126ED-4B7B-EBFA-5750-CF3FAFB835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0125" y="0"/>
            <a:ext cx="2301875" cy="232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440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27FB0-9541-9254-FB87-19CE46E06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problémy implementace průmyslu 4.0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322B63-AA51-F335-EFD2-5393EADD6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Omezení provozu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Technická vyspělost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Vyšší pořizovací náklady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Celkové povědomí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1B3E2BB-B662-4AFA-D8CB-C83BD9125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7512" y="0"/>
            <a:ext cx="2304488" cy="232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65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3834B68-199E-2483-AF27-194933283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7512" y="0"/>
            <a:ext cx="2304488" cy="232887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2F72B87-1F96-B7FF-7AAF-E38954D4E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505EAB-C018-B52B-9E6C-FFC2223BE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Na str. 13 v kapitole 5.1.4 Priority zavedení průmyslu 4.0 uvádíte, že: ”...spokojený zaměstnance také více pracuje a nemá potřebu se vyhýbat činnosti nebo odbývat svou práci.” Máte pro toto tvrzení nějaký důkaz, ideálně podpořený nějakou studií?</a:t>
            </a:r>
          </a:p>
          <a:p>
            <a:endParaRPr lang="cs-CZ" dirty="0"/>
          </a:p>
          <a:p>
            <a:r>
              <a:rPr lang="cs-CZ" dirty="0"/>
              <a:t>2) Na str. 41 je Tabulka 3 - Problémy spojené s implementací Industry 4.0 ve které je jako aktuální problém mimo jiné uvedená nedostatečná podpora od ministerstva a špatná digitalizace. Jste tedy toho názoru, aby např. Ministerstvo průmyslu a obchodu dotovalo nebo se jinak podílelo u výrobních společností na zavádění průmyslu 4.0? Co je přesně myšleno ”špatnou digitalizací”? </a:t>
            </a:r>
          </a:p>
        </p:txBody>
      </p:sp>
    </p:spTree>
    <p:extLst>
      <p:ext uri="{BB962C8B-B14F-4D97-AF65-F5344CB8AC3E}">
        <p14:creationId xmlns:p14="http://schemas.microsoft.com/office/powerpoint/2010/main" val="972126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A8C8E1EE-675D-8A26-23FC-2B5D5A51CD1B}"/>
              </a:ext>
            </a:extLst>
          </p:cNvPr>
          <p:cNvSpPr/>
          <p:nvPr/>
        </p:nvSpPr>
        <p:spPr>
          <a:xfrm>
            <a:off x="2280557" y="1698171"/>
            <a:ext cx="7630885" cy="229688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5500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CE0C4-DFCF-C65D-7329-ACA95A8A3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4228FF-BF0B-6BDD-03B6-698B100E6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Návrh implementace modernizačních prvků pro provoz obráběcího stroje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Úsporné osvětlení provozu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Recyklace a využití odpadního materiálu ve formě třísky vznikající při obráběcích procesech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A7F8CC-EE45-A175-3145-1CC760FCB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0125" y="0"/>
            <a:ext cx="2301875" cy="232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674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C135F-263B-60E5-712E-C83DD74CE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 4.0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97935-3CE1-B10E-7A4C-6AC8C5B31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Označení pro digitalizaci a automatizaci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Přenechání práce robotům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Stroj </a:t>
            </a:r>
            <a:r>
              <a:rPr lang="cs-CZ"/>
              <a:t>– člověk</a:t>
            </a:r>
            <a:endParaRPr lang="cs-CZ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IIoT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Inteligentní technologie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98E4E02-B659-9B50-640C-F2F1A1D60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7512" y="231"/>
            <a:ext cx="2304488" cy="232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835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C20DA-A956-B2A7-EE89-E48EC936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Laserový řezací stroj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C420F1-0A28-F3B7-F51C-6EBB2914C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LVD Sirius 3015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Pořizovací cena: 1 315 000 Kč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Zrychlení výroby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Snížení chybovosti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Návratnost za 9 měsíců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113F418-6B3F-6349-0E5F-ECE889E42C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7512" y="0"/>
            <a:ext cx="2304488" cy="2328874"/>
          </a:xfrm>
          <a:prstGeom prst="rect">
            <a:avLst/>
          </a:prstGeom>
        </p:spPr>
      </p:pic>
      <p:pic>
        <p:nvPicPr>
          <p:cNvPr id="5" name="Obrázek 4" descr="Obsah obrázku interiér, stroj/přístroj, Domácí spotřebič, podlaha&#10;&#10;Popis byl vytvořen automaticky">
            <a:extLst>
              <a:ext uri="{FF2B5EF4-FFF2-40B4-BE49-F238E27FC236}">
                <a16:creationId xmlns:a16="http://schemas.microsoft.com/office/drawing/2014/main" id="{363B5E59-AB78-9F5B-3E7A-5E898108B5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17601"/>
            <a:ext cx="4773195" cy="29543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7076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F402B-E496-1DEF-7E81-E11C76372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Modernizační prvky pro obráběcí centrum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D4D15B-1969-69CC-AFA3-A12245C58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Wi-Fi kamera Hass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Ochranné pouzdro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Sonda TC54 – 10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Dotyková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Průmyslový internet věcí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F13E24C-652F-A6E5-1526-11004D984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7512" y="0"/>
            <a:ext cx="2304488" cy="232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712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3DAD06B4-7A1F-322A-6577-A5ED044E5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7512" y="0"/>
            <a:ext cx="2304488" cy="232887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A3E6A42-3AAC-F40F-3575-E855E3CF3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656" y="594781"/>
            <a:ext cx="10170696" cy="1557630"/>
          </a:xfrm>
        </p:spPr>
        <p:txBody>
          <a:bodyPr/>
          <a:lstStyle/>
          <a:p>
            <a:r>
              <a:rPr lang="cs-CZ" dirty="0"/>
              <a:t>Návratnost obrobkové sondy </a:t>
            </a:r>
            <a:br>
              <a:rPr lang="cs-CZ" dirty="0"/>
            </a:br>
            <a:r>
              <a:rPr lang="cs-CZ" dirty="0"/>
              <a:t>TC54 - 10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669D00-6A46-4342-AEBF-ACEDB2682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Odolná v prašných a vlhkých prostředí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70 000Kč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Snížení počtu kontrolorů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Zefektivnění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Návratnost do 3 měsíců</a:t>
            </a:r>
          </a:p>
        </p:txBody>
      </p:sp>
    </p:spTree>
    <p:extLst>
      <p:ext uri="{BB962C8B-B14F-4D97-AF65-F5344CB8AC3E}">
        <p14:creationId xmlns:p14="http://schemas.microsoft.com/office/powerpoint/2010/main" val="833132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6347D0-F5B7-7F3C-C590-927E2510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Chytré osvětlení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63D736-356B-416F-9FD1-69CD7CD4C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LED zářivky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LED žárovky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Intenzita a barva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Propojení s aplikací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Návratnosti za 4,6 let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2E0DEB2-3682-14AA-3C41-D83CDE059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7512" y="0"/>
            <a:ext cx="2304488" cy="232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94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9C322-EA47-96EE-7FE7-4C5FD0536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Recyklace odpadního materiálu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4BCE10-053B-383D-23D2-22FB809CD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Kovový odpad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Briketovací lis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Znovu využití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Briklis, </a:t>
            </a:r>
            <a:r>
              <a:rPr lang="en-US" dirty="0" err="1"/>
              <a:t>spol</a:t>
            </a:r>
            <a:r>
              <a:rPr lang="en-US" dirty="0"/>
              <a:t>. s</a:t>
            </a:r>
            <a:r>
              <a:rPr lang="cs-CZ" dirty="0"/>
              <a:t> </a:t>
            </a:r>
            <a:r>
              <a:rPr lang="en-US" dirty="0" err="1"/>
              <a:t>r.o</a:t>
            </a:r>
            <a:r>
              <a:rPr lang="cs-CZ" dirty="0"/>
              <a:t>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C2D17DD-48CF-B1E9-44C5-05C218B96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7512" y="0"/>
            <a:ext cx="2304488" cy="232887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C4C023-CA5C-5A1F-69DE-92600B5B92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952" y="1747120"/>
            <a:ext cx="3681699" cy="27607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56447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0F9CE3-BE9F-857A-90AD-71A3D66BC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Udržitelnost průmyslu 4.0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A28248-6CCF-8AD6-A228-21BF87E8F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Počátek průmyslu 4.0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Vývoj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Plán modernizace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Průmysl 5.0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1A6DB47-60EF-9DE6-7D2A-0FAE39D9C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7512" y="0"/>
            <a:ext cx="2304488" cy="232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88467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e">
  <a:themeElements>
    <a:clrScheme name="Metropole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TM03457491[[fn=Metropole]]</Template>
  <TotalTime>913</TotalTime>
  <Words>311</Words>
  <Application>Microsoft Office PowerPoint</Application>
  <PresentationFormat>Širokoúhlá obrazovka</PresentationFormat>
  <Paragraphs>58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 Light</vt:lpstr>
      <vt:lpstr>Times New Roman</vt:lpstr>
      <vt:lpstr>Metropole</vt:lpstr>
      <vt:lpstr>Návrh implementace a aplikace modernizačních prvků pro provoz obráběcího stroje podle koncepce Průmyslu 4.0</vt:lpstr>
      <vt:lpstr>Cíl práce</vt:lpstr>
      <vt:lpstr>Průmysl 4.0</vt:lpstr>
      <vt:lpstr>Laserový řezací stroj</vt:lpstr>
      <vt:lpstr>Modernizační prvky pro obráběcí centrum</vt:lpstr>
      <vt:lpstr>Návratnost obrobkové sondy  TC54 - 10</vt:lpstr>
      <vt:lpstr>Chytré osvětlení</vt:lpstr>
      <vt:lpstr>Recyklace odpadního materiálu</vt:lpstr>
      <vt:lpstr>Udržitelnost průmyslu 4.0</vt:lpstr>
      <vt:lpstr>Aktuální problémy implementace průmyslu 4.0</vt:lpstr>
      <vt:lpstr>Doplňující otázky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implementace a aplikace modernizačních prvků pro provoz obráběcího stroje podle koncepce Průmyslu 4.0</dc:title>
  <dc:creator>František Švec</dc:creator>
  <cp:lastModifiedBy>František Švec</cp:lastModifiedBy>
  <cp:revision>11</cp:revision>
  <dcterms:created xsi:type="dcterms:W3CDTF">2024-04-14T16:09:07Z</dcterms:created>
  <dcterms:modified xsi:type="dcterms:W3CDTF">2024-06-18T06:43:44Z</dcterms:modified>
</cp:coreProperties>
</file>