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242" autoAdjust="0"/>
  </p:normalViewPr>
  <p:slideViewPr>
    <p:cSldViewPr snapToGrid="0">
      <p:cViewPr varScale="1">
        <p:scale>
          <a:sx n="100" d="100"/>
          <a:sy n="100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1A8BC-D319-4056-9D8F-3BBDCAC0BF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F2B5C0-FC88-4EC7-91B6-EDB7F9C09F90}">
      <dgm:prSet/>
      <dgm:spPr/>
      <dgm:t>
        <a:bodyPr/>
        <a:lstStyle/>
        <a:p>
          <a:pPr algn="l"/>
          <a:r>
            <a:rPr lang="en-US" dirty="0" err="1"/>
            <a:t>Cíl</a:t>
          </a:r>
          <a:r>
            <a:rPr lang="en-US" dirty="0"/>
            <a:t> </a:t>
          </a:r>
          <a:r>
            <a:rPr lang="en-US" dirty="0" err="1"/>
            <a:t>práce</a:t>
          </a:r>
          <a:endParaRPr lang="en-US" dirty="0"/>
        </a:p>
      </dgm:t>
    </dgm:pt>
    <dgm:pt modelId="{3F4CE3DF-B377-476D-B2E2-72FF380CC390}" type="parTrans" cxnId="{BE0FCC32-F375-46D1-9D3D-F61E3CD25C36}">
      <dgm:prSet/>
      <dgm:spPr/>
      <dgm:t>
        <a:bodyPr/>
        <a:lstStyle/>
        <a:p>
          <a:endParaRPr lang="en-US"/>
        </a:p>
      </dgm:t>
    </dgm:pt>
    <dgm:pt modelId="{189E7485-B0E0-4C2D-8193-04D9E2A4B4AD}" type="sibTrans" cxnId="{BE0FCC32-F375-46D1-9D3D-F61E3CD25C36}">
      <dgm:prSet/>
      <dgm:spPr/>
      <dgm:t>
        <a:bodyPr/>
        <a:lstStyle/>
        <a:p>
          <a:endParaRPr lang="en-US"/>
        </a:p>
      </dgm:t>
    </dgm:pt>
    <dgm:pt modelId="{0F69FB09-C85A-4825-8B1C-F003765B7D66}">
      <dgm:prSet/>
      <dgm:spPr/>
      <dgm:t>
        <a:bodyPr/>
        <a:lstStyle/>
        <a:p>
          <a:pPr algn="just"/>
          <a:r>
            <a:rPr lang="en-US" b="0" i="0" baseline="0" dirty="0" err="1"/>
            <a:t>Cílem</a:t>
          </a:r>
          <a:r>
            <a:rPr lang="en-US" b="0" i="0" baseline="0" dirty="0"/>
            <a:t> </a:t>
          </a:r>
          <a:r>
            <a:rPr lang="en-US" b="0" i="0" baseline="0" dirty="0" err="1"/>
            <a:t>závěrečné</a:t>
          </a:r>
          <a:r>
            <a:rPr lang="en-US" b="0" i="0" baseline="0" dirty="0"/>
            <a:t> </a:t>
          </a:r>
          <a:r>
            <a:rPr lang="en-US" b="0" i="0" baseline="0" dirty="0" err="1"/>
            <a:t>práce</a:t>
          </a:r>
          <a:r>
            <a:rPr lang="en-US" b="0" i="0" baseline="0" dirty="0"/>
            <a:t> je </a:t>
          </a:r>
          <a:r>
            <a:rPr lang="en-US" b="0" i="0" baseline="0" dirty="0" err="1"/>
            <a:t>vytvoření</a:t>
          </a:r>
          <a:r>
            <a:rPr lang="en-US" b="0" i="0" baseline="0" dirty="0"/>
            <a:t> 3D </a:t>
          </a:r>
          <a:r>
            <a:rPr lang="en-US" b="0" i="0" baseline="0" dirty="0" err="1"/>
            <a:t>konstrukčního</a:t>
          </a:r>
          <a:r>
            <a:rPr lang="en-US" b="0" i="0" baseline="0" dirty="0"/>
            <a:t> </a:t>
          </a:r>
          <a:r>
            <a:rPr lang="en-US" b="0" i="0" baseline="0" dirty="0" err="1"/>
            <a:t>návrhu</a:t>
          </a:r>
          <a:r>
            <a:rPr lang="en-US" b="0" i="0" baseline="0" dirty="0"/>
            <a:t> </a:t>
          </a:r>
          <a:r>
            <a:rPr lang="en-US" b="0" i="0" baseline="0" dirty="0" err="1"/>
            <a:t>radiálního</a:t>
          </a:r>
          <a:r>
            <a:rPr lang="en-US" b="0" i="0" baseline="0" dirty="0"/>
            <a:t> </a:t>
          </a:r>
          <a:r>
            <a:rPr lang="en-US" b="0" i="0" baseline="0" dirty="0" err="1"/>
            <a:t>oběžného</a:t>
          </a:r>
          <a:r>
            <a:rPr lang="en-US" b="0" i="0" baseline="0" dirty="0"/>
            <a:t> kola v </a:t>
          </a:r>
          <a:r>
            <a:rPr lang="en-US" b="0" i="0" baseline="0" dirty="0" err="1"/>
            <a:t>programu</a:t>
          </a:r>
          <a:r>
            <a:rPr lang="en-US" b="0" i="0" baseline="0" dirty="0"/>
            <a:t> Solid Edge </a:t>
          </a:r>
          <a:r>
            <a:rPr lang="en-US" b="0" i="0" baseline="0" dirty="0" err="1"/>
            <a:t>spolu</a:t>
          </a:r>
          <a:r>
            <a:rPr lang="en-US" b="0" i="0" baseline="0" dirty="0"/>
            <a:t> s </a:t>
          </a:r>
          <a:r>
            <a:rPr lang="en-US" b="0" i="0" baseline="0" dirty="0" err="1"/>
            <a:t>veškerou</a:t>
          </a:r>
          <a:r>
            <a:rPr lang="en-US" b="0" i="0" baseline="0" dirty="0"/>
            <a:t> </a:t>
          </a:r>
          <a:r>
            <a:rPr lang="en-US" b="0" i="0" baseline="0" dirty="0" err="1"/>
            <a:t>výkresovou</a:t>
          </a:r>
          <a:r>
            <a:rPr lang="en-US" b="0" i="0" baseline="0" dirty="0"/>
            <a:t> </a:t>
          </a:r>
          <a:r>
            <a:rPr lang="en-US" b="0" i="0" baseline="0" dirty="0" err="1"/>
            <a:t>dokumentací</a:t>
          </a:r>
          <a:r>
            <a:rPr lang="en-US" b="0" i="0" baseline="0" dirty="0"/>
            <a:t>. </a:t>
          </a:r>
          <a:r>
            <a:rPr lang="en-US" b="0" i="0" baseline="0" dirty="0" err="1"/>
            <a:t>Součástí</a:t>
          </a:r>
          <a:r>
            <a:rPr lang="en-US" b="0" i="0" baseline="0" dirty="0"/>
            <a:t> </a:t>
          </a:r>
          <a:r>
            <a:rPr lang="en-US" b="0" i="0" baseline="0" dirty="0" err="1"/>
            <a:t>závěrečné</a:t>
          </a:r>
          <a:r>
            <a:rPr lang="en-US" b="0" i="0" baseline="0" dirty="0"/>
            <a:t> </a:t>
          </a:r>
          <a:r>
            <a:rPr lang="en-US" b="0" i="0" baseline="0" dirty="0" err="1"/>
            <a:t>práce</a:t>
          </a:r>
          <a:r>
            <a:rPr lang="en-US" b="0" i="0" baseline="0" dirty="0"/>
            <a:t> </a:t>
          </a:r>
          <a:r>
            <a:rPr lang="en-US" b="0" i="0" baseline="0" dirty="0" err="1"/>
            <a:t>bude</a:t>
          </a:r>
          <a:r>
            <a:rPr lang="en-US" b="0" i="0" baseline="0" dirty="0"/>
            <a:t> </a:t>
          </a:r>
          <a:r>
            <a:rPr lang="en-US" b="0" i="0" baseline="0" dirty="0" err="1"/>
            <a:t>i</a:t>
          </a:r>
          <a:r>
            <a:rPr lang="en-US" b="0" i="0" baseline="0" dirty="0"/>
            <a:t> </a:t>
          </a:r>
          <a:r>
            <a:rPr lang="en-US" b="0" i="0" baseline="0" dirty="0" err="1"/>
            <a:t>analýza</a:t>
          </a:r>
          <a:r>
            <a:rPr lang="en-US" b="0" i="0" baseline="0" dirty="0"/>
            <a:t> </a:t>
          </a:r>
          <a:r>
            <a:rPr lang="en-US" b="0" i="0" baseline="0" dirty="0" err="1"/>
            <a:t>momentálně</a:t>
          </a:r>
          <a:r>
            <a:rPr lang="en-US" b="0" i="0" baseline="0" dirty="0"/>
            <a:t> </a:t>
          </a:r>
          <a:r>
            <a:rPr lang="en-US" b="0" i="0" baseline="0" dirty="0" err="1"/>
            <a:t>vyráběných</a:t>
          </a:r>
          <a:r>
            <a:rPr lang="en-US" b="0" i="0" baseline="0" dirty="0"/>
            <a:t> </a:t>
          </a:r>
          <a:r>
            <a:rPr lang="en-US" b="0" i="0" baseline="0" dirty="0" err="1"/>
            <a:t>kol</a:t>
          </a:r>
          <a:r>
            <a:rPr lang="en-US" b="0" i="0" baseline="0" dirty="0"/>
            <a:t>, </a:t>
          </a:r>
          <a:r>
            <a:rPr lang="en-US" b="0" i="0" baseline="0" dirty="0" err="1"/>
            <a:t>analýza</a:t>
          </a:r>
          <a:r>
            <a:rPr lang="en-US" b="0" i="0" baseline="0" dirty="0"/>
            <a:t> </a:t>
          </a:r>
          <a:r>
            <a:rPr lang="en-US" b="0" i="0" baseline="0" dirty="0" err="1"/>
            <a:t>dizajnu</a:t>
          </a:r>
          <a:r>
            <a:rPr lang="en-US" b="0" i="0" baseline="0" dirty="0"/>
            <a:t> </a:t>
          </a:r>
          <a:r>
            <a:rPr lang="en-US" b="0" i="0" baseline="0" dirty="0" err="1"/>
            <a:t>používaných</a:t>
          </a:r>
          <a:r>
            <a:rPr lang="en-US" b="0" i="0" baseline="0" dirty="0"/>
            <a:t> </a:t>
          </a:r>
          <a:r>
            <a:rPr lang="en-US" b="0" i="0" baseline="0" dirty="0" err="1"/>
            <a:t>lopatek</a:t>
          </a:r>
          <a:r>
            <a:rPr lang="en-US" b="0" i="0" baseline="0" dirty="0"/>
            <a:t> a </a:t>
          </a:r>
          <a:r>
            <a:rPr lang="en-US" b="0" i="0" baseline="0" dirty="0" err="1"/>
            <a:t>materiálová</a:t>
          </a:r>
          <a:r>
            <a:rPr lang="en-US" b="0" i="0" baseline="0" dirty="0"/>
            <a:t> </a:t>
          </a:r>
          <a:r>
            <a:rPr lang="en-US" b="0" i="0" baseline="0" dirty="0" err="1"/>
            <a:t>analýza</a:t>
          </a:r>
          <a:r>
            <a:rPr lang="en-US" b="0" i="0" baseline="0" dirty="0"/>
            <a:t> </a:t>
          </a:r>
          <a:r>
            <a:rPr lang="en-US" b="0" i="0" baseline="0" dirty="0" err="1"/>
            <a:t>jednotlivých</a:t>
          </a:r>
          <a:r>
            <a:rPr lang="en-US" b="0" i="0" baseline="0" dirty="0"/>
            <a:t> </a:t>
          </a:r>
          <a:r>
            <a:rPr lang="en-US" b="0" i="0" baseline="0" dirty="0" err="1"/>
            <a:t>součástí</a:t>
          </a:r>
          <a:r>
            <a:rPr lang="en-US" b="0" i="0" baseline="0" dirty="0"/>
            <a:t> kola. </a:t>
          </a:r>
          <a:endParaRPr lang="en-US" dirty="0"/>
        </a:p>
      </dgm:t>
    </dgm:pt>
    <dgm:pt modelId="{DC474FB1-E2AA-40A3-BC86-97C67559E20E}" type="parTrans" cxnId="{3F16877C-C599-4F89-97F5-6737EF76A680}">
      <dgm:prSet/>
      <dgm:spPr/>
      <dgm:t>
        <a:bodyPr/>
        <a:lstStyle/>
        <a:p>
          <a:endParaRPr lang="en-US"/>
        </a:p>
      </dgm:t>
    </dgm:pt>
    <dgm:pt modelId="{1E0BCD1A-A028-4C2A-8D09-681D58FEC205}" type="sibTrans" cxnId="{3F16877C-C599-4F89-97F5-6737EF76A680}">
      <dgm:prSet/>
      <dgm:spPr/>
      <dgm:t>
        <a:bodyPr/>
        <a:lstStyle/>
        <a:p>
          <a:endParaRPr lang="en-US"/>
        </a:p>
      </dgm:t>
    </dgm:pt>
    <dgm:pt modelId="{6C4F11D8-DEAD-4EF3-B557-332217D33B65}" type="pres">
      <dgm:prSet presAssocID="{C141A8BC-D319-4056-9D8F-3BBDCAC0BF70}" presName="Name0" presStyleCnt="0">
        <dgm:presLayoutVars>
          <dgm:dir/>
          <dgm:resizeHandles val="exact"/>
        </dgm:presLayoutVars>
      </dgm:prSet>
      <dgm:spPr/>
    </dgm:pt>
    <dgm:pt modelId="{89EF442F-3AAF-429C-B549-AB677F03B96F}" type="pres">
      <dgm:prSet presAssocID="{EBF2B5C0-FC88-4EC7-91B6-EDB7F9C09F90}" presName="node" presStyleLbl="node1" presStyleIdx="0" presStyleCnt="1" custLinFactNeighborX="-743" custLinFactNeighborY="-4087">
        <dgm:presLayoutVars>
          <dgm:bulletEnabled val="1"/>
        </dgm:presLayoutVars>
      </dgm:prSet>
      <dgm:spPr/>
    </dgm:pt>
  </dgm:ptLst>
  <dgm:cxnLst>
    <dgm:cxn modelId="{993CA01B-F210-4F10-A344-91171003E6DD}" type="presOf" srcId="{0F69FB09-C85A-4825-8B1C-F003765B7D66}" destId="{89EF442F-3AAF-429C-B549-AB677F03B96F}" srcOrd="0" destOrd="1" presId="urn:microsoft.com/office/officeart/2005/8/layout/process1"/>
    <dgm:cxn modelId="{FE6ABF1F-7522-46EA-AB21-D83F043AD058}" type="presOf" srcId="{EBF2B5C0-FC88-4EC7-91B6-EDB7F9C09F90}" destId="{89EF442F-3AAF-429C-B549-AB677F03B96F}" srcOrd="0" destOrd="0" presId="urn:microsoft.com/office/officeart/2005/8/layout/process1"/>
    <dgm:cxn modelId="{BE0FCC32-F375-46D1-9D3D-F61E3CD25C36}" srcId="{C141A8BC-D319-4056-9D8F-3BBDCAC0BF70}" destId="{EBF2B5C0-FC88-4EC7-91B6-EDB7F9C09F90}" srcOrd="0" destOrd="0" parTransId="{3F4CE3DF-B377-476D-B2E2-72FF380CC390}" sibTransId="{189E7485-B0E0-4C2D-8193-04D9E2A4B4AD}"/>
    <dgm:cxn modelId="{3F16877C-C599-4F89-97F5-6737EF76A680}" srcId="{EBF2B5C0-FC88-4EC7-91B6-EDB7F9C09F90}" destId="{0F69FB09-C85A-4825-8B1C-F003765B7D66}" srcOrd="0" destOrd="0" parTransId="{DC474FB1-E2AA-40A3-BC86-97C67559E20E}" sibTransId="{1E0BCD1A-A028-4C2A-8D09-681D58FEC205}"/>
    <dgm:cxn modelId="{87948BEF-D571-411F-B7C6-C5750272AD5B}" type="presOf" srcId="{C141A8BC-D319-4056-9D8F-3BBDCAC0BF70}" destId="{6C4F11D8-DEAD-4EF3-B557-332217D33B65}" srcOrd="0" destOrd="0" presId="urn:microsoft.com/office/officeart/2005/8/layout/process1"/>
    <dgm:cxn modelId="{52A66BE4-E4FC-4C1B-BEEE-A48B1276B523}" type="presParOf" srcId="{6C4F11D8-DEAD-4EF3-B557-332217D33B65}" destId="{89EF442F-3AAF-429C-B549-AB677F03B96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6F954-2CA0-41B1-A95C-F653BA8D542B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72CB08-6225-4ED5-95A5-B4D41AF4A0A5}">
      <dgm:prSet/>
      <dgm:spPr/>
      <dgm:t>
        <a:bodyPr/>
        <a:lstStyle/>
        <a:p>
          <a:r>
            <a:rPr lang="cs-CZ"/>
            <a:t>Literární rešerše</a:t>
          </a:r>
          <a:endParaRPr lang="en-US"/>
        </a:p>
      </dgm:t>
    </dgm:pt>
    <dgm:pt modelId="{37C42601-DDDC-4C17-A20D-D8A168D430A0}" type="parTrans" cxnId="{85414084-5A99-4F1A-9C92-6ECA00835188}">
      <dgm:prSet/>
      <dgm:spPr/>
      <dgm:t>
        <a:bodyPr/>
        <a:lstStyle/>
        <a:p>
          <a:endParaRPr lang="en-US"/>
        </a:p>
      </dgm:t>
    </dgm:pt>
    <dgm:pt modelId="{700B6212-D63D-4CB1-AC36-7620367888B9}" type="sibTrans" cxnId="{85414084-5A99-4F1A-9C92-6ECA00835188}">
      <dgm:prSet/>
      <dgm:spPr/>
      <dgm:t>
        <a:bodyPr/>
        <a:lstStyle/>
        <a:p>
          <a:endParaRPr lang="en-US"/>
        </a:p>
      </dgm:t>
    </dgm:pt>
    <dgm:pt modelId="{56402BCA-0440-40F5-A5A7-3CD4EAB3C067}">
      <dgm:prSet/>
      <dgm:spPr/>
      <dgm:t>
        <a:bodyPr/>
        <a:lstStyle/>
        <a:p>
          <a:r>
            <a:rPr lang="cs-CZ"/>
            <a:t>Metodologická část</a:t>
          </a:r>
          <a:endParaRPr lang="en-US"/>
        </a:p>
      </dgm:t>
    </dgm:pt>
    <dgm:pt modelId="{DF9FF5C0-0D11-4151-A7BA-E2F75CD39D02}" type="parTrans" cxnId="{C55CFD4D-C8D0-4DD6-8D55-76F7211B8CBE}">
      <dgm:prSet/>
      <dgm:spPr/>
      <dgm:t>
        <a:bodyPr/>
        <a:lstStyle/>
        <a:p>
          <a:endParaRPr lang="en-US"/>
        </a:p>
      </dgm:t>
    </dgm:pt>
    <dgm:pt modelId="{BB87D5D1-3803-45E1-9A18-6C536F89B7EE}" type="sibTrans" cxnId="{C55CFD4D-C8D0-4DD6-8D55-76F7211B8CBE}">
      <dgm:prSet/>
      <dgm:spPr/>
      <dgm:t>
        <a:bodyPr/>
        <a:lstStyle/>
        <a:p>
          <a:endParaRPr lang="en-US"/>
        </a:p>
      </dgm:t>
    </dgm:pt>
    <dgm:pt modelId="{EBDEFF35-06EC-441F-A6E7-784D15133D61}">
      <dgm:prSet/>
      <dgm:spPr/>
      <dgm:t>
        <a:bodyPr/>
        <a:lstStyle/>
        <a:p>
          <a:r>
            <a:rPr lang="cs-CZ"/>
            <a:t>Vývoj radiálních oběžných kol</a:t>
          </a:r>
          <a:endParaRPr lang="en-US"/>
        </a:p>
      </dgm:t>
    </dgm:pt>
    <dgm:pt modelId="{7D1BF683-705B-4047-88E7-1DAC54681852}" type="parTrans" cxnId="{85A45ABE-4E33-4C3F-A2D3-D43BB23B1892}">
      <dgm:prSet/>
      <dgm:spPr/>
      <dgm:t>
        <a:bodyPr/>
        <a:lstStyle/>
        <a:p>
          <a:endParaRPr lang="en-US"/>
        </a:p>
      </dgm:t>
    </dgm:pt>
    <dgm:pt modelId="{4A2DE8FA-27DC-47A9-B1D1-4099CD844516}" type="sibTrans" cxnId="{85A45ABE-4E33-4C3F-A2D3-D43BB23B1892}">
      <dgm:prSet/>
      <dgm:spPr/>
      <dgm:t>
        <a:bodyPr/>
        <a:lstStyle/>
        <a:p>
          <a:endParaRPr lang="en-US"/>
        </a:p>
      </dgm:t>
    </dgm:pt>
    <dgm:pt modelId="{A34718C7-5669-4D72-9F1D-861E4F9F6002}">
      <dgm:prSet/>
      <dgm:spPr/>
      <dgm:t>
        <a:bodyPr/>
        <a:lstStyle/>
        <a:p>
          <a:r>
            <a:rPr lang="cs-CZ"/>
            <a:t>Aerodynamické testování</a:t>
          </a:r>
          <a:endParaRPr lang="en-US"/>
        </a:p>
      </dgm:t>
    </dgm:pt>
    <dgm:pt modelId="{14D89E37-3D5E-491F-B94C-CA2D3DE0641C}" type="parTrans" cxnId="{BA72BBA9-915C-463D-8812-512B299322D7}">
      <dgm:prSet/>
      <dgm:spPr/>
      <dgm:t>
        <a:bodyPr/>
        <a:lstStyle/>
        <a:p>
          <a:endParaRPr lang="en-US"/>
        </a:p>
      </dgm:t>
    </dgm:pt>
    <dgm:pt modelId="{EE5F2040-6AB4-41EA-93C8-E86E7F2C679F}" type="sibTrans" cxnId="{BA72BBA9-915C-463D-8812-512B299322D7}">
      <dgm:prSet/>
      <dgm:spPr/>
      <dgm:t>
        <a:bodyPr/>
        <a:lstStyle/>
        <a:p>
          <a:endParaRPr lang="en-US"/>
        </a:p>
      </dgm:t>
    </dgm:pt>
    <dgm:pt modelId="{236E6B1A-B338-4A28-9ACF-D28253DEC02F}">
      <dgm:prSet/>
      <dgm:spPr/>
      <dgm:t>
        <a:bodyPr/>
        <a:lstStyle/>
        <a:p>
          <a:r>
            <a:rPr lang="cs-CZ"/>
            <a:t>Proudění ve ventilátorech</a:t>
          </a:r>
          <a:endParaRPr lang="en-US"/>
        </a:p>
      </dgm:t>
    </dgm:pt>
    <dgm:pt modelId="{651AB23D-41E9-46B7-B835-70AEFB3D2858}" type="parTrans" cxnId="{02EB14B3-A7DE-4722-9712-BE56D9DCF046}">
      <dgm:prSet/>
      <dgm:spPr/>
      <dgm:t>
        <a:bodyPr/>
        <a:lstStyle/>
        <a:p>
          <a:endParaRPr lang="en-US"/>
        </a:p>
      </dgm:t>
    </dgm:pt>
    <dgm:pt modelId="{04E27506-01AB-4493-8401-FEED20C0FD68}" type="sibTrans" cxnId="{02EB14B3-A7DE-4722-9712-BE56D9DCF046}">
      <dgm:prSet/>
      <dgm:spPr/>
      <dgm:t>
        <a:bodyPr/>
        <a:lstStyle/>
        <a:p>
          <a:endParaRPr lang="en-US"/>
        </a:p>
      </dgm:t>
    </dgm:pt>
    <dgm:pt modelId="{D261D824-5262-4859-AF1B-67B58903F2F4}">
      <dgm:prSet/>
      <dgm:spPr/>
      <dgm:t>
        <a:bodyPr/>
        <a:lstStyle/>
        <a:p>
          <a:r>
            <a:rPr lang="cs-CZ"/>
            <a:t>Areodynamika radiálních ventilátorů</a:t>
          </a:r>
          <a:endParaRPr lang="en-US"/>
        </a:p>
      </dgm:t>
    </dgm:pt>
    <dgm:pt modelId="{4F53A8A9-8E9C-4242-9CF6-F170ABADA913}" type="parTrans" cxnId="{B6950B04-1717-4BE4-9A88-1037D33B6824}">
      <dgm:prSet/>
      <dgm:spPr/>
      <dgm:t>
        <a:bodyPr/>
        <a:lstStyle/>
        <a:p>
          <a:endParaRPr lang="en-US"/>
        </a:p>
      </dgm:t>
    </dgm:pt>
    <dgm:pt modelId="{0E14462F-7A75-4D84-8128-659A10CAC456}" type="sibTrans" cxnId="{B6950B04-1717-4BE4-9A88-1037D33B6824}">
      <dgm:prSet/>
      <dgm:spPr/>
      <dgm:t>
        <a:bodyPr/>
        <a:lstStyle/>
        <a:p>
          <a:endParaRPr lang="en-US"/>
        </a:p>
      </dgm:t>
    </dgm:pt>
    <dgm:pt modelId="{24CF3960-69EB-4106-83CA-6FEF6294AFB0}" type="pres">
      <dgm:prSet presAssocID="{8F36F954-2CA0-41B1-A95C-F653BA8D54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F57D0C-A31A-4D7B-BB61-813921E3468B}" type="pres">
      <dgm:prSet presAssocID="{4572CB08-6225-4ED5-95A5-B4D41AF4A0A5}" presName="root1" presStyleCnt="0"/>
      <dgm:spPr/>
    </dgm:pt>
    <dgm:pt modelId="{B4B42EAC-D80B-4055-88DE-7368089E2A31}" type="pres">
      <dgm:prSet presAssocID="{4572CB08-6225-4ED5-95A5-B4D41AF4A0A5}" presName="LevelOneTextNode" presStyleLbl="node0" presStyleIdx="0" presStyleCnt="2">
        <dgm:presLayoutVars>
          <dgm:chPref val="3"/>
        </dgm:presLayoutVars>
      </dgm:prSet>
      <dgm:spPr/>
    </dgm:pt>
    <dgm:pt modelId="{6F17F235-B24B-425D-B4F0-480755DB8CB3}" type="pres">
      <dgm:prSet presAssocID="{4572CB08-6225-4ED5-95A5-B4D41AF4A0A5}" presName="level2hierChild" presStyleCnt="0"/>
      <dgm:spPr/>
    </dgm:pt>
    <dgm:pt modelId="{A6C2D0F1-E0E6-4871-BD18-6680E525B12C}" type="pres">
      <dgm:prSet presAssocID="{56402BCA-0440-40F5-A5A7-3CD4EAB3C067}" presName="root1" presStyleCnt="0"/>
      <dgm:spPr/>
    </dgm:pt>
    <dgm:pt modelId="{F212DF25-DDD8-417A-96C1-D7349E923B72}" type="pres">
      <dgm:prSet presAssocID="{56402BCA-0440-40F5-A5A7-3CD4EAB3C067}" presName="LevelOneTextNode" presStyleLbl="node0" presStyleIdx="1" presStyleCnt="2">
        <dgm:presLayoutVars>
          <dgm:chPref val="3"/>
        </dgm:presLayoutVars>
      </dgm:prSet>
      <dgm:spPr/>
    </dgm:pt>
    <dgm:pt modelId="{CD2123E9-3EF9-4CF7-BDCF-439B4C189078}" type="pres">
      <dgm:prSet presAssocID="{56402BCA-0440-40F5-A5A7-3CD4EAB3C067}" presName="level2hierChild" presStyleCnt="0"/>
      <dgm:spPr/>
    </dgm:pt>
    <dgm:pt modelId="{97BB6C4A-2AD6-4B23-B185-664146765781}" type="pres">
      <dgm:prSet presAssocID="{7D1BF683-705B-4047-88E7-1DAC54681852}" presName="conn2-1" presStyleLbl="parChTrans1D2" presStyleIdx="0" presStyleCnt="4"/>
      <dgm:spPr/>
    </dgm:pt>
    <dgm:pt modelId="{03D1E4E7-9A6B-4E8B-82D7-964EC767FB4D}" type="pres">
      <dgm:prSet presAssocID="{7D1BF683-705B-4047-88E7-1DAC54681852}" presName="connTx" presStyleLbl="parChTrans1D2" presStyleIdx="0" presStyleCnt="4"/>
      <dgm:spPr/>
    </dgm:pt>
    <dgm:pt modelId="{8A713CC7-4584-46CF-A9E6-69750A0C07C4}" type="pres">
      <dgm:prSet presAssocID="{EBDEFF35-06EC-441F-A6E7-784D15133D61}" presName="root2" presStyleCnt="0"/>
      <dgm:spPr/>
    </dgm:pt>
    <dgm:pt modelId="{D163D1A5-B265-4AAB-9775-3E09CE603657}" type="pres">
      <dgm:prSet presAssocID="{EBDEFF35-06EC-441F-A6E7-784D15133D61}" presName="LevelTwoTextNode" presStyleLbl="node2" presStyleIdx="0" presStyleCnt="4">
        <dgm:presLayoutVars>
          <dgm:chPref val="3"/>
        </dgm:presLayoutVars>
      </dgm:prSet>
      <dgm:spPr/>
    </dgm:pt>
    <dgm:pt modelId="{4B8572F2-77B7-41B7-A05A-5FB9EEEA502F}" type="pres">
      <dgm:prSet presAssocID="{EBDEFF35-06EC-441F-A6E7-784D15133D61}" presName="level3hierChild" presStyleCnt="0"/>
      <dgm:spPr/>
    </dgm:pt>
    <dgm:pt modelId="{3334E25B-40A2-43FC-B10C-1F5B663EDDE5}" type="pres">
      <dgm:prSet presAssocID="{14D89E37-3D5E-491F-B94C-CA2D3DE0641C}" presName="conn2-1" presStyleLbl="parChTrans1D2" presStyleIdx="1" presStyleCnt="4"/>
      <dgm:spPr/>
    </dgm:pt>
    <dgm:pt modelId="{6139675D-1304-43CD-83B2-967BC0B3F1B0}" type="pres">
      <dgm:prSet presAssocID="{14D89E37-3D5E-491F-B94C-CA2D3DE0641C}" presName="connTx" presStyleLbl="parChTrans1D2" presStyleIdx="1" presStyleCnt="4"/>
      <dgm:spPr/>
    </dgm:pt>
    <dgm:pt modelId="{F321DA35-EF60-4D26-92A0-5CDFF008AA4B}" type="pres">
      <dgm:prSet presAssocID="{A34718C7-5669-4D72-9F1D-861E4F9F6002}" presName="root2" presStyleCnt="0"/>
      <dgm:spPr/>
    </dgm:pt>
    <dgm:pt modelId="{27B36E6A-BB9B-4F96-8BD1-E77EF98864F0}" type="pres">
      <dgm:prSet presAssocID="{A34718C7-5669-4D72-9F1D-861E4F9F6002}" presName="LevelTwoTextNode" presStyleLbl="node2" presStyleIdx="1" presStyleCnt="4">
        <dgm:presLayoutVars>
          <dgm:chPref val="3"/>
        </dgm:presLayoutVars>
      </dgm:prSet>
      <dgm:spPr/>
    </dgm:pt>
    <dgm:pt modelId="{BFD7CD57-65E9-4D1D-B5C6-0F708338DB4D}" type="pres">
      <dgm:prSet presAssocID="{A34718C7-5669-4D72-9F1D-861E4F9F6002}" presName="level3hierChild" presStyleCnt="0"/>
      <dgm:spPr/>
    </dgm:pt>
    <dgm:pt modelId="{4D7A50E9-91EE-4687-B742-EE1B754FE531}" type="pres">
      <dgm:prSet presAssocID="{651AB23D-41E9-46B7-B835-70AEFB3D2858}" presName="conn2-1" presStyleLbl="parChTrans1D2" presStyleIdx="2" presStyleCnt="4"/>
      <dgm:spPr/>
    </dgm:pt>
    <dgm:pt modelId="{69EF46FA-8624-4326-93C3-1A6CE12EE093}" type="pres">
      <dgm:prSet presAssocID="{651AB23D-41E9-46B7-B835-70AEFB3D2858}" presName="connTx" presStyleLbl="parChTrans1D2" presStyleIdx="2" presStyleCnt="4"/>
      <dgm:spPr/>
    </dgm:pt>
    <dgm:pt modelId="{E751CCA3-3095-4CFF-8D0A-B68CBD5328DF}" type="pres">
      <dgm:prSet presAssocID="{236E6B1A-B338-4A28-9ACF-D28253DEC02F}" presName="root2" presStyleCnt="0"/>
      <dgm:spPr/>
    </dgm:pt>
    <dgm:pt modelId="{FED62591-2F4E-47CC-8558-1455DA82950C}" type="pres">
      <dgm:prSet presAssocID="{236E6B1A-B338-4A28-9ACF-D28253DEC02F}" presName="LevelTwoTextNode" presStyleLbl="node2" presStyleIdx="2" presStyleCnt="4">
        <dgm:presLayoutVars>
          <dgm:chPref val="3"/>
        </dgm:presLayoutVars>
      </dgm:prSet>
      <dgm:spPr/>
    </dgm:pt>
    <dgm:pt modelId="{66447697-7379-42FA-9BB7-FFBAC5A1CBC1}" type="pres">
      <dgm:prSet presAssocID="{236E6B1A-B338-4A28-9ACF-D28253DEC02F}" presName="level3hierChild" presStyleCnt="0"/>
      <dgm:spPr/>
    </dgm:pt>
    <dgm:pt modelId="{5A472759-2C61-4448-BA59-DB73CD25BCC2}" type="pres">
      <dgm:prSet presAssocID="{4F53A8A9-8E9C-4242-9CF6-F170ABADA913}" presName="conn2-1" presStyleLbl="parChTrans1D2" presStyleIdx="3" presStyleCnt="4"/>
      <dgm:spPr/>
    </dgm:pt>
    <dgm:pt modelId="{679FA3AC-0915-46FE-8816-20CEFCC7CAB8}" type="pres">
      <dgm:prSet presAssocID="{4F53A8A9-8E9C-4242-9CF6-F170ABADA913}" presName="connTx" presStyleLbl="parChTrans1D2" presStyleIdx="3" presStyleCnt="4"/>
      <dgm:spPr/>
    </dgm:pt>
    <dgm:pt modelId="{88BF8E81-DD91-42FB-9311-DEFDDA3A2824}" type="pres">
      <dgm:prSet presAssocID="{D261D824-5262-4859-AF1B-67B58903F2F4}" presName="root2" presStyleCnt="0"/>
      <dgm:spPr/>
    </dgm:pt>
    <dgm:pt modelId="{032A5AD6-32FA-4F86-9CFB-CADE86226E19}" type="pres">
      <dgm:prSet presAssocID="{D261D824-5262-4859-AF1B-67B58903F2F4}" presName="LevelTwoTextNode" presStyleLbl="node2" presStyleIdx="3" presStyleCnt="4">
        <dgm:presLayoutVars>
          <dgm:chPref val="3"/>
        </dgm:presLayoutVars>
      </dgm:prSet>
      <dgm:spPr/>
    </dgm:pt>
    <dgm:pt modelId="{26396CCF-5513-4B22-9FEC-06722E581334}" type="pres">
      <dgm:prSet presAssocID="{D261D824-5262-4859-AF1B-67B58903F2F4}" presName="level3hierChild" presStyleCnt="0"/>
      <dgm:spPr/>
    </dgm:pt>
  </dgm:ptLst>
  <dgm:cxnLst>
    <dgm:cxn modelId="{B6950B04-1717-4BE4-9A88-1037D33B6824}" srcId="{56402BCA-0440-40F5-A5A7-3CD4EAB3C067}" destId="{D261D824-5262-4859-AF1B-67B58903F2F4}" srcOrd="3" destOrd="0" parTransId="{4F53A8A9-8E9C-4242-9CF6-F170ABADA913}" sibTransId="{0E14462F-7A75-4D84-8128-659A10CAC456}"/>
    <dgm:cxn modelId="{F7BAF21D-4C19-43C3-9DA6-0FE9B221077D}" type="presOf" srcId="{A34718C7-5669-4D72-9F1D-861E4F9F6002}" destId="{27B36E6A-BB9B-4F96-8BD1-E77EF98864F0}" srcOrd="0" destOrd="0" presId="urn:microsoft.com/office/officeart/2005/8/layout/hierarchy2"/>
    <dgm:cxn modelId="{606F7925-C6D8-453A-8439-A0F4F2CA985C}" type="presOf" srcId="{4F53A8A9-8E9C-4242-9CF6-F170ABADA913}" destId="{679FA3AC-0915-46FE-8816-20CEFCC7CAB8}" srcOrd="1" destOrd="0" presId="urn:microsoft.com/office/officeart/2005/8/layout/hierarchy2"/>
    <dgm:cxn modelId="{0FA1855D-4E2A-4C06-B23E-0E74CF49B161}" type="presOf" srcId="{4F53A8A9-8E9C-4242-9CF6-F170ABADA913}" destId="{5A472759-2C61-4448-BA59-DB73CD25BCC2}" srcOrd="0" destOrd="0" presId="urn:microsoft.com/office/officeart/2005/8/layout/hierarchy2"/>
    <dgm:cxn modelId="{A6D32041-9022-4634-9CDD-39B1C60C826C}" type="presOf" srcId="{7D1BF683-705B-4047-88E7-1DAC54681852}" destId="{03D1E4E7-9A6B-4E8B-82D7-964EC767FB4D}" srcOrd="1" destOrd="0" presId="urn:microsoft.com/office/officeart/2005/8/layout/hierarchy2"/>
    <dgm:cxn modelId="{CBDBA547-F88A-47C0-976F-A81557D16029}" type="presOf" srcId="{651AB23D-41E9-46B7-B835-70AEFB3D2858}" destId="{4D7A50E9-91EE-4687-B742-EE1B754FE531}" srcOrd="0" destOrd="0" presId="urn:microsoft.com/office/officeart/2005/8/layout/hierarchy2"/>
    <dgm:cxn modelId="{79F7A16D-B181-4695-ACC0-B3E29D619E5D}" type="presOf" srcId="{236E6B1A-B338-4A28-9ACF-D28253DEC02F}" destId="{FED62591-2F4E-47CC-8558-1455DA82950C}" srcOrd="0" destOrd="0" presId="urn:microsoft.com/office/officeart/2005/8/layout/hierarchy2"/>
    <dgm:cxn modelId="{C55CFD4D-C8D0-4DD6-8D55-76F7211B8CBE}" srcId="{8F36F954-2CA0-41B1-A95C-F653BA8D542B}" destId="{56402BCA-0440-40F5-A5A7-3CD4EAB3C067}" srcOrd="1" destOrd="0" parTransId="{DF9FF5C0-0D11-4151-A7BA-E2F75CD39D02}" sibTransId="{BB87D5D1-3803-45E1-9A18-6C536F89B7EE}"/>
    <dgm:cxn modelId="{A3386457-812B-401E-BCD1-581574E82BB4}" type="presOf" srcId="{14D89E37-3D5E-491F-B94C-CA2D3DE0641C}" destId="{6139675D-1304-43CD-83B2-967BC0B3F1B0}" srcOrd="1" destOrd="0" presId="urn:microsoft.com/office/officeart/2005/8/layout/hierarchy2"/>
    <dgm:cxn modelId="{F7E07D79-0DC7-4604-AE04-624D358E93A5}" type="presOf" srcId="{D261D824-5262-4859-AF1B-67B58903F2F4}" destId="{032A5AD6-32FA-4F86-9CFB-CADE86226E19}" srcOrd="0" destOrd="0" presId="urn:microsoft.com/office/officeart/2005/8/layout/hierarchy2"/>
    <dgm:cxn modelId="{C307697E-5FE9-4B5D-AE98-8130D3D4FC2F}" type="presOf" srcId="{4572CB08-6225-4ED5-95A5-B4D41AF4A0A5}" destId="{B4B42EAC-D80B-4055-88DE-7368089E2A31}" srcOrd="0" destOrd="0" presId="urn:microsoft.com/office/officeart/2005/8/layout/hierarchy2"/>
    <dgm:cxn modelId="{4AEB0C80-A7CD-466C-B350-F6BF3DD88899}" type="presOf" srcId="{EBDEFF35-06EC-441F-A6E7-784D15133D61}" destId="{D163D1A5-B265-4AAB-9775-3E09CE603657}" srcOrd="0" destOrd="0" presId="urn:microsoft.com/office/officeart/2005/8/layout/hierarchy2"/>
    <dgm:cxn modelId="{0E903880-A37F-4DF7-B99E-8E88E1AC0EA2}" type="presOf" srcId="{651AB23D-41E9-46B7-B835-70AEFB3D2858}" destId="{69EF46FA-8624-4326-93C3-1A6CE12EE093}" srcOrd="1" destOrd="0" presId="urn:microsoft.com/office/officeart/2005/8/layout/hierarchy2"/>
    <dgm:cxn modelId="{85414084-5A99-4F1A-9C92-6ECA00835188}" srcId="{8F36F954-2CA0-41B1-A95C-F653BA8D542B}" destId="{4572CB08-6225-4ED5-95A5-B4D41AF4A0A5}" srcOrd="0" destOrd="0" parTransId="{37C42601-DDDC-4C17-A20D-D8A168D430A0}" sibTransId="{700B6212-D63D-4CB1-AC36-7620367888B9}"/>
    <dgm:cxn modelId="{BA72BBA9-915C-463D-8812-512B299322D7}" srcId="{56402BCA-0440-40F5-A5A7-3CD4EAB3C067}" destId="{A34718C7-5669-4D72-9F1D-861E4F9F6002}" srcOrd="1" destOrd="0" parTransId="{14D89E37-3D5E-491F-B94C-CA2D3DE0641C}" sibTransId="{EE5F2040-6AB4-41EA-93C8-E86E7F2C679F}"/>
    <dgm:cxn modelId="{02EB14B3-A7DE-4722-9712-BE56D9DCF046}" srcId="{56402BCA-0440-40F5-A5A7-3CD4EAB3C067}" destId="{236E6B1A-B338-4A28-9ACF-D28253DEC02F}" srcOrd="2" destOrd="0" parTransId="{651AB23D-41E9-46B7-B835-70AEFB3D2858}" sibTransId="{04E27506-01AB-4493-8401-FEED20C0FD68}"/>
    <dgm:cxn modelId="{85A45ABE-4E33-4C3F-A2D3-D43BB23B1892}" srcId="{56402BCA-0440-40F5-A5A7-3CD4EAB3C067}" destId="{EBDEFF35-06EC-441F-A6E7-784D15133D61}" srcOrd="0" destOrd="0" parTransId="{7D1BF683-705B-4047-88E7-1DAC54681852}" sibTransId="{4A2DE8FA-27DC-47A9-B1D1-4099CD844516}"/>
    <dgm:cxn modelId="{AD2D7AC1-F5A0-480E-8D58-F54D747E0EE1}" type="presOf" srcId="{14D89E37-3D5E-491F-B94C-CA2D3DE0641C}" destId="{3334E25B-40A2-43FC-B10C-1F5B663EDDE5}" srcOrd="0" destOrd="0" presId="urn:microsoft.com/office/officeart/2005/8/layout/hierarchy2"/>
    <dgm:cxn modelId="{C8C6E5C2-88A8-4082-9C42-CAA2696EFC90}" type="presOf" srcId="{8F36F954-2CA0-41B1-A95C-F653BA8D542B}" destId="{24CF3960-69EB-4106-83CA-6FEF6294AFB0}" srcOrd="0" destOrd="0" presId="urn:microsoft.com/office/officeart/2005/8/layout/hierarchy2"/>
    <dgm:cxn modelId="{503099DD-6AB8-484E-B699-C4DF5CDEB64E}" type="presOf" srcId="{7D1BF683-705B-4047-88E7-1DAC54681852}" destId="{97BB6C4A-2AD6-4B23-B185-664146765781}" srcOrd="0" destOrd="0" presId="urn:microsoft.com/office/officeart/2005/8/layout/hierarchy2"/>
    <dgm:cxn modelId="{0B17D0F4-878B-4728-9F45-B3C6500A37FB}" type="presOf" srcId="{56402BCA-0440-40F5-A5A7-3CD4EAB3C067}" destId="{F212DF25-DDD8-417A-96C1-D7349E923B72}" srcOrd="0" destOrd="0" presId="urn:microsoft.com/office/officeart/2005/8/layout/hierarchy2"/>
    <dgm:cxn modelId="{F9A9517E-71E4-4B00-A5C4-5C0A6B27024F}" type="presParOf" srcId="{24CF3960-69EB-4106-83CA-6FEF6294AFB0}" destId="{61F57D0C-A31A-4D7B-BB61-813921E3468B}" srcOrd="0" destOrd="0" presId="urn:microsoft.com/office/officeart/2005/8/layout/hierarchy2"/>
    <dgm:cxn modelId="{CE6301DA-1A29-4A8C-99F4-04C1FEC2003F}" type="presParOf" srcId="{61F57D0C-A31A-4D7B-BB61-813921E3468B}" destId="{B4B42EAC-D80B-4055-88DE-7368089E2A31}" srcOrd="0" destOrd="0" presId="urn:microsoft.com/office/officeart/2005/8/layout/hierarchy2"/>
    <dgm:cxn modelId="{C6F55964-F0A4-4C88-A62C-A181D9FACD70}" type="presParOf" srcId="{61F57D0C-A31A-4D7B-BB61-813921E3468B}" destId="{6F17F235-B24B-425D-B4F0-480755DB8CB3}" srcOrd="1" destOrd="0" presId="urn:microsoft.com/office/officeart/2005/8/layout/hierarchy2"/>
    <dgm:cxn modelId="{E574E922-27E3-4157-8FF0-0B22BC79C656}" type="presParOf" srcId="{24CF3960-69EB-4106-83CA-6FEF6294AFB0}" destId="{A6C2D0F1-E0E6-4871-BD18-6680E525B12C}" srcOrd="1" destOrd="0" presId="urn:microsoft.com/office/officeart/2005/8/layout/hierarchy2"/>
    <dgm:cxn modelId="{F88A67A7-1C16-4AC8-A21E-B8FB8F7436AD}" type="presParOf" srcId="{A6C2D0F1-E0E6-4871-BD18-6680E525B12C}" destId="{F212DF25-DDD8-417A-96C1-D7349E923B72}" srcOrd="0" destOrd="0" presId="urn:microsoft.com/office/officeart/2005/8/layout/hierarchy2"/>
    <dgm:cxn modelId="{7A3886D4-F338-4341-AA65-AD006615E56B}" type="presParOf" srcId="{A6C2D0F1-E0E6-4871-BD18-6680E525B12C}" destId="{CD2123E9-3EF9-4CF7-BDCF-439B4C189078}" srcOrd="1" destOrd="0" presId="urn:microsoft.com/office/officeart/2005/8/layout/hierarchy2"/>
    <dgm:cxn modelId="{FDFED1EE-EBDB-48A3-AA80-1E542CFEB935}" type="presParOf" srcId="{CD2123E9-3EF9-4CF7-BDCF-439B4C189078}" destId="{97BB6C4A-2AD6-4B23-B185-664146765781}" srcOrd="0" destOrd="0" presId="urn:microsoft.com/office/officeart/2005/8/layout/hierarchy2"/>
    <dgm:cxn modelId="{0A7256BD-8A2D-42DF-93BB-48C0367C3A17}" type="presParOf" srcId="{97BB6C4A-2AD6-4B23-B185-664146765781}" destId="{03D1E4E7-9A6B-4E8B-82D7-964EC767FB4D}" srcOrd="0" destOrd="0" presId="urn:microsoft.com/office/officeart/2005/8/layout/hierarchy2"/>
    <dgm:cxn modelId="{A0CAF46F-AD94-4191-9B21-4A479CFAEFB9}" type="presParOf" srcId="{CD2123E9-3EF9-4CF7-BDCF-439B4C189078}" destId="{8A713CC7-4584-46CF-A9E6-69750A0C07C4}" srcOrd="1" destOrd="0" presId="urn:microsoft.com/office/officeart/2005/8/layout/hierarchy2"/>
    <dgm:cxn modelId="{24C7EBE8-72D8-48CB-8FBD-ECB4F4BCA0CE}" type="presParOf" srcId="{8A713CC7-4584-46CF-A9E6-69750A0C07C4}" destId="{D163D1A5-B265-4AAB-9775-3E09CE603657}" srcOrd="0" destOrd="0" presId="urn:microsoft.com/office/officeart/2005/8/layout/hierarchy2"/>
    <dgm:cxn modelId="{2BB1D17D-C01D-40D6-AA84-73376D3E1E39}" type="presParOf" srcId="{8A713CC7-4584-46CF-A9E6-69750A0C07C4}" destId="{4B8572F2-77B7-41B7-A05A-5FB9EEEA502F}" srcOrd="1" destOrd="0" presId="urn:microsoft.com/office/officeart/2005/8/layout/hierarchy2"/>
    <dgm:cxn modelId="{8EABAEC0-D1EB-4FE3-AA18-027F344B90E7}" type="presParOf" srcId="{CD2123E9-3EF9-4CF7-BDCF-439B4C189078}" destId="{3334E25B-40A2-43FC-B10C-1F5B663EDDE5}" srcOrd="2" destOrd="0" presId="urn:microsoft.com/office/officeart/2005/8/layout/hierarchy2"/>
    <dgm:cxn modelId="{CF38E28C-2154-400A-8B56-495D2062A83B}" type="presParOf" srcId="{3334E25B-40A2-43FC-B10C-1F5B663EDDE5}" destId="{6139675D-1304-43CD-83B2-967BC0B3F1B0}" srcOrd="0" destOrd="0" presId="urn:microsoft.com/office/officeart/2005/8/layout/hierarchy2"/>
    <dgm:cxn modelId="{345FAE91-6632-43B5-919D-CFD6FBDA409A}" type="presParOf" srcId="{CD2123E9-3EF9-4CF7-BDCF-439B4C189078}" destId="{F321DA35-EF60-4D26-92A0-5CDFF008AA4B}" srcOrd="3" destOrd="0" presId="urn:microsoft.com/office/officeart/2005/8/layout/hierarchy2"/>
    <dgm:cxn modelId="{F1B412B5-A19F-4D63-A520-AC930ACD3251}" type="presParOf" srcId="{F321DA35-EF60-4D26-92A0-5CDFF008AA4B}" destId="{27B36E6A-BB9B-4F96-8BD1-E77EF98864F0}" srcOrd="0" destOrd="0" presId="urn:microsoft.com/office/officeart/2005/8/layout/hierarchy2"/>
    <dgm:cxn modelId="{4E8ECE22-473F-437E-8576-682805007931}" type="presParOf" srcId="{F321DA35-EF60-4D26-92A0-5CDFF008AA4B}" destId="{BFD7CD57-65E9-4D1D-B5C6-0F708338DB4D}" srcOrd="1" destOrd="0" presId="urn:microsoft.com/office/officeart/2005/8/layout/hierarchy2"/>
    <dgm:cxn modelId="{40474831-9D90-4071-BD95-6E7AE2E96426}" type="presParOf" srcId="{CD2123E9-3EF9-4CF7-BDCF-439B4C189078}" destId="{4D7A50E9-91EE-4687-B742-EE1B754FE531}" srcOrd="4" destOrd="0" presId="urn:microsoft.com/office/officeart/2005/8/layout/hierarchy2"/>
    <dgm:cxn modelId="{B24669CD-E3E6-4D7D-B29A-4E15FB6D0E2E}" type="presParOf" srcId="{4D7A50E9-91EE-4687-B742-EE1B754FE531}" destId="{69EF46FA-8624-4326-93C3-1A6CE12EE093}" srcOrd="0" destOrd="0" presId="urn:microsoft.com/office/officeart/2005/8/layout/hierarchy2"/>
    <dgm:cxn modelId="{D5BB377F-87F4-48D5-8CB1-DA8F3A784C07}" type="presParOf" srcId="{CD2123E9-3EF9-4CF7-BDCF-439B4C189078}" destId="{E751CCA3-3095-4CFF-8D0A-B68CBD5328DF}" srcOrd="5" destOrd="0" presId="urn:microsoft.com/office/officeart/2005/8/layout/hierarchy2"/>
    <dgm:cxn modelId="{A9703CB1-768D-43C1-A66D-CA134D759136}" type="presParOf" srcId="{E751CCA3-3095-4CFF-8D0A-B68CBD5328DF}" destId="{FED62591-2F4E-47CC-8558-1455DA82950C}" srcOrd="0" destOrd="0" presId="urn:microsoft.com/office/officeart/2005/8/layout/hierarchy2"/>
    <dgm:cxn modelId="{4052F995-8583-4231-B9C4-1BF8C2132983}" type="presParOf" srcId="{E751CCA3-3095-4CFF-8D0A-B68CBD5328DF}" destId="{66447697-7379-42FA-9BB7-FFBAC5A1CBC1}" srcOrd="1" destOrd="0" presId="urn:microsoft.com/office/officeart/2005/8/layout/hierarchy2"/>
    <dgm:cxn modelId="{B81D6304-A8A1-42B2-BD05-D07E8DC11AD6}" type="presParOf" srcId="{CD2123E9-3EF9-4CF7-BDCF-439B4C189078}" destId="{5A472759-2C61-4448-BA59-DB73CD25BCC2}" srcOrd="6" destOrd="0" presId="urn:microsoft.com/office/officeart/2005/8/layout/hierarchy2"/>
    <dgm:cxn modelId="{3926DE12-75A2-4EA6-9D1E-20F2A7366662}" type="presParOf" srcId="{5A472759-2C61-4448-BA59-DB73CD25BCC2}" destId="{679FA3AC-0915-46FE-8816-20CEFCC7CAB8}" srcOrd="0" destOrd="0" presId="urn:microsoft.com/office/officeart/2005/8/layout/hierarchy2"/>
    <dgm:cxn modelId="{CDF6E189-CA5D-4300-AB01-4AF0CE250CB4}" type="presParOf" srcId="{CD2123E9-3EF9-4CF7-BDCF-439B4C189078}" destId="{88BF8E81-DD91-42FB-9311-DEFDDA3A2824}" srcOrd="7" destOrd="0" presId="urn:microsoft.com/office/officeart/2005/8/layout/hierarchy2"/>
    <dgm:cxn modelId="{251A6DCC-2C1C-4B8F-8DC5-55C49FBA8E5D}" type="presParOf" srcId="{88BF8E81-DD91-42FB-9311-DEFDDA3A2824}" destId="{032A5AD6-32FA-4F86-9CFB-CADE86226E19}" srcOrd="0" destOrd="0" presId="urn:microsoft.com/office/officeart/2005/8/layout/hierarchy2"/>
    <dgm:cxn modelId="{1ECCB1CE-2BC2-4A75-8372-6E0468C134A4}" type="presParOf" srcId="{88BF8E81-DD91-42FB-9311-DEFDDA3A2824}" destId="{26396CCF-5513-4B22-9FEC-06722E5813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F442F-3AAF-429C-B549-AB677F03B96F}">
      <dsp:nvSpPr>
        <dsp:cNvPr id="0" name=""/>
        <dsp:cNvSpPr/>
      </dsp:nvSpPr>
      <dsp:spPr>
        <a:xfrm>
          <a:off x="0" y="0"/>
          <a:ext cx="5869947" cy="2990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Cíl</a:t>
          </a:r>
          <a:r>
            <a:rPr lang="en-US" sz="2600" kern="1200" dirty="0"/>
            <a:t> </a:t>
          </a:r>
          <a:r>
            <a:rPr lang="en-US" sz="2600" kern="1200" dirty="0" err="1"/>
            <a:t>práce</a:t>
          </a:r>
          <a:endParaRPr lang="en-US" sz="26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 err="1"/>
            <a:t>Cílem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závěrečné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práce</a:t>
          </a:r>
          <a:r>
            <a:rPr lang="en-US" sz="2000" b="0" i="0" kern="1200" baseline="0" dirty="0"/>
            <a:t> je </a:t>
          </a:r>
          <a:r>
            <a:rPr lang="en-US" sz="2000" b="0" i="0" kern="1200" baseline="0" dirty="0" err="1"/>
            <a:t>vytvoření</a:t>
          </a:r>
          <a:r>
            <a:rPr lang="en-US" sz="2000" b="0" i="0" kern="1200" baseline="0" dirty="0"/>
            <a:t> 3D </a:t>
          </a:r>
          <a:r>
            <a:rPr lang="en-US" sz="2000" b="0" i="0" kern="1200" baseline="0" dirty="0" err="1"/>
            <a:t>konstrukčního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návrhu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radiálního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oběžného</a:t>
          </a:r>
          <a:r>
            <a:rPr lang="en-US" sz="2000" b="0" i="0" kern="1200" baseline="0" dirty="0"/>
            <a:t> kola v </a:t>
          </a:r>
          <a:r>
            <a:rPr lang="en-US" sz="2000" b="0" i="0" kern="1200" baseline="0" dirty="0" err="1"/>
            <a:t>programu</a:t>
          </a:r>
          <a:r>
            <a:rPr lang="en-US" sz="2000" b="0" i="0" kern="1200" baseline="0" dirty="0"/>
            <a:t> Solid Edge </a:t>
          </a:r>
          <a:r>
            <a:rPr lang="en-US" sz="2000" b="0" i="0" kern="1200" baseline="0" dirty="0" err="1"/>
            <a:t>spolu</a:t>
          </a:r>
          <a:r>
            <a:rPr lang="en-US" sz="2000" b="0" i="0" kern="1200" baseline="0" dirty="0"/>
            <a:t> s </a:t>
          </a:r>
          <a:r>
            <a:rPr lang="en-US" sz="2000" b="0" i="0" kern="1200" baseline="0" dirty="0" err="1"/>
            <a:t>veškerou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výkresovou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dokumentací</a:t>
          </a:r>
          <a:r>
            <a:rPr lang="en-US" sz="2000" b="0" i="0" kern="1200" baseline="0" dirty="0"/>
            <a:t>. </a:t>
          </a:r>
          <a:r>
            <a:rPr lang="en-US" sz="2000" b="0" i="0" kern="1200" baseline="0" dirty="0" err="1"/>
            <a:t>Součástí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závěrečné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práce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bude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i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analýza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momentálně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vyráběných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kol</a:t>
          </a:r>
          <a:r>
            <a:rPr lang="en-US" sz="2000" b="0" i="0" kern="1200" baseline="0" dirty="0"/>
            <a:t>, </a:t>
          </a:r>
          <a:r>
            <a:rPr lang="en-US" sz="2000" b="0" i="0" kern="1200" baseline="0" dirty="0" err="1"/>
            <a:t>analýza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dizajnu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používaných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lopatek</a:t>
          </a:r>
          <a:r>
            <a:rPr lang="en-US" sz="2000" b="0" i="0" kern="1200" baseline="0" dirty="0"/>
            <a:t> a </a:t>
          </a:r>
          <a:r>
            <a:rPr lang="en-US" sz="2000" b="0" i="0" kern="1200" baseline="0" dirty="0" err="1"/>
            <a:t>materiálová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analýza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jednotlivých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součástí</a:t>
          </a:r>
          <a:r>
            <a:rPr lang="en-US" sz="2000" b="0" i="0" kern="1200" baseline="0" dirty="0"/>
            <a:t> kola. </a:t>
          </a:r>
          <a:endParaRPr lang="en-US" sz="2000" kern="1200" dirty="0"/>
        </a:p>
      </dsp:txBody>
      <dsp:txXfrm>
        <a:off x="87599" y="87599"/>
        <a:ext cx="5694749" cy="2815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2EAC-D80B-4055-88DE-7368089E2A31}">
      <dsp:nvSpPr>
        <dsp:cNvPr id="0" name=""/>
        <dsp:cNvSpPr/>
      </dsp:nvSpPr>
      <dsp:spPr>
        <a:xfrm>
          <a:off x="2912156" y="563039"/>
          <a:ext cx="1954702" cy="97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Literární rešerše</a:t>
          </a:r>
          <a:endParaRPr lang="en-US" sz="2100" kern="1200"/>
        </a:p>
      </dsp:txBody>
      <dsp:txXfrm>
        <a:off x="2940782" y="591665"/>
        <a:ext cx="1897450" cy="920099"/>
      </dsp:txXfrm>
    </dsp:sp>
    <dsp:sp modelId="{F212DF25-DDD8-417A-96C1-D7349E923B72}">
      <dsp:nvSpPr>
        <dsp:cNvPr id="0" name=""/>
        <dsp:cNvSpPr/>
      </dsp:nvSpPr>
      <dsp:spPr>
        <a:xfrm>
          <a:off x="2912156" y="1686993"/>
          <a:ext cx="1954702" cy="97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Metodologická část</a:t>
          </a:r>
          <a:endParaRPr lang="en-US" sz="2100" kern="1200"/>
        </a:p>
      </dsp:txBody>
      <dsp:txXfrm>
        <a:off x="2940782" y="1715619"/>
        <a:ext cx="1897450" cy="920099"/>
      </dsp:txXfrm>
    </dsp:sp>
    <dsp:sp modelId="{97BB6C4A-2AD6-4B23-B185-664146765781}">
      <dsp:nvSpPr>
        <dsp:cNvPr id="0" name=""/>
        <dsp:cNvSpPr/>
      </dsp:nvSpPr>
      <dsp:spPr>
        <a:xfrm rot="17692822">
          <a:off x="4328593" y="1312488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211339" y="1286243"/>
        <a:ext cx="92920" cy="92920"/>
      </dsp:txXfrm>
    </dsp:sp>
    <dsp:sp modelId="{D163D1A5-B265-4AAB-9775-3E09CE603657}">
      <dsp:nvSpPr>
        <dsp:cNvPr id="0" name=""/>
        <dsp:cNvSpPr/>
      </dsp:nvSpPr>
      <dsp:spPr>
        <a:xfrm>
          <a:off x="5648740" y="1062"/>
          <a:ext cx="1954702" cy="97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Vývoj radiálních oběžných kol</a:t>
          </a:r>
          <a:endParaRPr lang="en-US" sz="2100" kern="1200"/>
        </a:p>
      </dsp:txBody>
      <dsp:txXfrm>
        <a:off x="5677366" y="29688"/>
        <a:ext cx="1897450" cy="920099"/>
      </dsp:txXfrm>
    </dsp:sp>
    <dsp:sp modelId="{3334E25B-40A2-43FC-B10C-1F5B663EDDE5}">
      <dsp:nvSpPr>
        <dsp:cNvPr id="0" name=""/>
        <dsp:cNvSpPr/>
      </dsp:nvSpPr>
      <dsp:spPr>
        <a:xfrm rot="19457599">
          <a:off x="4776355" y="1874465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27" y="1870608"/>
        <a:ext cx="48144" cy="48144"/>
      </dsp:txXfrm>
    </dsp:sp>
    <dsp:sp modelId="{27B36E6A-BB9B-4F96-8BD1-E77EF98864F0}">
      <dsp:nvSpPr>
        <dsp:cNvPr id="0" name=""/>
        <dsp:cNvSpPr/>
      </dsp:nvSpPr>
      <dsp:spPr>
        <a:xfrm>
          <a:off x="5648740" y="1125016"/>
          <a:ext cx="1954702" cy="97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Aerodynamické testování</a:t>
          </a:r>
          <a:endParaRPr lang="en-US" sz="2100" kern="1200"/>
        </a:p>
      </dsp:txBody>
      <dsp:txXfrm>
        <a:off x="5677366" y="1153642"/>
        <a:ext cx="1897450" cy="920099"/>
      </dsp:txXfrm>
    </dsp:sp>
    <dsp:sp modelId="{4D7A50E9-91EE-4687-B742-EE1B754FE531}">
      <dsp:nvSpPr>
        <dsp:cNvPr id="0" name=""/>
        <dsp:cNvSpPr/>
      </dsp:nvSpPr>
      <dsp:spPr>
        <a:xfrm rot="2142401">
          <a:off x="4776355" y="2436442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27" y="2432585"/>
        <a:ext cx="48144" cy="48144"/>
      </dsp:txXfrm>
    </dsp:sp>
    <dsp:sp modelId="{FED62591-2F4E-47CC-8558-1455DA82950C}">
      <dsp:nvSpPr>
        <dsp:cNvPr id="0" name=""/>
        <dsp:cNvSpPr/>
      </dsp:nvSpPr>
      <dsp:spPr>
        <a:xfrm>
          <a:off x="5648740" y="2248970"/>
          <a:ext cx="1954702" cy="97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Proudění ve ventilátorech</a:t>
          </a:r>
          <a:endParaRPr lang="en-US" sz="2100" kern="1200"/>
        </a:p>
      </dsp:txBody>
      <dsp:txXfrm>
        <a:off x="5677366" y="2277596"/>
        <a:ext cx="1897450" cy="920099"/>
      </dsp:txXfrm>
    </dsp:sp>
    <dsp:sp modelId="{5A472759-2C61-4448-BA59-DB73CD25BCC2}">
      <dsp:nvSpPr>
        <dsp:cNvPr id="0" name=""/>
        <dsp:cNvSpPr/>
      </dsp:nvSpPr>
      <dsp:spPr>
        <a:xfrm rot="3907178">
          <a:off x="4328593" y="2998419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211339" y="2972174"/>
        <a:ext cx="92920" cy="92920"/>
      </dsp:txXfrm>
    </dsp:sp>
    <dsp:sp modelId="{032A5AD6-32FA-4F86-9CFB-CADE86226E19}">
      <dsp:nvSpPr>
        <dsp:cNvPr id="0" name=""/>
        <dsp:cNvSpPr/>
      </dsp:nvSpPr>
      <dsp:spPr>
        <a:xfrm>
          <a:off x="5648740" y="3372924"/>
          <a:ext cx="1954702" cy="977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Areodynamika radiálních ventilátorů</a:t>
          </a:r>
          <a:endParaRPr lang="en-US" sz="2100" kern="1200"/>
        </a:p>
      </dsp:txBody>
      <dsp:txXfrm>
        <a:off x="5677366" y="3401550"/>
        <a:ext cx="1897450" cy="92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E09F4-B702-FF32-FF04-0A8F0DF40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8624A2-0D4E-045F-C95F-EA027D9F3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0A7D6-02B5-716D-1F94-CEFE9359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92A359-6320-1B6D-D304-BAAC90F7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54D618-AA1A-1600-1D25-736A3C2E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2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EFC3-195E-BAB2-123B-749AA4E9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3C41AB-590D-903E-910E-D96F3C8B2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D1EF12-662F-DD5F-E5F8-BEE2DD37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126EBE-0660-EFE9-FEF1-2AF69B76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76AFC1-8936-E3CD-89EE-CA7DD45D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50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E1D50A-EB33-6353-6D50-896F28CEA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BFA793-F349-2EBB-59C2-1FA15C780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07D980-A64F-23D5-D2F4-99944D6C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FFD3AD-9015-6723-F5FB-A9046833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F070EA-70C9-BDB4-E66D-F3D347E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0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DC2DF-2307-48B5-952E-13141C4C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010D9-45D2-19C9-1A57-19E2A8D1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B0D2C-140A-B596-2ED3-9DCD26FB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CD8736-658D-3882-A22F-3BD878B2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4EAEC2-0851-459F-4150-AD35AF8C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39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9B590-BF2B-B10E-8E56-CD3BFD7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7691F-3502-3FF3-BF84-F0C258BF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13A9BB-F6DE-E6CF-6961-F9CFF82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F75898-49DA-11CB-F718-744F8D6E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FC142-D1CA-34D2-1CB3-41132DAF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A3588-AEED-D1E9-5363-0E69106E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50A0C-A529-3941-D1D9-985380EC0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D84E89-90AD-92E8-56DF-FE25C4B65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599951-91B7-8B29-7BAD-D71945AE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E59719-CF00-C2CB-E853-5B917542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C25575-C0F9-4138-B2FF-FFB27DC0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9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407D0-9E6A-936E-4F3A-2E56005A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AC95FD-02BF-B748-FA63-E389887FA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3C9B52-1C55-9AFA-7CAE-2FC170BC7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A0D59D-3397-CDEC-EBF5-66861909C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F22604-5BE1-B6CC-6D66-BA43F511D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A5F987-5B56-E7B1-01C4-CC4E52C4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554DA2-EF5C-7794-6856-6A4A07D1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54105F-AF1A-17CC-9BE8-3473ABCD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3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0A295-91FA-8ED0-8039-D85E7636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AFAA98-A6F4-F5B5-950F-75830EB6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58CFB8-738F-DD8C-201B-8BEA5350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184552-373E-EBE7-1B78-957F7811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8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41DF40-72FE-BDDF-24C8-38BF3FA9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5E58AD-5A55-8F4B-26B4-9F711D7A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F8CFD-4A0C-C6F5-D61A-92CB5F65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39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6152A-3263-5E98-9C2B-8AD3ADA7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7052D-1264-2E4D-CB91-0C8081A8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511C08-067B-2DC3-D6B4-D069E8D19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6B16F8-3491-4FEF-6028-90890DB6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1F934A-3847-4F24-589C-6CF4470F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2BA2DE-7265-1374-C352-5F23478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10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D5878-8E18-80C3-2733-BCCCDEB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AA4321-A74B-6F83-7CF2-B9DF1F329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790574-6208-2245-1008-E1BE13600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6FC80C-1D0B-C6DC-5A29-0671C187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ACB816-7FC3-2CA0-14D8-7916E389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023FF3-B5AF-765C-2E40-4896276C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8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0DF708-011C-AC37-6BF2-DF61AE10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5C2B0A-7E3B-33FF-D4D9-657A7E06C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1E32A7-4532-1052-A057-142D84ACF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D0ADC-FA87-4698-B8DE-0CA33E6A42A8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087902-1ECC-9A59-06EC-227515BFC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00D1B-BCD6-3F28-8508-B513DD81B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D01B9A-FDC8-4000-9125-997AD07BD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9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cid:image001.png@01DA97AD.E8818670" TargetMode="External"/><Relationship Id="rId7" Type="http://schemas.openxmlformats.org/officeDocument/2006/relationships/image" Target="cid:image002.png@01DA97AC.BE6AF2A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cid:image001.png@01DA97AC.BE6AF2A0" TargetMode="External"/><Relationship Id="rId4" Type="http://schemas.openxmlformats.org/officeDocument/2006/relationships/image" Target="../media/image9.png"/><Relationship Id="rId9" Type="http://schemas.openxmlformats.org/officeDocument/2006/relationships/image" Target="cid:image001.png@01DA97AD.13E322C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394A29-FB96-4573-9568-DADA00F5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E0F6F-D1B0-C6C4-622E-69C2E74DD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Konstrukční návrh radiálního oběžného kola </a:t>
            </a:r>
            <a:endParaRPr lang="en-US" sz="4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91F1BC7-AB6A-8203-9824-4E295C09D203}"/>
              </a:ext>
            </a:extLst>
          </p:cNvPr>
          <p:cNvSpPr txBox="1"/>
          <p:nvPr/>
        </p:nvSpPr>
        <p:spPr>
          <a:xfrm>
            <a:off x="295275" y="5775300"/>
            <a:ext cx="6140449" cy="286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Vypracoval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: Dalibor Zeman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Vedoucí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: Ing. Martin 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Podařil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, PhD., Ph.D.</a:t>
            </a: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CAA695E-1A0D-D6D2-4C97-E5483B7EB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4" b="89974" l="6316" r="90000">
                        <a14:foregroundMark x1="47237" y1="52083" x2="47237" y2="52083"/>
                        <a14:foregroundMark x1="39079" y1="43359" x2="43421" y2="48958"/>
                        <a14:foregroundMark x1="65263" y1="23698" x2="73158" y2="33464"/>
                        <a14:foregroundMark x1="23158" y1="26042" x2="18684" y2="35156"/>
                        <a14:foregroundMark x1="13947" y1="75521" x2="14474" y2="79557"/>
                        <a14:foregroundMark x1="6316" y1="43359" x2="6316" y2="44922"/>
                        <a14:foregroundMark x1="58947" y1="8854" x2="60789" y2="8854"/>
                        <a14:foregroundMark x1="77368" y1="73828" x2="46579" y2="76432"/>
                        <a14:foregroundMark x1="53289" y1="71224" x2="53026" y2="73828"/>
                        <a14:foregroundMark x1="41447" y1="72526" x2="43289" y2="78255"/>
                        <a14:foregroundMark x1="45263" y1="72786" x2="43158" y2="81901"/>
                        <a14:foregroundMark x1="43158" y1="81901" x2="43289" y2="79818"/>
                        <a14:foregroundMark x1="50658" y1="74870" x2="50132" y2="85547"/>
                        <a14:foregroundMark x1="50132" y1="85547" x2="68158" y2="71224"/>
                        <a14:foregroundMark x1="68158" y1="71224" x2="56184" y2="73047"/>
                        <a14:foregroundMark x1="56184" y1="73047" x2="49737" y2="72135"/>
                        <a14:foregroundMark x1="66711" y1="75000" x2="68158" y2="85547"/>
                        <a14:foregroundMark x1="68158" y1="85547" x2="69474" y2="85417"/>
                        <a14:foregroundMark x1="61184" y1="81510" x2="58684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93" r="3" b="14776"/>
          <a:stretch/>
        </p:blipFill>
        <p:spPr bwMode="auto">
          <a:xfrm>
            <a:off x="7648048" y="2"/>
            <a:ext cx="4543952" cy="3333749"/>
          </a:xfrm>
          <a:custGeom>
            <a:avLst/>
            <a:gdLst/>
            <a:ahLst/>
            <a:cxnLst/>
            <a:rect l="l" t="t" r="r" b="b"/>
            <a:pathLst>
              <a:path w="4543952" h="3333749">
                <a:moveTo>
                  <a:pt x="332842" y="2836169"/>
                </a:moveTo>
                <a:lnTo>
                  <a:pt x="332842" y="2836170"/>
                </a:lnTo>
                <a:cubicBezTo>
                  <a:pt x="336914" y="2839980"/>
                  <a:pt x="340200" y="2844314"/>
                  <a:pt x="341533" y="2848791"/>
                </a:cubicBezTo>
                <a:lnTo>
                  <a:pt x="358166" y="2903542"/>
                </a:lnTo>
                <a:lnTo>
                  <a:pt x="366072" y="2947856"/>
                </a:lnTo>
                <a:lnTo>
                  <a:pt x="361441" y="2914325"/>
                </a:lnTo>
                <a:lnTo>
                  <a:pt x="358166" y="2903542"/>
                </a:lnTo>
                <a:lnTo>
                  <a:pt x="357138" y="2897782"/>
                </a:lnTo>
                <a:cubicBezTo>
                  <a:pt x="352392" y="2881304"/>
                  <a:pt x="346534" y="2865007"/>
                  <a:pt x="341533" y="2848790"/>
                </a:cubicBezTo>
                <a:close/>
                <a:moveTo>
                  <a:pt x="296001" y="2745349"/>
                </a:moveTo>
                <a:lnTo>
                  <a:pt x="289670" y="2770755"/>
                </a:lnTo>
                <a:lnTo>
                  <a:pt x="290080" y="2778003"/>
                </a:lnTo>
                <a:lnTo>
                  <a:pt x="289301" y="2782302"/>
                </a:lnTo>
                <a:lnTo>
                  <a:pt x="290501" y="2785437"/>
                </a:lnTo>
                <a:lnTo>
                  <a:pt x="290929" y="2793020"/>
                </a:lnTo>
                <a:lnTo>
                  <a:pt x="300579" y="2811777"/>
                </a:lnTo>
                <a:lnTo>
                  <a:pt x="300582" y="2811784"/>
                </a:lnTo>
                <a:lnTo>
                  <a:pt x="300583" y="2811784"/>
                </a:lnTo>
                <a:lnTo>
                  <a:pt x="300579" y="2811777"/>
                </a:lnTo>
                <a:lnTo>
                  <a:pt x="290501" y="2785437"/>
                </a:lnTo>
                <a:lnTo>
                  <a:pt x="290080" y="2778003"/>
                </a:lnTo>
                <a:close/>
                <a:moveTo>
                  <a:pt x="418115" y="2518261"/>
                </a:moveTo>
                <a:lnTo>
                  <a:pt x="418115" y="2518262"/>
                </a:lnTo>
                <a:lnTo>
                  <a:pt x="421759" y="2545004"/>
                </a:lnTo>
                <a:lnTo>
                  <a:pt x="417545" y="2571031"/>
                </a:lnTo>
                <a:cubicBezTo>
                  <a:pt x="405543" y="2612942"/>
                  <a:pt x="372966" y="2640947"/>
                  <a:pt x="344391" y="2667998"/>
                </a:cubicBezTo>
                <a:cubicBezTo>
                  <a:pt x="320006" y="2691051"/>
                  <a:pt x="306290" y="2716960"/>
                  <a:pt x="296001" y="2745345"/>
                </a:cubicBezTo>
                <a:lnTo>
                  <a:pt x="296001" y="2745346"/>
                </a:lnTo>
                <a:cubicBezTo>
                  <a:pt x="306290" y="2716961"/>
                  <a:pt x="320006" y="2691052"/>
                  <a:pt x="344391" y="2667999"/>
                </a:cubicBezTo>
                <a:cubicBezTo>
                  <a:pt x="372966" y="2640948"/>
                  <a:pt x="405543" y="2612943"/>
                  <a:pt x="417545" y="2571032"/>
                </a:cubicBezTo>
                <a:cubicBezTo>
                  <a:pt x="420117" y="2561983"/>
                  <a:pt x="421593" y="2553553"/>
                  <a:pt x="421760" y="2545004"/>
                </a:cubicBezTo>
                <a:lnTo>
                  <a:pt x="421759" y="2545004"/>
                </a:lnTo>
                <a:lnTo>
                  <a:pt x="421760" y="2545003"/>
                </a:lnTo>
                <a:cubicBezTo>
                  <a:pt x="421926" y="2536454"/>
                  <a:pt x="420783" y="2527787"/>
                  <a:pt x="418115" y="2518261"/>
                </a:cubicBezTo>
                <a:close/>
                <a:moveTo>
                  <a:pt x="414227" y="2440913"/>
                </a:moveTo>
                <a:lnTo>
                  <a:pt x="409472" y="2463014"/>
                </a:lnTo>
                <a:lnTo>
                  <a:pt x="409472" y="2463015"/>
                </a:lnTo>
                <a:lnTo>
                  <a:pt x="411535" y="2490548"/>
                </a:lnTo>
                <a:lnTo>
                  <a:pt x="418115" y="2518259"/>
                </a:lnTo>
                <a:lnTo>
                  <a:pt x="409472" y="2463015"/>
                </a:lnTo>
                <a:close/>
                <a:moveTo>
                  <a:pt x="817328" y="1508455"/>
                </a:moveTo>
                <a:lnTo>
                  <a:pt x="845421" y="1596210"/>
                </a:lnTo>
                <a:cubicBezTo>
                  <a:pt x="847898" y="1604975"/>
                  <a:pt x="846373" y="1615833"/>
                  <a:pt x="843517" y="1624977"/>
                </a:cubicBezTo>
                <a:cubicBezTo>
                  <a:pt x="833801" y="1656220"/>
                  <a:pt x="809415" y="1676033"/>
                  <a:pt x="786935" y="1697750"/>
                </a:cubicBezTo>
                <a:cubicBezTo>
                  <a:pt x="777029" y="1707276"/>
                  <a:pt x="769981" y="1720420"/>
                  <a:pt x="764267" y="1733185"/>
                </a:cubicBezTo>
                <a:cubicBezTo>
                  <a:pt x="749595" y="1766332"/>
                  <a:pt x="736452" y="1800243"/>
                  <a:pt x="722546" y="1833772"/>
                </a:cubicBezTo>
                <a:cubicBezTo>
                  <a:pt x="721212" y="1837010"/>
                  <a:pt x="717783" y="1839676"/>
                  <a:pt x="714925" y="1842155"/>
                </a:cubicBezTo>
                <a:cubicBezTo>
                  <a:pt x="684824" y="1866919"/>
                  <a:pt x="654535" y="1891494"/>
                  <a:pt x="624434" y="1916451"/>
                </a:cubicBezTo>
                <a:cubicBezTo>
                  <a:pt x="618720" y="1921213"/>
                  <a:pt x="614528" y="1928073"/>
                  <a:pt x="609004" y="1933216"/>
                </a:cubicBezTo>
                <a:cubicBezTo>
                  <a:pt x="601384" y="1940456"/>
                  <a:pt x="594143" y="1949600"/>
                  <a:pt x="584999" y="1953410"/>
                </a:cubicBezTo>
                <a:cubicBezTo>
                  <a:pt x="556234" y="1965221"/>
                  <a:pt x="543850" y="1987891"/>
                  <a:pt x="538516" y="2016466"/>
                </a:cubicBezTo>
                <a:cubicBezTo>
                  <a:pt x="533563" y="2042567"/>
                  <a:pt x="529371" y="2068666"/>
                  <a:pt x="523657" y="2094575"/>
                </a:cubicBezTo>
                <a:cubicBezTo>
                  <a:pt x="516799" y="2126198"/>
                  <a:pt x="509369" y="2157633"/>
                  <a:pt x="500986" y="2188876"/>
                </a:cubicBezTo>
                <a:cubicBezTo>
                  <a:pt x="497366" y="2202401"/>
                  <a:pt x="493176" y="2216689"/>
                  <a:pt x="485746" y="2228311"/>
                </a:cubicBezTo>
                <a:cubicBezTo>
                  <a:pt x="465171" y="2260887"/>
                  <a:pt x="451265" y="2295750"/>
                  <a:pt x="456789" y="2334041"/>
                </a:cubicBezTo>
                <a:cubicBezTo>
                  <a:pt x="461171" y="2364712"/>
                  <a:pt x="449931" y="2390431"/>
                  <a:pt x="432404" y="2409482"/>
                </a:cubicBezTo>
                <a:cubicBezTo>
                  <a:pt x="424451" y="2418151"/>
                  <a:pt x="418938" y="2426974"/>
                  <a:pt x="415303" y="2435910"/>
                </a:cubicBezTo>
                <a:lnTo>
                  <a:pt x="432404" y="2409483"/>
                </a:lnTo>
                <a:cubicBezTo>
                  <a:pt x="449931" y="2390432"/>
                  <a:pt x="461171" y="2364713"/>
                  <a:pt x="456789" y="2334042"/>
                </a:cubicBezTo>
                <a:cubicBezTo>
                  <a:pt x="451265" y="2295751"/>
                  <a:pt x="465171" y="2260888"/>
                  <a:pt x="485746" y="2228312"/>
                </a:cubicBezTo>
                <a:cubicBezTo>
                  <a:pt x="493176" y="2216690"/>
                  <a:pt x="497366" y="2202402"/>
                  <a:pt x="500986" y="2188877"/>
                </a:cubicBezTo>
                <a:cubicBezTo>
                  <a:pt x="509369" y="2157634"/>
                  <a:pt x="516799" y="2126199"/>
                  <a:pt x="523657" y="2094576"/>
                </a:cubicBezTo>
                <a:cubicBezTo>
                  <a:pt x="529371" y="2068667"/>
                  <a:pt x="533563" y="2042568"/>
                  <a:pt x="538516" y="2016467"/>
                </a:cubicBezTo>
                <a:cubicBezTo>
                  <a:pt x="543850" y="1987892"/>
                  <a:pt x="556234" y="1965222"/>
                  <a:pt x="584999" y="1953411"/>
                </a:cubicBezTo>
                <a:cubicBezTo>
                  <a:pt x="594143" y="1949601"/>
                  <a:pt x="601384" y="1940457"/>
                  <a:pt x="609004" y="1933217"/>
                </a:cubicBezTo>
                <a:cubicBezTo>
                  <a:pt x="614528" y="1928074"/>
                  <a:pt x="618720" y="1921214"/>
                  <a:pt x="624434" y="1916452"/>
                </a:cubicBezTo>
                <a:cubicBezTo>
                  <a:pt x="654535" y="1891495"/>
                  <a:pt x="684824" y="1866920"/>
                  <a:pt x="714925" y="1842156"/>
                </a:cubicBezTo>
                <a:cubicBezTo>
                  <a:pt x="717783" y="1839677"/>
                  <a:pt x="721212" y="1837011"/>
                  <a:pt x="722546" y="1833773"/>
                </a:cubicBezTo>
                <a:cubicBezTo>
                  <a:pt x="736452" y="1800244"/>
                  <a:pt x="749596" y="1766333"/>
                  <a:pt x="764267" y="1733186"/>
                </a:cubicBezTo>
                <a:cubicBezTo>
                  <a:pt x="769981" y="1720421"/>
                  <a:pt x="777029" y="1707277"/>
                  <a:pt x="786936" y="1697751"/>
                </a:cubicBezTo>
                <a:cubicBezTo>
                  <a:pt x="809416" y="1676034"/>
                  <a:pt x="833801" y="1656221"/>
                  <a:pt x="843517" y="1624978"/>
                </a:cubicBezTo>
                <a:cubicBezTo>
                  <a:pt x="846374" y="1615834"/>
                  <a:pt x="847899" y="1604976"/>
                  <a:pt x="845422" y="1596211"/>
                </a:cubicBezTo>
                <a:close/>
                <a:moveTo>
                  <a:pt x="798723" y="1459070"/>
                </a:moveTo>
                <a:lnTo>
                  <a:pt x="807941" y="1481569"/>
                </a:lnTo>
                <a:lnTo>
                  <a:pt x="798724" y="1459071"/>
                </a:lnTo>
                <a:close/>
                <a:moveTo>
                  <a:pt x="779530" y="1268755"/>
                </a:moveTo>
                <a:lnTo>
                  <a:pt x="774363" y="1286066"/>
                </a:lnTo>
                <a:cubicBezTo>
                  <a:pt x="759789" y="1306927"/>
                  <a:pt x="753550" y="1328549"/>
                  <a:pt x="752025" y="1350624"/>
                </a:cubicBezTo>
                <a:lnTo>
                  <a:pt x="757620" y="1413837"/>
                </a:lnTo>
                <a:lnTo>
                  <a:pt x="752026" y="1350625"/>
                </a:lnTo>
                <a:cubicBezTo>
                  <a:pt x="753550" y="1328550"/>
                  <a:pt x="759790" y="1306927"/>
                  <a:pt x="774363" y="1286067"/>
                </a:cubicBezTo>
                <a:cubicBezTo>
                  <a:pt x="777506" y="1281686"/>
                  <a:pt x="779078" y="1275399"/>
                  <a:pt x="779530" y="1268755"/>
                </a:cubicBezTo>
                <a:close/>
                <a:moveTo>
                  <a:pt x="837801" y="773032"/>
                </a:moveTo>
                <a:lnTo>
                  <a:pt x="829801" y="854376"/>
                </a:lnTo>
                <a:cubicBezTo>
                  <a:pt x="827515" y="878953"/>
                  <a:pt x="826753" y="903719"/>
                  <a:pt x="798747" y="915340"/>
                </a:cubicBezTo>
                <a:cubicBezTo>
                  <a:pt x="794365" y="917056"/>
                  <a:pt x="791127" y="922770"/>
                  <a:pt x="788269" y="927152"/>
                </a:cubicBezTo>
                <a:cubicBezTo>
                  <a:pt x="744261" y="994782"/>
                  <a:pt x="745405" y="1030977"/>
                  <a:pt x="791889" y="1097084"/>
                </a:cubicBezTo>
                <a:cubicBezTo>
                  <a:pt x="796651" y="1103942"/>
                  <a:pt x="800081" y="1118610"/>
                  <a:pt x="796271" y="1123182"/>
                </a:cubicBezTo>
                <a:cubicBezTo>
                  <a:pt x="780459" y="1142614"/>
                  <a:pt x="773411" y="1162951"/>
                  <a:pt x="771553" y="1184026"/>
                </a:cubicBezTo>
                <a:cubicBezTo>
                  <a:pt x="773411" y="1162951"/>
                  <a:pt x="780460" y="1142615"/>
                  <a:pt x="796272" y="1123183"/>
                </a:cubicBezTo>
                <a:cubicBezTo>
                  <a:pt x="800082" y="1118611"/>
                  <a:pt x="796652" y="1103943"/>
                  <a:pt x="791890" y="1097085"/>
                </a:cubicBezTo>
                <a:cubicBezTo>
                  <a:pt x="745406" y="1030978"/>
                  <a:pt x="744262" y="994783"/>
                  <a:pt x="788270" y="927153"/>
                </a:cubicBezTo>
                <a:cubicBezTo>
                  <a:pt x="791128" y="922771"/>
                  <a:pt x="794366" y="917057"/>
                  <a:pt x="798748" y="915341"/>
                </a:cubicBezTo>
                <a:cubicBezTo>
                  <a:pt x="826753" y="903720"/>
                  <a:pt x="827515" y="878954"/>
                  <a:pt x="829801" y="854377"/>
                </a:cubicBezTo>
                <a:cubicBezTo>
                  <a:pt x="832277" y="827327"/>
                  <a:pt x="835515" y="800274"/>
                  <a:pt x="837801" y="773033"/>
                </a:cubicBezTo>
                <a:close/>
                <a:moveTo>
                  <a:pt x="782400" y="517848"/>
                </a:moveTo>
                <a:lnTo>
                  <a:pt x="791317" y="556044"/>
                </a:lnTo>
                <a:cubicBezTo>
                  <a:pt x="793413" y="564045"/>
                  <a:pt x="798937" y="572619"/>
                  <a:pt x="797795" y="580047"/>
                </a:cubicBezTo>
                <a:cubicBezTo>
                  <a:pt x="794461" y="601575"/>
                  <a:pt x="796890" y="622198"/>
                  <a:pt x="801176" y="642534"/>
                </a:cubicBezTo>
                <a:lnTo>
                  <a:pt x="813700" y="694925"/>
                </a:lnTo>
                <a:lnTo>
                  <a:pt x="801177" y="642535"/>
                </a:lnTo>
                <a:cubicBezTo>
                  <a:pt x="796891" y="622198"/>
                  <a:pt x="794462" y="601576"/>
                  <a:pt x="797796" y="580048"/>
                </a:cubicBezTo>
                <a:cubicBezTo>
                  <a:pt x="798938" y="572620"/>
                  <a:pt x="793414" y="564046"/>
                  <a:pt x="791318" y="556045"/>
                </a:cubicBezTo>
                <a:close/>
                <a:moveTo>
                  <a:pt x="783887" y="313530"/>
                </a:moveTo>
                <a:lnTo>
                  <a:pt x="786245" y="324055"/>
                </a:lnTo>
                <a:cubicBezTo>
                  <a:pt x="786031" y="328961"/>
                  <a:pt x="785126" y="334581"/>
                  <a:pt x="784459" y="338867"/>
                </a:cubicBezTo>
                <a:lnTo>
                  <a:pt x="784454" y="338895"/>
                </a:lnTo>
                <a:lnTo>
                  <a:pt x="778363" y="367325"/>
                </a:lnTo>
                <a:lnTo>
                  <a:pt x="774553" y="395637"/>
                </a:lnTo>
                <a:lnTo>
                  <a:pt x="784454" y="338895"/>
                </a:lnTo>
                <a:lnTo>
                  <a:pt x="784460" y="338868"/>
                </a:lnTo>
                <a:cubicBezTo>
                  <a:pt x="785794" y="330296"/>
                  <a:pt x="788080" y="316387"/>
                  <a:pt x="783888" y="313531"/>
                </a:cubicBezTo>
                <a:close/>
                <a:moveTo>
                  <a:pt x="761560" y="281565"/>
                </a:moveTo>
                <a:lnTo>
                  <a:pt x="766454" y="295412"/>
                </a:lnTo>
                <a:lnTo>
                  <a:pt x="766455" y="295412"/>
                </a:lnTo>
                <a:close/>
                <a:moveTo>
                  <a:pt x="774880" y="24483"/>
                </a:moveTo>
                <a:lnTo>
                  <a:pt x="777142" y="74126"/>
                </a:lnTo>
                <a:cubicBezTo>
                  <a:pt x="775758" y="100171"/>
                  <a:pt x="771253" y="125873"/>
                  <a:pt x="767023" y="151566"/>
                </a:cubicBezTo>
                <a:lnTo>
                  <a:pt x="766824" y="153385"/>
                </a:lnTo>
                <a:lnTo>
                  <a:pt x="763010" y="177268"/>
                </a:lnTo>
                <a:lnTo>
                  <a:pt x="758551" y="228941"/>
                </a:lnTo>
                <a:lnTo>
                  <a:pt x="766824" y="153385"/>
                </a:lnTo>
                <a:lnTo>
                  <a:pt x="771220" y="125858"/>
                </a:lnTo>
                <a:cubicBezTo>
                  <a:pt x="773910" y="108700"/>
                  <a:pt x="776220" y="91489"/>
                  <a:pt x="777143" y="74126"/>
                </a:cubicBezTo>
                <a:close/>
                <a:moveTo>
                  <a:pt x="313355" y="0"/>
                </a:moveTo>
                <a:lnTo>
                  <a:pt x="777461" y="0"/>
                </a:lnTo>
                <a:lnTo>
                  <a:pt x="4543952" y="0"/>
                </a:lnTo>
                <a:lnTo>
                  <a:pt x="4543952" y="3333749"/>
                </a:lnTo>
                <a:lnTo>
                  <a:pt x="399547" y="3333749"/>
                </a:lnTo>
                <a:lnTo>
                  <a:pt x="398922" y="3329057"/>
                </a:lnTo>
                <a:cubicBezTo>
                  <a:pt x="389540" y="3276477"/>
                  <a:pt x="376205" y="3224564"/>
                  <a:pt x="363250" y="3172651"/>
                </a:cubicBezTo>
                <a:lnTo>
                  <a:pt x="350796" y="3077399"/>
                </a:lnTo>
                <a:lnTo>
                  <a:pt x="362488" y="2982146"/>
                </a:lnTo>
                <a:cubicBezTo>
                  <a:pt x="365441" y="2970573"/>
                  <a:pt x="366442" y="2959154"/>
                  <a:pt x="366072" y="2947860"/>
                </a:cubicBezTo>
                <a:lnTo>
                  <a:pt x="362488" y="2982145"/>
                </a:lnTo>
                <a:cubicBezTo>
                  <a:pt x="354392" y="3014150"/>
                  <a:pt x="350582" y="3045774"/>
                  <a:pt x="350796" y="3077398"/>
                </a:cubicBezTo>
                <a:lnTo>
                  <a:pt x="350796" y="3077399"/>
                </a:lnTo>
                <a:cubicBezTo>
                  <a:pt x="351010" y="3109023"/>
                  <a:pt x="355249" y="3140647"/>
                  <a:pt x="363250" y="3172652"/>
                </a:cubicBezTo>
                <a:cubicBezTo>
                  <a:pt x="376205" y="3224565"/>
                  <a:pt x="389540" y="3276478"/>
                  <a:pt x="398922" y="3329058"/>
                </a:cubicBezTo>
                <a:lnTo>
                  <a:pt x="399546" y="3333749"/>
                </a:lnTo>
                <a:lnTo>
                  <a:pt x="12516" y="3333749"/>
                </a:lnTo>
                <a:lnTo>
                  <a:pt x="12910" y="3318768"/>
                </a:lnTo>
                <a:cubicBezTo>
                  <a:pt x="12243" y="3314101"/>
                  <a:pt x="9909" y="3308767"/>
                  <a:pt x="6718" y="3304076"/>
                </a:cubicBezTo>
                <a:lnTo>
                  <a:pt x="0" y="3297654"/>
                </a:lnTo>
                <a:lnTo>
                  <a:pt x="0" y="3207864"/>
                </a:lnTo>
                <a:lnTo>
                  <a:pt x="15553" y="3186768"/>
                </a:lnTo>
                <a:cubicBezTo>
                  <a:pt x="28483" y="3162326"/>
                  <a:pt x="30484" y="3134644"/>
                  <a:pt x="36341" y="3107497"/>
                </a:cubicBezTo>
                <a:cubicBezTo>
                  <a:pt x="41105" y="3085400"/>
                  <a:pt x="41295" y="3064824"/>
                  <a:pt x="38057" y="3042725"/>
                </a:cubicBezTo>
                <a:cubicBezTo>
                  <a:pt x="30817" y="2994719"/>
                  <a:pt x="41105" y="2948044"/>
                  <a:pt x="54249" y="2901940"/>
                </a:cubicBezTo>
                <a:cubicBezTo>
                  <a:pt x="63012" y="2871459"/>
                  <a:pt x="68346" y="2840216"/>
                  <a:pt x="77300" y="2809927"/>
                </a:cubicBezTo>
                <a:cubicBezTo>
                  <a:pt x="84158" y="2787256"/>
                  <a:pt x="92351" y="2764587"/>
                  <a:pt x="103399" y="2743823"/>
                </a:cubicBezTo>
                <a:cubicBezTo>
                  <a:pt x="119594" y="2713720"/>
                  <a:pt x="143978" y="2687433"/>
                  <a:pt x="137500" y="2649140"/>
                </a:cubicBezTo>
                <a:cubicBezTo>
                  <a:pt x="131786" y="2615418"/>
                  <a:pt x="143786" y="2584939"/>
                  <a:pt x="155217" y="2554076"/>
                </a:cubicBezTo>
                <a:cubicBezTo>
                  <a:pt x="163599" y="2531406"/>
                  <a:pt x="172173" y="2508739"/>
                  <a:pt x="177507" y="2485304"/>
                </a:cubicBezTo>
                <a:cubicBezTo>
                  <a:pt x="183794" y="2457489"/>
                  <a:pt x="181126" y="2426056"/>
                  <a:pt x="192748" y="2401289"/>
                </a:cubicBezTo>
                <a:cubicBezTo>
                  <a:pt x="204940" y="2375380"/>
                  <a:pt x="196748" y="2353856"/>
                  <a:pt x="193318" y="2330803"/>
                </a:cubicBezTo>
                <a:cubicBezTo>
                  <a:pt x="187984" y="2294036"/>
                  <a:pt x="178077" y="2257456"/>
                  <a:pt x="190652" y="2220309"/>
                </a:cubicBezTo>
                <a:cubicBezTo>
                  <a:pt x="205892" y="2175160"/>
                  <a:pt x="222275" y="2130390"/>
                  <a:pt x="236753" y="2085051"/>
                </a:cubicBezTo>
                <a:cubicBezTo>
                  <a:pt x="242280" y="2067522"/>
                  <a:pt x="244566" y="2048665"/>
                  <a:pt x="247042" y="2030375"/>
                </a:cubicBezTo>
                <a:cubicBezTo>
                  <a:pt x="249138" y="2013040"/>
                  <a:pt x="243804" y="1992276"/>
                  <a:pt x="251804" y="1978937"/>
                </a:cubicBezTo>
                <a:cubicBezTo>
                  <a:pt x="272379" y="1944646"/>
                  <a:pt x="282475" y="1909405"/>
                  <a:pt x="282475" y="1869777"/>
                </a:cubicBezTo>
                <a:cubicBezTo>
                  <a:pt x="282475" y="1854917"/>
                  <a:pt x="291049" y="1840438"/>
                  <a:pt x="292573" y="1825390"/>
                </a:cubicBezTo>
                <a:cubicBezTo>
                  <a:pt x="294477" y="1804813"/>
                  <a:pt x="299622" y="1781191"/>
                  <a:pt x="292381" y="1763284"/>
                </a:cubicBezTo>
                <a:cubicBezTo>
                  <a:pt x="275237" y="1721182"/>
                  <a:pt x="289525" y="1687083"/>
                  <a:pt x="306480" y="1650314"/>
                </a:cubicBezTo>
                <a:cubicBezTo>
                  <a:pt x="323244" y="1614117"/>
                  <a:pt x="336579" y="1576016"/>
                  <a:pt x="347629" y="1537534"/>
                </a:cubicBezTo>
                <a:cubicBezTo>
                  <a:pt x="351629" y="1523056"/>
                  <a:pt x="344961" y="1505721"/>
                  <a:pt x="343629" y="1489717"/>
                </a:cubicBezTo>
                <a:cubicBezTo>
                  <a:pt x="343247" y="1484001"/>
                  <a:pt x="342675" y="1477714"/>
                  <a:pt x="344581" y="1472572"/>
                </a:cubicBezTo>
                <a:cubicBezTo>
                  <a:pt x="362870" y="1422851"/>
                  <a:pt x="376776" y="1372365"/>
                  <a:pt x="367252" y="1318453"/>
                </a:cubicBezTo>
                <a:cubicBezTo>
                  <a:pt x="366298" y="1313501"/>
                  <a:pt x="368394" y="1307975"/>
                  <a:pt x="369728" y="1303021"/>
                </a:cubicBezTo>
                <a:cubicBezTo>
                  <a:pt x="376586" y="1278826"/>
                  <a:pt x="387444" y="1255203"/>
                  <a:pt x="389921" y="1230630"/>
                </a:cubicBezTo>
                <a:cubicBezTo>
                  <a:pt x="396017" y="1170048"/>
                  <a:pt x="398495" y="1109088"/>
                  <a:pt x="402495" y="1048122"/>
                </a:cubicBezTo>
                <a:cubicBezTo>
                  <a:pt x="402685" y="1044312"/>
                  <a:pt x="402685" y="1040312"/>
                  <a:pt x="404019" y="1036884"/>
                </a:cubicBezTo>
                <a:cubicBezTo>
                  <a:pt x="412211" y="1014403"/>
                  <a:pt x="409543" y="994782"/>
                  <a:pt x="393923" y="975730"/>
                </a:cubicBezTo>
                <a:cubicBezTo>
                  <a:pt x="387064" y="967347"/>
                  <a:pt x="383444" y="955917"/>
                  <a:pt x="379634" y="945441"/>
                </a:cubicBezTo>
                <a:cubicBezTo>
                  <a:pt x="373918" y="930008"/>
                  <a:pt x="368394" y="914197"/>
                  <a:pt x="364774" y="898195"/>
                </a:cubicBezTo>
                <a:cubicBezTo>
                  <a:pt x="361346" y="882381"/>
                  <a:pt x="356583" y="865427"/>
                  <a:pt x="359250" y="850186"/>
                </a:cubicBezTo>
                <a:cubicBezTo>
                  <a:pt x="364012" y="822753"/>
                  <a:pt x="374680" y="796652"/>
                  <a:pt x="381730" y="769602"/>
                </a:cubicBezTo>
                <a:cubicBezTo>
                  <a:pt x="384206" y="760267"/>
                  <a:pt x="383824" y="749979"/>
                  <a:pt x="384016" y="740265"/>
                </a:cubicBezTo>
                <a:cubicBezTo>
                  <a:pt x="384586" y="717974"/>
                  <a:pt x="379062" y="695113"/>
                  <a:pt x="394875" y="674920"/>
                </a:cubicBezTo>
                <a:cubicBezTo>
                  <a:pt x="409733" y="656252"/>
                  <a:pt x="405353" y="637389"/>
                  <a:pt x="394113" y="617769"/>
                </a:cubicBezTo>
                <a:cubicBezTo>
                  <a:pt x="386110" y="603670"/>
                  <a:pt x="379824" y="587669"/>
                  <a:pt x="376776" y="571857"/>
                </a:cubicBezTo>
                <a:cubicBezTo>
                  <a:pt x="372586" y="550138"/>
                  <a:pt x="370870" y="528612"/>
                  <a:pt x="373348" y="505179"/>
                </a:cubicBezTo>
                <a:cubicBezTo>
                  <a:pt x="375062" y="488604"/>
                  <a:pt x="375824" y="475078"/>
                  <a:pt x="385920" y="462123"/>
                </a:cubicBezTo>
                <a:cubicBezTo>
                  <a:pt x="387444" y="460029"/>
                  <a:pt x="387826" y="456219"/>
                  <a:pt x="387634" y="453361"/>
                </a:cubicBezTo>
                <a:cubicBezTo>
                  <a:pt x="384396" y="415832"/>
                  <a:pt x="386110" y="378683"/>
                  <a:pt x="388399" y="340771"/>
                </a:cubicBezTo>
                <a:cubicBezTo>
                  <a:pt x="391445" y="292576"/>
                  <a:pt x="382492" y="241898"/>
                  <a:pt x="350487" y="200179"/>
                </a:cubicBezTo>
                <a:cubicBezTo>
                  <a:pt x="345723" y="194082"/>
                  <a:pt x="343629" y="184938"/>
                  <a:pt x="342485" y="176936"/>
                </a:cubicBezTo>
                <a:cubicBezTo>
                  <a:pt x="337533" y="139216"/>
                  <a:pt x="334103" y="101305"/>
                  <a:pt x="328579" y="63584"/>
                </a:cubicBezTo>
                <a:cubicBezTo>
                  <a:pt x="325530" y="43009"/>
                  <a:pt x="322862" y="21483"/>
                  <a:pt x="314480" y="28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kruh, kompas, hodiny&#10;&#10;Popis byl vytvořen automaticky">
            <a:extLst>
              <a:ext uri="{FF2B5EF4-FFF2-40B4-BE49-F238E27FC236}">
                <a16:creationId xmlns:a16="http://schemas.microsoft.com/office/drawing/2014/main" id="{AB3846F5-F48A-A325-C54D-B04BE53708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782"/>
          <a:stretch/>
        </p:blipFill>
        <p:spPr>
          <a:xfrm>
            <a:off x="7648048" y="3524252"/>
            <a:ext cx="4543952" cy="3333748"/>
          </a:xfrm>
          <a:custGeom>
            <a:avLst/>
            <a:gdLst/>
            <a:ahLst/>
            <a:cxnLst/>
            <a:rect l="l" t="t" r="r" b="b"/>
            <a:pathLst>
              <a:path w="4543952" h="3333748">
                <a:moveTo>
                  <a:pt x="296953" y="3138288"/>
                </a:moveTo>
                <a:lnTo>
                  <a:pt x="296953" y="3138289"/>
                </a:lnTo>
                <a:lnTo>
                  <a:pt x="296954" y="3138291"/>
                </a:lnTo>
                <a:lnTo>
                  <a:pt x="311551" y="3178723"/>
                </a:lnTo>
                <a:lnTo>
                  <a:pt x="297715" y="3218299"/>
                </a:lnTo>
                <a:lnTo>
                  <a:pt x="297714" y="3218302"/>
                </a:lnTo>
                <a:lnTo>
                  <a:pt x="283011" y="3252547"/>
                </a:lnTo>
                <a:lnTo>
                  <a:pt x="278238" y="3287809"/>
                </a:lnTo>
                <a:lnTo>
                  <a:pt x="278237" y="3287810"/>
                </a:lnTo>
                <a:lnTo>
                  <a:pt x="278237" y="3287811"/>
                </a:lnTo>
                <a:lnTo>
                  <a:pt x="278238" y="3287809"/>
                </a:lnTo>
                <a:lnTo>
                  <a:pt x="297714" y="3218302"/>
                </a:lnTo>
                <a:lnTo>
                  <a:pt x="297715" y="3218300"/>
                </a:lnTo>
                <a:cubicBezTo>
                  <a:pt x="306003" y="3204966"/>
                  <a:pt x="311147" y="3191916"/>
                  <a:pt x="311551" y="3178724"/>
                </a:cubicBezTo>
                <a:lnTo>
                  <a:pt x="311551" y="3178723"/>
                </a:lnTo>
                <a:lnTo>
                  <a:pt x="308405" y="3158774"/>
                </a:lnTo>
                <a:lnTo>
                  <a:pt x="296954" y="3138291"/>
                </a:lnTo>
                <a:close/>
                <a:moveTo>
                  <a:pt x="328959" y="3040367"/>
                </a:moveTo>
                <a:lnTo>
                  <a:pt x="306480" y="3064372"/>
                </a:lnTo>
                <a:cubicBezTo>
                  <a:pt x="298003" y="3073325"/>
                  <a:pt x="291954" y="3087089"/>
                  <a:pt x="289858" y="3100971"/>
                </a:cubicBezTo>
                <a:lnTo>
                  <a:pt x="289858" y="3100972"/>
                </a:lnTo>
                <a:lnTo>
                  <a:pt x="289870" y="3121299"/>
                </a:lnTo>
                <a:lnTo>
                  <a:pt x="296953" y="3138287"/>
                </a:lnTo>
                <a:lnTo>
                  <a:pt x="289858" y="3100972"/>
                </a:lnTo>
                <a:lnTo>
                  <a:pt x="306480" y="3064373"/>
                </a:lnTo>
                <a:cubicBezTo>
                  <a:pt x="312576" y="3057894"/>
                  <a:pt x="318672" y="3051226"/>
                  <a:pt x="328959" y="3040368"/>
                </a:cubicBezTo>
                <a:close/>
                <a:moveTo>
                  <a:pt x="248638" y="2914728"/>
                </a:moveTo>
                <a:cubicBezTo>
                  <a:pt x="258140" y="2919824"/>
                  <a:pt x="265617" y="2927397"/>
                  <a:pt x="268569" y="2939588"/>
                </a:cubicBezTo>
                <a:lnTo>
                  <a:pt x="268572" y="2939596"/>
                </a:lnTo>
                <a:lnTo>
                  <a:pt x="279556" y="2983799"/>
                </a:lnTo>
                <a:lnTo>
                  <a:pt x="282367" y="2988759"/>
                </a:lnTo>
                <a:lnTo>
                  <a:pt x="284834" y="2997551"/>
                </a:lnTo>
                <a:lnTo>
                  <a:pt x="301172" y="3021942"/>
                </a:lnTo>
                <a:lnTo>
                  <a:pt x="301172" y="3021941"/>
                </a:lnTo>
                <a:lnTo>
                  <a:pt x="282367" y="2988759"/>
                </a:lnTo>
                <a:lnTo>
                  <a:pt x="268572" y="2939596"/>
                </a:lnTo>
                <a:lnTo>
                  <a:pt x="268569" y="2939587"/>
                </a:lnTo>
                <a:close/>
                <a:moveTo>
                  <a:pt x="166047" y="2867990"/>
                </a:moveTo>
                <a:lnTo>
                  <a:pt x="173364" y="2883080"/>
                </a:lnTo>
                <a:lnTo>
                  <a:pt x="173364" y="2883079"/>
                </a:lnTo>
                <a:close/>
                <a:moveTo>
                  <a:pt x="157695" y="2469038"/>
                </a:moveTo>
                <a:lnTo>
                  <a:pt x="157695" y="2469039"/>
                </a:lnTo>
                <a:cubicBezTo>
                  <a:pt x="158837" y="2480279"/>
                  <a:pt x="158647" y="2493233"/>
                  <a:pt x="164171" y="2502188"/>
                </a:cubicBezTo>
                <a:cubicBezTo>
                  <a:pt x="181508" y="2530573"/>
                  <a:pt x="200176" y="2558006"/>
                  <a:pt x="220371" y="2584486"/>
                </a:cubicBezTo>
                <a:lnTo>
                  <a:pt x="234064" y="2609062"/>
                </a:lnTo>
                <a:lnTo>
                  <a:pt x="218468" y="2631347"/>
                </a:lnTo>
                <a:lnTo>
                  <a:pt x="218465" y="2631349"/>
                </a:lnTo>
                <a:cubicBezTo>
                  <a:pt x="196176" y="2651544"/>
                  <a:pt x="184556" y="2676691"/>
                  <a:pt x="179794" y="2704503"/>
                </a:cubicBezTo>
                <a:cubicBezTo>
                  <a:pt x="172363" y="2748511"/>
                  <a:pt x="166077" y="2792898"/>
                  <a:pt x="162457" y="2837286"/>
                </a:cubicBezTo>
                <a:lnTo>
                  <a:pt x="162457" y="2837287"/>
                </a:lnTo>
                <a:lnTo>
                  <a:pt x="179794" y="2704504"/>
                </a:lnTo>
                <a:cubicBezTo>
                  <a:pt x="184556" y="2676692"/>
                  <a:pt x="196176" y="2651545"/>
                  <a:pt x="218465" y="2631350"/>
                </a:cubicBezTo>
                <a:lnTo>
                  <a:pt x="218468" y="2631347"/>
                </a:lnTo>
                <a:lnTo>
                  <a:pt x="230364" y="2618937"/>
                </a:lnTo>
                <a:lnTo>
                  <a:pt x="234064" y="2609062"/>
                </a:lnTo>
                <a:lnTo>
                  <a:pt x="234064" y="2609061"/>
                </a:lnTo>
                <a:cubicBezTo>
                  <a:pt x="233993" y="2602631"/>
                  <a:pt x="229039" y="2595821"/>
                  <a:pt x="220371" y="2584485"/>
                </a:cubicBezTo>
                <a:cubicBezTo>
                  <a:pt x="200176" y="2558005"/>
                  <a:pt x="181508" y="2530572"/>
                  <a:pt x="164171" y="2502187"/>
                </a:cubicBezTo>
                <a:cubicBezTo>
                  <a:pt x="158647" y="2493232"/>
                  <a:pt x="158837" y="2480278"/>
                  <a:pt x="157695" y="2469038"/>
                </a:cubicBezTo>
                <a:close/>
                <a:moveTo>
                  <a:pt x="401733" y="697138"/>
                </a:moveTo>
                <a:lnTo>
                  <a:pt x="396017" y="728761"/>
                </a:lnTo>
                <a:cubicBezTo>
                  <a:pt x="383824" y="753148"/>
                  <a:pt x="368204" y="775817"/>
                  <a:pt x="356201" y="800392"/>
                </a:cubicBezTo>
                <a:cubicBezTo>
                  <a:pt x="350487" y="812204"/>
                  <a:pt x="347439" y="826301"/>
                  <a:pt x="347247" y="839637"/>
                </a:cubicBezTo>
                <a:lnTo>
                  <a:pt x="347247" y="839638"/>
                </a:lnTo>
                <a:cubicBezTo>
                  <a:pt x="346295" y="879073"/>
                  <a:pt x="346295" y="918509"/>
                  <a:pt x="348009" y="957752"/>
                </a:cubicBezTo>
                <a:cubicBezTo>
                  <a:pt x="350677" y="1022524"/>
                  <a:pt x="351249" y="1088248"/>
                  <a:pt x="408019" y="1134922"/>
                </a:cubicBezTo>
                <a:cubicBezTo>
                  <a:pt x="412591" y="1138734"/>
                  <a:pt x="415259" y="1146924"/>
                  <a:pt x="416021" y="1153403"/>
                </a:cubicBezTo>
                <a:cubicBezTo>
                  <a:pt x="419640" y="1183312"/>
                  <a:pt x="420022" y="1213983"/>
                  <a:pt x="425928" y="1243512"/>
                </a:cubicBezTo>
                <a:lnTo>
                  <a:pt x="427237" y="1276230"/>
                </a:lnTo>
                <a:lnTo>
                  <a:pt x="412401" y="1304663"/>
                </a:lnTo>
                <a:cubicBezTo>
                  <a:pt x="404115" y="1313450"/>
                  <a:pt x="397114" y="1322961"/>
                  <a:pt x="391971" y="1333064"/>
                </a:cubicBezTo>
                <a:lnTo>
                  <a:pt x="390221" y="1339090"/>
                </a:lnTo>
                <a:lnTo>
                  <a:pt x="387469" y="1343361"/>
                </a:lnTo>
                <a:lnTo>
                  <a:pt x="382691" y="1365022"/>
                </a:lnTo>
                <a:lnTo>
                  <a:pt x="382691" y="1365023"/>
                </a:lnTo>
                <a:cubicBezTo>
                  <a:pt x="382122" y="1372461"/>
                  <a:pt x="382634" y="1380105"/>
                  <a:pt x="384396" y="1387916"/>
                </a:cubicBezTo>
                <a:lnTo>
                  <a:pt x="385799" y="1409552"/>
                </a:lnTo>
                <a:lnTo>
                  <a:pt x="378247" y="1433200"/>
                </a:lnTo>
                <a:lnTo>
                  <a:pt x="360964" y="1462784"/>
                </a:lnTo>
                <a:cubicBezTo>
                  <a:pt x="349725" y="1479548"/>
                  <a:pt x="335627" y="1498599"/>
                  <a:pt x="334485" y="1517268"/>
                </a:cubicBezTo>
                <a:lnTo>
                  <a:pt x="334484" y="1517275"/>
                </a:lnTo>
                <a:lnTo>
                  <a:pt x="327690" y="1546330"/>
                </a:lnTo>
                <a:lnTo>
                  <a:pt x="321371" y="1563170"/>
                </a:lnTo>
                <a:lnTo>
                  <a:pt x="321364" y="1563197"/>
                </a:lnTo>
                <a:lnTo>
                  <a:pt x="315482" y="1578208"/>
                </a:lnTo>
                <a:lnTo>
                  <a:pt x="308338" y="1608967"/>
                </a:lnTo>
                <a:lnTo>
                  <a:pt x="308337" y="1608971"/>
                </a:lnTo>
                <a:lnTo>
                  <a:pt x="308337" y="1608972"/>
                </a:lnTo>
                <a:lnTo>
                  <a:pt x="315052" y="1641861"/>
                </a:lnTo>
                <a:lnTo>
                  <a:pt x="314362" y="1647837"/>
                </a:lnTo>
                <a:cubicBezTo>
                  <a:pt x="313481" y="1650147"/>
                  <a:pt x="312290" y="1652623"/>
                  <a:pt x="311814" y="1654814"/>
                </a:cubicBezTo>
                <a:lnTo>
                  <a:pt x="311814" y="1654815"/>
                </a:lnTo>
                <a:cubicBezTo>
                  <a:pt x="304574" y="1689869"/>
                  <a:pt x="311624" y="1722826"/>
                  <a:pt x="335437" y="1748544"/>
                </a:cubicBezTo>
                <a:lnTo>
                  <a:pt x="360397" y="1797098"/>
                </a:lnTo>
                <a:lnTo>
                  <a:pt x="364317" y="1830761"/>
                </a:lnTo>
                <a:lnTo>
                  <a:pt x="359440" y="1861131"/>
                </a:lnTo>
                <a:cubicBezTo>
                  <a:pt x="356201" y="1874468"/>
                  <a:pt x="353915" y="1887804"/>
                  <a:pt x="351249" y="1901329"/>
                </a:cubicBezTo>
                <a:cubicBezTo>
                  <a:pt x="347439" y="1919617"/>
                  <a:pt x="343437" y="1938098"/>
                  <a:pt x="339627" y="1956384"/>
                </a:cubicBezTo>
                <a:cubicBezTo>
                  <a:pt x="337722" y="1965244"/>
                  <a:pt x="335151" y="1974579"/>
                  <a:pt x="335103" y="1983414"/>
                </a:cubicBezTo>
                <a:lnTo>
                  <a:pt x="335103" y="1983415"/>
                </a:lnTo>
                <a:lnTo>
                  <a:pt x="337324" y="1996169"/>
                </a:lnTo>
                <a:lnTo>
                  <a:pt x="345722" y="2007439"/>
                </a:lnTo>
                <a:lnTo>
                  <a:pt x="345723" y="2007441"/>
                </a:lnTo>
                <a:lnTo>
                  <a:pt x="355869" y="2023325"/>
                </a:lnTo>
                <a:lnTo>
                  <a:pt x="346295" y="2038493"/>
                </a:lnTo>
                <a:cubicBezTo>
                  <a:pt x="303622" y="2076214"/>
                  <a:pt x="276951" y="2121936"/>
                  <a:pt x="275047" y="2180230"/>
                </a:cubicBezTo>
                <a:cubicBezTo>
                  <a:pt x="274665" y="2192232"/>
                  <a:pt x="271999" y="2204425"/>
                  <a:pt x="269141" y="2216235"/>
                </a:cubicBezTo>
                <a:cubicBezTo>
                  <a:pt x="267426" y="2223475"/>
                  <a:pt x="265520" y="2232240"/>
                  <a:pt x="260376" y="2236620"/>
                </a:cubicBezTo>
                <a:cubicBezTo>
                  <a:pt x="221133" y="2270721"/>
                  <a:pt x="193890" y="2313204"/>
                  <a:pt x="171981" y="2359498"/>
                </a:cubicBezTo>
                <a:lnTo>
                  <a:pt x="171979" y="2359503"/>
                </a:lnTo>
                <a:lnTo>
                  <a:pt x="160957" y="2385098"/>
                </a:lnTo>
                <a:lnTo>
                  <a:pt x="154076" y="2411693"/>
                </a:lnTo>
                <a:lnTo>
                  <a:pt x="154075" y="2411696"/>
                </a:lnTo>
                <a:lnTo>
                  <a:pt x="154075" y="2411697"/>
                </a:lnTo>
                <a:lnTo>
                  <a:pt x="154242" y="2440224"/>
                </a:lnTo>
                <a:lnTo>
                  <a:pt x="157695" y="2469037"/>
                </a:lnTo>
                <a:lnTo>
                  <a:pt x="154075" y="2411697"/>
                </a:lnTo>
                <a:lnTo>
                  <a:pt x="154076" y="2411693"/>
                </a:lnTo>
                <a:lnTo>
                  <a:pt x="171979" y="2359503"/>
                </a:lnTo>
                <a:lnTo>
                  <a:pt x="171981" y="2359499"/>
                </a:lnTo>
                <a:cubicBezTo>
                  <a:pt x="193890" y="2313205"/>
                  <a:pt x="221133" y="2270722"/>
                  <a:pt x="260376" y="2236621"/>
                </a:cubicBezTo>
                <a:cubicBezTo>
                  <a:pt x="265520" y="2232241"/>
                  <a:pt x="267426" y="2223476"/>
                  <a:pt x="269141" y="2216236"/>
                </a:cubicBezTo>
                <a:cubicBezTo>
                  <a:pt x="271999" y="2204426"/>
                  <a:pt x="274665" y="2192233"/>
                  <a:pt x="275047" y="2180231"/>
                </a:cubicBezTo>
                <a:cubicBezTo>
                  <a:pt x="276951" y="2121937"/>
                  <a:pt x="303622" y="2076215"/>
                  <a:pt x="346295" y="2038494"/>
                </a:cubicBezTo>
                <a:cubicBezTo>
                  <a:pt x="352392" y="2033065"/>
                  <a:pt x="355774" y="2028255"/>
                  <a:pt x="355869" y="2023326"/>
                </a:cubicBezTo>
                <a:lnTo>
                  <a:pt x="355869" y="2023325"/>
                </a:lnTo>
                <a:cubicBezTo>
                  <a:pt x="355964" y="2018396"/>
                  <a:pt x="352773" y="2013347"/>
                  <a:pt x="345723" y="2007440"/>
                </a:cubicBezTo>
                <a:lnTo>
                  <a:pt x="345722" y="2007439"/>
                </a:lnTo>
                <a:lnTo>
                  <a:pt x="335103" y="1983415"/>
                </a:lnTo>
                <a:lnTo>
                  <a:pt x="339627" y="1956385"/>
                </a:lnTo>
                <a:cubicBezTo>
                  <a:pt x="343437" y="1938099"/>
                  <a:pt x="347439" y="1919618"/>
                  <a:pt x="351249" y="1901330"/>
                </a:cubicBezTo>
                <a:cubicBezTo>
                  <a:pt x="353915" y="1887805"/>
                  <a:pt x="356201" y="1874469"/>
                  <a:pt x="359440" y="1861132"/>
                </a:cubicBezTo>
                <a:cubicBezTo>
                  <a:pt x="361965" y="1850750"/>
                  <a:pt x="363668" y="1840630"/>
                  <a:pt x="364317" y="1830762"/>
                </a:cubicBezTo>
                <a:lnTo>
                  <a:pt x="364317" y="1830761"/>
                </a:lnTo>
                <a:lnTo>
                  <a:pt x="362870" y="1801910"/>
                </a:lnTo>
                <a:lnTo>
                  <a:pt x="360397" y="1797098"/>
                </a:lnTo>
                <a:lnTo>
                  <a:pt x="359341" y="1788035"/>
                </a:lnTo>
                <a:cubicBezTo>
                  <a:pt x="354789" y="1774342"/>
                  <a:pt x="347082" y="1761188"/>
                  <a:pt x="335437" y="1748543"/>
                </a:cubicBezTo>
                <a:cubicBezTo>
                  <a:pt x="323531" y="1735684"/>
                  <a:pt x="315815" y="1721016"/>
                  <a:pt x="311981" y="1705180"/>
                </a:cubicBezTo>
                <a:lnTo>
                  <a:pt x="311814" y="1654815"/>
                </a:lnTo>
                <a:lnTo>
                  <a:pt x="314362" y="1647838"/>
                </a:lnTo>
                <a:cubicBezTo>
                  <a:pt x="315243" y="1645528"/>
                  <a:pt x="315814" y="1643385"/>
                  <a:pt x="315052" y="1641861"/>
                </a:cubicBezTo>
                <a:lnTo>
                  <a:pt x="315052" y="1641860"/>
                </a:lnTo>
                <a:lnTo>
                  <a:pt x="308337" y="1608972"/>
                </a:lnTo>
                <a:lnTo>
                  <a:pt x="308338" y="1608967"/>
                </a:lnTo>
                <a:lnTo>
                  <a:pt x="321364" y="1563197"/>
                </a:lnTo>
                <a:lnTo>
                  <a:pt x="327270" y="1548123"/>
                </a:lnTo>
                <a:lnTo>
                  <a:pt x="327690" y="1546330"/>
                </a:lnTo>
                <a:lnTo>
                  <a:pt x="329863" y="1540537"/>
                </a:lnTo>
                <a:lnTo>
                  <a:pt x="334484" y="1517275"/>
                </a:lnTo>
                <a:lnTo>
                  <a:pt x="334485" y="1517269"/>
                </a:lnTo>
                <a:cubicBezTo>
                  <a:pt x="335627" y="1498600"/>
                  <a:pt x="349725" y="1479549"/>
                  <a:pt x="360964" y="1462785"/>
                </a:cubicBezTo>
                <a:cubicBezTo>
                  <a:pt x="366751" y="1454140"/>
                  <a:pt x="372458" y="1445844"/>
                  <a:pt x="376969" y="1437203"/>
                </a:cubicBezTo>
                <a:lnTo>
                  <a:pt x="378247" y="1433200"/>
                </a:lnTo>
                <a:lnTo>
                  <a:pt x="381039" y="1428420"/>
                </a:lnTo>
                <a:lnTo>
                  <a:pt x="385799" y="1409552"/>
                </a:lnTo>
                <a:cubicBezTo>
                  <a:pt x="386468" y="1402869"/>
                  <a:pt x="386111" y="1395726"/>
                  <a:pt x="384396" y="1387915"/>
                </a:cubicBezTo>
                <a:lnTo>
                  <a:pt x="382691" y="1365022"/>
                </a:lnTo>
                <a:lnTo>
                  <a:pt x="390221" y="1339090"/>
                </a:lnTo>
                <a:lnTo>
                  <a:pt x="412401" y="1304664"/>
                </a:lnTo>
                <a:cubicBezTo>
                  <a:pt x="420784" y="1295711"/>
                  <a:pt x="425356" y="1286328"/>
                  <a:pt x="427237" y="1276231"/>
                </a:cubicBezTo>
                <a:lnTo>
                  <a:pt x="427237" y="1276230"/>
                </a:lnTo>
                <a:cubicBezTo>
                  <a:pt x="429119" y="1266133"/>
                  <a:pt x="428309" y="1255322"/>
                  <a:pt x="425928" y="1243511"/>
                </a:cubicBezTo>
                <a:cubicBezTo>
                  <a:pt x="420022" y="1213982"/>
                  <a:pt x="419640" y="1183311"/>
                  <a:pt x="416021" y="1153402"/>
                </a:cubicBezTo>
                <a:cubicBezTo>
                  <a:pt x="415259" y="1146923"/>
                  <a:pt x="412591" y="1138733"/>
                  <a:pt x="408019" y="1134921"/>
                </a:cubicBezTo>
                <a:cubicBezTo>
                  <a:pt x="351249" y="1088247"/>
                  <a:pt x="350677" y="1022523"/>
                  <a:pt x="348009" y="957751"/>
                </a:cubicBezTo>
                <a:lnTo>
                  <a:pt x="347247" y="839638"/>
                </a:lnTo>
                <a:lnTo>
                  <a:pt x="356201" y="800393"/>
                </a:lnTo>
                <a:cubicBezTo>
                  <a:pt x="368204" y="775818"/>
                  <a:pt x="383824" y="753149"/>
                  <a:pt x="396017" y="728762"/>
                </a:cubicBezTo>
                <a:cubicBezTo>
                  <a:pt x="400781" y="719620"/>
                  <a:pt x="400971" y="707808"/>
                  <a:pt x="401733" y="697139"/>
                </a:cubicBezTo>
                <a:close/>
                <a:moveTo>
                  <a:pt x="401733" y="519586"/>
                </a:moveTo>
                <a:lnTo>
                  <a:pt x="401733" y="519587"/>
                </a:lnTo>
                <a:lnTo>
                  <a:pt x="416855" y="579573"/>
                </a:lnTo>
                <a:lnTo>
                  <a:pt x="405544" y="641129"/>
                </a:lnTo>
                <a:lnTo>
                  <a:pt x="405543" y="641130"/>
                </a:lnTo>
                <a:cubicBezTo>
                  <a:pt x="402114" y="649227"/>
                  <a:pt x="401543" y="658514"/>
                  <a:pt x="401638" y="668134"/>
                </a:cubicBezTo>
                <a:lnTo>
                  <a:pt x="401638" y="668135"/>
                </a:lnTo>
                <a:lnTo>
                  <a:pt x="405543" y="641131"/>
                </a:lnTo>
                <a:lnTo>
                  <a:pt x="405544" y="641129"/>
                </a:lnTo>
                <a:lnTo>
                  <a:pt x="414887" y="610003"/>
                </a:lnTo>
                <a:lnTo>
                  <a:pt x="416855" y="579573"/>
                </a:lnTo>
                <a:lnTo>
                  <a:pt x="416855" y="579572"/>
                </a:lnTo>
                <a:cubicBezTo>
                  <a:pt x="415879" y="559449"/>
                  <a:pt x="410497" y="539589"/>
                  <a:pt x="401733" y="519586"/>
                </a:cubicBezTo>
                <a:close/>
                <a:moveTo>
                  <a:pt x="0" y="0"/>
                </a:moveTo>
                <a:lnTo>
                  <a:pt x="420949" y="0"/>
                </a:lnTo>
                <a:lnTo>
                  <a:pt x="432976" y="20461"/>
                </a:lnTo>
                <a:cubicBezTo>
                  <a:pt x="438406" y="27938"/>
                  <a:pt x="442585" y="33463"/>
                  <a:pt x="445520" y="38068"/>
                </a:cubicBezTo>
                <a:lnTo>
                  <a:pt x="450598" y="50155"/>
                </a:lnTo>
                <a:lnTo>
                  <a:pt x="448246" y="62921"/>
                </a:lnTo>
                <a:cubicBezTo>
                  <a:pt x="446228" y="67979"/>
                  <a:pt x="442978" y="74182"/>
                  <a:pt x="438500" y="82564"/>
                </a:cubicBezTo>
                <a:cubicBezTo>
                  <a:pt x="434118" y="90566"/>
                  <a:pt x="431452" y="100472"/>
                  <a:pt x="424974" y="106379"/>
                </a:cubicBezTo>
                <a:cubicBezTo>
                  <a:pt x="408496" y="121429"/>
                  <a:pt x="402257" y="138241"/>
                  <a:pt x="400733" y="155910"/>
                </a:cubicBezTo>
                <a:lnTo>
                  <a:pt x="400733" y="155911"/>
                </a:lnTo>
                <a:lnTo>
                  <a:pt x="404781" y="210585"/>
                </a:lnTo>
                <a:lnTo>
                  <a:pt x="404399" y="230399"/>
                </a:lnTo>
                <a:cubicBezTo>
                  <a:pt x="398399" y="242877"/>
                  <a:pt x="396447" y="254402"/>
                  <a:pt x="398042" y="265523"/>
                </a:cubicBezTo>
                <a:lnTo>
                  <a:pt x="398042" y="265524"/>
                </a:lnTo>
                <a:cubicBezTo>
                  <a:pt x="399638" y="276644"/>
                  <a:pt x="404781" y="287361"/>
                  <a:pt x="412973" y="298220"/>
                </a:cubicBezTo>
                <a:lnTo>
                  <a:pt x="427308" y="328367"/>
                </a:lnTo>
                <a:lnTo>
                  <a:pt x="417926" y="361084"/>
                </a:lnTo>
                <a:lnTo>
                  <a:pt x="417925" y="361085"/>
                </a:lnTo>
                <a:cubicBezTo>
                  <a:pt x="398494" y="385851"/>
                  <a:pt x="388302" y="411474"/>
                  <a:pt x="386040" y="437906"/>
                </a:cubicBezTo>
                <a:lnTo>
                  <a:pt x="386040" y="437907"/>
                </a:lnTo>
                <a:lnTo>
                  <a:pt x="388431" y="478157"/>
                </a:lnTo>
                <a:lnTo>
                  <a:pt x="401733" y="519585"/>
                </a:lnTo>
                <a:lnTo>
                  <a:pt x="386040" y="437907"/>
                </a:lnTo>
                <a:lnTo>
                  <a:pt x="395544" y="398872"/>
                </a:lnTo>
                <a:cubicBezTo>
                  <a:pt x="400804" y="386066"/>
                  <a:pt x="408210" y="373469"/>
                  <a:pt x="417925" y="361086"/>
                </a:cubicBezTo>
                <a:lnTo>
                  <a:pt x="417926" y="361084"/>
                </a:lnTo>
                <a:lnTo>
                  <a:pt x="426528" y="344511"/>
                </a:lnTo>
                <a:lnTo>
                  <a:pt x="427308" y="328367"/>
                </a:lnTo>
                <a:lnTo>
                  <a:pt x="427308" y="328366"/>
                </a:lnTo>
                <a:cubicBezTo>
                  <a:pt x="425642" y="317793"/>
                  <a:pt x="420022" y="307649"/>
                  <a:pt x="412973" y="298219"/>
                </a:cubicBezTo>
                <a:lnTo>
                  <a:pt x="398042" y="265523"/>
                </a:lnTo>
                <a:lnTo>
                  <a:pt x="404399" y="230400"/>
                </a:lnTo>
                <a:cubicBezTo>
                  <a:pt x="407067" y="224873"/>
                  <a:pt x="405733" y="217063"/>
                  <a:pt x="404781" y="210585"/>
                </a:cubicBezTo>
                <a:lnTo>
                  <a:pt x="404781" y="210584"/>
                </a:lnTo>
                <a:lnTo>
                  <a:pt x="400733" y="155911"/>
                </a:lnTo>
                <a:lnTo>
                  <a:pt x="407246" y="130163"/>
                </a:lnTo>
                <a:cubicBezTo>
                  <a:pt x="411056" y="121870"/>
                  <a:pt x="416735" y="113905"/>
                  <a:pt x="424974" y="106380"/>
                </a:cubicBezTo>
                <a:cubicBezTo>
                  <a:pt x="431452" y="100473"/>
                  <a:pt x="434118" y="90567"/>
                  <a:pt x="438500" y="82565"/>
                </a:cubicBezTo>
                <a:cubicBezTo>
                  <a:pt x="447455" y="65801"/>
                  <a:pt x="451503" y="57752"/>
                  <a:pt x="450598" y="50156"/>
                </a:cubicBezTo>
                <a:lnTo>
                  <a:pt x="450598" y="50155"/>
                </a:lnTo>
                <a:cubicBezTo>
                  <a:pt x="449693" y="42558"/>
                  <a:pt x="443835" y="35415"/>
                  <a:pt x="432976" y="20460"/>
                </a:cubicBezTo>
                <a:lnTo>
                  <a:pt x="420949" y="0"/>
                </a:lnTo>
                <a:lnTo>
                  <a:pt x="4543952" y="0"/>
                </a:lnTo>
                <a:lnTo>
                  <a:pt x="4543952" y="3333748"/>
                </a:lnTo>
                <a:lnTo>
                  <a:pt x="284400" y="3333748"/>
                </a:lnTo>
                <a:lnTo>
                  <a:pt x="112147" y="3333748"/>
                </a:lnTo>
                <a:lnTo>
                  <a:pt x="102447" y="3291263"/>
                </a:lnTo>
                <a:cubicBezTo>
                  <a:pt x="96923" y="3268782"/>
                  <a:pt x="87016" y="3247066"/>
                  <a:pt x="83396" y="3224205"/>
                </a:cubicBezTo>
                <a:cubicBezTo>
                  <a:pt x="74824" y="3169911"/>
                  <a:pt x="68728" y="3115235"/>
                  <a:pt x="61870" y="3060559"/>
                </a:cubicBezTo>
                <a:cubicBezTo>
                  <a:pt x="54821" y="3004171"/>
                  <a:pt x="47391" y="2947972"/>
                  <a:pt x="41105" y="2891580"/>
                </a:cubicBezTo>
                <a:cubicBezTo>
                  <a:pt x="37865" y="2860719"/>
                  <a:pt x="37295" y="2829666"/>
                  <a:pt x="34247" y="2798805"/>
                </a:cubicBezTo>
                <a:cubicBezTo>
                  <a:pt x="31579" y="2771752"/>
                  <a:pt x="26626" y="2744891"/>
                  <a:pt x="23386" y="2717840"/>
                </a:cubicBezTo>
                <a:cubicBezTo>
                  <a:pt x="20720" y="2694407"/>
                  <a:pt x="19196" y="2670784"/>
                  <a:pt x="16528" y="2647352"/>
                </a:cubicBezTo>
                <a:cubicBezTo>
                  <a:pt x="12148" y="2609822"/>
                  <a:pt x="7194" y="2572483"/>
                  <a:pt x="2622" y="2535144"/>
                </a:cubicBezTo>
                <a:lnTo>
                  <a:pt x="0" y="2517516"/>
                </a:lnTo>
                <a:lnTo>
                  <a:pt x="0" y="2476684"/>
                </a:lnTo>
                <a:lnTo>
                  <a:pt x="3670" y="2433342"/>
                </a:lnTo>
                <a:lnTo>
                  <a:pt x="0" y="2388258"/>
                </a:lnTo>
                <a:lnTo>
                  <a:pt x="0" y="2362148"/>
                </a:lnTo>
                <a:lnTo>
                  <a:pt x="1098" y="2340065"/>
                </a:lnTo>
                <a:cubicBezTo>
                  <a:pt x="7576" y="2315108"/>
                  <a:pt x="16720" y="2290916"/>
                  <a:pt x="24720" y="2266339"/>
                </a:cubicBezTo>
                <a:cubicBezTo>
                  <a:pt x="25672" y="2263671"/>
                  <a:pt x="25864" y="2260433"/>
                  <a:pt x="26434" y="2257577"/>
                </a:cubicBezTo>
                <a:cubicBezTo>
                  <a:pt x="29675" y="2241382"/>
                  <a:pt x="32913" y="2225381"/>
                  <a:pt x="35771" y="2209187"/>
                </a:cubicBezTo>
                <a:cubicBezTo>
                  <a:pt x="37295" y="2200425"/>
                  <a:pt x="37485" y="2191470"/>
                  <a:pt x="38819" y="2182706"/>
                </a:cubicBezTo>
                <a:cubicBezTo>
                  <a:pt x="44153" y="2148797"/>
                  <a:pt x="35199" y="2111458"/>
                  <a:pt x="58250" y="2082119"/>
                </a:cubicBezTo>
                <a:cubicBezTo>
                  <a:pt x="73110" y="2063068"/>
                  <a:pt x="69680" y="2044589"/>
                  <a:pt x="67394" y="2024207"/>
                </a:cubicBezTo>
                <a:cubicBezTo>
                  <a:pt x="65680" y="2008774"/>
                  <a:pt x="66252" y="1992962"/>
                  <a:pt x="66060" y="1977341"/>
                </a:cubicBezTo>
                <a:cubicBezTo>
                  <a:pt x="65490" y="1949908"/>
                  <a:pt x="65298" y="1922475"/>
                  <a:pt x="64346" y="1895042"/>
                </a:cubicBezTo>
                <a:cubicBezTo>
                  <a:pt x="63966" y="1886278"/>
                  <a:pt x="59202" y="1877326"/>
                  <a:pt x="59964" y="1868752"/>
                </a:cubicBezTo>
                <a:cubicBezTo>
                  <a:pt x="63584" y="1829126"/>
                  <a:pt x="69300" y="1789501"/>
                  <a:pt x="72538" y="1749876"/>
                </a:cubicBezTo>
                <a:cubicBezTo>
                  <a:pt x="74442" y="1727397"/>
                  <a:pt x="70824" y="1704344"/>
                  <a:pt x="73490" y="1682055"/>
                </a:cubicBezTo>
                <a:cubicBezTo>
                  <a:pt x="76538" y="1656338"/>
                  <a:pt x="84348" y="1631192"/>
                  <a:pt x="89113" y="1605663"/>
                </a:cubicBezTo>
                <a:cubicBezTo>
                  <a:pt x="90445" y="1598614"/>
                  <a:pt x="88731" y="1590804"/>
                  <a:pt x="88351" y="1583374"/>
                </a:cubicBezTo>
                <a:cubicBezTo>
                  <a:pt x="87968" y="1574992"/>
                  <a:pt x="87206" y="1566799"/>
                  <a:pt x="87016" y="1558417"/>
                </a:cubicBezTo>
                <a:cubicBezTo>
                  <a:pt x="86634" y="1532888"/>
                  <a:pt x="87206" y="1507361"/>
                  <a:pt x="85872" y="1481833"/>
                </a:cubicBezTo>
                <a:cubicBezTo>
                  <a:pt x="85110" y="1466212"/>
                  <a:pt x="77300" y="1449829"/>
                  <a:pt x="80158" y="1435349"/>
                </a:cubicBezTo>
                <a:cubicBezTo>
                  <a:pt x="85682" y="1405822"/>
                  <a:pt x="73300" y="1376293"/>
                  <a:pt x="83586" y="1346766"/>
                </a:cubicBezTo>
                <a:cubicBezTo>
                  <a:pt x="86634" y="1337620"/>
                  <a:pt x="79014" y="1325047"/>
                  <a:pt x="78634" y="1313997"/>
                </a:cubicBezTo>
                <a:cubicBezTo>
                  <a:pt x="77682" y="1286374"/>
                  <a:pt x="77872" y="1258751"/>
                  <a:pt x="78062" y="1231128"/>
                </a:cubicBezTo>
                <a:cubicBezTo>
                  <a:pt x="78252" y="1206361"/>
                  <a:pt x="75586" y="1180642"/>
                  <a:pt x="80920" y="1156830"/>
                </a:cubicBezTo>
                <a:cubicBezTo>
                  <a:pt x="86634" y="1131873"/>
                  <a:pt x="85872" y="1109394"/>
                  <a:pt x="79396" y="1085199"/>
                </a:cubicBezTo>
                <a:cubicBezTo>
                  <a:pt x="75014" y="1068625"/>
                  <a:pt x="74442" y="1051098"/>
                  <a:pt x="73110" y="1033954"/>
                </a:cubicBezTo>
                <a:cubicBezTo>
                  <a:pt x="71586" y="1015475"/>
                  <a:pt x="75586" y="995090"/>
                  <a:pt x="69300" y="978326"/>
                </a:cubicBezTo>
                <a:cubicBezTo>
                  <a:pt x="50629" y="928412"/>
                  <a:pt x="46629" y="877166"/>
                  <a:pt x="46629" y="824969"/>
                </a:cubicBezTo>
                <a:cubicBezTo>
                  <a:pt x="46629" y="815442"/>
                  <a:pt x="49295" y="805726"/>
                  <a:pt x="52153" y="796584"/>
                </a:cubicBezTo>
                <a:cubicBezTo>
                  <a:pt x="69300" y="743240"/>
                  <a:pt x="67776" y="689708"/>
                  <a:pt x="57297" y="635414"/>
                </a:cubicBezTo>
                <a:cubicBezTo>
                  <a:pt x="55011" y="624174"/>
                  <a:pt x="54629" y="611601"/>
                  <a:pt x="56915" y="600361"/>
                </a:cubicBezTo>
                <a:cubicBezTo>
                  <a:pt x="63584" y="568736"/>
                  <a:pt x="74634" y="538065"/>
                  <a:pt x="79396" y="506250"/>
                </a:cubicBezTo>
                <a:cubicBezTo>
                  <a:pt x="87206" y="453672"/>
                  <a:pt x="60918" y="408141"/>
                  <a:pt x="43771" y="361085"/>
                </a:cubicBezTo>
                <a:cubicBezTo>
                  <a:pt x="31627" y="327508"/>
                  <a:pt x="8016" y="297682"/>
                  <a:pt x="426" y="262524"/>
                </a:cubicBezTo>
                <a:lnTo>
                  <a:pt x="0" y="249644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A2CA5F-1362-4803-A687-3BE653703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4816532" y="-1"/>
            <a:chExt cx="874716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1F7F0E-65F7-4AFA-953C-4A6425C00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E18D52-98BA-4BFC-BC5A-4FB8A15F0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0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CAA2C8-02B8-2B15-DD31-B92B48925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AC8172-FC7E-C59D-38EB-6DF7D15D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052195"/>
          </a:xfrm>
        </p:spPr>
        <p:txBody>
          <a:bodyPr>
            <a:normAutofit/>
          </a:bodyPr>
          <a:lstStyle/>
          <a:p>
            <a:r>
              <a:rPr lang="cs-CZ" sz="4000" dirty="0"/>
              <a:t>Návrhy a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B7182-3B58-9F69-FE8A-E07A4E61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37" y="1756020"/>
            <a:ext cx="4693783" cy="417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Odolné radiální kolo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Pokročilé materiály:</a:t>
            </a:r>
            <a:r>
              <a:rPr lang="cs-CZ" sz="1800" dirty="0"/>
              <a:t> </a:t>
            </a:r>
            <a:r>
              <a:rPr lang="cs-CZ" sz="1800" dirty="0" err="1"/>
              <a:t>Hardox</a:t>
            </a:r>
            <a:r>
              <a:rPr lang="cs-CZ" sz="1800" dirty="0"/>
              <a:t> nebo nerezová ocel.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Konstrukční návrh:</a:t>
            </a:r>
            <a:r>
              <a:rPr lang="cs-CZ" sz="1800" dirty="0"/>
              <a:t> Zesílení náboje.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Opatření:</a:t>
            </a:r>
            <a:r>
              <a:rPr lang="cs-CZ" sz="1800" dirty="0"/>
              <a:t> Laboratorní testy a zpětná vazba z terénu.</a:t>
            </a:r>
          </a:p>
          <a:p>
            <a:pPr marL="0" indent="0">
              <a:buNone/>
            </a:pPr>
            <a:r>
              <a:rPr lang="cs-CZ" sz="1800" b="1" dirty="0"/>
              <a:t>Obecná doporučení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Sledování trendů a výzkum:</a:t>
            </a:r>
            <a:r>
              <a:rPr lang="cs-CZ" sz="1800" dirty="0"/>
              <a:t> Pravidelné sledování a výzkum nových technologií.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Interdisciplinární spolupráce:</a:t>
            </a:r>
            <a:r>
              <a:rPr lang="cs-CZ" sz="1800" dirty="0"/>
              <a:t> Spolupráce s výzkumnými institucemi a univerzitami</a:t>
            </a:r>
          </a:p>
          <a:p>
            <a:endParaRPr lang="cs-CZ" sz="700" dirty="0"/>
          </a:p>
        </p:txBody>
      </p:sp>
    </p:spTree>
    <p:extLst>
      <p:ext uri="{BB962C8B-B14F-4D97-AF65-F5344CB8AC3E}">
        <p14:creationId xmlns:p14="http://schemas.microsoft.com/office/powerpoint/2010/main" val="361434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220D1-D91C-6ED5-8C6A-C6DD5370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pozornost!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30F1F5-B1BD-9C64-A971-0EF24CE3EC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4" b="89974" l="6316" r="90000">
                        <a14:foregroundMark x1="47237" y1="52083" x2="47237" y2="52083"/>
                        <a14:foregroundMark x1="39079" y1="43359" x2="43421" y2="48958"/>
                        <a14:foregroundMark x1="65263" y1="23698" x2="73158" y2="33464"/>
                        <a14:foregroundMark x1="23158" y1="26042" x2="18684" y2="35156"/>
                        <a14:foregroundMark x1="13947" y1="75521" x2="14474" y2="79557"/>
                        <a14:foregroundMark x1="6316" y1="43359" x2="6316" y2="44922"/>
                        <a14:foregroundMark x1="58947" y1="8854" x2="60789" y2="8854"/>
                        <a14:foregroundMark x1="77368" y1="73828" x2="46579" y2="76432"/>
                        <a14:foregroundMark x1="53289" y1="71224" x2="53026" y2="73828"/>
                        <a14:foregroundMark x1="41447" y1="72526" x2="43289" y2="78255"/>
                        <a14:foregroundMark x1="45263" y1="72786" x2="43158" y2="81901"/>
                        <a14:foregroundMark x1="43158" y1="81901" x2="43289" y2="79818"/>
                        <a14:foregroundMark x1="50658" y1="74870" x2="50132" y2="85547"/>
                        <a14:foregroundMark x1="50132" y1="85547" x2="68158" y2="71224"/>
                        <a14:foregroundMark x1="68158" y1="71224" x2="56184" y2="73047"/>
                        <a14:foregroundMark x1="56184" y1="73047" x2="49737" y2="72135"/>
                        <a14:foregroundMark x1="66711" y1="75000" x2="68158" y2="85547"/>
                        <a14:foregroundMark x1="68158" y1="85547" x2="69474" y2="85417"/>
                        <a14:foregroundMark x1="61184" y1="81510" x2="58684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" b="1630"/>
          <a:stretch/>
        </p:blipFill>
        <p:spPr bwMode="auto">
          <a:xfrm>
            <a:off x="5940177" y="666728"/>
            <a:ext cx="5500630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42C30-1C30-0493-6800-26AB1595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6" y="153745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 dirty="0"/>
              <a:t>Dotazy oponenta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2E4D2E6-F6D6-9EC7-3E5C-097E0D40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500" dirty="0"/>
              <a:t>Jaké konkrétní výhody přináší použití navržených materiálů oproti stávajícím materiálům z hlediska dlouhodobé spolehlivosti?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/>
              <a:t>Jaké kroky by bylo nutné podniknout pro implementaci navržených změn ve výrobním procesu firmy?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/>
              <a:t>Bylo by možné provést experimentální testování navrženého oběžného kola a porovnat jeho výkonnost s existujícími produkty? </a:t>
            </a:r>
          </a:p>
        </p:txBody>
      </p:sp>
      <p:pic>
        <p:nvPicPr>
          <p:cNvPr id="6" name="Obrázek 5" descr="Obsah obrázku Grafika, kruh, grafický design, typografie&#10;&#10;Popis byl vytvořen automaticky">
            <a:extLst>
              <a:ext uri="{FF2B5EF4-FFF2-40B4-BE49-F238E27FC236}">
                <a16:creationId xmlns:a16="http://schemas.microsoft.com/office/drawing/2014/main" id="{372BA094-8B03-9550-DCED-37CB3768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7" y="1433905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42C30-1C30-0493-6800-26AB1595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Dotazy oponenta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2E4D2E6-F6D6-9EC7-3E5C-097E0D40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800">
                <a:solidFill>
                  <a:schemeClr val="tx2"/>
                </a:solidFill>
              </a:rPr>
              <a:t>Jaké konkrétní výhody přináší použití navržených materiálů oproti stávajícím materiálům z hlediska dlouhodobé spolehlivosti?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 descr="Obsah obrázku Grafika, kruh, grafický design, typografie&#10;&#10;Popis byl vytvořen automaticky">
            <a:extLst>
              <a:ext uri="{FF2B5EF4-FFF2-40B4-BE49-F238E27FC236}">
                <a16:creationId xmlns:a16="http://schemas.microsoft.com/office/drawing/2014/main" id="{372BA094-8B03-9550-DCED-37CB3768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0E825D-01BF-6134-6F50-4EE6ED02E0B9}"/>
              </a:ext>
            </a:extLst>
          </p:cNvPr>
          <p:cNvSpPr txBox="1"/>
          <p:nvPr/>
        </p:nvSpPr>
        <p:spPr>
          <a:xfrm>
            <a:off x="1163583" y="4587325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Odpověď: Vyšší spolehlivost, delší životnost a nižší provozní náklady.</a:t>
            </a:r>
          </a:p>
        </p:txBody>
      </p:sp>
    </p:spTree>
    <p:extLst>
      <p:ext uri="{BB962C8B-B14F-4D97-AF65-F5344CB8AC3E}">
        <p14:creationId xmlns:p14="http://schemas.microsoft.com/office/powerpoint/2010/main" val="48326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42C30-1C30-0493-6800-26AB1595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Dotazy oponenta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2E4D2E6-F6D6-9EC7-3E5C-097E0D40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1800" dirty="0"/>
              <a:t>Jaké kroky by bylo nutné podniknout pro implementaci navržených změn ve výrobním procesu firmy?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 descr="Obsah obrázku Grafika, kruh, grafický design, typografie&#10;&#10;Popis byl vytvořen automaticky">
            <a:extLst>
              <a:ext uri="{FF2B5EF4-FFF2-40B4-BE49-F238E27FC236}">
                <a16:creationId xmlns:a16="http://schemas.microsoft.com/office/drawing/2014/main" id="{372BA094-8B03-9550-DCED-37CB3768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0E825D-01BF-6134-6F50-4EE6ED02E0B9}"/>
              </a:ext>
            </a:extLst>
          </p:cNvPr>
          <p:cNvSpPr txBox="1"/>
          <p:nvPr/>
        </p:nvSpPr>
        <p:spPr>
          <a:xfrm>
            <a:off x="804671" y="4505029"/>
            <a:ext cx="404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Odpověď: V podstatě by se nejednalo o žádné zásadní změny. Firma je dostatečně vybavená na testování nových prototypů ventilátorů, jelikož disponuje vlastní zkušebnou</a:t>
            </a:r>
          </a:p>
        </p:txBody>
      </p:sp>
    </p:spTree>
    <p:extLst>
      <p:ext uri="{BB962C8B-B14F-4D97-AF65-F5344CB8AC3E}">
        <p14:creationId xmlns:p14="http://schemas.microsoft.com/office/powerpoint/2010/main" val="32725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42C30-1C30-0493-6800-26AB1595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Dotazy oponenta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2E4D2E6-F6D6-9EC7-3E5C-097E0D40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1800" dirty="0"/>
              <a:t>Bylo by možné provést experimentální testování navrženého oběžného kola a porovnat jeho výkonnost s existujícími produkty?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 descr="Obsah obrázku Grafika, kruh, grafický design, typografie&#10;&#10;Popis byl vytvořen automaticky">
            <a:extLst>
              <a:ext uri="{FF2B5EF4-FFF2-40B4-BE49-F238E27FC236}">
                <a16:creationId xmlns:a16="http://schemas.microsoft.com/office/drawing/2014/main" id="{372BA094-8B03-9550-DCED-37CB3768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0E825D-01BF-6134-6F50-4EE6ED02E0B9}"/>
              </a:ext>
            </a:extLst>
          </p:cNvPr>
          <p:cNvSpPr txBox="1"/>
          <p:nvPr/>
        </p:nvSpPr>
        <p:spPr>
          <a:xfrm>
            <a:off x="804671" y="4505029"/>
            <a:ext cx="404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Odpověď: Určitě ano, je možné vytvořit prototyp ventilátoru a na zkušebně otestovat jeho parametry a porovnat je s parametry stávajících ventilátorů.</a:t>
            </a:r>
          </a:p>
        </p:txBody>
      </p:sp>
    </p:spTree>
    <p:extLst>
      <p:ext uri="{BB962C8B-B14F-4D97-AF65-F5344CB8AC3E}">
        <p14:creationId xmlns:p14="http://schemas.microsoft.com/office/powerpoint/2010/main" val="230562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D485ED-328F-4350-AB3E-F6EA4514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484" y="837483"/>
            <a:ext cx="10500646" cy="4843095"/>
          </a:xfrm>
          <a:custGeom>
            <a:avLst/>
            <a:gdLst>
              <a:gd name="connsiteX0" fmla="*/ 0 w 10052180"/>
              <a:gd name="connsiteY0" fmla="*/ 0 h 4650769"/>
              <a:gd name="connsiteX1" fmla="*/ 10052180 w 10052180"/>
              <a:gd name="connsiteY1" fmla="*/ 0 h 4650769"/>
              <a:gd name="connsiteX2" fmla="*/ 10052180 w 10052180"/>
              <a:gd name="connsiteY2" fmla="*/ 4571218 h 4650769"/>
              <a:gd name="connsiteX3" fmla="*/ 10050702 w 10052180"/>
              <a:gd name="connsiteY3" fmla="*/ 4571562 h 4650769"/>
              <a:gd name="connsiteX4" fmla="*/ 10001878 w 10052180"/>
              <a:gd name="connsiteY4" fmla="*/ 4572066 h 4650769"/>
              <a:gd name="connsiteX5" fmla="*/ 9969638 w 10052180"/>
              <a:gd name="connsiteY5" fmla="*/ 4575824 h 4650769"/>
              <a:gd name="connsiteX6" fmla="*/ 9864299 w 10052180"/>
              <a:gd name="connsiteY6" fmla="*/ 4580290 h 4650769"/>
              <a:gd name="connsiteX7" fmla="*/ 9796089 w 10052180"/>
              <a:gd name="connsiteY7" fmla="*/ 4591897 h 4650769"/>
              <a:gd name="connsiteX8" fmla="*/ 9658617 w 10052180"/>
              <a:gd name="connsiteY8" fmla="*/ 4628572 h 4650769"/>
              <a:gd name="connsiteX9" fmla="*/ 9605787 w 10052180"/>
              <a:gd name="connsiteY9" fmla="*/ 4633374 h 4650769"/>
              <a:gd name="connsiteX10" fmla="*/ 9408928 w 10052180"/>
              <a:gd name="connsiteY10" fmla="*/ 4634030 h 4650769"/>
              <a:gd name="connsiteX11" fmla="*/ 9290980 w 10052180"/>
              <a:gd name="connsiteY11" fmla="*/ 4628234 h 4650769"/>
              <a:gd name="connsiteX12" fmla="*/ 9195937 w 10052180"/>
              <a:gd name="connsiteY12" fmla="*/ 4629562 h 4650769"/>
              <a:gd name="connsiteX13" fmla="*/ 9091821 w 10052180"/>
              <a:gd name="connsiteY13" fmla="*/ 4619955 h 4650769"/>
              <a:gd name="connsiteX14" fmla="*/ 9005324 w 10052180"/>
              <a:gd name="connsiteY14" fmla="*/ 4627981 h 4650769"/>
              <a:gd name="connsiteX15" fmla="*/ 8911383 w 10052180"/>
              <a:gd name="connsiteY15" fmla="*/ 4634700 h 4650769"/>
              <a:gd name="connsiteX16" fmla="*/ 8853295 w 10052180"/>
              <a:gd name="connsiteY16" fmla="*/ 4644792 h 4650769"/>
              <a:gd name="connsiteX17" fmla="*/ 8813991 w 10052180"/>
              <a:gd name="connsiteY17" fmla="*/ 4634596 h 4650769"/>
              <a:gd name="connsiteX18" fmla="*/ 8687179 w 10052180"/>
              <a:gd name="connsiteY18" fmla="*/ 4588065 h 4650769"/>
              <a:gd name="connsiteX19" fmla="*/ 8623955 w 10052180"/>
              <a:gd name="connsiteY19" fmla="*/ 4578046 h 4650769"/>
              <a:gd name="connsiteX20" fmla="*/ 8622786 w 10052180"/>
              <a:gd name="connsiteY20" fmla="*/ 4577305 h 4650769"/>
              <a:gd name="connsiteX21" fmla="*/ 8600904 w 10052180"/>
              <a:gd name="connsiteY21" fmla="*/ 4582918 h 4650769"/>
              <a:gd name="connsiteX22" fmla="*/ 8433071 w 10052180"/>
              <a:gd name="connsiteY22" fmla="*/ 4606234 h 4650769"/>
              <a:gd name="connsiteX23" fmla="*/ 8318071 w 10052180"/>
              <a:gd name="connsiteY23" fmla="*/ 4586590 h 4650769"/>
              <a:gd name="connsiteX24" fmla="*/ 8242424 w 10052180"/>
              <a:gd name="connsiteY24" fmla="*/ 4566486 h 4650769"/>
              <a:gd name="connsiteX25" fmla="*/ 8193517 w 10052180"/>
              <a:gd name="connsiteY25" fmla="*/ 4551756 h 4650769"/>
              <a:gd name="connsiteX26" fmla="*/ 8156253 w 10052180"/>
              <a:gd name="connsiteY26" fmla="*/ 4539485 h 4650769"/>
              <a:gd name="connsiteX27" fmla="*/ 8105237 w 10052180"/>
              <a:gd name="connsiteY27" fmla="*/ 4530754 h 4650769"/>
              <a:gd name="connsiteX28" fmla="*/ 8012182 w 10052180"/>
              <a:gd name="connsiteY28" fmla="*/ 4569955 h 4650769"/>
              <a:gd name="connsiteX29" fmla="*/ 7873023 w 10052180"/>
              <a:gd name="connsiteY29" fmla="*/ 4594395 h 4650769"/>
              <a:gd name="connsiteX30" fmla="*/ 7766598 w 10052180"/>
              <a:gd name="connsiteY30" fmla="*/ 4583182 h 4650769"/>
              <a:gd name="connsiteX31" fmla="*/ 7739745 w 10052180"/>
              <a:gd name="connsiteY31" fmla="*/ 4588115 h 4650769"/>
              <a:gd name="connsiteX32" fmla="*/ 7616434 w 10052180"/>
              <a:gd name="connsiteY32" fmla="*/ 4564808 h 4650769"/>
              <a:gd name="connsiteX33" fmla="*/ 7431215 w 10052180"/>
              <a:gd name="connsiteY33" fmla="*/ 4552516 h 4650769"/>
              <a:gd name="connsiteX34" fmla="*/ 7237422 w 10052180"/>
              <a:gd name="connsiteY34" fmla="*/ 4498285 h 4650769"/>
              <a:gd name="connsiteX35" fmla="*/ 7011658 w 10052180"/>
              <a:gd name="connsiteY35" fmla="*/ 4451218 h 4650769"/>
              <a:gd name="connsiteX36" fmla="*/ 6867111 w 10052180"/>
              <a:gd name="connsiteY36" fmla="*/ 4419048 h 4650769"/>
              <a:gd name="connsiteX37" fmla="*/ 6712288 w 10052180"/>
              <a:gd name="connsiteY37" fmla="*/ 4430721 h 4650769"/>
              <a:gd name="connsiteX38" fmla="*/ 6543149 w 10052180"/>
              <a:gd name="connsiteY38" fmla="*/ 4429858 h 4650769"/>
              <a:gd name="connsiteX39" fmla="*/ 6393064 w 10052180"/>
              <a:gd name="connsiteY39" fmla="*/ 4406561 h 4650769"/>
              <a:gd name="connsiteX40" fmla="*/ 6303049 w 10052180"/>
              <a:gd name="connsiteY40" fmla="*/ 4399385 h 4650769"/>
              <a:gd name="connsiteX41" fmla="*/ 6268511 w 10052180"/>
              <a:gd name="connsiteY41" fmla="*/ 4407283 h 4650769"/>
              <a:gd name="connsiteX42" fmla="*/ 6220512 w 10052180"/>
              <a:gd name="connsiteY42" fmla="*/ 4411171 h 4650769"/>
              <a:gd name="connsiteX43" fmla="*/ 6135538 w 10052180"/>
              <a:gd name="connsiteY43" fmla="*/ 4426253 h 4650769"/>
              <a:gd name="connsiteX44" fmla="*/ 6031127 w 10052180"/>
              <a:gd name="connsiteY44" fmla="*/ 4420204 h 4650769"/>
              <a:gd name="connsiteX45" fmla="*/ 5969808 w 10052180"/>
              <a:gd name="connsiteY45" fmla="*/ 4408049 h 4650769"/>
              <a:gd name="connsiteX46" fmla="*/ 5944950 w 10052180"/>
              <a:gd name="connsiteY46" fmla="*/ 4393767 h 4650769"/>
              <a:gd name="connsiteX47" fmla="*/ 5509282 w 10052180"/>
              <a:gd name="connsiteY47" fmla="*/ 4393767 h 4650769"/>
              <a:gd name="connsiteX48" fmla="*/ 5488183 w 10052180"/>
              <a:gd name="connsiteY48" fmla="*/ 4398554 h 4650769"/>
              <a:gd name="connsiteX49" fmla="*/ 5481447 w 10052180"/>
              <a:gd name="connsiteY49" fmla="*/ 4395975 h 4650769"/>
              <a:gd name="connsiteX50" fmla="*/ 5473864 w 10052180"/>
              <a:gd name="connsiteY50" fmla="*/ 4393767 h 4650769"/>
              <a:gd name="connsiteX51" fmla="*/ 5441368 w 10052180"/>
              <a:gd name="connsiteY51" fmla="*/ 4393767 h 4650769"/>
              <a:gd name="connsiteX52" fmla="*/ 5427734 w 10052180"/>
              <a:gd name="connsiteY52" fmla="*/ 4401537 h 4650769"/>
              <a:gd name="connsiteX53" fmla="*/ 5412372 w 10052180"/>
              <a:gd name="connsiteY53" fmla="*/ 4394628 h 4650769"/>
              <a:gd name="connsiteX54" fmla="*/ 5412559 w 10052180"/>
              <a:gd name="connsiteY54" fmla="*/ 4393767 h 4650769"/>
              <a:gd name="connsiteX55" fmla="*/ 5182205 w 10052180"/>
              <a:gd name="connsiteY55" fmla="*/ 4393767 h 4650769"/>
              <a:gd name="connsiteX56" fmla="*/ 5167180 w 10052180"/>
              <a:gd name="connsiteY56" fmla="*/ 4401547 h 4650769"/>
              <a:gd name="connsiteX57" fmla="*/ 5116191 w 10052180"/>
              <a:gd name="connsiteY57" fmla="*/ 4410857 h 4650769"/>
              <a:gd name="connsiteX58" fmla="*/ 4978049 w 10052180"/>
              <a:gd name="connsiteY58" fmla="*/ 4444099 h 4650769"/>
              <a:gd name="connsiteX59" fmla="*/ 4918199 w 10052180"/>
              <a:gd name="connsiteY59" fmla="*/ 4475969 h 4650769"/>
              <a:gd name="connsiteX60" fmla="*/ 4819404 w 10052180"/>
              <a:gd name="connsiteY60" fmla="*/ 4498170 h 4650769"/>
              <a:gd name="connsiteX61" fmla="*/ 4748850 w 10052180"/>
              <a:gd name="connsiteY61" fmla="*/ 4510039 h 4650769"/>
              <a:gd name="connsiteX62" fmla="*/ 4728909 w 10052180"/>
              <a:gd name="connsiteY62" fmla="*/ 4533669 h 4650769"/>
              <a:gd name="connsiteX63" fmla="*/ 4728624 w 10052180"/>
              <a:gd name="connsiteY63" fmla="*/ 4534109 h 4650769"/>
              <a:gd name="connsiteX64" fmla="*/ 4685733 w 10052180"/>
              <a:gd name="connsiteY64" fmla="*/ 4537269 h 4650769"/>
              <a:gd name="connsiteX65" fmla="*/ 4591811 w 10052180"/>
              <a:gd name="connsiteY65" fmla="*/ 4562739 h 4650769"/>
              <a:gd name="connsiteX66" fmla="*/ 4562217 w 10052180"/>
              <a:gd name="connsiteY66" fmla="*/ 4569392 h 4650769"/>
              <a:gd name="connsiteX67" fmla="*/ 4546453 w 10052180"/>
              <a:gd name="connsiteY67" fmla="*/ 4575327 h 4650769"/>
              <a:gd name="connsiteX68" fmla="*/ 4522757 w 10052180"/>
              <a:gd name="connsiteY68" fmla="*/ 4559783 h 4650769"/>
              <a:gd name="connsiteX69" fmla="*/ 4493193 w 10052180"/>
              <a:gd name="connsiteY69" fmla="*/ 4566418 h 4650769"/>
              <a:gd name="connsiteX70" fmla="*/ 4486309 w 10052180"/>
              <a:gd name="connsiteY70" fmla="*/ 4568571 h 4650769"/>
              <a:gd name="connsiteX71" fmla="*/ 4434522 w 10052180"/>
              <a:gd name="connsiteY71" fmla="*/ 4553363 h 4650769"/>
              <a:gd name="connsiteX72" fmla="*/ 4429460 w 10052180"/>
              <a:gd name="connsiteY72" fmla="*/ 4547302 h 4650769"/>
              <a:gd name="connsiteX73" fmla="*/ 4403505 w 10052180"/>
              <a:gd name="connsiteY73" fmla="*/ 4544604 h 4650769"/>
              <a:gd name="connsiteX74" fmla="*/ 4400557 w 10052180"/>
              <a:gd name="connsiteY74" fmla="*/ 4546201 h 4650769"/>
              <a:gd name="connsiteX75" fmla="*/ 4379030 w 10052180"/>
              <a:gd name="connsiteY75" fmla="*/ 4536886 h 4650769"/>
              <a:gd name="connsiteX76" fmla="*/ 4292758 w 10052180"/>
              <a:gd name="connsiteY76" fmla="*/ 4520332 h 4650769"/>
              <a:gd name="connsiteX77" fmla="*/ 4126934 w 10052180"/>
              <a:gd name="connsiteY77" fmla="*/ 4511325 h 4650769"/>
              <a:gd name="connsiteX78" fmla="*/ 3954199 w 10052180"/>
              <a:gd name="connsiteY78" fmla="*/ 4486409 h 4650769"/>
              <a:gd name="connsiteX79" fmla="*/ 3790501 w 10052180"/>
              <a:gd name="connsiteY79" fmla="*/ 4495445 h 4650769"/>
              <a:gd name="connsiteX80" fmla="*/ 3492963 w 10052180"/>
              <a:gd name="connsiteY80" fmla="*/ 4468480 h 4650769"/>
              <a:gd name="connsiteX81" fmla="*/ 3390904 w 10052180"/>
              <a:gd name="connsiteY81" fmla="*/ 4465867 h 4650769"/>
              <a:gd name="connsiteX82" fmla="*/ 3322528 w 10052180"/>
              <a:gd name="connsiteY82" fmla="*/ 4464799 h 4650769"/>
              <a:gd name="connsiteX83" fmla="*/ 3317795 w 10052180"/>
              <a:gd name="connsiteY83" fmla="*/ 4467272 h 4650769"/>
              <a:gd name="connsiteX84" fmla="*/ 3298702 w 10052180"/>
              <a:gd name="connsiteY84" fmla="*/ 4468689 h 4650769"/>
              <a:gd name="connsiteX85" fmla="*/ 3293503 w 10052180"/>
              <a:gd name="connsiteY85" fmla="*/ 4479690 h 4650769"/>
              <a:gd name="connsiteX86" fmla="*/ 3229705 w 10052180"/>
              <a:gd name="connsiteY86" fmla="*/ 4489069 h 4650769"/>
              <a:gd name="connsiteX87" fmla="*/ 3076109 w 10052180"/>
              <a:gd name="connsiteY87" fmla="*/ 4492987 h 4650769"/>
              <a:gd name="connsiteX88" fmla="*/ 2962379 w 10052180"/>
              <a:gd name="connsiteY88" fmla="*/ 4474229 h 4650769"/>
              <a:gd name="connsiteX89" fmla="*/ 2924375 w 10052180"/>
              <a:gd name="connsiteY89" fmla="*/ 4484334 h 4650769"/>
              <a:gd name="connsiteX90" fmla="*/ 2871297 w 10052180"/>
              <a:gd name="connsiteY90" fmla="*/ 4491313 h 4650769"/>
              <a:gd name="connsiteX91" fmla="*/ 2700663 w 10052180"/>
              <a:gd name="connsiteY91" fmla="*/ 4485036 h 4650769"/>
              <a:gd name="connsiteX92" fmla="*/ 2560084 w 10052180"/>
              <a:gd name="connsiteY92" fmla="*/ 4489523 h 4650769"/>
              <a:gd name="connsiteX93" fmla="*/ 2479658 w 10052180"/>
              <a:gd name="connsiteY93" fmla="*/ 4499250 h 4650769"/>
              <a:gd name="connsiteX94" fmla="*/ 2309526 w 10052180"/>
              <a:gd name="connsiteY94" fmla="*/ 4471569 h 4650769"/>
              <a:gd name="connsiteX95" fmla="*/ 2143849 w 10052180"/>
              <a:gd name="connsiteY95" fmla="*/ 4458678 h 4650769"/>
              <a:gd name="connsiteX96" fmla="*/ 2054460 w 10052180"/>
              <a:gd name="connsiteY96" fmla="*/ 4444435 h 4650769"/>
              <a:gd name="connsiteX97" fmla="*/ 1875690 w 10052180"/>
              <a:gd name="connsiteY97" fmla="*/ 4462877 h 4650769"/>
              <a:gd name="connsiteX98" fmla="*/ 1829588 w 10052180"/>
              <a:gd name="connsiteY98" fmla="*/ 4463680 h 4650769"/>
              <a:gd name="connsiteX99" fmla="*/ 1729685 w 10052180"/>
              <a:gd name="connsiteY99" fmla="*/ 4483196 h 4650769"/>
              <a:gd name="connsiteX100" fmla="*/ 1672107 w 10052180"/>
              <a:gd name="connsiteY100" fmla="*/ 4487209 h 4650769"/>
              <a:gd name="connsiteX101" fmla="*/ 1514794 w 10052180"/>
              <a:gd name="connsiteY101" fmla="*/ 4506035 h 4650769"/>
              <a:gd name="connsiteX102" fmla="*/ 1375355 w 10052180"/>
              <a:gd name="connsiteY102" fmla="*/ 4535286 h 4650769"/>
              <a:gd name="connsiteX103" fmla="*/ 1281723 w 10052180"/>
              <a:gd name="connsiteY103" fmla="*/ 4557767 h 4650769"/>
              <a:gd name="connsiteX104" fmla="*/ 1152251 w 10052180"/>
              <a:gd name="connsiteY104" fmla="*/ 4596280 h 4650769"/>
              <a:gd name="connsiteX105" fmla="*/ 1112386 w 10052180"/>
              <a:gd name="connsiteY105" fmla="*/ 4603999 h 4650769"/>
              <a:gd name="connsiteX106" fmla="*/ 1055042 w 10052180"/>
              <a:gd name="connsiteY106" fmla="*/ 4590297 h 4650769"/>
              <a:gd name="connsiteX107" fmla="*/ 961705 w 10052180"/>
              <a:gd name="connsiteY107" fmla="*/ 4577719 h 4650769"/>
              <a:gd name="connsiteX108" fmla="*/ 875879 w 10052180"/>
              <a:gd name="connsiteY108" fmla="*/ 4564303 h 4650769"/>
              <a:gd name="connsiteX109" fmla="*/ 771366 w 10052180"/>
              <a:gd name="connsiteY109" fmla="*/ 4567383 h 4650769"/>
              <a:gd name="connsiteX110" fmla="*/ 676592 w 10052180"/>
              <a:gd name="connsiteY110" fmla="*/ 4560117 h 4650769"/>
              <a:gd name="connsiteX111" fmla="*/ 558512 w 10052180"/>
              <a:gd name="connsiteY111" fmla="*/ 4558530 h 4650769"/>
              <a:gd name="connsiteX112" fmla="*/ 362079 w 10052180"/>
              <a:gd name="connsiteY112" fmla="*/ 4545572 h 4650769"/>
              <a:gd name="connsiteX113" fmla="*/ 309653 w 10052180"/>
              <a:gd name="connsiteY113" fmla="*/ 4537476 h 4650769"/>
              <a:gd name="connsiteX114" fmla="*/ 174742 w 10052180"/>
              <a:gd name="connsiteY114" fmla="*/ 4492281 h 4650769"/>
              <a:gd name="connsiteX115" fmla="*/ 107390 w 10052180"/>
              <a:gd name="connsiteY115" fmla="*/ 4476433 h 4650769"/>
              <a:gd name="connsiteX116" fmla="*/ 2537 w 10052180"/>
              <a:gd name="connsiteY116" fmla="*/ 4465393 h 4650769"/>
              <a:gd name="connsiteX117" fmla="*/ 0 w 10052180"/>
              <a:gd name="connsiteY117" fmla="*/ 4463105 h 465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0052180" h="4650769">
                <a:moveTo>
                  <a:pt x="0" y="0"/>
                </a:moveTo>
                <a:lnTo>
                  <a:pt x="10052180" y="0"/>
                </a:lnTo>
                <a:lnTo>
                  <a:pt x="10052180" y="4571218"/>
                </a:lnTo>
                <a:lnTo>
                  <a:pt x="10050702" y="4571562"/>
                </a:lnTo>
                <a:cubicBezTo>
                  <a:pt x="10033695" y="4573943"/>
                  <a:pt x="10017259" y="4574375"/>
                  <a:pt x="10001878" y="4572066"/>
                </a:cubicBezTo>
                <a:cubicBezTo>
                  <a:pt x="9987347" y="4562370"/>
                  <a:pt x="9978539" y="4560848"/>
                  <a:pt x="9969638" y="4575824"/>
                </a:cubicBezTo>
                <a:cubicBezTo>
                  <a:pt x="9931111" y="4571506"/>
                  <a:pt x="9885705" y="4604598"/>
                  <a:pt x="9864299" y="4580290"/>
                </a:cubicBezTo>
                <a:cubicBezTo>
                  <a:pt x="9860644" y="4614890"/>
                  <a:pt x="9811449" y="4560843"/>
                  <a:pt x="9796089" y="4591897"/>
                </a:cubicBezTo>
                <a:cubicBezTo>
                  <a:pt x="9744340" y="4604414"/>
                  <a:pt x="9702353" y="4613016"/>
                  <a:pt x="9658617" y="4628572"/>
                </a:cubicBezTo>
                <a:cubicBezTo>
                  <a:pt x="9625107" y="4639733"/>
                  <a:pt x="9621223" y="4635658"/>
                  <a:pt x="9605787" y="4633374"/>
                </a:cubicBezTo>
                <a:cubicBezTo>
                  <a:pt x="9564172" y="4634284"/>
                  <a:pt x="9459602" y="4639135"/>
                  <a:pt x="9408928" y="4634030"/>
                </a:cubicBezTo>
                <a:cubicBezTo>
                  <a:pt x="9373936" y="4630911"/>
                  <a:pt x="9320962" y="4677031"/>
                  <a:pt x="9290980" y="4628234"/>
                </a:cubicBezTo>
                <a:cubicBezTo>
                  <a:pt x="9269062" y="4638218"/>
                  <a:pt x="9223761" y="4630232"/>
                  <a:pt x="9195937" y="4629562"/>
                </a:cubicBezTo>
                <a:cubicBezTo>
                  <a:pt x="9143088" y="4610116"/>
                  <a:pt x="9133223" y="4633821"/>
                  <a:pt x="9091821" y="4619955"/>
                </a:cubicBezTo>
                <a:cubicBezTo>
                  <a:pt x="9032935" y="4627891"/>
                  <a:pt x="9027183" y="4624471"/>
                  <a:pt x="9005324" y="4627981"/>
                </a:cubicBezTo>
                <a:cubicBezTo>
                  <a:pt x="8967164" y="4640966"/>
                  <a:pt x="8953005" y="4638659"/>
                  <a:pt x="8911383" y="4634700"/>
                </a:cubicBezTo>
                <a:cubicBezTo>
                  <a:pt x="8910140" y="4622209"/>
                  <a:pt x="8861731" y="4642891"/>
                  <a:pt x="8853295" y="4644792"/>
                </a:cubicBezTo>
                <a:cubicBezTo>
                  <a:pt x="8855383" y="4637166"/>
                  <a:pt x="8821677" y="4629387"/>
                  <a:pt x="8813991" y="4634596"/>
                </a:cubicBezTo>
                <a:cubicBezTo>
                  <a:pt x="8714011" y="4640974"/>
                  <a:pt x="8735462" y="4587278"/>
                  <a:pt x="8687179" y="4588065"/>
                </a:cubicBezTo>
                <a:cubicBezTo>
                  <a:pt x="8647941" y="4587885"/>
                  <a:pt x="8644846" y="4590573"/>
                  <a:pt x="8623955" y="4578046"/>
                </a:cubicBezTo>
                <a:lnTo>
                  <a:pt x="8622786" y="4577305"/>
                </a:lnTo>
                <a:lnTo>
                  <a:pt x="8600904" y="4582918"/>
                </a:lnTo>
                <a:cubicBezTo>
                  <a:pt x="8551179" y="4589770"/>
                  <a:pt x="8503007" y="4582778"/>
                  <a:pt x="8433071" y="4606234"/>
                </a:cubicBezTo>
                <a:cubicBezTo>
                  <a:pt x="8391517" y="4597543"/>
                  <a:pt x="8356812" y="4603351"/>
                  <a:pt x="8318071" y="4586590"/>
                </a:cubicBezTo>
                <a:cubicBezTo>
                  <a:pt x="8301780" y="4574528"/>
                  <a:pt x="8258966" y="4594748"/>
                  <a:pt x="8242424" y="4566486"/>
                </a:cubicBezTo>
                <a:cubicBezTo>
                  <a:pt x="8237603" y="4584126"/>
                  <a:pt x="8200783" y="4561583"/>
                  <a:pt x="8193517" y="4551756"/>
                </a:cubicBezTo>
                <a:cubicBezTo>
                  <a:pt x="8181915" y="4557821"/>
                  <a:pt x="8167403" y="4540618"/>
                  <a:pt x="8156253" y="4539485"/>
                </a:cubicBezTo>
                <a:cubicBezTo>
                  <a:pt x="8141597" y="4496572"/>
                  <a:pt x="8127998" y="4557617"/>
                  <a:pt x="8105237" y="4530754"/>
                </a:cubicBezTo>
                <a:cubicBezTo>
                  <a:pt x="8091039" y="4542025"/>
                  <a:pt x="8045973" y="4563365"/>
                  <a:pt x="8012182" y="4569955"/>
                </a:cubicBezTo>
                <a:cubicBezTo>
                  <a:pt x="7945237" y="4585532"/>
                  <a:pt x="7935255" y="4616038"/>
                  <a:pt x="7873023" y="4594395"/>
                </a:cubicBezTo>
                <a:cubicBezTo>
                  <a:pt x="7859384" y="4618199"/>
                  <a:pt x="7761094" y="4535441"/>
                  <a:pt x="7766598" y="4583182"/>
                </a:cubicBezTo>
                <a:cubicBezTo>
                  <a:pt x="7745587" y="4577284"/>
                  <a:pt x="7733182" y="4556528"/>
                  <a:pt x="7739745" y="4588115"/>
                </a:cubicBezTo>
                <a:lnTo>
                  <a:pt x="7616434" y="4564808"/>
                </a:lnTo>
                <a:cubicBezTo>
                  <a:pt x="7546376" y="4561257"/>
                  <a:pt x="7499612" y="4575632"/>
                  <a:pt x="7431215" y="4552516"/>
                </a:cubicBezTo>
                <a:cubicBezTo>
                  <a:pt x="7362500" y="4539342"/>
                  <a:pt x="7331229" y="4514002"/>
                  <a:pt x="7237422" y="4498285"/>
                </a:cubicBezTo>
                <a:cubicBezTo>
                  <a:pt x="7171877" y="4484375"/>
                  <a:pt x="7080174" y="4453116"/>
                  <a:pt x="7011658" y="4451218"/>
                </a:cubicBezTo>
                <a:cubicBezTo>
                  <a:pt x="6935893" y="4414558"/>
                  <a:pt x="6950516" y="4446303"/>
                  <a:pt x="6867111" y="4419048"/>
                </a:cubicBezTo>
                <a:cubicBezTo>
                  <a:pt x="6820640" y="4462144"/>
                  <a:pt x="6759791" y="4426229"/>
                  <a:pt x="6712288" y="4430721"/>
                </a:cubicBezTo>
                <a:cubicBezTo>
                  <a:pt x="6658294" y="4432523"/>
                  <a:pt x="6596353" y="4433885"/>
                  <a:pt x="6543149" y="4429858"/>
                </a:cubicBezTo>
                <a:cubicBezTo>
                  <a:pt x="6505785" y="4400413"/>
                  <a:pt x="6438998" y="4445436"/>
                  <a:pt x="6393064" y="4406561"/>
                </a:cubicBezTo>
                <a:cubicBezTo>
                  <a:pt x="6375470" y="4396073"/>
                  <a:pt x="6316748" y="4386920"/>
                  <a:pt x="6303049" y="4399385"/>
                </a:cubicBezTo>
                <a:cubicBezTo>
                  <a:pt x="6290271" y="4400402"/>
                  <a:pt x="6276955" y="4392864"/>
                  <a:pt x="6268511" y="4407283"/>
                </a:cubicBezTo>
                <a:cubicBezTo>
                  <a:pt x="6255819" y="4424201"/>
                  <a:pt x="6218422" y="4388280"/>
                  <a:pt x="6220512" y="4411171"/>
                </a:cubicBezTo>
                <a:cubicBezTo>
                  <a:pt x="6193829" y="4386375"/>
                  <a:pt x="6162713" y="4421037"/>
                  <a:pt x="6135538" y="4426253"/>
                </a:cubicBezTo>
                <a:cubicBezTo>
                  <a:pt x="6115250" y="4402715"/>
                  <a:pt x="6087532" y="4424859"/>
                  <a:pt x="6031127" y="4420204"/>
                </a:cubicBezTo>
                <a:cubicBezTo>
                  <a:pt x="6014546" y="4399963"/>
                  <a:pt x="5996210" y="4415252"/>
                  <a:pt x="5969808" y="4408049"/>
                </a:cubicBezTo>
                <a:lnTo>
                  <a:pt x="5944950" y="4393767"/>
                </a:lnTo>
                <a:lnTo>
                  <a:pt x="5509282" y="4393767"/>
                </a:lnTo>
                <a:lnTo>
                  <a:pt x="5488183" y="4398554"/>
                </a:lnTo>
                <a:lnTo>
                  <a:pt x="5481447" y="4395975"/>
                </a:lnTo>
                <a:lnTo>
                  <a:pt x="5473864" y="4393767"/>
                </a:lnTo>
                <a:lnTo>
                  <a:pt x="5441368" y="4393767"/>
                </a:lnTo>
                <a:lnTo>
                  <a:pt x="5427734" y="4401537"/>
                </a:lnTo>
                <a:cubicBezTo>
                  <a:pt x="5424659" y="4397308"/>
                  <a:pt x="5420116" y="4394509"/>
                  <a:pt x="5412372" y="4394628"/>
                </a:cubicBezTo>
                <a:lnTo>
                  <a:pt x="5412559" y="4393767"/>
                </a:lnTo>
                <a:lnTo>
                  <a:pt x="5182205" y="4393767"/>
                </a:lnTo>
                <a:lnTo>
                  <a:pt x="5167180" y="4401547"/>
                </a:lnTo>
                <a:cubicBezTo>
                  <a:pt x="5145322" y="4388995"/>
                  <a:pt x="5130136" y="4396666"/>
                  <a:pt x="5116191" y="4410857"/>
                </a:cubicBezTo>
                <a:cubicBezTo>
                  <a:pt x="5069121" y="4410132"/>
                  <a:pt x="5029330" y="4432817"/>
                  <a:pt x="4978049" y="4444099"/>
                </a:cubicBezTo>
                <a:cubicBezTo>
                  <a:pt x="4921746" y="4464946"/>
                  <a:pt x="4952787" y="4460274"/>
                  <a:pt x="4918199" y="4475969"/>
                </a:cubicBezTo>
                <a:lnTo>
                  <a:pt x="4819404" y="4498170"/>
                </a:lnTo>
                <a:lnTo>
                  <a:pt x="4748850" y="4510039"/>
                </a:lnTo>
                <a:lnTo>
                  <a:pt x="4728909" y="4533669"/>
                </a:lnTo>
                <a:lnTo>
                  <a:pt x="4728624" y="4534109"/>
                </a:lnTo>
                <a:lnTo>
                  <a:pt x="4685733" y="4537269"/>
                </a:lnTo>
                <a:cubicBezTo>
                  <a:pt x="4662932" y="4542040"/>
                  <a:pt x="4617689" y="4556675"/>
                  <a:pt x="4591811" y="4562739"/>
                </a:cubicBezTo>
                <a:cubicBezTo>
                  <a:pt x="4568298" y="4558219"/>
                  <a:pt x="4553786" y="4538337"/>
                  <a:pt x="4562217" y="4569392"/>
                </a:cubicBezTo>
                <a:cubicBezTo>
                  <a:pt x="4554496" y="4568788"/>
                  <a:pt x="4549787" y="4571298"/>
                  <a:pt x="4546453" y="4575327"/>
                </a:cubicBezTo>
                <a:lnTo>
                  <a:pt x="4522757" y="4559783"/>
                </a:lnTo>
                <a:lnTo>
                  <a:pt x="4493193" y="4566418"/>
                </a:lnTo>
                <a:lnTo>
                  <a:pt x="4486309" y="4568571"/>
                </a:lnTo>
                <a:lnTo>
                  <a:pt x="4434522" y="4553363"/>
                </a:lnTo>
                <a:lnTo>
                  <a:pt x="4429460" y="4547302"/>
                </a:lnTo>
                <a:cubicBezTo>
                  <a:pt x="4424037" y="4543565"/>
                  <a:pt x="4416331" y="4541821"/>
                  <a:pt x="4403505" y="4544604"/>
                </a:cubicBezTo>
                <a:lnTo>
                  <a:pt x="4400557" y="4546201"/>
                </a:lnTo>
                <a:lnTo>
                  <a:pt x="4379030" y="4536886"/>
                </a:lnTo>
                <a:cubicBezTo>
                  <a:pt x="4372078" y="4532654"/>
                  <a:pt x="4297808" y="4527155"/>
                  <a:pt x="4292758" y="4520332"/>
                </a:cubicBezTo>
                <a:cubicBezTo>
                  <a:pt x="4211493" y="4536974"/>
                  <a:pt x="4205812" y="4507045"/>
                  <a:pt x="4126934" y="4511325"/>
                </a:cubicBezTo>
                <a:cubicBezTo>
                  <a:pt x="4058483" y="4465563"/>
                  <a:pt x="4015465" y="4493211"/>
                  <a:pt x="3954199" y="4486409"/>
                </a:cubicBezTo>
                <a:cubicBezTo>
                  <a:pt x="3895850" y="4481584"/>
                  <a:pt x="3868881" y="4496263"/>
                  <a:pt x="3790501" y="4495445"/>
                </a:cubicBezTo>
                <a:cubicBezTo>
                  <a:pt x="3707431" y="4485284"/>
                  <a:pt x="3586435" y="4490248"/>
                  <a:pt x="3492963" y="4468480"/>
                </a:cubicBezTo>
                <a:cubicBezTo>
                  <a:pt x="3419549" y="4461359"/>
                  <a:pt x="3419311" y="4466480"/>
                  <a:pt x="3390904" y="4465867"/>
                </a:cubicBezTo>
                <a:cubicBezTo>
                  <a:pt x="3381467" y="4468795"/>
                  <a:pt x="3331557" y="4460030"/>
                  <a:pt x="3322528" y="4464799"/>
                </a:cubicBezTo>
                <a:lnTo>
                  <a:pt x="3317795" y="4467272"/>
                </a:lnTo>
                <a:lnTo>
                  <a:pt x="3298702" y="4468689"/>
                </a:lnTo>
                <a:lnTo>
                  <a:pt x="3293503" y="4479690"/>
                </a:lnTo>
                <a:lnTo>
                  <a:pt x="3229705" y="4489069"/>
                </a:lnTo>
                <a:cubicBezTo>
                  <a:pt x="3187202" y="4462144"/>
                  <a:pt x="3151062" y="4494035"/>
                  <a:pt x="3076109" y="4492987"/>
                </a:cubicBezTo>
                <a:cubicBezTo>
                  <a:pt x="3056222" y="4483674"/>
                  <a:pt x="2977114" y="4460921"/>
                  <a:pt x="2962379" y="4474229"/>
                </a:cubicBezTo>
                <a:cubicBezTo>
                  <a:pt x="2948249" y="4476071"/>
                  <a:pt x="2933210" y="4469418"/>
                  <a:pt x="2924375" y="4484334"/>
                </a:cubicBezTo>
                <a:cubicBezTo>
                  <a:pt x="2910921" y="4502015"/>
                  <a:pt x="2868144" y="4468636"/>
                  <a:pt x="2871297" y="4491313"/>
                </a:cubicBezTo>
                <a:cubicBezTo>
                  <a:pt x="2834012" y="4491430"/>
                  <a:pt x="2752532" y="4485335"/>
                  <a:pt x="2700663" y="4485036"/>
                </a:cubicBezTo>
                <a:cubicBezTo>
                  <a:pt x="2675164" y="4459571"/>
                  <a:pt x="2600340" y="4494322"/>
                  <a:pt x="2560084" y="4489523"/>
                </a:cubicBezTo>
                <a:cubicBezTo>
                  <a:pt x="2524760" y="4491171"/>
                  <a:pt x="2521424" y="4504416"/>
                  <a:pt x="2479658" y="4499250"/>
                </a:cubicBezTo>
                <a:cubicBezTo>
                  <a:pt x="2405210" y="4494755"/>
                  <a:pt x="2378207" y="4484444"/>
                  <a:pt x="2309526" y="4471569"/>
                </a:cubicBezTo>
                <a:cubicBezTo>
                  <a:pt x="2231692" y="4461873"/>
                  <a:pt x="2230867" y="4475023"/>
                  <a:pt x="2143849" y="4458678"/>
                </a:cubicBezTo>
                <a:cubicBezTo>
                  <a:pt x="2123776" y="4453795"/>
                  <a:pt x="2075082" y="4453878"/>
                  <a:pt x="2054460" y="4444435"/>
                </a:cubicBezTo>
                <a:cubicBezTo>
                  <a:pt x="2025665" y="4449526"/>
                  <a:pt x="1907402" y="4455434"/>
                  <a:pt x="1875690" y="4462877"/>
                </a:cubicBezTo>
                <a:cubicBezTo>
                  <a:pt x="1830650" y="4467513"/>
                  <a:pt x="1869806" y="4459610"/>
                  <a:pt x="1829588" y="4463680"/>
                </a:cubicBezTo>
                <a:cubicBezTo>
                  <a:pt x="1791050" y="4448543"/>
                  <a:pt x="1782985" y="4472982"/>
                  <a:pt x="1729685" y="4483196"/>
                </a:cubicBezTo>
                <a:cubicBezTo>
                  <a:pt x="1707743" y="4468503"/>
                  <a:pt x="1689784" y="4474556"/>
                  <a:pt x="1672107" y="4487209"/>
                </a:cubicBezTo>
                <a:cubicBezTo>
                  <a:pt x="1620500" y="4481667"/>
                  <a:pt x="1573015" y="4500097"/>
                  <a:pt x="1514794" y="4506035"/>
                </a:cubicBezTo>
                <a:cubicBezTo>
                  <a:pt x="1452269" y="4488005"/>
                  <a:pt x="1437575" y="4529096"/>
                  <a:pt x="1375355" y="4535286"/>
                </a:cubicBezTo>
                <a:cubicBezTo>
                  <a:pt x="1321736" y="4564899"/>
                  <a:pt x="1333953" y="4560797"/>
                  <a:pt x="1281723" y="4557767"/>
                </a:cubicBezTo>
                <a:cubicBezTo>
                  <a:pt x="1233584" y="4553963"/>
                  <a:pt x="1251636" y="4608894"/>
                  <a:pt x="1152251" y="4596280"/>
                </a:cubicBezTo>
                <a:cubicBezTo>
                  <a:pt x="1144905" y="4590601"/>
                  <a:pt x="1110779" y="4596258"/>
                  <a:pt x="1112386" y="4603999"/>
                </a:cubicBezTo>
                <a:cubicBezTo>
                  <a:pt x="1104086" y="4601575"/>
                  <a:pt x="1057064" y="4577908"/>
                  <a:pt x="1055042" y="4590297"/>
                </a:cubicBezTo>
                <a:cubicBezTo>
                  <a:pt x="1013255" y="4591647"/>
                  <a:pt x="998979" y="4593064"/>
                  <a:pt x="961705" y="4577719"/>
                </a:cubicBezTo>
                <a:cubicBezTo>
                  <a:pt x="940108" y="4572850"/>
                  <a:pt x="934154" y="4575904"/>
                  <a:pt x="875879" y="4564303"/>
                </a:cubicBezTo>
                <a:cubicBezTo>
                  <a:pt x="833691" y="4575554"/>
                  <a:pt x="825327" y="4551279"/>
                  <a:pt x="771366" y="4567383"/>
                </a:cubicBezTo>
                <a:cubicBezTo>
                  <a:pt x="743555" y="4566313"/>
                  <a:pt x="697843" y="4571452"/>
                  <a:pt x="676592" y="4560117"/>
                </a:cubicBezTo>
                <a:cubicBezTo>
                  <a:pt x="643619" y="4606945"/>
                  <a:pt x="593631" y="4557605"/>
                  <a:pt x="558512" y="4558530"/>
                </a:cubicBezTo>
                <a:cubicBezTo>
                  <a:pt x="507618" y="4560458"/>
                  <a:pt x="403556" y="4549081"/>
                  <a:pt x="362079" y="4545572"/>
                </a:cubicBezTo>
                <a:cubicBezTo>
                  <a:pt x="346531" y="4546886"/>
                  <a:pt x="342400" y="4550710"/>
                  <a:pt x="309653" y="4537476"/>
                </a:cubicBezTo>
                <a:cubicBezTo>
                  <a:pt x="266974" y="4519218"/>
                  <a:pt x="225607" y="4508008"/>
                  <a:pt x="174742" y="4492281"/>
                </a:cubicBezTo>
                <a:cubicBezTo>
                  <a:pt x="161353" y="4460328"/>
                  <a:pt x="108876" y="4511194"/>
                  <a:pt x="107390" y="4476433"/>
                </a:cubicBezTo>
                <a:cubicBezTo>
                  <a:pt x="84507" y="4499356"/>
                  <a:pt x="41258" y="4463491"/>
                  <a:pt x="2537" y="4465393"/>
                </a:cubicBezTo>
                <a:lnTo>
                  <a:pt x="0" y="446310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F71E08-B96B-3216-CBC0-CD0B774C89B3}"/>
              </a:ext>
            </a:extLst>
          </p:cNvPr>
          <p:cNvSpPr txBox="1"/>
          <p:nvPr/>
        </p:nvSpPr>
        <p:spPr>
          <a:xfrm>
            <a:off x="853870" y="1275208"/>
            <a:ext cx="7451319" cy="1125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500" dirty="0" err="1"/>
              <a:t>Volba</a:t>
            </a:r>
            <a:r>
              <a:rPr lang="en-US" sz="1500" dirty="0"/>
              <a:t> </a:t>
            </a:r>
            <a:r>
              <a:rPr lang="en-US" sz="1500" dirty="0" err="1"/>
              <a:t>tématu</a:t>
            </a:r>
            <a:endParaRPr lang="en-US" sz="15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Osobní</a:t>
            </a:r>
            <a:r>
              <a:rPr lang="en-US" sz="1500" dirty="0"/>
              <a:t> </a:t>
            </a:r>
            <a:r>
              <a:rPr lang="en-US" sz="1500" dirty="0" err="1"/>
              <a:t>zájem</a:t>
            </a:r>
            <a:r>
              <a:rPr lang="en-US" sz="1500" dirty="0"/>
              <a:t> o </a:t>
            </a:r>
            <a:r>
              <a:rPr lang="en-US" sz="1500" dirty="0" err="1"/>
              <a:t>tuto</a:t>
            </a:r>
            <a:r>
              <a:rPr lang="en-US" sz="1500" dirty="0"/>
              <a:t> </a:t>
            </a:r>
            <a:r>
              <a:rPr lang="en-US" sz="1500" dirty="0" err="1"/>
              <a:t>problematiku</a:t>
            </a:r>
            <a:endParaRPr lang="en-US" sz="15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Konstruování</a:t>
            </a:r>
            <a:r>
              <a:rPr lang="en-US" sz="1500" dirty="0"/>
              <a:t> v </a:t>
            </a:r>
            <a:r>
              <a:rPr lang="en-US" sz="1500" dirty="0" err="1"/>
              <a:t>rámci</a:t>
            </a:r>
            <a:r>
              <a:rPr lang="en-US" sz="1500" dirty="0"/>
              <a:t> </a:t>
            </a:r>
            <a:r>
              <a:rPr lang="cs-CZ" sz="1500" dirty="0"/>
              <a:t> odborné </a:t>
            </a:r>
            <a:r>
              <a:rPr lang="en-US" sz="1500" dirty="0" err="1"/>
              <a:t>praxe</a:t>
            </a:r>
            <a:endParaRPr lang="en-US" sz="15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Moje </a:t>
            </a:r>
            <a:r>
              <a:rPr lang="en-US" sz="1500" dirty="0" err="1"/>
              <a:t>pracovní</a:t>
            </a:r>
            <a:r>
              <a:rPr lang="en-US" sz="1500" dirty="0"/>
              <a:t> </a:t>
            </a:r>
            <a:r>
              <a:rPr lang="en-US" sz="1500" dirty="0" err="1"/>
              <a:t>náplň</a:t>
            </a:r>
            <a:endParaRPr lang="en-US" sz="1500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5353D259-DA18-451D-9A95-02198BF55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546282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Obrázek 13" descr="Obsah obrázku Maketa&#10;&#10;Popis byl vytvořen automaticky">
            <a:extLst>
              <a:ext uri="{FF2B5EF4-FFF2-40B4-BE49-F238E27FC236}">
                <a16:creationId xmlns:a16="http://schemas.microsoft.com/office/drawing/2014/main" id="{BC4885A4-783E-AE7A-9AF4-53054BE43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61" y="1275207"/>
            <a:ext cx="4508309" cy="3628213"/>
          </a:xfrm>
          <a:prstGeom prst="rect">
            <a:avLst/>
          </a:prstGeom>
        </p:spPr>
      </p:pic>
      <p:graphicFrame>
        <p:nvGraphicFramePr>
          <p:cNvPr id="28" name="TextovéPole 5">
            <a:extLst>
              <a:ext uri="{FF2B5EF4-FFF2-40B4-BE49-F238E27FC236}">
                <a16:creationId xmlns:a16="http://schemas.microsoft.com/office/drawing/2014/main" id="{6CE8110C-0F2E-7DC4-C44D-41EC61AEC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713129"/>
              </p:ext>
            </p:extLst>
          </p:nvPr>
        </p:nvGraphicFramePr>
        <p:xfrm>
          <a:off x="881830" y="3225739"/>
          <a:ext cx="5875685" cy="299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75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6CF47-12E8-633D-234E-E6E86B4AB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279" b="10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FC5F62-7B19-8BE9-8D39-99C04F8D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Teoreticko-metodologická část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C73ADB-3E1D-CBBD-32A6-12686DEDA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9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081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47D2F6F-2669-FC14-1E28-8A306C09C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5059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Rectangle 10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5B6E70-2682-75B0-92AB-2FF7F965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Aplikační část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35EDC5-EFFA-321C-A4E0-E3D01BD6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/>
              <a:t>Oběžné kolo</a:t>
            </a:r>
          </a:p>
          <a:p>
            <a:r>
              <a:rPr lang="cs-CZ" sz="2000"/>
              <a:t>Analýza vyráběných kol firmy</a:t>
            </a:r>
          </a:p>
          <a:p>
            <a:r>
              <a:rPr lang="cs-CZ" sz="2000"/>
              <a:t>Materiálová analýza</a:t>
            </a:r>
          </a:p>
          <a:p>
            <a:r>
              <a:rPr lang="cs-CZ" sz="2000"/>
              <a:t>Vlastní konstrukční návrh radiálního oběžného kola</a:t>
            </a:r>
          </a:p>
          <a:p>
            <a:r>
              <a:rPr lang="cs-CZ" sz="2000"/>
              <a:t>Návrhy opatření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221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7978" y="0"/>
            <a:ext cx="248402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ECFCCC-5D05-845E-6BCF-0B97501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8903433" cy="1330841"/>
          </a:xfrm>
        </p:spPr>
        <p:txBody>
          <a:bodyPr>
            <a:normAutofit/>
          </a:bodyPr>
          <a:lstStyle/>
          <a:p>
            <a:r>
              <a:rPr lang="cs-CZ"/>
              <a:t>Aplikační část – Oběžné kolo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AFB00-E389-2281-7217-EAAEBC5CD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66" y="1838325"/>
            <a:ext cx="6043260" cy="4743449"/>
          </a:xfrm>
        </p:spPr>
        <p:txBody>
          <a:bodyPr>
            <a:normAutofit/>
          </a:bodyPr>
          <a:lstStyle/>
          <a:p>
            <a:r>
              <a:rPr lang="cs-CZ" sz="1200" b="1"/>
              <a:t>Oběžné kolo radiálních ventilátorů</a:t>
            </a:r>
          </a:p>
          <a:p>
            <a:pPr>
              <a:buFont typeface="+mj-lt"/>
              <a:buAutoNum type="arabicPeriod"/>
            </a:pPr>
            <a:r>
              <a:rPr lang="cs-CZ" sz="1200" b="1"/>
              <a:t>Zakončení lopatek:</a:t>
            </a:r>
            <a:endParaRPr lang="cs-CZ" sz="1200"/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Dopředu zahnuté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Radiálně ukončené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Dozadu zahnuté</a:t>
            </a:r>
          </a:p>
          <a:p>
            <a:pPr>
              <a:buFont typeface="+mj-lt"/>
              <a:buAutoNum type="arabicPeriod"/>
            </a:pPr>
            <a:r>
              <a:rPr lang="cs-CZ" sz="1200" b="1"/>
              <a:t>Tvar lopatek:</a:t>
            </a:r>
            <a:endParaRPr lang="cs-CZ" sz="1200"/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Profilové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Konstantní tloušťka</a:t>
            </a:r>
          </a:p>
          <a:p>
            <a:pPr>
              <a:buFont typeface="+mj-lt"/>
              <a:buAutoNum type="arabicPeriod"/>
            </a:pPr>
            <a:r>
              <a:rPr lang="cs-CZ" sz="1200" b="1"/>
              <a:t>Maximální tlak:</a:t>
            </a:r>
            <a:endParaRPr lang="cs-CZ" sz="1200"/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Nízkotlaká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Středotlaká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Vysokotlaká</a:t>
            </a:r>
          </a:p>
          <a:p>
            <a:pPr>
              <a:buFont typeface="+mj-lt"/>
              <a:buAutoNum type="arabicPeriod"/>
            </a:pPr>
            <a:r>
              <a:rPr lang="cs-CZ" sz="1200" b="1"/>
              <a:t>Provedení kola:</a:t>
            </a:r>
            <a:endParaRPr lang="cs-CZ" sz="1200"/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Jednosměrně sací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Oboustranně sací</a:t>
            </a:r>
          </a:p>
          <a:p>
            <a:pPr>
              <a:buFont typeface="+mj-lt"/>
              <a:buAutoNum type="arabicPeriod"/>
            </a:pPr>
            <a:r>
              <a:rPr lang="cs-CZ" sz="1200" b="1"/>
              <a:t>Pohon a umístění:</a:t>
            </a:r>
            <a:endParaRPr lang="cs-CZ" sz="1200"/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Na přímo (na čepu motoru)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200"/>
              <a:t>Na hřídeli ventilátoru (přes spojku, řemen apod.)</a:t>
            </a:r>
          </a:p>
          <a:p>
            <a:endParaRPr lang="cs-CZ" sz="800" dirty="0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0988" y="2022496"/>
            <a:ext cx="4664547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skica, kruh, design, ilustrace&#10;&#10;Popis byl vytvořen automaticky">
            <a:extLst>
              <a:ext uri="{FF2B5EF4-FFF2-40B4-BE49-F238E27FC236}">
                <a16:creationId xmlns:a16="http://schemas.microsoft.com/office/drawing/2014/main" id="{2EB54BDC-5B22-3DFE-3E96-0D9807CC8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r="1" b="1"/>
          <a:stretch/>
        </p:blipFill>
        <p:spPr>
          <a:xfrm>
            <a:off x="7016376" y="2183362"/>
            <a:ext cx="4357896" cy="3732941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543" y="5840356"/>
            <a:ext cx="1029435" cy="45214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E6D2EBD-C281-15A0-153B-E63AD08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4095072" cy="1642533"/>
          </a:xfrm>
        </p:spPr>
        <p:txBody>
          <a:bodyPr anchor="b">
            <a:normAutofit/>
          </a:bodyPr>
          <a:lstStyle/>
          <a:p>
            <a:r>
              <a:rPr lang="cs-CZ" sz="3400" dirty="0"/>
              <a:t>Aplikační část – Analýza vyráběných kol firmy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2B3C44-50D4-6984-D25A-B3800BE3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06624"/>
            <a:ext cx="4098951" cy="3386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 Standardní radiální kolo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Oboustranné radiální kolo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Odolné radiální kolo</a:t>
            </a:r>
          </a:p>
          <a:p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008DFA-1423-2896-0FF8-1876D88F1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r="5617" b="1"/>
          <a:stretch>
            <a:fillRect/>
          </a:stretch>
        </p:blipFill>
        <p:spPr bwMode="auto">
          <a:xfrm>
            <a:off x="5215986" y="3305544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F96022-1035-5564-0AFD-C74230EFDCD4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" b="-6"/>
          <a:stretch>
            <a:fillRect/>
          </a:stretch>
        </p:blipFill>
        <p:spPr bwMode="auto">
          <a:xfrm>
            <a:off x="5135712" y="195401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364839-EA25-117D-5EA8-022894793114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5781" b="3"/>
          <a:stretch>
            <a:fillRect/>
          </a:stretch>
        </p:blipFill>
        <p:spPr bwMode="auto">
          <a:xfrm>
            <a:off x="8349793" y="195401"/>
            <a:ext cx="3742859" cy="3948105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08CEC0-004D-1979-CA14-BA51E012BCD7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0" b="5"/>
          <a:stretch>
            <a:fillRect/>
          </a:stretch>
        </p:blipFill>
        <p:spPr bwMode="auto">
          <a:xfrm>
            <a:off x="8181681" y="432834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8BFA8B1-8600-D12E-1D23-C77BF4867071}"/>
              </a:ext>
            </a:extLst>
          </p:cNvPr>
          <p:cNvSpPr txBox="1"/>
          <p:nvPr/>
        </p:nvSpPr>
        <p:spPr>
          <a:xfrm>
            <a:off x="5285232" y="27292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A544E84-D6E7-1A3C-D025-315D61B96313}"/>
              </a:ext>
            </a:extLst>
          </p:cNvPr>
          <p:cNvSpPr txBox="1"/>
          <p:nvPr/>
        </p:nvSpPr>
        <p:spPr>
          <a:xfrm>
            <a:off x="8594349" y="37741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3E8D967-656E-28A0-75A8-99B6A9E45B1B}"/>
              </a:ext>
            </a:extLst>
          </p:cNvPr>
          <p:cNvSpPr txBox="1"/>
          <p:nvPr/>
        </p:nvSpPr>
        <p:spPr>
          <a:xfrm>
            <a:off x="5227966" y="643435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85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C7F8FE-DC64-9C7E-40DD-5385B78C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Aplikační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Materiálová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analýza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C516522-D73E-A6C6-978D-DA390E5D6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1" i="0" u="none" strike="noStrike" cap="none" normalizeH="0" baseline="0">
                <a:ln>
                  <a:noFill/>
                </a:ln>
                <a:effectLst/>
              </a:rPr>
              <a:t>Ocel S355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Nejčastěji používaná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Vysoká pevnost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Dobrá svařitelnost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1" i="0" u="none" strike="noStrike" cap="none" normalizeH="0" baseline="0">
                <a:ln>
                  <a:noFill/>
                </a:ln>
                <a:effectLst/>
              </a:rPr>
              <a:t>Hardox 400</a:t>
            </a:r>
            <a:endParaRPr kumimoji="0" lang="en-US" altLang="cs-CZ" sz="14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Vysoce odolná proti opotřebení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Vysoká tvrdost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Použití v náročných podmínkách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1" i="0" u="none" strike="noStrike" cap="none" normalizeH="0" baseline="0">
                <a:ln>
                  <a:noFill/>
                </a:ln>
                <a:effectLst/>
              </a:rPr>
              <a:t>Nerez 1.4301</a:t>
            </a:r>
            <a:endParaRPr kumimoji="0" lang="en-US" altLang="cs-CZ" sz="14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Korozivzdorná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Dobrý estetický vzhled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1400" b="0" i="0" u="none" strike="noStrike" cap="none" normalizeH="0" baseline="0">
                <a:ln>
                  <a:noFill/>
                </a:ln>
                <a:effectLst/>
              </a:rPr>
              <a:t>Široké průmyslové využití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cs-CZ" sz="14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16" name="Obrázek 15" descr="BP str .39">
            <a:extLst>
              <a:ext uri="{FF2B5EF4-FFF2-40B4-BE49-F238E27FC236}">
                <a16:creationId xmlns:a16="http://schemas.microsoft.com/office/drawing/2014/main" id="{49E49C0E-4FD1-245C-DBED-CB2DF3B5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23" y="640080"/>
            <a:ext cx="4866665" cy="557784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3EB8AAE6-32D9-E697-BE2C-0276264E7D12}"/>
              </a:ext>
            </a:extLst>
          </p:cNvPr>
          <p:cNvSpPr txBox="1"/>
          <p:nvPr/>
        </p:nvSpPr>
        <p:spPr>
          <a:xfrm>
            <a:off x="9776461" y="6217920"/>
            <a:ext cx="1417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Pozn. BP str.39</a:t>
            </a:r>
          </a:p>
        </p:txBody>
      </p:sp>
    </p:spTree>
    <p:extLst>
      <p:ext uri="{BB962C8B-B14F-4D97-AF65-F5344CB8AC3E}">
        <p14:creationId xmlns:p14="http://schemas.microsoft.com/office/powerpoint/2010/main" val="79333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9BC7C-BD1B-A501-785F-6F92BD9B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en-US" sz="3300" kern="1200">
                <a:latin typeface="+mj-lt"/>
                <a:ea typeface="+mj-ea"/>
                <a:cs typeface="+mj-cs"/>
              </a:rPr>
              <a:t>Aplikační část – </a:t>
            </a:r>
            <a:r>
              <a:rPr lang="cs-CZ" sz="3300" kern="1200">
                <a:latin typeface="+mj-lt"/>
                <a:ea typeface="+mj-ea"/>
                <a:cs typeface="+mj-cs"/>
              </a:rPr>
              <a:t>Vlastní konstrukční návrh</a:t>
            </a:r>
            <a:endParaRPr lang="cs-CZ" sz="330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50CA3B36-76C7-627E-CC3A-B7E403F1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608" y="605129"/>
            <a:ext cx="3917965" cy="33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4" name="Straight Connector 308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>
            <a:extLst>
              <a:ext uri="{FF2B5EF4-FFF2-40B4-BE49-F238E27FC236}">
                <a16:creationId xmlns:a16="http://schemas.microsoft.com/office/drawing/2014/main" id="{7CDAB98B-9FFE-CE2E-63AF-6649EA85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370" y="560196"/>
            <a:ext cx="2628285" cy="12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6" name="Straight Connector 308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>
            <a:extLst>
              <a:ext uri="{FF2B5EF4-FFF2-40B4-BE49-F238E27FC236}">
                <a16:creationId xmlns:a16="http://schemas.microsoft.com/office/drawing/2014/main" id="{7822C9EA-33B6-A0EE-D392-7838DD0C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533" y="2424609"/>
            <a:ext cx="2570524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>
            <a:extLst>
              <a:ext uri="{FF2B5EF4-FFF2-40B4-BE49-F238E27FC236}">
                <a16:creationId xmlns:a16="http://schemas.microsoft.com/office/drawing/2014/main" id="{33B0B06C-A349-FEB5-0CC0-3D87225F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542" y="4911833"/>
            <a:ext cx="2219186" cy="14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CDAC41E-BAF0-62FD-8979-0B0229A3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84" y="4911833"/>
            <a:ext cx="3427275" cy="14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B04F1-954A-6E46-2D24-A16B3D22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Návrh náboje radiálního oběžného kola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Návrh lopatky radiálního oběžného kola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Návrh kužele oběžného kola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Návrh prstence oběžného kola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Sestava oběžného kola</a:t>
            </a:r>
          </a:p>
          <a:p>
            <a:endParaRPr lang="cs-CZ" sz="2000" dirty="0"/>
          </a:p>
          <a:p>
            <a:endParaRPr lang="cs-CZ" sz="2000" dirty="0"/>
          </a:p>
        </p:txBody>
      </p: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DDC2DA7A-9943-52DB-D724-0E3B78BEB6F1}"/>
              </a:ext>
            </a:extLst>
          </p:cNvPr>
          <p:cNvSpPr txBox="1"/>
          <p:nvPr/>
        </p:nvSpPr>
        <p:spPr>
          <a:xfrm>
            <a:off x="512064" y="3602736"/>
            <a:ext cx="32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97F39C-412A-86AE-1531-7DA20F4BAAF2}"/>
              </a:ext>
            </a:extLst>
          </p:cNvPr>
          <p:cNvSpPr txBox="1"/>
          <p:nvPr/>
        </p:nvSpPr>
        <p:spPr>
          <a:xfrm>
            <a:off x="3581323" y="5992297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487134-F9BE-3089-DD37-F513622CC99C}"/>
              </a:ext>
            </a:extLst>
          </p:cNvPr>
          <p:cNvSpPr txBox="1"/>
          <p:nvPr/>
        </p:nvSpPr>
        <p:spPr>
          <a:xfrm>
            <a:off x="4886500" y="1500888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32D87C-96EB-2ADA-51D3-2B98D2767CD6}"/>
              </a:ext>
            </a:extLst>
          </p:cNvPr>
          <p:cNvSpPr txBox="1"/>
          <p:nvPr/>
        </p:nvSpPr>
        <p:spPr>
          <a:xfrm>
            <a:off x="4983112" y="3805757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0701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CAA2C8-02B8-2B15-DD31-B92B48925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AC8172-FC7E-C59D-38EB-6DF7D15D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Návrhy a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B7182-3B58-9F69-FE8A-E07A4E61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37" y="1756020"/>
            <a:ext cx="4693783" cy="4178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600" b="1"/>
              <a:t>Standardní radiální kolo</a:t>
            </a:r>
            <a:endParaRPr 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/>
              <a:t>Optimalizace lopatek:</a:t>
            </a:r>
            <a:r>
              <a:rPr lang="cs-CZ" sz="1600"/>
              <a:t> Zlepšení tvaru pro účinnost a snížení hlučnosti.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/>
              <a:t>Materiálové inovace:</a:t>
            </a:r>
            <a:r>
              <a:rPr lang="cs-CZ" sz="1600"/>
              <a:t> Lehčí a odolnější materiály.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/>
              <a:t>Energetická efektivita:</a:t>
            </a:r>
            <a:r>
              <a:rPr lang="cs-CZ" sz="1600"/>
              <a:t> Designové změny pro lepší účinnost.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/>
              <a:t>Opatření:</a:t>
            </a:r>
            <a:r>
              <a:rPr lang="cs-CZ" sz="1600"/>
              <a:t> Testování prototypů a analýza životního cyklu.</a:t>
            </a:r>
          </a:p>
          <a:p>
            <a:pPr marL="0" indent="0">
              <a:buNone/>
            </a:pPr>
            <a:r>
              <a:rPr lang="cs-CZ" sz="1600" b="1"/>
              <a:t>Oboustranné radiální kolo</a:t>
            </a:r>
            <a:endParaRPr 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/>
              <a:t>Geometrie lopatek:</a:t>
            </a:r>
            <a:r>
              <a:rPr lang="cs-CZ" sz="1600"/>
              <a:t> Optimalizace úhlu a zakřivení.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/>
              <a:t>Materiálová odolnost:</a:t>
            </a:r>
            <a:r>
              <a:rPr lang="cs-CZ" sz="1600"/>
              <a:t> Slitiny pro korozivní prostředí a extrémní teploty.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/>
              <a:t>Opatření:</a:t>
            </a:r>
            <a:r>
              <a:rPr lang="cs-CZ" sz="1600"/>
              <a:t> Simulace proudění a zkoušky odolnosti.</a:t>
            </a:r>
          </a:p>
          <a:p>
            <a:pPr marL="0" indent="0">
              <a:buNone/>
            </a:pPr>
            <a:endParaRPr lang="cs-CZ" sz="700" dirty="0"/>
          </a:p>
        </p:txBody>
      </p:sp>
    </p:spTree>
    <p:extLst>
      <p:ext uri="{BB962C8B-B14F-4D97-AF65-F5344CB8AC3E}">
        <p14:creationId xmlns:p14="http://schemas.microsoft.com/office/powerpoint/2010/main" val="1176001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560</Words>
  <Application>Microsoft Office PowerPoint</Application>
  <PresentationFormat>Širokoúhlá obrazovka</PresentationFormat>
  <Paragraphs>109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Motiv Office</vt:lpstr>
      <vt:lpstr>Konstrukční návrh radiálního oběžného kola </vt:lpstr>
      <vt:lpstr>Prezentace aplikace PowerPoint</vt:lpstr>
      <vt:lpstr>Teoreticko-metodologická část</vt:lpstr>
      <vt:lpstr>Aplikační část</vt:lpstr>
      <vt:lpstr>Aplikační část – Oběžné kolo</vt:lpstr>
      <vt:lpstr>Aplikační část – Analýza vyráběných kol firmy</vt:lpstr>
      <vt:lpstr>Aplikační část – Materiálová analýza</vt:lpstr>
      <vt:lpstr>Aplikační část – Vlastní konstrukční návrh</vt:lpstr>
      <vt:lpstr>Návrhy a opatření</vt:lpstr>
      <vt:lpstr>Návrhy a opatření</vt:lpstr>
      <vt:lpstr>Děkuji za pozornost!</vt:lpstr>
      <vt:lpstr>Dotazy oponenta</vt:lpstr>
      <vt:lpstr>Dotazy oponenta</vt:lpstr>
      <vt:lpstr>Dotazy oponenta</vt:lpstr>
      <vt:lpstr>Dotazy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Zeman Dalibor</dc:creator>
  <cp:lastModifiedBy>Zeman Dalibor</cp:lastModifiedBy>
  <cp:revision>2</cp:revision>
  <dcterms:created xsi:type="dcterms:W3CDTF">2024-06-18T06:46:37Z</dcterms:created>
  <dcterms:modified xsi:type="dcterms:W3CDTF">2024-06-19T10:32:08Z</dcterms:modified>
</cp:coreProperties>
</file>