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261" r:id="rId3"/>
    <p:sldId id="296" r:id="rId4"/>
    <p:sldId id="297" r:id="rId5"/>
    <p:sldId id="298" r:id="rId6"/>
    <p:sldId id="299" r:id="rId7"/>
    <p:sldId id="262" r:id="rId8"/>
    <p:sldId id="301" r:id="rId9"/>
    <p:sldId id="275" r:id="rId10"/>
    <p:sldId id="300" r:id="rId11"/>
    <p:sldId id="302" r:id="rId12"/>
  </p:sldIdLst>
  <p:sldSz cx="9144000" cy="5143500" type="screen16x9"/>
  <p:notesSz cx="6858000" cy="9144000"/>
  <p:embeddedFontLst>
    <p:embeddedFont>
      <p:font typeface="Archivo" panose="020B0604020202020204" charset="-18"/>
      <p:regular r:id="rId14"/>
      <p:bold r:id="rId15"/>
      <p:italic r:id="rId16"/>
      <p:boldItalic r:id="rId17"/>
    </p:embeddedFont>
    <p:embeddedFont>
      <p:font typeface="Roboto Condensed Light" panose="02000000000000000000" pitchFamily="2" charset="0"/>
      <p:regular r:id="rId18"/>
      <p:italic r:id="rId19"/>
    </p:embeddedFont>
    <p:embeddedFont>
      <p:font typeface="Space Mono" panose="020B0604020202020204" charset="-18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E0696F-BE96-4417-A214-938659D1BA52}">
  <a:tblStyle styleId="{36E0696F-BE96-4417-A214-938659D1BA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0CF43BC-A518-41C7-A350-CF4BA84C933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13e65845f0e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13e65845f0e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13e65845f0e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13e65845f0e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148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99f2f57a71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99f2f57a71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5610" y="43111"/>
            <a:ext cx="9683641" cy="5349471"/>
            <a:chOff x="-185610" y="43111"/>
            <a:chExt cx="9683641" cy="5349471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85610" y="4182408"/>
              <a:ext cx="9329602" cy="1210174"/>
              <a:chOff x="1859848" y="4008665"/>
              <a:chExt cx="3610527" cy="46833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859848" y="4179226"/>
                <a:ext cx="3610527" cy="297773"/>
              </a:xfrm>
              <a:custGeom>
                <a:avLst/>
                <a:gdLst/>
                <a:ahLst/>
                <a:cxnLst/>
                <a:rect l="l" t="t" r="r" b="b"/>
                <a:pathLst>
                  <a:path w="62323" h="5140" extrusionOk="0">
                    <a:moveTo>
                      <a:pt x="35015" y="1"/>
                    </a:moveTo>
                    <a:lnTo>
                      <a:pt x="32767" y="2249"/>
                    </a:lnTo>
                    <a:lnTo>
                      <a:pt x="0" y="2249"/>
                    </a:lnTo>
                    <a:lnTo>
                      <a:pt x="0" y="2311"/>
                    </a:lnTo>
                    <a:lnTo>
                      <a:pt x="32794" y="2311"/>
                    </a:lnTo>
                    <a:lnTo>
                      <a:pt x="35042" y="63"/>
                    </a:lnTo>
                    <a:lnTo>
                      <a:pt x="44864" y="63"/>
                    </a:lnTo>
                    <a:lnTo>
                      <a:pt x="49940" y="5139"/>
                    </a:lnTo>
                    <a:lnTo>
                      <a:pt x="62323" y="5139"/>
                    </a:lnTo>
                    <a:lnTo>
                      <a:pt x="62323" y="5068"/>
                    </a:lnTo>
                    <a:lnTo>
                      <a:pt x="49967" y="5068"/>
                    </a:lnTo>
                    <a:lnTo>
                      <a:pt x="448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859848" y="4136354"/>
                <a:ext cx="3610527" cy="297715"/>
              </a:xfrm>
              <a:custGeom>
                <a:avLst/>
                <a:gdLst/>
                <a:ahLst/>
                <a:cxnLst/>
                <a:rect l="l" t="t" r="r" b="b"/>
                <a:pathLst>
                  <a:path w="62323" h="5139" extrusionOk="0">
                    <a:moveTo>
                      <a:pt x="44891" y="0"/>
                    </a:moveTo>
                    <a:lnTo>
                      <a:pt x="35015" y="9"/>
                    </a:lnTo>
                    <a:lnTo>
                      <a:pt x="32767" y="2257"/>
                    </a:lnTo>
                    <a:lnTo>
                      <a:pt x="0" y="2257"/>
                    </a:lnTo>
                    <a:lnTo>
                      <a:pt x="0" y="2320"/>
                    </a:lnTo>
                    <a:lnTo>
                      <a:pt x="32794" y="2320"/>
                    </a:lnTo>
                    <a:lnTo>
                      <a:pt x="35042" y="72"/>
                    </a:lnTo>
                    <a:lnTo>
                      <a:pt x="44864" y="72"/>
                    </a:lnTo>
                    <a:lnTo>
                      <a:pt x="49940" y="5139"/>
                    </a:lnTo>
                    <a:lnTo>
                      <a:pt x="62323" y="5139"/>
                    </a:lnTo>
                    <a:lnTo>
                      <a:pt x="62323" y="5076"/>
                    </a:lnTo>
                    <a:lnTo>
                      <a:pt x="49967" y="5076"/>
                    </a:lnTo>
                    <a:lnTo>
                      <a:pt x="448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859848" y="4093946"/>
                <a:ext cx="3610527" cy="297773"/>
              </a:xfrm>
              <a:custGeom>
                <a:avLst/>
                <a:gdLst/>
                <a:ahLst/>
                <a:cxnLst/>
                <a:rect l="l" t="t" r="r" b="b"/>
                <a:pathLst>
                  <a:path w="62323" h="5140" extrusionOk="0">
                    <a:moveTo>
                      <a:pt x="35015" y="1"/>
                    </a:moveTo>
                    <a:lnTo>
                      <a:pt x="32767" y="2249"/>
                    </a:lnTo>
                    <a:lnTo>
                      <a:pt x="0" y="2249"/>
                    </a:lnTo>
                    <a:lnTo>
                      <a:pt x="0" y="2320"/>
                    </a:lnTo>
                    <a:lnTo>
                      <a:pt x="32794" y="2320"/>
                    </a:lnTo>
                    <a:lnTo>
                      <a:pt x="35042" y="63"/>
                    </a:lnTo>
                    <a:lnTo>
                      <a:pt x="44864" y="63"/>
                    </a:lnTo>
                    <a:lnTo>
                      <a:pt x="49940" y="5139"/>
                    </a:lnTo>
                    <a:lnTo>
                      <a:pt x="62323" y="5139"/>
                    </a:lnTo>
                    <a:lnTo>
                      <a:pt x="62323" y="5077"/>
                    </a:lnTo>
                    <a:lnTo>
                      <a:pt x="49967" y="5077"/>
                    </a:lnTo>
                    <a:lnTo>
                      <a:pt x="448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859848" y="4051595"/>
                <a:ext cx="3610527" cy="297194"/>
              </a:xfrm>
              <a:custGeom>
                <a:avLst/>
                <a:gdLst/>
                <a:ahLst/>
                <a:cxnLst/>
                <a:rect l="l" t="t" r="r" b="b"/>
                <a:pathLst>
                  <a:path w="62323" h="5130" extrusionOk="0">
                    <a:moveTo>
                      <a:pt x="35015" y="0"/>
                    </a:moveTo>
                    <a:lnTo>
                      <a:pt x="32767" y="2248"/>
                    </a:lnTo>
                    <a:lnTo>
                      <a:pt x="0" y="2248"/>
                    </a:lnTo>
                    <a:lnTo>
                      <a:pt x="0" y="2311"/>
                    </a:lnTo>
                    <a:lnTo>
                      <a:pt x="32794" y="2311"/>
                    </a:lnTo>
                    <a:lnTo>
                      <a:pt x="35042" y="63"/>
                    </a:lnTo>
                    <a:lnTo>
                      <a:pt x="44864" y="63"/>
                    </a:lnTo>
                    <a:lnTo>
                      <a:pt x="49940" y="5130"/>
                    </a:lnTo>
                    <a:lnTo>
                      <a:pt x="62323" y="5130"/>
                    </a:lnTo>
                    <a:lnTo>
                      <a:pt x="62323" y="5067"/>
                    </a:lnTo>
                    <a:lnTo>
                      <a:pt x="49967" y="5067"/>
                    </a:lnTo>
                    <a:lnTo>
                      <a:pt x="448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859848" y="4008665"/>
                <a:ext cx="3610527" cy="297773"/>
              </a:xfrm>
              <a:custGeom>
                <a:avLst/>
                <a:gdLst/>
                <a:ahLst/>
                <a:cxnLst/>
                <a:rect l="l" t="t" r="r" b="b"/>
                <a:pathLst>
                  <a:path w="62323" h="5140" extrusionOk="0">
                    <a:moveTo>
                      <a:pt x="35015" y="1"/>
                    </a:moveTo>
                    <a:lnTo>
                      <a:pt x="32767" y="2258"/>
                    </a:lnTo>
                    <a:lnTo>
                      <a:pt x="0" y="2258"/>
                    </a:lnTo>
                    <a:lnTo>
                      <a:pt x="0" y="2320"/>
                    </a:lnTo>
                    <a:lnTo>
                      <a:pt x="32794" y="2320"/>
                    </a:lnTo>
                    <a:lnTo>
                      <a:pt x="35042" y="72"/>
                    </a:lnTo>
                    <a:lnTo>
                      <a:pt x="44864" y="72"/>
                    </a:lnTo>
                    <a:lnTo>
                      <a:pt x="49940" y="5139"/>
                    </a:lnTo>
                    <a:lnTo>
                      <a:pt x="62323" y="5139"/>
                    </a:lnTo>
                    <a:lnTo>
                      <a:pt x="62323" y="5077"/>
                    </a:lnTo>
                    <a:lnTo>
                      <a:pt x="49967" y="5077"/>
                    </a:lnTo>
                    <a:lnTo>
                      <a:pt x="448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7210473" y="43111"/>
              <a:ext cx="2287558" cy="535377"/>
              <a:chOff x="2175592" y="2937274"/>
              <a:chExt cx="927790" cy="217139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2193726" y="3034952"/>
                <a:ext cx="909656" cy="103410"/>
              </a:xfrm>
              <a:custGeom>
                <a:avLst/>
                <a:gdLst/>
                <a:ahLst/>
                <a:cxnLst/>
                <a:rect l="l" t="t" r="r" b="b"/>
                <a:pathLst>
                  <a:path w="15702" h="1785" extrusionOk="0">
                    <a:moveTo>
                      <a:pt x="7476" y="1"/>
                    </a:moveTo>
                    <a:lnTo>
                      <a:pt x="5745" y="1722"/>
                    </a:lnTo>
                    <a:lnTo>
                      <a:pt x="0" y="1722"/>
                    </a:lnTo>
                    <a:lnTo>
                      <a:pt x="0" y="1785"/>
                    </a:lnTo>
                    <a:lnTo>
                      <a:pt x="5772" y="1785"/>
                    </a:lnTo>
                    <a:lnTo>
                      <a:pt x="7494" y="63"/>
                    </a:lnTo>
                    <a:lnTo>
                      <a:pt x="15701" y="63"/>
                    </a:lnTo>
                    <a:cubicBezTo>
                      <a:pt x="15692" y="45"/>
                      <a:pt x="15683" y="28"/>
                      <a:pt x="156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288275" y="3002393"/>
                <a:ext cx="774268" cy="10341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785" extrusionOk="0">
                    <a:moveTo>
                      <a:pt x="5844" y="1"/>
                    </a:moveTo>
                    <a:lnTo>
                      <a:pt x="4113" y="1722"/>
                    </a:lnTo>
                    <a:lnTo>
                      <a:pt x="1" y="1722"/>
                    </a:lnTo>
                    <a:lnTo>
                      <a:pt x="1" y="1785"/>
                    </a:lnTo>
                    <a:lnTo>
                      <a:pt x="4140" y="1785"/>
                    </a:lnTo>
                    <a:lnTo>
                      <a:pt x="5862" y="63"/>
                    </a:lnTo>
                    <a:lnTo>
                      <a:pt x="13356" y="63"/>
                    </a:lnTo>
                    <a:cubicBezTo>
                      <a:pt x="13356" y="36"/>
                      <a:pt x="13356" y="19"/>
                      <a:pt x="133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364286" y="2969833"/>
                <a:ext cx="662574" cy="103410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1785" extrusionOk="0">
                    <a:moveTo>
                      <a:pt x="4532" y="1"/>
                    </a:moveTo>
                    <a:lnTo>
                      <a:pt x="2801" y="1722"/>
                    </a:lnTo>
                    <a:lnTo>
                      <a:pt x="0" y="1722"/>
                    </a:lnTo>
                    <a:lnTo>
                      <a:pt x="0" y="1785"/>
                    </a:lnTo>
                    <a:lnTo>
                      <a:pt x="2828" y="1785"/>
                    </a:lnTo>
                    <a:lnTo>
                      <a:pt x="4550" y="54"/>
                    </a:lnTo>
                    <a:lnTo>
                      <a:pt x="11437" y="54"/>
                    </a:lnTo>
                    <a:cubicBezTo>
                      <a:pt x="11428" y="36"/>
                      <a:pt x="11428" y="19"/>
                      <a:pt x="114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427319" y="2937274"/>
                <a:ext cx="580426" cy="103410"/>
              </a:xfrm>
              <a:custGeom>
                <a:avLst/>
                <a:gdLst/>
                <a:ahLst/>
                <a:cxnLst/>
                <a:rect l="l" t="t" r="r" b="b"/>
                <a:pathLst>
                  <a:path w="10019" h="1785" extrusionOk="0">
                    <a:moveTo>
                      <a:pt x="3444" y="1"/>
                    </a:moveTo>
                    <a:lnTo>
                      <a:pt x="1713" y="1722"/>
                    </a:lnTo>
                    <a:lnTo>
                      <a:pt x="0" y="1722"/>
                    </a:lnTo>
                    <a:lnTo>
                      <a:pt x="0" y="1785"/>
                    </a:lnTo>
                    <a:lnTo>
                      <a:pt x="1740" y="1785"/>
                    </a:lnTo>
                    <a:lnTo>
                      <a:pt x="3462" y="54"/>
                    </a:lnTo>
                    <a:lnTo>
                      <a:pt x="10019" y="54"/>
                    </a:lnTo>
                    <a:cubicBezTo>
                      <a:pt x="10010" y="36"/>
                      <a:pt x="10001" y="19"/>
                      <a:pt x="100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409243" y="3020990"/>
                <a:ext cx="35686" cy="3574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0" y="304"/>
                    </a:moveTo>
                    <a:cubicBezTo>
                      <a:pt x="0" y="483"/>
                      <a:pt x="134" y="616"/>
                      <a:pt x="312" y="616"/>
                    </a:cubicBezTo>
                    <a:lnTo>
                      <a:pt x="312" y="616"/>
                    </a:lnTo>
                    <a:cubicBezTo>
                      <a:pt x="482" y="616"/>
                      <a:pt x="616" y="483"/>
                      <a:pt x="616" y="304"/>
                    </a:cubicBezTo>
                    <a:lnTo>
                      <a:pt x="616" y="304"/>
                    </a:lnTo>
                    <a:cubicBezTo>
                      <a:pt x="616" y="135"/>
                      <a:pt x="482" y="1"/>
                      <a:pt x="312" y="1"/>
                    </a:cubicBezTo>
                    <a:lnTo>
                      <a:pt x="312" y="1"/>
                    </a:lnTo>
                    <a:cubicBezTo>
                      <a:pt x="134" y="1"/>
                      <a:pt x="0" y="135"/>
                      <a:pt x="0" y="3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346152" y="3053549"/>
                <a:ext cx="35744" cy="3574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3" y="1"/>
                    </a:moveTo>
                    <a:cubicBezTo>
                      <a:pt x="144" y="1"/>
                      <a:pt x="1" y="135"/>
                      <a:pt x="1" y="313"/>
                    </a:cubicBezTo>
                    <a:cubicBezTo>
                      <a:pt x="1" y="483"/>
                      <a:pt x="144" y="616"/>
                      <a:pt x="313" y="616"/>
                    </a:cubicBezTo>
                    <a:cubicBezTo>
                      <a:pt x="483" y="616"/>
                      <a:pt x="616" y="483"/>
                      <a:pt x="616" y="313"/>
                    </a:cubicBezTo>
                    <a:cubicBezTo>
                      <a:pt x="616" y="135"/>
                      <a:pt x="483" y="1"/>
                      <a:pt x="3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269157" y="3086109"/>
                <a:ext cx="35744" cy="3574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4" y="1"/>
                    </a:moveTo>
                    <a:cubicBezTo>
                      <a:pt x="134" y="1"/>
                      <a:pt x="1" y="135"/>
                      <a:pt x="1" y="313"/>
                    </a:cubicBezTo>
                    <a:cubicBezTo>
                      <a:pt x="1" y="483"/>
                      <a:pt x="134" y="616"/>
                      <a:pt x="304" y="616"/>
                    </a:cubicBezTo>
                    <a:cubicBezTo>
                      <a:pt x="482" y="616"/>
                      <a:pt x="616" y="483"/>
                      <a:pt x="616" y="313"/>
                    </a:cubicBezTo>
                    <a:cubicBezTo>
                      <a:pt x="616" y="135"/>
                      <a:pt x="482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175592" y="3118668"/>
                <a:ext cx="35744" cy="3574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3" y="1"/>
                    </a:moveTo>
                    <a:cubicBezTo>
                      <a:pt x="144" y="1"/>
                      <a:pt x="1" y="135"/>
                      <a:pt x="1" y="313"/>
                    </a:cubicBezTo>
                    <a:cubicBezTo>
                      <a:pt x="1" y="483"/>
                      <a:pt x="144" y="616"/>
                      <a:pt x="313" y="616"/>
                    </a:cubicBezTo>
                    <a:cubicBezTo>
                      <a:pt x="483" y="616"/>
                      <a:pt x="616" y="483"/>
                      <a:pt x="616" y="313"/>
                    </a:cubicBezTo>
                    <a:cubicBezTo>
                      <a:pt x="616" y="135"/>
                      <a:pt x="483" y="1"/>
                      <a:pt x="3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85900" y="1198675"/>
            <a:ext cx="6045000" cy="22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3902050" y="34690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>
            <a:off x="7990310" y="4110363"/>
            <a:ext cx="1087328" cy="1554067"/>
            <a:chOff x="8056685" y="4250574"/>
            <a:chExt cx="1087328" cy="1554067"/>
          </a:xfrm>
        </p:grpSpPr>
        <p:sp>
          <p:nvSpPr>
            <p:cNvPr id="28" name="Google Shape;28;p2"/>
            <p:cNvSpPr/>
            <p:nvPr/>
          </p:nvSpPr>
          <p:spPr>
            <a:xfrm>
              <a:off x="8056685" y="4717212"/>
              <a:ext cx="1087324" cy="1087430"/>
            </a:xfrm>
            <a:custGeom>
              <a:avLst/>
              <a:gdLst/>
              <a:ahLst/>
              <a:cxnLst/>
              <a:rect l="l" t="t" r="r" b="b"/>
              <a:pathLst>
                <a:path w="10251" h="10252" extrusionOk="0">
                  <a:moveTo>
                    <a:pt x="5130" y="2017"/>
                  </a:moveTo>
                  <a:cubicBezTo>
                    <a:pt x="6843" y="2017"/>
                    <a:pt x="8235" y="3409"/>
                    <a:pt x="8235" y="5122"/>
                  </a:cubicBezTo>
                  <a:cubicBezTo>
                    <a:pt x="8235" y="6843"/>
                    <a:pt x="6843" y="8235"/>
                    <a:pt x="5130" y="8235"/>
                  </a:cubicBezTo>
                  <a:cubicBezTo>
                    <a:pt x="3408" y="8235"/>
                    <a:pt x="2017" y="6843"/>
                    <a:pt x="2017" y="5122"/>
                  </a:cubicBezTo>
                  <a:cubicBezTo>
                    <a:pt x="2017" y="3409"/>
                    <a:pt x="3408" y="2017"/>
                    <a:pt x="5130" y="2017"/>
                  </a:cubicBezTo>
                  <a:close/>
                  <a:moveTo>
                    <a:pt x="4693" y="1"/>
                  </a:moveTo>
                  <a:lnTo>
                    <a:pt x="4506" y="1178"/>
                  </a:lnTo>
                  <a:cubicBezTo>
                    <a:pt x="4229" y="1223"/>
                    <a:pt x="3952" y="1294"/>
                    <a:pt x="3694" y="1393"/>
                  </a:cubicBezTo>
                  <a:lnTo>
                    <a:pt x="2944" y="465"/>
                  </a:lnTo>
                  <a:lnTo>
                    <a:pt x="2186" y="902"/>
                  </a:lnTo>
                  <a:lnTo>
                    <a:pt x="2623" y="2017"/>
                  </a:lnTo>
                  <a:cubicBezTo>
                    <a:pt x="2400" y="2195"/>
                    <a:pt x="2195" y="2392"/>
                    <a:pt x="2017" y="2615"/>
                  </a:cubicBezTo>
                  <a:lnTo>
                    <a:pt x="910" y="2186"/>
                  </a:lnTo>
                  <a:lnTo>
                    <a:pt x="473" y="2945"/>
                  </a:lnTo>
                  <a:lnTo>
                    <a:pt x="1401" y="3685"/>
                  </a:lnTo>
                  <a:cubicBezTo>
                    <a:pt x="1303" y="3944"/>
                    <a:pt x="1223" y="4220"/>
                    <a:pt x="1178" y="4506"/>
                  </a:cubicBezTo>
                  <a:lnTo>
                    <a:pt x="0" y="4684"/>
                  </a:lnTo>
                  <a:lnTo>
                    <a:pt x="0" y="5559"/>
                  </a:lnTo>
                  <a:lnTo>
                    <a:pt x="1178" y="5746"/>
                  </a:lnTo>
                  <a:cubicBezTo>
                    <a:pt x="1223" y="6031"/>
                    <a:pt x="1303" y="6299"/>
                    <a:pt x="1401" y="6567"/>
                  </a:cubicBezTo>
                  <a:lnTo>
                    <a:pt x="473" y="7307"/>
                  </a:lnTo>
                  <a:lnTo>
                    <a:pt x="910" y="8065"/>
                  </a:lnTo>
                  <a:lnTo>
                    <a:pt x="2017" y="7637"/>
                  </a:lnTo>
                  <a:cubicBezTo>
                    <a:pt x="2195" y="7851"/>
                    <a:pt x="2400" y="8057"/>
                    <a:pt x="2623" y="8235"/>
                  </a:cubicBezTo>
                  <a:lnTo>
                    <a:pt x="2186" y="9341"/>
                  </a:lnTo>
                  <a:lnTo>
                    <a:pt x="2944" y="9778"/>
                  </a:lnTo>
                  <a:lnTo>
                    <a:pt x="3694" y="8850"/>
                  </a:lnTo>
                  <a:cubicBezTo>
                    <a:pt x="3952" y="8958"/>
                    <a:pt x="4229" y="9029"/>
                    <a:pt x="4506" y="9074"/>
                  </a:cubicBezTo>
                  <a:lnTo>
                    <a:pt x="4693" y="10251"/>
                  </a:lnTo>
                  <a:lnTo>
                    <a:pt x="5567" y="10251"/>
                  </a:lnTo>
                  <a:lnTo>
                    <a:pt x="5746" y="9074"/>
                  </a:lnTo>
                  <a:cubicBezTo>
                    <a:pt x="6031" y="9029"/>
                    <a:pt x="6308" y="8958"/>
                    <a:pt x="6566" y="8850"/>
                  </a:cubicBezTo>
                  <a:lnTo>
                    <a:pt x="7316" y="9778"/>
                  </a:lnTo>
                  <a:lnTo>
                    <a:pt x="8065" y="9341"/>
                  </a:lnTo>
                  <a:lnTo>
                    <a:pt x="7637" y="8235"/>
                  </a:lnTo>
                  <a:cubicBezTo>
                    <a:pt x="7860" y="8057"/>
                    <a:pt x="8056" y="7851"/>
                    <a:pt x="8235" y="7637"/>
                  </a:cubicBezTo>
                  <a:lnTo>
                    <a:pt x="9350" y="8065"/>
                  </a:lnTo>
                  <a:lnTo>
                    <a:pt x="9787" y="7307"/>
                  </a:lnTo>
                  <a:lnTo>
                    <a:pt x="8859" y="6567"/>
                  </a:lnTo>
                  <a:cubicBezTo>
                    <a:pt x="8957" y="6299"/>
                    <a:pt x="9037" y="6031"/>
                    <a:pt x="9082" y="5746"/>
                  </a:cubicBezTo>
                  <a:lnTo>
                    <a:pt x="10251" y="5559"/>
                  </a:lnTo>
                  <a:lnTo>
                    <a:pt x="10251" y="4684"/>
                  </a:lnTo>
                  <a:lnTo>
                    <a:pt x="9082" y="4506"/>
                  </a:lnTo>
                  <a:cubicBezTo>
                    <a:pt x="9037" y="4220"/>
                    <a:pt x="8957" y="3944"/>
                    <a:pt x="8859" y="3685"/>
                  </a:cubicBezTo>
                  <a:lnTo>
                    <a:pt x="9787" y="2945"/>
                  </a:lnTo>
                  <a:lnTo>
                    <a:pt x="9350" y="2186"/>
                  </a:lnTo>
                  <a:lnTo>
                    <a:pt x="8235" y="2615"/>
                  </a:lnTo>
                  <a:cubicBezTo>
                    <a:pt x="8056" y="2392"/>
                    <a:pt x="7860" y="2195"/>
                    <a:pt x="7637" y="2017"/>
                  </a:cubicBezTo>
                  <a:lnTo>
                    <a:pt x="8065" y="902"/>
                  </a:lnTo>
                  <a:lnTo>
                    <a:pt x="7316" y="465"/>
                  </a:lnTo>
                  <a:lnTo>
                    <a:pt x="6566" y="1393"/>
                  </a:lnTo>
                  <a:cubicBezTo>
                    <a:pt x="6308" y="1294"/>
                    <a:pt x="6031" y="1223"/>
                    <a:pt x="5746" y="1178"/>
                  </a:cubicBezTo>
                  <a:lnTo>
                    <a:pt x="55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644317" y="4250574"/>
              <a:ext cx="499696" cy="499802"/>
            </a:xfrm>
            <a:custGeom>
              <a:avLst/>
              <a:gdLst/>
              <a:ahLst/>
              <a:cxnLst/>
              <a:rect l="l" t="t" r="r" b="b"/>
              <a:pathLst>
                <a:path w="4711" h="4712" extrusionOk="0">
                  <a:moveTo>
                    <a:pt x="2355" y="929"/>
                  </a:moveTo>
                  <a:cubicBezTo>
                    <a:pt x="3149" y="929"/>
                    <a:pt x="3792" y="1562"/>
                    <a:pt x="3792" y="2356"/>
                  </a:cubicBezTo>
                  <a:cubicBezTo>
                    <a:pt x="3792" y="3141"/>
                    <a:pt x="3149" y="3783"/>
                    <a:pt x="2355" y="3783"/>
                  </a:cubicBezTo>
                  <a:cubicBezTo>
                    <a:pt x="1570" y="3783"/>
                    <a:pt x="928" y="3141"/>
                    <a:pt x="928" y="2356"/>
                  </a:cubicBezTo>
                  <a:cubicBezTo>
                    <a:pt x="928" y="1562"/>
                    <a:pt x="1570" y="929"/>
                    <a:pt x="2355" y="929"/>
                  </a:cubicBezTo>
                  <a:close/>
                  <a:moveTo>
                    <a:pt x="2159" y="1"/>
                  </a:moveTo>
                  <a:lnTo>
                    <a:pt x="2070" y="536"/>
                  </a:lnTo>
                  <a:cubicBezTo>
                    <a:pt x="1945" y="563"/>
                    <a:pt x="1820" y="598"/>
                    <a:pt x="1695" y="643"/>
                  </a:cubicBezTo>
                  <a:lnTo>
                    <a:pt x="1356" y="215"/>
                  </a:lnTo>
                  <a:lnTo>
                    <a:pt x="1008" y="411"/>
                  </a:lnTo>
                  <a:lnTo>
                    <a:pt x="1205" y="929"/>
                  </a:lnTo>
                  <a:cubicBezTo>
                    <a:pt x="1106" y="1009"/>
                    <a:pt x="1008" y="1098"/>
                    <a:pt x="928" y="1205"/>
                  </a:cubicBezTo>
                  <a:lnTo>
                    <a:pt x="420" y="1000"/>
                  </a:lnTo>
                  <a:lnTo>
                    <a:pt x="214" y="1348"/>
                  </a:lnTo>
                  <a:lnTo>
                    <a:pt x="643" y="1696"/>
                  </a:lnTo>
                  <a:cubicBezTo>
                    <a:pt x="598" y="1812"/>
                    <a:pt x="562" y="1937"/>
                    <a:pt x="544" y="2070"/>
                  </a:cubicBezTo>
                  <a:lnTo>
                    <a:pt x="0" y="2151"/>
                  </a:lnTo>
                  <a:lnTo>
                    <a:pt x="0" y="2552"/>
                  </a:lnTo>
                  <a:lnTo>
                    <a:pt x="544" y="2641"/>
                  </a:lnTo>
                  <a:cubicBezTo>
                    <a:pt x="562" y="2766"/>
                    <a:pt x="598" y="2900"/>
                    <a:pt x="643" y="3016"/>
                  </a:cubicBezTo>
                  <a:lnTo>
                    <a:pt x="214" y="3355"/>
                  </a:lnTo>
                  <a:lnTo>
                    <a:pt x="420" y="3703"/>
                  </a:lnTo>
                  <a:lnTo>
                    <a:pt x="928" y="3507"/>
                  </a:lnTo>
                  <a:cubicBezTo>
                    <a:pt x="1008" y="3614"/>
                    <a:pt x="1106" y="3703"/>
                    <a:pt x="1205" y="3783"/>
                  </a:cubicBezTo>
                  <a:lnTo>
                    <a:pt x="1008" y="4292"/>
                  </a:lnTo>
                  <a:lnTo>
                    <a:pt x="1356" y="4497"/>
                  </a:lnTo>
                  <a:lnTo>
                    <a:pt x="1695" y="4069"/>
                  </a:lnTo>
                  <a:cubicBezTo>
                    <a:pt x="1820" y="4113"/>
                    <a:pt x="1945" y="4149"/>
                    <a:pt x="2070" y="4167"/>
                  </a:cubicBezTo>
                  <a:lnTo>
                    <a:pt x="2159" y="4711"/>
                  </a:lnTo>
                  <a:lnTo>
                    <a:pt x="2561" y="4711"/>
                  </a:lnTo>
                  <a:lnTo>
                    <a:pt x="2641" y="4167"/>
                  </a:lnTo>
                  <a:cubicBezTo>
                    <a:pt x="2775" y="4149"/>
                    <a:pt x="2900" y="4113"/>
                    <a:pt x="3016" y="4069"/>
                  </a:cubicBezTo>
                  <a:lnTo>
                    <a:pt x="3364" y="4497"/>
                  </a:lnTo>
                  <a:lnTo>
                    <a:pt x="3711" y="4292"/>
                  </a:lnTo>
                  <a:lnTo>
                    <a:pt x="3515" y="3783"/>
                  </a:lnTo>
                  <a:cubicBezTo>
                    <a:pt x="3613" y="3703"/>
                    <a:pt x="3703" y="3614"/>
                    <a:pt x="3792" y="3507"/>
                  </a:cubicBezTo>
                  <a:lnTo>
                    <a:pt x="4300" y="3703"/>
                  </a:lnTo>
                  <a:lnTo>
                    <a:pt x="4496" y="3355"/>
                  </a:lnTo>
                  <a:lnTo>
                    <a:pt x="4077" y="3016"/>
                  </a:lnTo>
                  <a:cubicBezTo>
                    <a:pt x="4122" y="2900"/>
                    <a:pt x="4157" y="2766"/>
                    <a:pt x="4175" y="2641"/>
                  </a:cubicBezTo>
                  <a:lnTo>
                    <a:pt x="4711" y="2552"/>
                  </a:lnTo>
                  <a:lnTo>
                    <a:pt x="4711" y="2151"/>
                  </a:lnTo>
                  <a:lnTo>
                    <a:pt x="4175" y="2070"/>
                  </a:lnTo>
                  <a:cubicBezTo>
                    <a:pt x="4157" y="1937"/>
                    <a:pt x="4122" y="1812"/>
                    <a:pt x="4077" y="1696"/>
                  </a:cubicBezTo>
                  <a:lnTo>
                    <a:pt x="4496" y="1348"/>
                  </a:lnTo>
                  <a:lnTo>
                    <a:pt x="4300" y="1000"/>
                  </a:lnTo>
                  <a:lnTo>
                    <a:pt x="3792" y="1205"/>
                  </a:lnTo>
                  <a:cubicBezTo>
                    <a:pt x="3703" y="1098"/>
                    <a:pt x="3613" y="1009"/>
                    <a:pt x="3515" y="929"/>
                  </a:cubicBezTo>
                  <a:lnTo>
                    <a:pt x="3711" y="411"/>
                  </a:lnTo>
                  <a:lnTo>
                    <a:pt x="3364" y="215"/>
                  </a:lnTo>
                  <a:lnTo>
                    <a:pt x="3016" y="643"/>
                  </a:lnTo>
                  <a:cubicBezTo>
                    <a:pt x="2900" y="598"/>
                    <a:pt x="2775" y="563"/>
                    <a:pt x="2641" y="536"/>
                  </a:cubicBez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24"/>
          <p:cNvGrpSpPr/>
          <p:nvPr/>
        </p:nvGrpSpPr>
        <p:grpSpPr>
          <a:xfrm rot="5400000">
            <a:off x="3796473" y="3812569"/>
            <a:ext cx="9329602" cy="1210174"/>
            <a:chOff x="1859848" y="4008665"/>
            <a:chExt cx="3610527" cy="468334"/>
          </a:xfrm>
        </p:grpSpPr>
        <p:sp>
          <p:nvSpPr>
            <p:cNvPr id="514" name="Google Shape;514;p24"/>
            <p:cNvSpPr/>
            <p:nvPr/>
          </p:nvSpPr>
          <p:spPr>
            <a:xfrm>
              <a:off x="1859848" y="4179226"/>
              <a:ext cx="3610527" cy="297773"/>
            </a:xfrm>
            <a:custGeom>
              <a:avLst/>
              <a:gdLst/>
              <a:ahLst/>
              <a:cxnLst/>
              <a:rect l="l" t="t" r="r" b="b"/>
              <a:pathLst>
                <a:path w="62323" h="5140" extrusionOk="0">
                  <a:moveTo>
                    <a:pt x="35015" y="1"/>
                  </a:moveTo>
                  <a:lnTo>
                    <a:pt x="32767" y="2249"/>
                  </a:lnTo>
                  <a:lnTo>
                    <a:pt x="0" y="2249"/>
                  </a:lnTo>
                  <a:lnTo>
                    <a:pt x="0" y="2311"/>
                  </a:lnTo>
                  <a:lnTo>
                    <a:pt x="32794" y="2311"/>
                  </a:lnTo>
                  <a:lnTo>
                    <a:pt x="35042" y="63"/>
                  </a:lnTo>
                  <a:lnTo>
                    <a:pt x="44864" y="63"/>
                  </a:lnTo>
                  <a:lnTo>
                    <a:pt x="49940" y="5139"/>
                  </a:lnTo>
                  <a:lnTo>
                    <a:pt x="62323" y="5139"/>
                  </a:lnTo>
                  <a:lnTo>
                    <a:pt x="62323" y="5068"/>
                  </a:lnTo>
                  <a:lnTo>
                    <a:pt x="49967" y="5068"/>
                  </a:lnTo>
                  <a:lnTo>
                    <a:pt x="448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1859848" y="4136354"/>
              <a:ext cx="3610527" cy="297715"/>
            </a:xfrm>
            <a:custGeom>
              <a:avLst/>
              <a:gdLst/>
              <a:ahLst/>
              <a:cxnLst/>
              <a:rect l="l" t="t" r="r" b="b"/>
              <a:pathLst>
                <a:path w="62323" h="5139" extrusionOk="0">
                  <a:moveTo>
                    <a:pt x="44891" y="0"/>
                  </a:moveTo>
                  <a:lnTo>
                    <a:pt x="35015" y="9"/>
                  </a:lnTo>
                  <a:lnTo>
                    <a:pt x="32767" y="2257"/>
                  </a:lnTo>
                  <a:lnTo>
                    <a:pt x="0" y="2257"/>
                  </a:lnTo>
                  <a:lnTo>
                    <a:pt x="0" y="2320"/>
                  </a:lnTo>
                  <a:lnTo>
                    <a:pt x="32794" y="2320"/>
                  </a:lnTo>
                  <a:lnTo>
                    <a:pt x="35042" y="72"/>
                  </a:lnTo>
                  <a:lnTo>
                    <a:pt x="44864" y="72"/>
                  </a:lnTo>
                  <a:lnTo>
                    <a:pt x="49940" y="5139"/>
                  </a:lnTo>
                  <a:lnTo>
                    <a:pt x="62323" y="5139"/>
                  </a:lnTo>
                  <a:lnTo>
                    <a:pt x="62323" y="5076"/>
                  </a:lnTo>
                  <a:lnTo>
                    <a:pt x="49967" y="5076"/>
                  </a:lnTo>
                  <a:lnTo>
                    <a:pt x="448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1859848" y="4093946"/>
              <a:ext cx="3610527" cy="297773"/>
            </a:xfrm>
            <a:custGeom>
              <a:avLst/>
              <a:gdLst/>
              <a:ahLst/>
              <a:cxnLst/>
              <a:rect l="l" t="t" r="r" b="b"/>
              <a:pathLst>
                <a:path w="62323" h="5140" extrusionOk="0">
                  <a:moveTo>
                    <a:pt x="35015" y="1"/>
                  </a:moveTo>
                  <a:lnTo>
                    <a:pt x="32767" y="2249"/>
                  </a:lnTo>
                  <a:lnTo>
                    <a:pt x="0" y="2249"/>
                  </a:lnTo>
                  <a:lnTo>
                    <a:pt x="0" y="2320"/>
                  </a:lnTo>
                  <a:lnTo>
                    <a:pt x="32794" y="2320"/>
                  </a:lnTo>
                  <a:lnTo>
                    <a:pt x="35042" y="63"/>
                  </a:lnTo>
                  <a:lnTo>
                    <a:pt x="44864" y="63"/>
                  </a:lnTo>
                  <a:lnTo>
                    <a:pt x="49940" y="5139"/>
                  </a:lnTo>
                  <a:lnTo>
                    <a:pt x="62323" y="5139"/>
                  </a:lnTo>
                  <a:lnTo>
                    <a:pt x="62323" y="5077"/>
                  </a:lnTo>
                  <a:lnTo>
                    <a:pt x="49967" y="5077"/>
                  </a:lnTo>
                  <a:lnTo>
                    <a:pt x="448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1859848" y="4051595"/>
              <a:ext cx="3610527" cy="297194"/>
            </a:xfrm>
            <a:custGeom>
              <a:avLst/>
              <a:gdLst/>
              <a:ahLst/>
              <a:cxnLst/>
              <a:rect l="l" t="t" r="r" b="b"/>
              <a:pathLst>
                <a:path w="62323" h="5130" extrusionOk="0">
                  <a:moveTo>
                    <a:pt x="35015" y="0"/>
                  </a:moveTo>
                  <a:lnTo>
                    <a:pt x="32767" y="2248"/>
                  </a:lnTo>
                  <a:lnTo>
                    <a:pt x="0" y="2248"/>
                  </a:lnTo>
                  <a:lnTo>
                    <a:pt x="0" y="2311"/>
                  </a:lnTo>
                  <a:lnTo>
                    <a:pt x="32794" y="2311"/>
                  </a:lnTo>
                  <a:lnTo>
                    <a:pt x="35042" y="63"/>
                  </a:lnTo>
                  <a:lnTo>
                    <a:pt x="44864" y="63"/>
                  </a:lnTo>
                  <a:lnTo>
                    <a:pt x="49940" y="5130"/>
                  </a:lnTo>
                  <a:lnTo>
                    <a:pt x="62323" y="5130"/>
                  </a:lnTo>
                  <a:lnTo>
                    <a:pt x="62323" y="5067"/>
                  </a:lnTo>
                  <a:lnTo>
                    <a:pt x="49967" y="5067"/>
                  </a:lnTo>
                  <a:lnTo>
                    <a:pt x="448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1859848" y="4008665"/>
              <a:ext cx="3610527" cy="297773"/>
            </a:xfrm>
            <a:custGeom>
              <a:avLst/>
              <a:gdLst/>
              <a:ahLst/>
              <a:cxnLst/>
              <a:rect l="l" t="t" r="r" b="b"/>
              <a:pathLst>
                <a:path w="62323" h="5140" extrusionOk="0">
                  <a:moveTo>
                    <a:pt x="35015" y="1"/>
                  </a:moveTo>
                  <a:lnTo>
                    <a:pt x="32767" y="2258"/>
                  </a:lnTo>
                  <a:lnTo>
                    <a:pt x="0" y="2258"/>
                  </a:lnTo>
                  <a:lnTo>
                    <a:pt x="0" y="2320"/>
                  </a:lnTo>
                  <a:lnTo>
                    <a:pt x="32794" y="2320"/>
                  </a:lnTo>
                  <a:lnTo>
                    <a:pt x="35042" y="72"/>
                  </a:lnTo>
                  <a:lnTo>
                    <a:pt x="44864" y="72"/>
                  </a:lnTo>
                  <a:lnTo>
                    <a:pt x="49940" y="5139"/>
                  </a:lnTo>
                  <a:lnTo>
                    <a:pt x="62323" y="5139"/>
                  </a:lnTo>
                  <a:lnTo>
                    <a:pt x="62323" y="5077"/>
                  </a:lnTo>
                  <a:lnTo>
                    <a:pt x="49967" y="5077"/>
                  </a:lnTo>
                  <a:lnTo>
                    <a:pt x="448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519;p24"/>
          <p:cNvGrpSpPr/>
          <p:nvPr/>
        </p:nvGrpSpPr>
        <p:grpSpPr>
          <a:xfrm>
            <a:off x="7995975" y="-151575"/>
            <a:ext cx="1023926" cy="1024447"/>
            <a:chOff x="5690549" y="1784557"/>
            <a:chExt cx="570782" cy="571072"/>
          </a:xfrm>
        </p:grpSpPr>
        <p:sp>
          <p:nvSpPr>
            <p:cNvPr id="520" name="Google Shape;520;p24"/>
            <p:cNvSpPr/>
            <p:nvPr/>
          </p:nvSpPr>
          <p:spPr>
            <a:xfrm>
              <a:off x="5846732" y="1940998"/>
              <a:ext cx="258166" cy="258166"/>
            </a:xfrm>
            <a:custGeom>
              <a:avLst/>
              <a:gdLst/>
              <a:ahLst/>
              <a:cxnLst/>
              <a:rect l="l" t="t" r="r" b="b"/>
              <a:pathLst>
                <a:path w="7994" h="7994" extrusionOk="0">
                  <a:moveTo>
                    <a:pt x="3997" y="2061"/>
                  </a:moveTo>
                  <a:cubicBezTo>
                    <a:pt x="5067" y="2061"/>
                    <a:pt x="5933" y="2927"/>
                    <a:pt x="5933" y="3997"/>
                  </a:cubicBezTo>
                  <a:cubicBezTo>
                    <a:pt x="5933" y="5068"/>
                    <a:pt x="5067" y="5933"/>
                    <a:pt x="3997" y="5933"/>
                  </a:cubicBezTo>
                  <a:cubicBezTo>
                    <a:pt x="2926" y="5933"/>
                    <a:pt x="2061" y="5068"/>
                    <a:pt x="2061" y="3997"/>
                  </a:cubicBezTo>
                  <a:cubicBezTo>
                    <a:pt x="2061" y="2927"/>
                    <a:pt x="2926" y="2061"/>
                    <a:pt x="3997" y="2061"/>
                  </a:cubicBezTo>
                  <a:close/>
                  <a:moveTo>
                    <a:pt x="3658" y="1"/>
                  </a:moveTo>
                  <a:lnTo>
                    <a:pt x="3515" y="920"/>
                  </a:lnTo>
                  <a:cubicBezTo>
                    <a:pt x="3292" y="955"/>
                    <a:pt x="3078" y="1009"/>
                    <a:pt x="2882" y="1089"/>
                  </a:cubicBezTo>
                  <a:lnTo>
                    <a:pt x="2293" y="366"/>
                  </a:lnTo>
                  <a:lnTo>
                    <a:pt x="1704" y="705"/>
                  </a:lnTo>
                  <a:lnTo>
                    <a:pt x="2043" y="1571"/>
                  </a:lnTo>
                  <a:cubicBezTo>
                    <a:pt x="1874" y="1714"/>
                    <a:pt x="1713" y="1865"/>
                    <a:pt x="1570" y="2044"/>
                  </a:cubicBezTo>
                  <a:lnTo>
                    <a:pt x="714" y="1705"/>
                  </a:lnTo>
                  <a:lnTo>
                    <a:pt x="366" y="2293"/>
                  </a:lnTo>
                  <a:lnTo>
                    <a:pt x="1089" y="2873"/>
                  </a:lnTo>
                  <a:cubicBezTo>
                    <a:pt x="1017" y="3078"/>
                    <a:pt x="955" y="3293"/>
                    <a:pt x="919" y="3516"/>
                  </a:cubicBezTo>
                  <a:lnTo>
                    <a:pt x="0" y="3658"/>
                  </a:lnTo>
                  <a:lnTo>
                    <a:pt x="0" y="4336"/>
                  </a:lnTo>
                  <a:lnTo>
                    <a:pt x="919" y="4479"/>
                  </a:lnTo>
                  <a:cubicBezTo>
                    <a:pt x="955" y="4702"/>
                    <a:pt x="1017" y="4916"/>
                    <a:pt x="1089" y="5121"/>
                  </a:cubicBezTo>
                  <a:lnTo>
                    <a:pt x="366" y="5701"/>
                  </a:lnTo>
                  <a:lnTo>
                    <a:pt x="714" y="6290"/>
                  </a:lnTo>
                  <a:lnTo>
                    <a:pt x="1570" y="5951"/>
                  </a:lnTo>
                  <a:cubicBezTo>
                    <a:pt x="1713" y="6121"/>
                    <a:pt x="1874" y="6281"/>
                    <a:pt x="2043" y="6424"/>
                  </a:cubicBezTo>
                  <a:lnTo>
                    <a:pt x="1704" y="7289"/>
                  </a:lnTo>
                  <a:lnTo>
                    <a:pt x="2293" y="7628"/>
                  </a:lnTo>
                  <a:lnTo>
                    <a:pt x="2882" y="6906"/>
                  </a:lnTo>
                  <a:cubicBezTo>
                    <a:pt x="3078" y="6986"/>
                    <a:pt x="3292" y="7039"/>
                    <a:pt x="3515" y="7075"/>
                  </a:cubicBezTo>
                  <a:lnTo>
                    <a:pt x="3658" y="7994"/>
                  </a:lnTo>
                  <a:lnTo>
                    <a:pt x="4336" y="7994"/>
                  </a:lnTo>
                  <a:lnTo>
                    <a:pt x="4479" y="7075"/>
                  </a:lnTo>
                  <a:cubicBezTo>
                    <a:pt x="4702" y="7039"/>
                    <a:pt x="4916" y="6986"/>
                    <a:pt x="5121" y="6906"/>
                  </a:cubicBezTo>
                  <a:lnTo>
                    <a:pt x="5701" y="7628"/>
                  </a:lnTo>
                  <a:lnTo>
                    <a:pt x="6290" y="7289"/>
                  </a:lnTo>
                  <a:lnTo>
                    <a:pt x="5959" y="6424"/>
                  </a:lnTo>
                  <a:cubicBezTo>
                    <a:pt x="6129" y="6281"/>
                    <a:pt x="6281" y="6121"/>
                    <a:pt x="6423" y="5951"/>
                  </a:cubicBezTo>
                  <a:lnTo>
                    <a:pt x="7289" y="6290"/>
                  </a:lnTo>
                  <a:lnTo>
                    <a:pt x="7628" y="5701"/>
                  </a:lnTo>
                  <a:lnTo>
                    <a:pt x="6905" y="5121"/>
                  </a:lnTo>
                  <a:cubicBezTo>
                    <a:pt x="6985" y="4916"/>
                    <a:pt x="7039" y="4702"/>
                    <a:pt x="7075" y="4479"/>
                  </a:cubicBezTo>
                  <a:lnTo>
                    <a:pt x="7993" y="4336"/>
                  </a:lnTo>
                  <a:lnTo>
                    <a:pt x="7993" y="3658"/>
                  </a:lnTo>
                  <a:lnTo>
                    <a:pt x="7075" y="3516"/>
                  </a:lnTo>
                  <a:cubicBezTo>
                    <a:pt x="7039" y="3293"/>
                    <a:pt x="6985" y="3078"/>
                    <a:pt x="6905" y="2873"/>
                  </a:cubicBezTo>
                  <a:lnTo>
                    <a:pt x="7628" y="2293"/>
                  </a:lnTo>
                  <a:lnTo>
                    <a:pt x="7289" y="1705"/>
                  </a:lnTo>
                  <a:lnTo>
                    <a:pt x="6423" y="2044"/>
                  </a:lnTo>
                  <a:cubicBezTo>
                    <a:pt x="6281" y="1865"/>
                    <a:pt x="6129" y="1714"/>
                    <a:pt x="5959" y="1571"/>
                  </a:cubicBezTo>
                  <a:lnTo>
                    <a:pt x="6290" y="705"/>
                  </a:lnTo>
                  <a:lnTo>
                    <a:pt x="5701" y="366"/>
                  </a:lnTo>
                  <a:lnTo>
                    <a:pt x="5121" y="1089"/>
                  </a:lnTo>
                  <a:cubicBezTo>
                    <a:pt x="4916" y="1009"/>
                    <a:pt x="4702" y="955"/>
                    <a:pt x="4479" y="920"/>
                  </a:cubicBezTo>
                  <a:lnTo>
                    <a:pt x="43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5711897" y="1806163"/>
              <a:ext cx="528120" cy="527829"/>
            </a:xfrm>
            <a:custGeom>
              <a:avLst/>
              <a:gdLst/>
              <a:ahLst/>
              <a:cxnLst/>
              <a:rect l="l" t="t" r="r" b="b"/>
              <a:pathLst>
                <a:path w="16353" h="16344" extrusionOk="0">
                  <a:moveTo>
                    <a:pt x="8172" y="3212"/>
                  </a:moveTo>
                  <a:cubicBezTo>
                    <a:pt x="10911" y="3212"/>
                    <a:pt x="13132" y="5434"/>
                    <a:pt x="13132" y="8172"/>
                  </a:cubicBezTo>
                  <a:cubicBezTo>
                    <a:pt x="13132" y="10911"/>
                    <a:pt x="10911" y="13132"/>
                    <a:pt x="8172" y="13132"/>
                  </a:cubicBezTo>
                  <a:cubicBezTo>
                    <a:pt x="5433" y="13132"/>
                    <a:pt x="3212" y="10911"/>
                    <a:pt x="3212" y="8172"/>
                  </a:cubicBezTo>
                  <a:cubicBezTo>
                    <a:pt x="3212" y="5434"/>
                    <a:pt x="5433" y="3212"/>
                    <a:pt x="8172" y="3212"/>
                  </a:cubicBezTo>
                  <a:close/>
                  <a:moveTo>
                    <a:pt x="7476" y="1"/>
                  </a:moveTo>
                  <a:lnTo>
                    <a:pt x="7191" y="1874"/>
                  </a:lnTo>
                  <a:cubicBezTo>
                    <a:pt x="6736" y="1945"/>
                    <a:pt x="6298" y="2061"/>
                    <a:pt x="5879" y="2222"/>
                  </a:cubicBezTo>
                  <a:lnTo>
                    <a:pt x="4693" y="741"/>
                  </a:lnTo>
                  <a:lnTo>
                    <a:pt x="3479" y="1437"/>
                  </a:lnTo>
                  <a:lnTo>
                    <a:pt x="4166" y="3212"/>
                  </a:lnTo>
                  <a:cubicBezTo>
                    <a:pt x="3818" y="3498"/>
                    <a:pt x="3497" y="3819"/>
                    <a:pt x="3212" y="4167"/>
                  </a:cubicBezTo>
                  <a:lnTo>
                    <a:pt x="1445" y="3480"/>
                  </a:lnTo>
                  <a:lnTo>
                    <a:pt x="750" y="4684"/>
                  </a:lnTo>
                  <a:lnTo>
                    <a:pt x="2221" y="5880"/>
                  </a:lnTo>
                  <a:cubicBezTo>
                    <a:pt x="2061" y="6290"/>
                    <a:pt x="1945" y="6727"/>
                    <a:pt x="1874" y="7182"/>
                  </a:cubicBezTo>
                  <a:lnTo>
                    <a:pt x="0" y="7476"/>
                  </a:lnTo>
                  <a:lnTo>
                    <a:pt x="0" y="8868"/>
                  </a:lnTo>
                  <a:lnTo>
                    <a:pt x="1874" y="9163"/>
                  </a:lnTo>
                  <a:cubicBezTo>
                    <a:pt x="1945" y="9609"/>
                    <a:pt x="2061" y="10046"/>
                    <a:pt x="2221" y="10465"/>
                  </a:cubicBezTo>
                  <a:lnTo>
                    <a:pt x="750" y="11660"/>
                  </a:lnTo>
                  <a:lnTo>
                    <a:pt x="1445" y="12865"/>
                  </a:lnTo>
                  <a:lnTo>
                    <a:pt x="3212" y="12178"/>
                  </a:lnTo>
                  <a:cubicBezTo>
                    <a:pt x="3497" y="12526"/>
                    <a:pt x="3818" y="12847"/>
                    <a:pt x="4166" y="13132"/>
                  </a:cubicBezTo>
                  <a:lnTo>
                    <a:pt x="3479" y="14908"/>
                  </a:lnTo>
                  <a:lnTo>
                    <a:pt x="4693" y="15604"/>
                  </a:lnTo>
                  <a:lnTo>
                    <a:pt x="5879" y="14123"/>
                  </a:lnTo>
                  <a:cubicBezTo>
                    <a:pt x="6298" y="14283"/>
                    <a:pt x="6736" y="14399"/>
                    <a:pt x="7191" y="14471"/>
                  </a:cubicBezTo>
                  <a:lnTo>
                    <a:pt x="7476" y="16344"/>
                  </a:lnTo>
                  <a:lnTo>
                    <a:pt x="8868" y="16344"/>
                  </a:lnTo>
                  <a:lnTo>
                    <a:pt x="9162" y="14471"/>
                  </a:lnTo>
                  <a:cubicBezTo>
                    <a:pt x="9617" y="14399"/>
                    <a:pt x="10054" y="14283"/>
                    <a:pt x="10465" y="14123"/>
                  </a:cubicBezTo>
                  <a:lnTo>
                    <a:pt x="11660" y="15604"/>
                  </a:lnTo>
                  <a:lnTo>
                    <a:pt x="12864" y="14908"/>
                  </a:lnTo>
                  <a:lnTo>
                    <a:pt x="12177" y="13132"/>
                  </a:lnTo>
                  <a:cubicBezTo>
                    <a:pt x="12525" y="12847"/>
                    <a:pt x="12846" y="12526"/>
                    <a:pt x="13132" y="12178"/>
                  </a:cubicBezTo>
                  <a:lnTo>
                    <a:pt x="14907" y="12865"/>
                  </a:lnTo>
                  <a:lnTo>
                    <a:pt x="15603" y="11660"/>
                  </a:lnTo>
                  <a:lnTo>
                    <a:pt x="14122" y="10465"/>
                  </a:lnTo>
                  <a:cubicBezTo>
                    <a:pt x="14283" y="10046"/>
                    <a:pt x="14399" y="9609"/>
                    <a:pt x="14470" y="9163"/>
                  </a:cubicBezTo>
                  <a:lnTo>
                    <a:pt x="16352" y="8868"/>
                  </a:lnTo>
                  <a:lnTo>
                    <a:pt x="16352" y="7476"/>
                  </a:lnTo>
                  <a:lnTo>
                    <a:pt x="14470" y="7182"/>
                  </a:lnTo>
                  <a:cubicBezTo>
                    <a:pt x="14399" y="6727"/>
                    <a:pt x="14283" y="6290"/>
                    <a:pt x="14122" y="5880"/>
                  </a:cubicBezTo>
                  <a:lnTo>
                    <a:pt x="15603" y="4684"/>
                  </a:lnTo>
                  <a:lnTo>
                    <a:pt x="14907" y="3480"/>
                  </a:lnTo>
                  <a:lnTo>
                    <a:pt x="13132" y="4167"/>
                  </a:lnTo>
                  <a:cubicBezTo>
                    <a:pt x="12846" y="3819"/>
                    <a:pt x="12525" y="3498"/>
                    <a:pt x="12177" y="3212"/>
                  </a:cubicBezTo>
                  <a:lnTo>
                    <a:pt x="12864" y="1437"/>
                  </a:lnTo>
                  <a:lnTo>
                    <a:pt x="11660" y="741"/>
                  </a:lnTo>
                  <a:lnTo>
                    <a:pt x="10465" y="2222"/>
                  </a:lnTo>
                  <a:cubicBezTo>
                    <a:pt x="10054" y="2061"/>
                    <a:pt x="9617" y="1945"/>
                    <a:pt x="9162" y="1874"/>
                  </a:cubicBezTo>
                  <a:lnTo>
                    <a:pt x="88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5690549" y="1784557"/>
              <a:ext cx="570782" cy="571072"/>
            </a:xfrm>
            <a:custGeom>
              <a:avLst/>
              <a:gdLst/>
              <a:ahLst/>
              <a:cxnLst/>
              <a:rect l="l" t="t" r="r" b="b"/>
              <a:pathLst>
                <a:path w="17674" h="17683" extrusionOk="0">
                  <a:moveTo>
                    <a:pt x="8833" y="63"/>
                  </a:moveTo>
                  <a:cubicBezTo>
                    <a:pt x="13677" y="63"/>
                    <a:pt x="17620" y="3997"/>
                    <a:pt x="17620" y="8841"/>
                  </a:cubicBezTo>
                  <a:cubicBezTo>
                    <a:pt x="17620" y="13685"/>
                    <a:pt x="13677" y="17620"/>
                    <a:pt x="8833" y="17620"/>
                  </a:cubicBezTo>
                  <a:cubicBezTo>
                    <a:pt x="3989" y="17620"/>
                    <a:pt x="55" y="13685"/>
                    <a:pt x="55" y="8841"/>
                  </a:cubicBezTo>
                  <a:cubicBezTo>
                    <a:pt x="55" y="3997"/>
                    <a:pt x="3989" y="63"/>
                    <a:pt x="8833" y="63"/>
                  </a:cubicBezTo>
                  <a:close/>
                  <a:moveTo>
                    <a:pt x="8833" y="1"/>
                  </a:moveTo>
                  <a:cubicBezTo>
                    <a:pt x="3962" y="1"/>
                    <a:pt x="1" y="3970"/>
                    <a:pt x="1" y="8841"/>
                  </a:cubicBezTo>
                  <a:cubicBezTo>
                    <a:pt x="1" y="13712"/>
                    <a:pt x="3962" y="17682"/>
                    <a:pt x="8833" y="17682"/>
                  </a:cubicBezTo>
                  <a:cubicBezTo>
                    <a:pt x="13704" y="17682"/>
                    <a:pt x="17674" y="13712"/>
                    <a:pt x="17674" y="8841"/>
                  </a:cubicBezTo>
                  <a:cubicBezTo>
                    <a:pt x="17674" y="3970"/>
                    <a:pt x="13704" y="1"/>
                    <a:pt x="8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25"/>
          <p:cNvGrpSpPr/>
          <p:nvPr/>
        </p:nvGrpSpPr>
        <p:grpSpPr>
          <a:xfrm>
            <a:off x="-366565" y="-516412"/>
            <a:ext cx="1478383" cy="1767454"/>
            <a:chOff x="8300960" y="1642063"/>
            <a:chExt cx="1478383" cy="1767454"/>
          </a:xfrm>
        </p:grpSpPr>
        <p:sp>
          <p:nvSpPr>
            <p:cNvPr id="525" name="Google Shape;525;p25"/>
            <p:cNvSpPr/>
            <p:nvPr/>
          </p:nvSpPr>
          <p:spPr>
            <a:xfrm rot="10800000">
              <a:off x="8692019" y="1642063"/>
              <a:ext cx="1087324" cy="1087430"/>
            </a:xfrm>
            <a:custGeom>
              <a:avLst/>
              <a:gdLst/>
              <a:ahLst/>
              <a:cxnLst/>
              <a:rect l="l" t="t" r="r" b="b"/>
              <a:pathLst>
                <a:path w="10251" h="10252" extrusionOk="0">
                  <a:moveTo>
                    <a:pt x="5130" y="2017"/>
                  </a:moveTo>
                  <a:cubicBezTo>
                    <a:pt x="6843" y="2017"/>
                    <a:pt x="8235" y="3409"/>
                    <a:pt x="8235" y="5122"/>
                  </a:cubicBezTo>
                  <a:cubicBezTo>
                    <a:pt x="8235" y="6843"/>
                    <a:pt x="6843" y="8235"/>
                    <a:pt x="5130" y="8235"/>
                  </a:cubicBezTo>
                  <a:cubicBezTo>
                    <a:pt x="3408" y="8235"/>
                    <a:pt x="2017" y="6843"/>
                    <a:pt x="2017" y="5122"/>
                  </a:cubicBezTo>
                  <a:cubicBezTo>
                    <a:pt x="2017" y="3409"/>
                    <a:pt x="3408" y="2017"/>
                    <a:pt x="5130" y="2017"/>
                  </a:cubicBezTo>
                  <a:close/>
                  <a:moveTo>
                    <a:pt x="4693" y="1"/>
                  </a:moveTo>
                  <a:lnTo>
                    <a:pt x="4506" y="1178"/>
                  </a:lnTo>
                  <a:cubicBezTo>
                    <a:pt x="4229" y="1223"/>
                    <a:pt x="3952" y="1294"/>
                    <a:pt x="3694" y="1393"/>
                  </a:cubicBezTo>
                  <a:lnTo>
                    <a:pt x="2944" y="465"/>
                  </a:lnTo>
                  <a:lnTo>
                    <a:pt x="2186" y="902"/>
                  </a:lnTo>
                  <a:lnTo>
                    <a:pt x="2623" y="2017"/>
                  </a:lnTo>
                  <a:cubicBezTo>
                    <a:pt x="2400" y="2195"/>
                    <a:pt x="2195" y="2392"/>
                    <a:pt x="2017" y="2615"/>
                  </a:cubicBezTo>
                  <a:lnTo>
                    <a:pt x="910" y="2186"/>
                  </a:lnTo>
                  <a:lnTo>
                    <a:pt x="473" y="2945"/>
                  </a:lnTo>
                  <a:lnTo>
                    <a:pt x="1401" y="3685"/>
                  </a:lnTo>
                  <a:cubicBezTo>
                    <a:pt x="1303" y="3944"/>
                    <a:pt x="1223" y="4220"/>
                    <a:pt x="1178" y="4506"/>
                  </a:cubicBezTo>
                  <a:lnTo>
                    <a:pt x="0" y="4684"/>
                  </a:lnTo>
                  <a:lnTo>
                    <a:pt x="0" y="5559"/>
                  </a:lnTo>
                  <a:lnTo>
                    <a:pt x="1178" y="5746"/>
                  </a:lnTo>
                  <a:cubicBezTo>
                    <a:pt x="1223" y="6031"/>
                    <a:pt x="1303" y="6299"/>
                    <a:pt x="1401" y="6567"/>
                  </a:cubicBezTo>
                  <a:lnTo>
                    <a:pt x="473" y="7307"/>
                  </a:lnTo>
                  <a:lnTo>
                    <a:pt x="910" y="8065"/>
                  </a:lnTo>
                  <a:lnTo>
                    <a:pt x="2017" y="7637"/>
                  </a:lnTo>
                  <a:cubicBezTo>
                    <a:pt x="2195" y="7851"/>
                    <a:pt x="2400" y="8057"/>
                    <a:pt x="2623" y="8235"/>
                  </a:cubicBezTo>
                  <a:lnTo>
                    <a:pt x="2186" y="9341"/>
                  </a:lnTo>
                  <a:lnTo>
                    <a:pt x="2944" y="9778"/>
                  </a:lnTo>
                  <a:lnTo>
                    <a:pt x="3694" y="8850"/>
                  </a:lnTo>
                  <a:cubicBezTo>
                    <a:pt x="3952" y="8958"/>
                    <a:pt x="4229" y="9029"/>
                    <a:pt x="4506" y="9074"/>
                  </a:cubicBezTo>
                  <a:lnTo>
                    <a:pt x="4693" y="10251"/>
                  </a:lnTo>
                  <a:lnTo>
                    <a:pt x="5567" y="10251"/>
                  </a:lnTo>
                  <a:lnTo>
                    <a:pt x="5746" y="9074"/>
                  </a:lnTo>
                  <a:cubicBezTo>
                    <a:pt x="6031" y="9029"/>
                    <a:pt x="6308" y="8958"/>
                    <a:pt x="6566" y="8850"/>
                  </a:cubicBezTo>
                  <a:lnTo>
                    <a:pt x="7316" y="9778"/>
                  </a:lnTo>
                  <a:lnTo>
                    <a:pt x="8065" y="9341"/>
                  </a:lnTo>
                  <a:lnTo>
                    <a:pt x="7637" y="8235"/>
                  </a:lnTo>
                  <a:cubicBezTo>
                    <a:pt x="7860" y="8057"/>
                    <a:pt x="8056" y="7851"/>
                    <a:pt x="8235" y="7637"/>
                  </a:cubicBezTo>
                  <a:lnTo>
                    <a:pt x="9350" y="8065"/>
                  </a:lnTo>
                  <a:lnTo>
                    <a:pt x="9787" y="7307"/>
                  </a:lnTo>
                  <a:lnTo>
                    <a:pt x="8859" y="6567"/>
                  </a:lnTo>
                  <a:cubicBezTo>
                    <a:pt x="8957" y="6299"/>
                    <a:pt x="9037" y="6031"/>
                    <a:pt x="9082" y="5746"/>
                  </a:cubicBezTo>
                  <a:lnTo>
                    <a:pt x="10251" y="5559"/>
                  </a:lnTo>
                  <a:lnTo>
                    <a:pt x="10251" y="4684"/>
                  </a:lnTo>
                  <a:lnTo>
                    <a:pt x="9082" y="4506"/>
                  </a:lnTo>
                  <a:cubicBezTo>
                    <a:pt x="9037" y="4220"/>
                    <a:pt x="8957" y="3944"/>
                    <a:pt x="8859" y="3685"/>
                  </a:cubicBezTo>
                  <a:lnTo>
                    <a:pt x="9787" y="2945"/>
                  </a:lnTo>
                  <a:lnTo>
                    <a:pt x="9350" y="2186"/>
                  </a:lnTo>
                  <a:lnTo>
                    <a:pt x="8235" y="2615"/>
                  </a:lnTo>
                  <a:cubicBezTo>
                    <a:pt x="8056" y="2392"/>
                    <a:pt x="7860" y="2195"/>
                    <a:pt x="7637" y="2017"/>
                  </a:cubicBezTo>
                  <a:lnTo>
                    <a:pt x="8065" y="902"/>
                  </a:lnTo>
                  <a:lnTo>
                    <a:pt x="7316" y="465"/>
                  </a:lnTo>
                  <a:lnTo>
                    <a:pt x="6566" y="1393"/>
                  </a:lnTo>
                  <a:cubicBezTo>
                    <a:pt x="6308" y="1294"/>
                    <a:pt x="6031" y="1223"/>
                    <a:pt x="5746" y="1178"/>
                  </a:cubicBezTo>
                  <a:lnTo>
                    <a:pt x="55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 rot="10800000">
              <a:off x="8300960" y="2677837"/>
              <a:ext cx="731489" cy="731679"/>
            </a:xfrm>
            <a:custGeom>
              <a:avLst/>
              <a:gdLst/>
              <a:ahLst/>
              <a:cxnLst/>
              <a:rect l="l" t="t" r="r" b="b"/>
              <a:pathLst>
                <a:path w="4711" h="4712" extrusionOk="0">
                  <a:moveTo>
                    <a:pt x="2355" y="929"/>
                  </a:moveTo>
                  <a:cubicBezTo>
                    <a:pt x="3149" y="929"/>
                    <a:pt x="3792" y="1562"/>
                    <a:pt x="3792" y="2356"/>
                  </a:cubicBezTo>
                  <a:cubicBezTo>
                    <a:pt x="3792" y="3141"/>
                    <a:pt x="3149" y="3783"/>
                    <a:pt x="2355" y="3783"/>
                  </a:cubicBezTo>
                  <a:cubicBezTo>
                    <a:pt x="1570" y="3783"/>
                    <a:pt x="928" y="3141"/>
                    <a:pt x="928" y="2356"/>
                  </a:cubicBezTo>
                  <a:cubicBezTo>
                    <a:pt x="928" y="1562"/>
                    <a:pt x="1570" y="929"/>
                    <a:pt x="2355" y="929"/>
                  </a:cubicBezTo>
                  <a:close/>
                  <a:moveTo>
                    <a:pt x="2159" y="1"/>
                  </a:moveTo>
                  <a:lnTo>
                    <a:pt x="2070" y="536"/>
                  </a:lnTo>
                  <a:cubicBezTo>
                    <a:pt x="1945" y="563"/>
                    <a:pt x="1820" y="598"/>
                    <a:pt x="1695" y="643"/>
                  </a:cubicBezTo>
                  <a:lnTo>
                    <a:pt x="1356" y="215"/>
                  </a:lnTo>
                  <a:lnTo>
                    <a:pt x="1008" y="411"/>
                  </a:lnTo>
                  <a:lnTo>
                    <a:pt x="1205" y="929"/>
                  </a:lnTo>
                  <a:cubicBezTo>
                    <a:pt x="1106" y="1009"/>
                    <a:pt x="1008" y="1098"/>
                    <a:pt x="928" y="1205"/>
                  </a:cubicBezTo>
                  <a:lnTo>
                    <a:pt x="420" y="1000"/>
                  </a:lnTo>
                  <a:lnTo>
                    <a:pt x="214" y="1348"/>
                  </a:lnTo>
                  <a:lnTo>
                    <a:pt x="643" y="1696"/>
                  </a:lnTo>
                  <a:cubicBezTo>
                    <a:pt x="598" y="1812"/>
                    <a:pt x="562" y="1937"/>
                    <a:pt x="544" y="2070"/>
                  </a:cubicBezTo>
                  <a:lnTo>
                    <a:pt x="0" y="2151"/>
                  </a:lnTo>
                  <a:lnTo>
                    <a:pt x="0" y="2552"/>
                  </a:lnTo>
                  <a:lnTo>
                    <a:pt x="544" y="2641"/>
                  </a:lnTo>
                  <a:cubicBezTo>
                    <a:pt x="562" y="2766"/>
                    <a:pt x="598" y="2900"/>
                    <a:pt x="643" y="3016"/>
                  </a:cubicBezTo>
                  <a:lnTo>
                    <a:pt x="214" y="3355"/>
                  </a:lnTo>
                  <a:lnTo>
                    <a:pt x="420" y="3703"/>
                  </a:lnTo>
                  <a:lnTo>
                    <a:pt x="928" y="3507"/>
                  </a:lnTo>
                  <a:cubicBezTo>
                    <a:pt x="1008" y="3614"/>
                    <a:pt x="1106" y="3703"/>
                    <a:pt x="1205" y="3783"/>
                  </a:cubicBezTo>
                  <a:lnTo>
                    <a:pt x="1008" y="4292"/>
                  </a:lnTo>
                  <a:lnTo>
                    <a:pt x="1356" y="4497"/>
                  </a:lnTo>
                  <a:lnTo>
                    <a:pt x="1695" y="4069"/>
                  </a:lnTo>
                  <a:cubicBezTo>
                    <a:pt x="1820" y="4113"/>
                    <a:pt x="1945" y="4149"/>
                    <a:pt x="2070" y="4167"/>
                  </a:cubicBezTo>
                  <a:lnTo>
                    <a:pt x="2159" y="4711"/>
                  </a:lnTo>
                  <a:lnTo>
                    <a:pt x="2561" y="4711"/>
                  </a:lnTo>
                  <a:lnTo>
                    <a:pt x="2641" y="4167"/>
                  </a:lnTo>
                  <a:cubicBezTo>
                    <a:pt x="2775" y="4149"/>
                    <a:pt x="2900" y="4113"/>
                    <a:pt x="3016" y="4069"/>
                  </a:cubicBezTo>
                  <a:lnTo>
                    <a:pt x="3364" y="4497"/>
                  </a:lnTo>
                  <a:lnTo>
                    <a:pt x="3711" y="4292"/>
                  </a:lnTo>
                  <a:lnTo>
                    <a:pt x="3515" y="3783"/>
                  </a:lnTo>
                  <a:cubicBezTo>
                    <a:pt x="3613" y="3703"/>
                    <a:pt x="3703" y="3614"/>
                    <a:pt x="3792" y="3507"/>
                  </a:cubicBezTo>
                  <a:lnTo>
                    <a:pt x="4300" y="3703"/>
                  </a:lnTo>
                  <a:lnTo>
                    <a:pt x="4496" y="3355"/>
                  </a:lnTo>
                  <a:lnTo>
                    <a:pt x="4077" y="3016"/>
                  </a:lnTo>
                  <a:cubicBezTo>
                    <a:pt x="4122" y="2900"/>
                    <a:pt x="4157" y="2766"/>
                    <a:pt x="4175" y="2641"/>
                  </a:cubicBezTo>
                  <a:lnTo>
                    <a:pt x="4711" y="2552"/>
                  </a:lnTo>
                  <a:lnTo>
                    <a:pt x="4711" y="2151"/>
                  </a:lnTo>
                  <a:lnTo>
                    <a:pt x="4175" y="2070"/>
                  </a:lnTo>
                  <a:cubicBezTo>
                    <a:pt x="4157" y="1937"/>
                    <a:pt x="4122" y="1812"/>
                    <a:pt x="4077" y="1696"/>
                  </a:cubicBezTo>
                  <a:lnTo>
                    <a:pt x="4496" y="1348"/>
                  </a:lnTo>
                  <a:lnTo>
                    <a:pt x="4300" y="1000"/>
                  </a:lnTo>
                  <a:lnTo>
                    <a:pt x="3792" y="1205"/>
                  </a:lnTo>
                  <a:cubicBezTo>
                    <a:pt x="3703" y="1098"/>
                    <a:pt x="3613" y="1009"/>
                    <a:pt x="3515" y="929"/>
                  </a:cubicBezTo>
                  <a:lnTo>
                    <a:pt x="3711" y="411"/>
                  </a:lnTo>
                  <a:lnTo>
                    <a:pt x="3364" y="215"/>
                  </a:lnTo>
                  <a:lnTo>
                    <a:pt x="3016" y="643"/>
                  </a:lnTo>
                  <a:cubicBezTo>
                    <a:pt x="2900" y="598"/>
                    <a:pt x="2775" y="563"/>
                    <a:pt x="2641" y="536"/>
                  </a:cubicBezTo>
                  <a:lnTo>
                    <a:pt x="25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25"/>
          <p:cNvGrpSpPr/>
          <p:nvPr/>
        </p:nvGrpSpPr>
        <p:grpSpPr>
          <a:xfrm>
            <a:off x="3531711" y="76210"/>
            <a:ext cx="9375082" cy="5367109"/>
            <a:chOff x="3531711" y="76210"/>
            <a:chExt cx="9375082" cy="5367109"/>
          </a:xfrm>
        </p:grpSpPr>
        <p:grpSp>
          <p:nvGrpSpPr>
            <p:cNvPr id="528" name="Google Shape;528;p25"/>
            <p:cNvGrpSpPr/>
            <p:nvPr/>
          </p:nvGrpSpPr>
          <p:grpSpPr>
            <a:xfrm flipH="1">
              <a:off x="7654812" y="76210"/>
              <a:ext cx="1394075" cy="535357"/>
              <a:chOff x="7247818" y="1391030"/>
              <a:chExt cx="1023926" cy="392692"/>
            </a:xfrm>
          </p:grpSpPr>
          <p:sp>
            <p:nvSpPr>
              <p:cNvPr id="529" name="Google Shape;529;p25"/>
              <p:cNvSpPr/>
              <p:nvPr/>
            </p:nvSpPr>
            <p:spPr>
              <a:xfrm>
                <a:off x="7615631" y="1741474"/>
                <a:ext cx="656113" cy="42248"/>
              </a:xfrm>
              <a:custGeom>
                <a:avLst/>
                <a:gdLst/>
                <a:ahLst/>
                <a:cxnLst/>
                <a:rect l="l" t="t" r="r" b="b"/>
                <a:pathLst>
                  <a:path w="7066" h="455" extrusionOk="0">
                    <a:moveTo>
                      <a:pt x="232" y="0"/>
                    </a:moveTo>
                    <a:cubicBezTo>
                      <a:pt x="107" y="0"/>
                      <a:pt x="0" y="98"/>
                      <a:pt x="0" y="223"/>
                    </a:cubicBezTo>
                    <a:cubicBezTo>
                      <a:pt x="0" y="357"/>
                      <a:pt x="107" y="455"/>
                      <a:pt x="232" y="455"/>
                    </a:cubicBezTo>
                    <a:cubicBezTo>
                      <a:pt x="357" y="455"/>
                      <a:pt x="464" y="357"/>
                      <a:pt x="464" y="223"/>
                    </a:cubicBezTo>
                    <a:cubicBezTo>
                      <a:pt x="464" y="98"/>
                      <a:pt x="357" y="0"/>
                      <a:pt x="232" y="0"/>
                    </a:cubicBezTo>
                    <a:close/>
                    <a:moveTo>
                      <a:pt x="1552" y="0"/>
                    </a:moveTo>
                    <a:cubicBezTo>
                      <a:pt x="1428" y="0"/>
                      <a:pt x="1329" y="98"/>
                      <a:pt x="1329" y="223"/>
                    </a:cubicBezTo>
                    <a:cubicBezTo>
                      <a:pt x="1329" y="357"/>
                      <a:pt x="1428" y="455"/>
                      <a:pt x="1552" y="455"/>
                    </a:cubicBezTo>
                    <a:cubicBezTo>
                      <a:pt x="1686" y="455"/>
                      <a:pt x="1784" y="357"/>
                      <a:pt x="1784" y="223"/>
                    </a:cubicBezTo>
                    <a:cubicBezTo>
                      <a:pt x="1784" y="98"/>
                      <a:pt x="1686" y="0"/>
                      <a:pt x="1552" y="0"/>
                    </a:cubicBezTo>
                    <a:close/>
                    <a:moveTo>
                      <a:pt x="2873" y="0"/>
                    </a:moveTo>
                    <a:cubicBezTo>
                      <a:pt x="2748" y="0"/>
                      <a:pt x="2650" y="98"/>
                      <a:pt x="2650" y="223"/>
                    </a:cubicBezTo>
                    <a:cubicBezTo>
                      <a:pt x="2650" y="357"/>
                      <a:pt x="2748" y="455"/>
                      <a:pt x="2873" y="455"/>
                    </a:cubicBezTo>
                    <a:cubicBezTo>
                      <a:pt x="3007" y="455"/>
                      <a:pt x="3105" y="357"/>
                      <a:pt x="3105" y="223"/>
                    </a:cubicBezTo>
                    <a:cubicBezTo>
                      <a:pt x="3105" y="98"/>
                      <a:pt x="3007" y="0"/>
                      <a:pt x="2873" y="0"/>
                    </a:cubicBezTo>
                    <a:close/>
                    <a:moveTo>
                      <a:pt x="4202" y="0"/>
                    </a:moveTo>
                    <a:cubicBezTo>
                      <a:pt x="4068" y="0"/>
                      <a:pt x="3970" y="98"/>
                      <a:pt x="3970" y="223"/>
                    </a:cubicBezTo>
                    <a:cubicBezTo>
                      <a:pt x="3970" y="357"/>
                      <a:pt x="4068" y="455"/>
                      <a:pt x="4202" y="455"/>
                    </a:cubicBezTo>
                    <a:cubicBezTo>
                      <a:pt x="4327" y="455"/>
                      <a:pt x="4425" y="357"/>
                      <a:pt x="4425" y="223"/>
                    </a:cubicBezTo>
                    <a:cubicBezTo>
                      <a:pt x="4425" y="98"/>
                      <a:pt x="4327" y="0"/>
                      <a:pt x="4202" y="0"/>
                    </a:cubicBezTo>
                    <a:close/>
                    <a:moveTo>
                      <a:pt x="5522" y="0"/>
                    </a:moveTo>
                    <a:cubicBezTo>
                      <a:pt x="5388" y="0"/>
                      <a:pt x="5290" y="98"/>
                      <a:pt x="5290" y="223"/>
                    </a:cubicBezTo>
                    <a:cubicBezTo>
                      <a:pt x="5290" y="357"/>
                      <a:pt x="5388" y="455"/>
                      <a:pt x="5522" y="455"/>
                    </a:cubicBezTo>
                    <a:cubicBezTo>
                      <a:pt x="5647" y="455"/>
                      <a:pt x="5745" y="357"/>
                      <a:pt x="5745" y="223"/>
                    </a:cubicBezTo>
                    <a:cubicBezTo>
                      <a:pt x="5745" y="98"/>
                      <a:pt x="5647" y="0"/>
                      <a:pt x="5522" y="0"/>
                    </a:cubicBezTo>
                    <a:close/>
                    <a:moveTo>
                      <a:pt x="6843" y="0"/>
                    </a:moveTo>
                    <a:cubicBezTo>
                      <a:pt x="6718" y="0"/>
                      <a:pt x="6611" y="98"/>
                      <a:pt x="6611" y="223"/>
                    </a:cubicBezTo>
                    <a:cubicBezTo>
                      <a:pt x="6611" y="357"/>
                      <a:pt x="6718" y="455"/>
                      <a:pt x="6843" y="455"/>
                    </a:cubicBezTo>
                    <a:cubicBezTo>
                      <a:pt x="6968" y="455"/>
                      <a:pt x="7066" y="357"/>
                      <a:pt x="7066" y="223"/>
                    </a:cubicBezTo>
                    <a:cubicBezTo>
                      <a:pt x="7066" y="98"/>
                      <a:pt x="6968" y="0"/>
                      <a:pt x="68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5"/>
              <p:cNvSpPr/>
              <p:nvPr/>
            </p:nvSpPr>
            <p:spPr>
              <a:xfrm>
                <a:off x="7492965" y="1653631"/>
                <a:ext cx="778775" cy="42341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456" extrusionOk="0">
                    <a:moveTo>
                      <a:pt x="233" y="0"/>
                    </a:moveTo>
                    <a:cubicBezTo>
                      <a:pt x="108" y="0"/>
                      <a:pt x="1" y="99"/>
                      <a:pt x="1" y="232"/>
                    </a:cubicBezTo>
                    <a:cubicBezTo>
                      <a:pt x="1" y="357"/>
                      <a:pt x="108" y="455"/>
                      <a:pt x="233" y="455"/>
                    </a:cubicBezTo>
                    <a:cubicBezTo>
                      <a:pt x="358" y="455"/>
                      <a:pt x="465" y="357"/>
                      <a:pt x="465" y="232"/>
                    </a:cubicBezTo>
                    <a:cubicBezTo>
                      <a:pt x="465" y="99"/>
                      <a:pt x="358" y="0"/>
                      <a:pt x="233" y="0"/>
                    </a:cubicBezTo>
                    <a:close/>
                    <a:moveTo>
                      <a:pt x="1553" y="0"/>
                    </a:moveTo>
                    <a:cubicBezTo>
                      <a:pt x="1428" y="0"/>
                      <a:pt x="1321" y="99"/>
                      <a:pt x="1321" y="232"/>
                    </a:cubicBezTo>
                    <a:cubicBezTo>
                      <a:pt x="1321" y="357"/>
                      <a:pt x="1428" y="455"/>
                      <a:pt x="1553" y="455"/>
                    </a:cubicBezTo>
                    <a:cubicBezTo>
                      <a:pt x="1678" y="455"/>
                      <a:pt x="1785" y="357"/>
                      <a:pt x="1785" y="232"/>
                    </a:cubicBezTo>
                    <a:cubicBezTo>
                      <a:pt x="1785" y="99"/>
                      <a:pt x="1678" y="0"/>
                      <a:pt x="1553" y="0"/>
                    </a:cubicBezTo>
                    <a:close/>
                    <a:moveTo>
                      <a:pt x="2873" y="0"/>
                    </a:moveTo>
                    <a:cubicBezTo>
                      <a:pt x="2749" y="0"/>
                      <a:pt x="2650" y="99"/>
                      <a:pt x="2650" y="232"/>
                    </a:cubicBezTo>
                    <a:cubicBezTo>
                      <a:pt x="2650" y="357"/>
                      <a:pt x="2749" y="455"/>
                      <a:pt x="2873" y="455"/>
                    </a:cubicBezTo>
                    <a:cubicBezTo>
                      <a:pt x="3007" y="455"/>
                      <a:pt x="3105" y="357"/>
                      <a:pt x="3105" y="232"/>
                    </a:cubicBezTo>
                    <a:cubicBezTo>
                      <a:pt x="3105" y="99"/>
                      <a:pt x="3007" y="0"/>
                      <a:pt x="2873" y="0"/>
                    </a:cubicBezTo>
                    <a:close/>
                    <a:moveTo>
                      <a:pt x="4194" y="0"/>
                    </a:moveTo>
                    <a:cubicBezTo>
                      <a:pt x="4069" y="0"/>
                      <a:pt x="3971" y="99"/>
                      <a:pt x="3971" y="232"/>
                    </a:cubicBezTo>
                    <a:cubicBezTo>
                      <a:pt x="3971" y="357"/>
                      <a:pt x="4069" y="455"/>
                      <a:pt x="4194" y="455"/>
                    </a:cubicBezTo>
                    <a:cubicBezTo>
                      <a:pt x="4328" y="455"/>
                      <a:pt x="4426" y="357"/>
                      <a:pt x="4426" y="232"/>
                    </a:cubicBezTo>
                    <a:cubicBezTo>
                      <a:pt x="4426" y="99"/>
                      <a:pt x="4328" y="0"/>
                      <a:pt x="4194" y="0"/>
                    </a:cubicBezTo>
                    <a:close/>
                    <a:moveTo>
                      <a:pt x="5523" y="0"/>
                    </a:moveTo>
                    <a:cubicBezTo>
                      <a:pt x="5389" y="0"/>
                      <a:pt x="5291" y="99"/>
                      <a:pt x="5291" y="232"/>
                    </a:cubicBezTo>
                    <a:cubicBezTo>
                      <a:pt x="5291" y="357"/>
                      <a:pt x="5389" y="455"/>
                      <a:pt x="5523" y="455"/>
                    </a:cubicBezTo>
                    <a:cubicBezTo>
                      <a:pt x="5648" y="455"/>
                      <a:pt x="5746" y="357"/>
                      <a:pt x="5746" y="232"/>
                    </a:cubicBezTo>
                    <a:cubicBezTo>
                      <a:pt x="5746" y="99"/>
                      <a:pt x="5648" y="0"/>
                      <a:pt x="5523" y="0"/>
                    </a:cubicBezTo>
                    <a:close/>
                    <a:moveTo>
                      <a:pt x="6843" y="0"/>
                    </a:moveTo>
                    <a:cubicBezTo>
                      <a:pt x="6709" y="0"/>
                      <a:pt x="6611" y="99"/>
                      <a:pt x="6611" y="232"/>
                    </a:cubicBezTo>
                    <a:cubicBezTo>
                      <a:pt x="6611" y="357"/>
                      <a:pt x="6709" y="455"/>
                      <a:pt x="6843" y="455"/>
                    </a:cubicBezTo>
                    <a:cubicBezTo>
                      <a:pt x="6968" y="455"/>
                      <a:pt x="7066" y="357"/>
                      <a:pt x="7066" y="232"/>
                    </a:cubicBezTo>
                    <a:cubicBezTo>
                      <a:pt x="7066" y="99"/>
                      <a:pt x="6968" y="0"/>
                      <a:pt x="6843" y="0"/>
                    </a:cubicBezTo>
                    <a:close/>
                    <a:moveTo>
                      <a:pt x="8164" y="0"/>
                    </a:moveTo>
                    <a:cubicBezTo>
                      <a:pt x="8039" y="0"/>
                      <a:pt x="7932" y="99"/>
                      <a:pt x="7932" y="232"/>
                    </a:cubicBezTo>
                    <a:cubicBezTo>
                      <a:pt x="7932" y="357"/>
                      <a:pt x="8039" y="455"/>
                      <a:pt x="8164" y="455"/>
                    </a:cubicBezTo>
                    <a:cubicBezTo>
                      <a:pt x="8289" y="455"/>
                      <a:pt x="8387" y="357"/>
                      <a:pt x="8387" y="232"/>
                    </a:cubicBezTo>
                    <a:cubicBezTo>
                      <a:pt x="8387" y="99"/>
                      <a:pt x="8289" y="0"/>
                      <a:pt x="81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5"/>
              <p:cNvSpPr/>
              <p:nvPr/>
            </p:nvSpPr>
            <p:spPr>
              <a:xfrm>
                <a:off x="7370391" y="1565788"/>
                <a:ext cx="901343" cy="43176"/>
              </a:xfrm>
              <a:custGeom>
                <a:avLst/>
                <a:gdLst/>
                <a:ahLst/>
                <a:cxnLst/>
                <a:rect l="l" t="t" r="r" b="b"/>
                <a:pathLst>
                  <a:path w="9707" h="465" extrusionOk="0">
                    <a:moveTo>
                      <a:pt x="232" y="1"/>
                    </a:moveTo>
                    <a:cubicBezTo>
                      <a:pt x="108" y="1"/>
                      <a:pt x="1" y="108"/>
                      <a:pt x="1" y="233"/>
                    </a:cubicBezTo>
                    <a:cubicBezTo>
                      <a:pt x="1" y="358"/>
                      <a:pt x="108" y="465"/>
                      <a:pt x="232" y="465"/>
                    </a:cubicBezTo>
                    <a:cubicBezTo>
                      <a:pt x="357" y="465"/>
                      <a:pt x="464" y="358"/>
                      <a:pt x="464" y="233"/>
                    </a:cubicBezTo>
                    <a:cubicBezTo>
                      <a:pt x="464" y="108"/>
                      <a:pt x="357" y="1"/>
                      <a:pt x="232" y="1"/>
                    </a:cubicBezTo>
                    <a:close/>
                    <a:moveTo>
                      <a:pt x="1553" y="1"/>
                    </a:moveTo>
                    <a:cubicBezTo>
                      <a:pt x="1428" y="1"/>
                      <a:pt x="1321" y="108"/>
                      <a:pt x="1321" y="233"/>
                    </a:cubicBezTo>
                    <a:cubicBezTo>
                      <a:pt x="1321" y="358"/>
                      <a:pt x="1428" y="465"/>
                      <a:pt x="1553" y="465"/>
                    </a:cubicBezTo>
                    <a:cubicBezTo>
                      <a:pt x="1678" y="465"/>
                      <a:pt x="1785" y="358"/>
                      <a:pt x="1785" y="233"/>
                    </a:cubicBezTo>
                    <a:cubicBezTo>
                      <a:pt x="1785" y="108"/>
                      <a:pt x="1678" y="1"/>
                      <a:pt x="1553" y="1"/>
                    </a:cubicBezTo>
                    <a:close/>
                    <a:moveTo>
                      <a:pt x="2873" y="1"/>
                    </a:moveTo>
                    <a:cubicBezTo>
                      <a:pt x="2748" y="1"/>
                      <a:pt x="2641" y="108"/>
                      <a:pt x="2641" y="233"/>
                    </a:cubicBezTo>
                    <a:cubicBezTo>
                      <a:pt x="2641" y="358"/>
                      <a:pt x="2748" y="465"/>
                      <a:pt x="2873" y="465"/>
                    </a:cubicBezTo>
                    <a:cubicBezTo>
                      <a:pt x="2998" y="465"/>
                      <a:pt x="3105" y="358"/>
                      <a:pt x="3105" y="233"/>
                    </a:cubicBezTo>
                    <a:cubicBezTo>
                      <a:pt x="3105" y="108"/>
                      <a:pt x="2998" y="1"/>
                      <a:pt x="2873" y="1"/>
                    </a:cubicBezTo>
                    <a:close/>
                    <a:moveTo>
                      <a:pt x="4193" y="1"/>
                    </a:moveTo>
                    <a:cubicBezTo>
                      <a:pt x="4069" y="1"/>
                      <a:pt x="3970" y="108"/>
                      <a:pt x="3970" y="233"/>
                    </a:cubicBezTo>
                    <a:cubicBezTo>
                      <a:pt x="3970" y="358"/>
                      <a:pt x="4069" y="465"/>
                      <a:pt x="4193" y="465"/>
                    </a:cubicBezTo>
                    <a:cubicBezTo>
                      <a:pt x="4327" y="465"/>
                      <a:pt x="4425" y="358"/>
                      <a:pt x="4425" y="233"/>
                    </a:cubicBezTo>
                    <a:cubicBezTo>
                      <a:pt x="4425" y="108"/>
                      <a:pt x="4327" y="1"/>
                      <a:pt x="4193" y="1"/>
                    </a:cubicBezTo>
                    <a:close/>
                    <a:moveTo>
                      <a:pt x="5514" y="1"/>
                    </a:moveTo>
                    <a:cubicBezTo>
                      <a:pt x="5389" y="1"/>
                      <a:pt x="5291" y="108"/>
                      <a:pt x="5291" y="233"/>
                    </a:cubicBezTo>
                    <a:cubicBezTo>
                      <a:pt x="5291" y="358"/>
                      <a:pt x="5389" y="465"/>
                      <a:pt x="5514" y="465"/>
                    </a:cubicBezTo>
                    <a:cubicBezTo>
                      <a:pt x="5648" y="465"/>
                      <a:pt x="5746" y="358"/>
                      <a:pt x="5746" y="233"/>
                    </a:cubicBezTo>
                    <a:cubicBezTo>
                      <a:pt x="5746" y="108"/>
                      <a:pt x="5648" y="1"/>
                      <a:pt x="5514" y="1"/>
                    </a:cubicBezTo>
                    <a:close/>
                    <a:moveTo>
                      <a:pt x="6843" y="1"/>
                    </a:moveTo>
                    <a:cubicBezTo>
                      <a:pt x="6709" y="1"/>
                      <a:pt x="6611" y="108"/>
                      <a:pt x="6611" y="233"/>
                    </a:cubicBezTo>
                    <a:cubicBezTo>
                      <a:pt x="6611" y="358"/>
                      <a:pt x="6709" y="465"/>
                      <a:pt x="6843" y="465"/>
                    </a:cubicBezTo>
                    <a:cubicBezTo>
                      <a:pt x="6968" y="465"/>
                      <a:pt x="7066" y="358"/>
                      <a:pt x="7066" y="233"/>
                    </a:cubicBezTo>
                    <a:cubicBezTo>
                      <a:pt x="7066" y="108"/>
                      <a:pt x="6968" y="1"/>
                      <a:pt x="6843" y="1"/>
                    </a:cubicBezTo>
                    <a:close/>
                    <a:moveTo>
                      <a:pt x="8163" y="1"/>
                    </a:moveTo>
                    <a:cubicBezTo>
                      <a:pt x="8029" y="1"/>
                      <a:pt x="7931" y="108"/>
                      <a:pt x="7931" y="233"/>
                    </a:cubicBezTo>
                    <a:cubicBezTo>
                      <a:pt x="7931" y="358"/>
                      <a:pt x="8029" y="465"/>
                      <a:pt x="8163" y="465"/>
                    </a:cubicBezTo>
                    <a:cubicBezTo>
                      <a:pt x="8288" y="465"/>
                      <a:pt x="8386" y="358"/>
                      <a:pt x="8386" y="233"/>
                    </a:cubicBezTo>
                    <a:cubicBezTo>
                      <a:pt x="8386" y="108"/>
                      <a:pt x="8288" y="1"/>
                      <a:pt x="8163" y="1"/>
                    </a:cubicBezTo>
                    <a:close/>
                    <a:moveTo>
                      <a:pt x="9484" y="1"/>
                    </a:moveTo>
                    <a:cubicBezTo>
                      <a:pt x="9359" y="1"/>
                      <a:pt x="9252" y="108"/>
                      <a:pt x="9252" y="233"/>
                    </a:cubicBezTo>
                    <a:cubicBezTo>
                      <a:pt x="9252" y="358"/>
                      <a:pt x="9359" y="465"/>
                      <a:pt x="9484" y="465"/>
                    </a:cubicBezTo>
                    <a:cubicBezTo>
                      <a:pt x="9609" y="465"/>
                      <a:pt x="9707" y="358"/>
                      <a:pt x="9707" y="233"/>
                    </a:cubicBezTo>
                    <a:cubicBezTo>
                      <a:pt x="9707" y="108"/>
                      <a:pt x="9609" y="1"/>
                      <a:pt x="94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5"/>
              <p:cNvSpPr/>
              <p:nvPr/>
            </p:nvSpPr>
            <p:spPr>
              <a:xfrm>
                <a:off x="7370391" y="1478873"/>
                <a:ext cx="778775" cy="42341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456" extrusionOk="0">
                    <a:moveTo>
                      <a:pt x="232" y="0"/>
                    </a:moveTo>
                    <a:cubicBezTo>
                      <a:pt x="108" y="0"/>
                      <a:pt x="1" y="98"/>
                      <a:pt x="1" y="223"/>
                    </a:cubicBezTo>
                    <a:cubicBezTo>
                      <a:pt x="1" y="357"/>
                      <a:pt x="108" y="455"/>
                      <a:pt x="232" y="455"/>
                    </a:cubicBezTo>
                    <a:cubicBezTo>
                      <a:pt x="357" y="455"/>
                      <a:pt x="464" y="357"/>
                      <a:pt x="464" y="223"/>
                    </a:cubicBezTo>
                    <a:cubicBezTo>
                      <a:pt x="464" y="98"/>
                      <a:pt x="357" y="0"/>
                      <a:pt x="232" y="0"/>
                    </a:cubicBezTo>
                    <a:close/>
                    <a:moveTo>
                      <a:pt x="1553" y="0"/>
                    </a:moveTo>
                    <a:cubicBezTo>
                      <a:pt x="1428" y="0"/>
                      <a:pt x="1321" y="98"/>
                      <a:pt x="1321" y="223"/>
                    </a:cubicBezTo>
                    <a:cubicBezTo>
                      <a:pt x="1321" y="357"/>
                      <a:pt x="1428" y="455"/>
                      <a:pt x="1553" y="455"/>
                    </a:cubicBezTo>
                    <a:cubicBezTo>
                      <a:pt x="1678" y="455"/>
                      <a:pt x="1785" y="357"/>
                      <a:pt x="1785" y="223"/>
                    </a:cubicBezTo>
                    <a:cubicBezTo>
                      <a:pt x="1785" y="98"/>
                      <a:pt x="1678" y="0"/>
                      <a:pt x="1553" y="0"/>
                    </a:cubicBezTo>
                    <a:close/>
                    <a:moveTo>
                      <a:pt x="2873" y="0"/>
                    </a:moveTo>
                    <a:cubicBezTo>
                      <a:pt x="2748" y="0"/>
                      <a:pt x="2641" y="98"/>
                      <a:pt x="2641" y="223"/>
                    </a:cubicBezTo>
                    <a:cubicBezTo>
                      <a:pt x="2641" y="357"/>
                      <a:pt x="2748" y="455"/>
                      <a:pt x="2873" y="455"/>
                    </a:cubicBezTo>
                    <a:cubicBezTo>
                      <a:pt x="2998" y="455"/>
                      <a:pt x="3105" y="357"/>
                      <a:pt x="3105" y="223"/>
                    </a:cubicBezTo>
                    <a:cubicBezTo>
                      <a:pt x="3105" y="98"/>
                      <a:pt x="2998" y="0"/>
                      <a:pt x="2873" y="0"/>
                    </a:cubicBezTo>
                    <a:close/>
                    <a:moveTo>
                      <a:pt x="4193" y="0"/>
                    </a:moveTo>
                    <a:cubicBezTo>
                      <a:pt x="4069" y="0"/>
                      <a:pt x="3970" y="98"/>
                      <a:pt x="3970" y="223"/>
                    </a:cubicBezTo>
                    <a:cubicBezTo>
                      <a:pt x="3970" y="357"/>
                      <a:pt x="4069" y="455"/>
                      <a:pt x="4193" y="455"/>
                    </a:cubicBezTo>
                    <a:cubicBezTo>
                      <a:pt x="4327" y="455"/>
                      <a:pt x="4425" y="357"/>
                      <a:pt x="4425" y="223"/>
                    </a:cubicBezTo>
                    <a:cubicBezTo>
                      <a:pt x="4425" y="98"/>
                      <a:pt x="4327" y="0"/>
                      <a:pt x="4193" y="0"/>
                    </a:cubicBezTo>
                    <a:close/>
                    <a:moveTo>
                      <a:pt x="5514" y="0"/>
                    </a:moveTo>
                    <a:cubicBezTo>
                      <a:pt x="5389" y="0"/>
                      <a:pt x="5291" y="98"/>
                      <a:pt x="5291" y="223"/>
                    </a:cubicBezTo>
                    <a:cubicBezTo>
                      <a:pt x="5291" y="357"/>
                      <a:pt x="5389" y="455"/>
                      <a:pt x="5514" y="455"/>
                    </a:cubicBezTo>
                    <a:cubicBezTo>
                      <a:pt x="5648" y="455"/>
                      <a:pt x="5746" y="357"/>
                      <a:pt x="5746" y="223"/>
                    </a:cubicBezTo>
                    <a:cubicBezTo>
                      <a:pt x="5746" y="98"/>
                      <a:pt x="5648" y="0"/>
                      <a:pt x="5514" y="0"/>
                    </a:cubicBezTo>
                    <a:close/>
                    <a:moveTo>
                      <a:pt x="6843" y="0"/>
                    </a:moveTo>
                    <a:cubicBezTo>
                      <a:pt x="6709" y="0"/>
                      <a:pt x="6611" y="98"/>
                      <a:pt x="6611" y="223"/>
                    </a:cubicBezTo>
                    <a:cubicBezTo>
                      <a:pt x="6611" y="357"/>
                      <a:pt x="6709" y="455"/>
                      <a:pt x="6843" y="455"/>
                    </a:cubicBezTo>
                    <a:cubicBezTo>
                      <a:pt x="6968" y="455"/>
                      <a:pt x="7066" y="357"/>
                      <a:pt x="7066" y="223"/>
                    </a:cubicBezTo>
                    <a:cubicBezTo>
                      <a:pt x="7066" y="98"/>
                      <a:pt x="6968" y="0"/>
                      <a:pt x="6843" y="0"/>
                    </a:cubicBezTo>
                    <a:close/>
                    <a:moveTo>
                      <a:pt x="8163" y="0"/>
                    </a:moveTo>
                    <a:cubicBezTo>
                      <a:pt x="8029" y="0"/>
                      <a:pt x="7931" y="98"/>
                      <a:pt x="7931" y="223"/>
                    </a:cubicBezTo>
                    <a:cubicBezTo>
                      <a:pt x="7931" y="357"/>
                      <a:pt x="8029" y="455"/>
                      <a:pt x="8163" y="455"/>
                    </a:cubicBezTo>
                    <a:cubicBezTo>
                      <a:pt x="8288" y="455"/>
                      <a:pt x="8386" y="357"/>
                      <a:pt x="8386" y="223"/>
                    </a:cubicBezTo>
                    <a:cubicBezTo>
                      <a:pt x="8386" y="98"/>
                      <a:pt x="8288" y="0"/>
                      <a:pt x="8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7247818" y="1478873"/>
                <a:ext cx="44756" cy="42341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6" extrusionOk="0">
                    <a:moveTo>
                      <a:pt x="232" y="0"/>
                    </a:moveTo>
                    <a:cubicBezTo>
                      <a:pt x="170" y="0"/>
                      <a:pt x="107" y="18"/>
                      <a:pt x="72" y="63"/>
                    </a:cubicBezTo>
                    <a:cubicBezTo>
                      <a:pt x="27" y="107"/>
                      <a:pt x="0" y="170"/>
                      <a:pt x="0" y="223"/>
                    </a:cubicBezTo>
                    <a:cubicBezTo>
                      <a:pt x="0" y="286"/>
                      <a:pt x="27" y="348"/>
                      <a:pt x="72" y="393"/>
                    </a:cubicBezTo>
                    <a:cubicBezTo>
                      <a:pt x="107" y="428"/>
                      <a:pt x="170" y="455"/>
                      <a:pt x="232" y="455"/>
                    </a:cubicBezTo>
                    <a:cubicBezTo>
                      <a:pt x="295" y="455"/>
                      <a:pt x="348" y="428"/>
                      <a:pt x="393" y="393"/>
                    </a:cubicBezTo>
                    <a:cubicBezTo>
                      <a:pt x="482" y="303"/>
                      <a:pt x="482" y="152"/>
                      <a:pt x="393" y="63"/>
                    </a:cubicBezTo>
                    <a:cubicBezTo>
                      <a:pt x="348" y="18"/>
                      <a:pt x="295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5"/>
              <p:cNvSpPr/>
              <p:nvPr/>
            </p:nvSpPr>
            <p:spPr>
              <a:xfrm>
                <a:off x="7370391" y="1391030"/>
                <a:ext cx="656113" cy="43176"/>
              </a:xfrm>
              <a:custGeom>
                <a:avLst/>
                <a:gdLst/>
                <a:ahLst/>
                <a:cxnLst/>
                <a:rect l="l" t="t" r="r" b="b"/>
                <a:pathLst>
                  <a:path w="7066" h="465" extrusionOk="0">
                    <a:moveTo>
                      <a:pt x="232" y="0"/>
                    </a:moveTo>
                    <a:cubicBezTo>
                      <a:pt x="108" y="0"/>
                      <a:pt x="1" y="108"/>
                      <a:pt x="1" y="232"/>
                    </a:cubicBezTo>
                    <a:cubicBezTo>
                      <a:pt x="1" y="357"/>
                      <a:pt x="108" y="464"/>
                      <a:pt x="232" y="464"/>
                    </a:cubicBezTo>
                    <a:cubicBezTo>
                      <a:pt x="357" y="464"/>
                      <a:pt x="464" y="357"/>
                      <a:pt x="464" y="232"/>
                    </a:cubicBezTo>
                    <a:cubicBezTo>
                      <a:pt x="464" y="108"/>
                      <a:pt x="357" y="0"/>
                      <a:pt x="232" y="0"/>
                    </a:cubicBezTo>
                    <a:close/>
                    <a:moveTo>
                      <a:pt x="1553" y="0"/>
                    </a:moveTo>
                    <a:cubicBezTo>
                      <a:pt x="1428" y="0"/>
                      <a:pt x="1321" y="108"/>
                      <a:pt x="1321" y="232"/>
                    </a:cubicBezTo>
                    <a:cubicBezTo>
                      <a:pt x="1321" y="357"/>
                      <a:pt x="1428" y="464"/>
                      <a:pt x="1553" y="464"/>
                    </a:cubicBezTo>
                    <a:cubicBezTo>
                      <a:pt x="1678" y="464"/>
                      <a:pt x="1785" y="357"/>
                      <a:pt x="1785" y="232"/>
                    </a:cubicBezTo>
                    <a:cubicBezTo>
                      <a:pt x="1785" y="108"/>
                      <a:pt x="1678" y="0"/>
                      <a:pt x="1553" y="0"/>
                    </a:cubicBezTo>
                    <a:close/>
                    <a:moveTo>
                      <a:pt x="2873" y="0"/>
                    </a:moveTo>
                    <a:cubicBezTo>
                      <a:pt x="2748" y="0"/>
                      <a:pt x="2641" y="108"/>
                      <a:pt x="2641" y="232"/>
                    </a:cubicBezTo>
                    <a:cubicBezTo>
                      <a:pt x="2641" y="357"/>
                      <a:pt x="2748" y="464"/>
                      <a:pt x="2873" y="464"/>
                    </a:cubicBezTo>
                    <a:cubicBezTo>
                      <a:pt x="2998" y="464"/>
                      <a:pt x="3105" y="357"/>
                      <a:pt x="3105" y="232"/>
                    </a:cubicBezTo>
                    <a:cubicBezTo>
                      <a:pt x="3105" y="108"/>
                      <a:pt x="2998" y="0"/>
                      <a:pt x="2873" y="0"/>
                    </a:cubicBezTo>
                    <a:close/>
                    <a:moveTo>
                      <a:pt x="4193" y="0"/>
                    </a:moveTo>
                    <a:cubicBezTo>
                      <a:pt x="4069" y="0"/>
                      <a:pt x="3970" y="108"/>
                      <a:pt x="3970" y="232"/>
                    </a:cubicBezTo>
                    <a:cubicBezTo>
                      <a:pt x="3970" y="357"/>
                      <a:pt x="4069" y="464"/>
                      <a:pt x="4193" y="464"/>
                    </a:cubicBezTo>
                    <a:cubicBezTo>
                      <a:pt x="4327" y="464"/>
                      <a:pt x="4425" y="357"/>
                      <a:pt x="4425" y="232"/>
                    </a:cubicBezTo>
                    <a:cubicBezTo>
                      <a:pt x="4425" y="108"/>
                      <a:pt x="4327" y="0"/>
                      <a:pt x="4193" y="0"/>
                    </a:cubicBezTo>
                    <a:close/>
                    <a:moveTo>
                      <a:pt x="5514" y="0"/>
                    </a:moveTo>
                    <a:cubicBezTo>
                      <a:pt x="5389" y="0"/>
                      <a:pt x="5291" y="108"/>
                      <a:pt x="5291" y="232"/>
                    </a:cubicBezTo>
                    <a:cubicBezTo>
                      <a:pt x="5291" y="357"/>
                      <a:pt x="5389" y="464"/>
                      <a:pt x="5514" y="464"/>
                    </a:cubicBezTo>
                    <a:cubicBezTo>
                      <a:pt x="5648" y="464"/>
                      <a:pt x="5746" y="357"/>
                      <a:pt x="5746" y="232"/>
                    </a:cubicBezTo>
                    <a:cubicBezTo>
                      <a:pt x="5746" y="108"/>
                      <a:pt x="5648" y="0"/>
                      <a:pt x="5514" y="0"/>
                    </a:cubicBezTo>
                    <a:close/>
                    <a:moveTo>
                      <a:pt x="6843" y="0"/>
                    </a:moveTo>
                    <a:cubicBezTo>
                      <a:pt x="6709" y="0"/>
                      <a:pt x="6611" y="108"/>
                      <a:pt x="6611" y="232"/>
                    </a:cubicBezTo>
                    <a:cubicBezTo>
                      <a:pt x="6611" y="357"/>
                      <a:pt x="6709" y="464"/>
                      <a:pt x="6843" y="464"/>
                    </a:cubicBezTo>
                    <a:cubicBezTo>
                      <a:pt x="6968" y="464"/>
                      <a:pt x="7066" y="357"/>
                      <a:pt x="7066" y="232"/>
                    </a:cubicBezTo>
                    <a:cubicBezTo>
                      <a:pt x="7066" y="108"/>
                      <a:pt x="6968" y="0"/>
                      <a:pt x="68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5"/>
              <p:cNvSpPr/>
              <p:nvPr/>
            </p:nvSpPr>
            <p:spPr>
              <a:xfrm>
                <a:off x="7247818" y="1391030"/>
                <a:ext cx="44756" cy="4317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65" extrusionOk="0">
                    <a:moveTo>
                      <a:pt x="232" y="0"/>
                    </a:moveTo>
                    <a:cubicBezTo>
                      <a:pt x="170" y="0"/>
                      <a:pt x="107" y="27"/>
                      <a:pt x="72" y="72"/>
                    </a:cubicBezTo>
                    <a:cubicBezTo>
                      <a:pt x="27" y="108"/>
                      <a:pt x="0" y="170"/>
                      <a:pt x="0" y="232"/>
                    </a:cubicBezTo>
                    <a:cubicBezTo>
                      <a:pt x="0" y="295"/>
                      <a:pt x="27" y="348"/>
                      <a:pt x="72" y="393"/>
                    </a:cubicBezTo>
                    <a:cubicBezTo>
                      <a:pt x="107" y="438"/>
                      <a:pt x="170" y="464"/>
                      <a:pt x="232" y="464"/>
                    </a:cubicBezTo>
                    <a:cubicBezTo>
                      <a:pt x="295" y="464"/>
                      <a:pt x="348" y="438"/>
                      <a:pt x="393" y="393"/>
                    </a:cubicBezTo>
                    <a:cubicBezTo>
                      <a:pt x="482" y="304"/>
                      <a:pt x="482" y="152"/>
                      <a:pt x="393" y="72"/>
                    </a:cubicBezTo>
                    <a:cubicBezTo>
                      <a:pt x="348" y="27"/>
                      <a:pt x="295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25"/>
            <p:cNvGrpSpPr/>
            <p:nvPr/>
          </p:nvGrpSpPr>
          <p:grpSpPr>
            <a:xfrm>
              <a:off x="3531711" y="4233146"/>
              <a:ext cx="9375082" cy="1210174"/>
              <a:chOff x="3379311" y="4309346"/>
              <a:chExt cx="9375082" cy="1210174"/>
            </a:xfrm>
          </p:grpSpPr>
          <p:grpSp>
            <p:nvGrpSpPr>
              <p:cNvPr id="537" name="Google Shape;537;p25"/>
              <p:cNvGrpSpPr/>
              <p:nvPr/>
            </p:nvGrpSpPr>
            <p:grpSpPr>
              <a:xfrm>
                <a:off x="3424790" y="4309346"/>
                <a:ext cx="9329602" cy="1210174"/>
                <a:chOff x="1859848" y="4008665"/>
                <a:chExt cx="3610527" cy="468334"/>
              </a:xfrm>
            </p:grpSpPr>
            <p:sp>
              <p:nvSpPr>
                <p:cNvPr id="538" name="Google Shape;538;p25"/>
                <p:cNvSpPr/>
                <p:nvPr/>
              </p:nvSpPr>
              <p:spPr>
                <a:xfrm>
                  <a:off x="1859848" y="4179226"/>
                  <a:ext cx="3610527" cy="29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3" h="5140" extrusionOk="0">
                      <a:moveTo>
                        <a:pt x="35015" y="1"/>
                      </a:moveTo>
                      <a:lnTo>
                        <a:pt x="32767" y="2249"/>
                      </a:lnTo>
                      <a:lnTo>
                        <a:pt x="0" y="2249"/>
                      </a:lnTo>
                      <a:lnTo>
                        <a:pt x="0" y="2311"/>
                      </a:lnTo>
                      <a:lnTo>
                        <a:pt x="32794" y="2311"/>
                      </a:lnTo>
                      <a:lnTo>
                        <a:pt x="35042" y="63"/>
                      </a:lnTo>
                      <a:lnTo>
                        <a:pt x="44864" y="63"/>
                      </a:lnTo>
                      <a:lnTo>
                        <a:pt x="49940" y="5139"/>
                      </a:lnTo>
                      <a:lnTo>
                        <a:pt x="62323" y="5139"/>
                      </a:lnTo>
                      <a:lnTo>
                        <a:pt x="62323" y="5068"/>
                      </a:lnTo>
                      <a:lnTo>
                        <a:pt x="49967" y="5068"/>
                      </a:lnTo>
                      <a:lnTo>
                        <a:pt x="4489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25"/>
                <p:cNvSpPr/>
                <p:nvPr/>
              </p:nvSpPr>
              <p:spPr>
                <a:xfrm>
                  <a:off x="1859848" y="4136354"/>
                  <a:ext cx="3610527" cy="297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3" h="5139" extrusionOk="0">
                      <a:moveTo>
                        <a:pt x="44891" y="0"/>
                      </a:moveTo>
                      <a:lnTo>
                        <a:pt x="35015" y="9"/>
                      </a:lnTo>
                      <a:lnTo>
                        <a:pt x="32767" y="2257"/>
                      </a:lnTo>
                      <a:lnTo>
                        <a:pt x="0" y="2257"/>
                      </a:lnTo>
                      <a:lnTo>
                        <a:pt x="0" y="2320"/>
                      </a:lnTo>
                      <a:lnTo>
                        <a:pt x="32794" y="2320"/>
                      </a:lnTo>
                      <a:lnTo>
                        <a:pt x="35042" y="72"/>
                      </a:lnTo>
                      <a:lnTo>
                        <a:pt x="44864" y="72"/>
                      </a:lnTo>
                      <a:lnTo>
                        <a:pt x="49940" y="5139"/>
                      </a:lnTo>
                      <a:lnTo>
                        <a:pt x="62323" y="5139"/>
                      </a:lnTo>
                      <a:lnTo>
                        <a:pt x="62323" y="5076"/>
                      </a:lnTo>
                      <a:lnTo>
                        <a:pt x="49967" y="5076"/>
                      </a:lnTo>
                      <a:lnTo>
                        <a:pt x="4489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25"/>
                <p:cNvSpPr/>
                <p:nvPr/>
              </p:nvSpPr>
              <p:spPr>
                <a:xfrm>
                  <a:off x="1859848" y="4093946"/>
                  <a:ext cx="3610527" cy="29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3" h="5140" extrusionOk="0">
                      <a:moveTo>
                        <a:pt x="35015" y="1"/>
                      </a:moveTo>
                      <a:lnTo>
                        <a:pt x="32767" y="2249"/>
                      </a:lnTo>
                      <a:lnTo>
                        <a:pt x="0" y="2249"/>
                      </a:lnTo>
                      <a:lnTo>
                        <a:pt x="0" y="2320"/>
                      </a:lnTo>
                      <a:lnTo>
                        <a:pt x="32794" y="2320"/>
                      </a:lnTo>
                      <a:lnTo>
                        <a:pt x="35042" y="63"/>
                      </a:lnTo>
                      <a:lnTo>
                        <a:pt x="44864" y="63"/>
                      </a:lnTo>
                      <a:lnTo>
                        <a:pt x="49940" y="5139"/>
                      </a:lnTo>
                      <a:lnTo>
                        <a:pt x="62323" y="5139"/>
                      </a:lnTo>
                      <a:lnTo>
                        <a:pt x="62323" y="5077"/>
                      </a:lnTo>
                      <a:lnTo>
                        <a:pt x="49967" y="5077"/>
                      </a:lnTo>
                      <a:lnTo>
                        <a:pt x="4489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25"/>
                <p:cNvSpPr/>
                <p:nvPr/>
              </p:nvSpPr>
              <p:spPr>
                <a:xfrm>
                  <a:off x="1859848" y="4051595"/>
                  <a:ext cx="3610527" cy="297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3" h="5130" extrusionOk="0">
                      <a:moveTo>
                        <a:pt x="35015" y="0"/>
                      </a:moveTo>
                      <a:lnTo>
                        <a:pt x="32767" y="2248"/>
                      </a:lnTo>
                      <a:lnTo>
                        <a:pt x="0" y="2248"/>
                      </a:lnTo>
                      <a:lnTo>
                        <a:pt x="0" y="2311"/>
                      </a:lnTo>
                      <a:lnTo>
                        <a:pt x="32794" y="2311"/>
                      </a:lnTo>
                      <a:lnTo>
                        <a:pt x="35042" y="63"/>
                      </a:lnTo>
                      <a:lnTo>
                        <a:pt x="44864" y="63"/>
                      </a:lnTo>
                      <a:lnTo>
                        <a:pt x="49940" y="5130"/>
                      </a:lnTo>
                      <a:lnTo>
                        <a:pt x="62323" y="5130"/>
                      </a:lnTo>
                      <a:lnTo>
                        <a:pt x="62323" y="5067"/>
                      </a:lnTo>
                      <a:lnTo>
                        <a:pt x="49967" y="5067"/>
                      </a:lnTo>
                      <a:lnTo>
                        <a:pt x="4489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25"/>
                <p:cNvSpPr/>
                <p:nvPr/>
              </p:nvSpPr>
              <p:spPr>
                <a:xfrm>
                  <a:off x="1859848" y="4008665"/>
                  <a:ext cx="3610527" cy="29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3" h="5140" extrusionOk="0">
                      <a:moveTo>
                        <a:pt x="35015" y="1"/>
                      </a:moveTo>
                      <a:lnTo>
                        <a:pt x="32767" y="2258"/>
                      </a:lnTo>
                      <a:lnTo>
                        <a:pt x="0" y="2258"/>
                      </a:lnTo>
                      <a:lnTo>
                        <a:pt x="0" y="2320"/>
                      </a:lnTo>
                      <a:lnTo>
                        <a:pt x="32794" y="2320"/>
                      </a:lnTo>
                      <a:lnTo>
                        <a:pt x="35042" y="72"/>
                      </a:lnTo>
                      <a:lnTo>
                        <a:pt x="44864" y="72"/>
                      </a:lnTo>
                      <a:lnTo>
                        <a:pt x="49940" y="5139"/>
                      </a:lnTo>
                      <a:lnTo>
                        <a:pt x="62323" y="5139"/>
                      </a:lnTo>
                      <a:lnTo>
                        <a:pt x="62323" y="5077"/>
                      </a:lnTo>
                      <a:lnTo>
                        <a:pt x="49967" y="5077"/>
                      </a:lnTo>
                      <a:lnTo>
                        <a:pt x="4489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3" name="Google Shape;543;p25"/>
              <p:cNvSpPr/>
              <p:nvPr/>
            </p:nvSpPr>
            <p:spPr>
              <a:xfrm>
                <a:off x="3379311" y="5048809"/>
                <a:ext cx="88131" cy="8813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3" y="1"/>
                    </a:moveTo>
                    <a:cubicBezTo>
                      <a:pt x="144" y="1"/>
                      <a:pt x="1" y="135"/>
                      <a:pt x="1" y="313"/>
                    </a:cubicBezTo>
                    <a:cubicBezTo>
                      <a:pt x="1" y="483"/>
                      <a:pt x="144" y="616"/>
                      <a:pt x="313" y="616"/>
                    </a:cubicBezTo>
                    <a:cubicBezTo>
                      <a:pt x="483" y="616"/>
                      <a:pt x="616" y="483"/>
                      <a:pt x="616" y="313"/>
                    </a:cubicBezTo>
                    <a:cubicBezTo>
                      <a:pt x="616" y="135"/>
                      <a:pt x="483" y="1"/>
                      <a:pt x="3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5"/>
              <p:cNvSpPr/>
              <p:nvPr/>
            </p:nvSpPr>
            <p:spPr>
              <a:xfrm>
                <a:off x="3379311" y="4938683"/>
                <a:ext cx="88131" cy="8813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3" y="1"/>
                    </a:moveTo>
                    <a:cubicBezTo>
                      <a:pt x="144" y="1"/>
                      <a:pt x="1" y="135"/>
                      <a:pt x="1" y="313"/>
                    </a:cubicBezTo>
                    <a:cubicBezTo>
                      <a:pt x="1" y="483"/>
                      <a:pt x="144" y="616"/>
                      <a:pt x="313" y="616"/>
                    </a:cubicBezTo>
                    <a:cubicBezTo>
                      <a:pt x="483" y="616"/>
                      <a:pt x="616" y="483"/>
                      <a:pt x="616" y="313"/>
                    </a:cubicBezTo>
                    <a:cubicBezTo>
                      <a:pt x="616" y="135"/>
                      <a:pt x="483" y="1"/>
                      <a:pt x="3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5"/>
              <p:cNvSpPr/>
              <p:nvPr/>
            </p:nvSpPr>
            <p:spPr>
              <a:xfrm>
                <a:off x="3379311" y="4828558"/>
                <a:ext cx="88131" cy="8813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3" y="1"/>
                    </a:moveTo>
                    <a:cubicBezTo>
                      <a:pt x="144" y="1"/>
                      <a:pt x="1" y="135"/>
                      <a:pt x="1" y="313"/>
                    </a:cubicBezTo>
                    <a:cubicBezTo>
                      <a:pt x="1" y="483"/>
                      <a:pt x="144" y="616"/>
                      <a:pt x="313" y="616"/>
                    </a:cubicBezTo>
                    <a:cubicBezTo>
                      <a:pt x="483" y="616"/>
                      <a:pt x="616" y="483"/>
                      <a:pt x="616" y="313"/>
                    </a:cubicBezTo>
                    <a:cubicBezTo>
                      <a:pt x="616" y="135"/>
                      <a:pt x="483" y="1"/>
                      <a:pt x="3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5"/>
              <p:cNvSpPr/>
              <p:nvPr/>
            </p:nvSpPr>
            <p:spPr>
              <a:xfrm>
                <a:off x="3379311" y="4718433"/>
                <a:ext cx="88131" cy="8813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3" y="1"/>
                    </a:moveTo>
                    <a:cubicBezTo>
                      <a:pt x="144" y="1"/>
                      <a:pt x="1" y="135"/>
                      <a:pt x="1" y="313"/>
                    </a:cubicBezTo>
                    <a:cubicBezTo>
                      <a:pt x="1" y="483"/>
                      <a:pt x="144" y="616"/>
                      <a:pt x="313" y="616"/>
                    </a:cubicBezTo>
                    <a:cubicBezTo>
                      <a:pt x="483" y="616"/>
                      <a:pt x="616" y="483"/>
                      <a:pt x="616" y="313"/>
                    </a:cubicBezTo>
                    <a:cubicBezTo>
                      <a:pt x="616" y="135"/>
                      <a:pt x="483" y="1"/>
                      <a:pt x="3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5"/>
              <p:cNvSpPr/>
              <p:nvPr/>
            </p:nvSpPr>
            <p:spPr>
              <a:xfrm>
                <a:off x="3379311" y="4608307"/>
                <a:ext cx="88131" cy="8813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3" y="1"/>
                    </a:moveTo>
                    <a:cubicBezTo>
                      <a:pt x="144" y="1"/>
                      <a:pt x="1" y="135"/>
                      <a:pt x="1" y="313"/>
                    </a:cubicBezTo>
                    <a:cubicBezTo>
                      <a:pt x="1" y="483"/>
                      <a:pt x="144" y="616"/>
                      <a:pt x="313" y="616"/>
                    </a:cubicBezTo>
                    <a:cubicBezTo>
                      <a:pt x="483" y="616"/>
                      <a:pt x="616" y="483"/>
                      <a:pt x="616" y="313"/>
                    </a:cubicBezTo>
                    <a:cubicBezTo>
                      <a:pt x="616" y="135"/>
                      <a:pt x="483" y="1"/>
                      <a:pt x="3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26"/>
          <p:cNvGrpSpPr/>
          <p:nvPr/>
        </p:nvGrpSpPr>
        <p:grpSpPr>
          <a:xfrm>
            <a:off x="-583918" y="97960"/>
            <a:ext cx="2188749" cy="4965310"/>
            <a:chOff x="-583918" y="97960"/>
            <a:chExt cx="2188749" cy="4965310"/>
          </a:xfrm>
        </p:grpSpPr>
        <p:grpSp>
          <p:nvGrpSpPr>
            <p:cNvPr id="550" name="Google Shape;550;p26"/>
            <p:cNvGrpSpPr/>
            <p:nvPr/>
          </p:nvGrpSpPr>
          <p:grpSpPr>
            <a:xfrm flipH="1">
              <a:off x="-583918" y="97960"/>
              <a:ext cx="1394075" cy="535357"/>
              <a:chOff x="7247818" y="1391030"/>
              <a:chExt cx="1023926" cy="392692"/>
            </a:xfrm>
          </p:grpSpPr>
          <p:sp>
            <p:nvSpPr>
              <p:cNvPr id="551" name="Google Shape;551;p26"/>
              <p:cNvSpPr/>
              <p:nvPr/>
            </p:nvSpPr>
            <p:spPr>
              <a:xfrm>
                <a:off x="7615631" y="1741474"/>
                <a:ext cx="656113" cy="42248"/>
              </a:xfrm>
              <a:custGeom>
                <a:avLst/>
                <a:gdLst/>
                <a:ahLst/>
                <a:cxnLst/>
                <a:rect l="l" t="t" r="r" b="b"/>
                <a:pathLst>
                  <a:path w="7066" h="455" extrusionOk="0">
                    <a:moveTo>
                      <a:pt x="232" y="0"/>
                    </a:moveTo>
                    <a:cubicBezTo>
                      <a:pt x="107" y="0"/>
                      <a:pt x="0" y="98"/>
                      <a:pt x="0" y="223"/>
                    </a:cubicBezTo>
                    <a:cubicBezTo>
                      <a:pt x="0" y="357"/>
                      <a:pt x="107" y="455"/>
                      <a:pt x="232" y="455"/>
                    </a:cubicBezTo>
                    <a:cubicBezTo>
                      <a:pt x="357" y="455"/>
                      <a:pt x="464" y="357"/>
                      <a:pt x="464" y="223"/>
                    </a:cubicBezTo>
                    <a:cubicBezTo>
                      <a:pt x="464" y="98"/>
                      <a:pt x="357" y="0"/>
                      <a:pt x="232" y="0"/>
                    </a:cubicBezTo>
                    <a:close/>
                    <a:moveTo>
                      <a:pt x="1552" y="0"/>
                    </a:moveTo>
                    <a:cubicBezTo>
                      <a:pt x="1428" y="0"/>
                      <a:pt x="1329" y="98"/>
                      <a:pt x="1329" y="223"/>
                    </a:cubicBezTo>
                    <a:cubicBezTo>
                      <a:pt x="1329" y="357"/>
                      <a:pt x="1428" y="455"/>
                      <a:pt x="1552" y="455"/>
                    </a:cubicBezTo>
                    <a:cubicBezTo>
                      <a:pt x="1686" y="455"/>
                      <a:pt x="1784" y="357"/>
                      <a:pt x="1784" y="223"/>
                    </a:cubicBezTo>
                    <a:cubicBezTo>
                      <a:pt x="1784" y="98"/>
                      <a:pt x="1686" y="0"/>
                      <a:pt x="1552" y="0"/>
                    </a:cubicBezTo>
                    <a:close/>
                    <a:moveTo>
                      <a:pt x="2873" y="0"/>
                    </a:moveTo>
                    <a:cubicBezTo>
                      <a:pt x="2748" y="0"/>
                      <a:pt x="2650" y="98"/>
                      <a:pt x="2650" y="223"/>
                    </a:cubicBezTo>
                    <a:cubicBezTo>
                      <a:pt x="2650" y="357"/>
                      <a:pt x="2748" y="455"/>
                      <a:pt x="2873" y="455"/>
                    </a:cubicBezTo>
                    <a:cubicBezTo>
                      <a:pt x="3007" y="455"/>
                      <a:pt x="3105" y="357"/>
                      <a:pt x="3105" y="223"/>
                    </a:cubicBezTo>
                    <a:cubicBezTo>
                      <a:pt x="3105" y="98"/>
                      <a:pt x="3007" y="0"/>
                      <a:pt x="2873" y="0"/>
                    </a:cubicBezTo>
                    <a:close/>
                    <a:moveTo>
                      <a:pt x="4202" y="0"/>
                    </a:moveTo>
                    <a:cubicBezTo>
                      <a:pt x="4068" y="0"/>
                      <a:pt x="3970" y="98"/>
                      <a:pt x="3970" y="223"/>
                    </a:cubicBezTo>
                    <a:cubicBezTo>
                      <a:pt x="3970" y="357"/>
                      <a:pt x="4068" y="455"/>
                      <a:pt x="4202" y="455"/>
                    </a:cubicBezTo>
                    <a:cubicBezTo>
                      <a:pt x="4327" y="455"/>
                      <a:pt x="4425" y="357"/>
                      <a:pt x="4425" y="223"/>
                    </a:cubicBezTo>
                    <a:cubicBezTo>
                      <a:pt x="4425" y="98"/>
                      <a:pt x="4327" y="0"/>
                      <a:pt x="4202" y="0"/>
                    </a:cubicBezTo>
                    <a:close/>
                    <a:moveTo>
                      <a:pt x="5522" y="0"/>
                    </a:moveTo>
                    <a:cubicBezTo>
                      <a:pt x="5388" y="0"/>
                      <a:pt x="5290" y="98"/>
                      <a:pt x="5290" y="223"/>
                    </a:cubicBezTo>
                    <a:cubicBezTo>
                      <a:pt x="5290" y="357"/>
                      <a:pt x="5388" y="455"/>
                      <a:pt x="5522" y="455"/>
                    </a:cubicBezTo>
                    <a:cubicBezTo>
                      <a:pt x="5647" y="455"/>
                      <a:pt x="5745" y="357"/>
                      <a:pt x="5745" y="223"/>
                    </a:cubicBezTo>
                    <a:cubicBezTo>
                      <a:pt x="5745" y="98"/>
                      <a:pt x="5647" y="0"/>
                      <a:pt x="5522" y="0"/>
                    </a:cubicBezTo>
                    <a:close/>
                    <a:moveTo>
                      <a:pt x="6843" y="0"/>
                    </a:moveTo>
                    <a:cubicBezTo>
                      <a:pt x="6718" y="0"/>
                      <a:pt x="6611" y="98"/>
                      <a:pt x="6611" y="223"/>
                    </a:cubicBezTo>
                    <a:cubicBezTo>
                      <a:pt x="6611" y="357"/>
                      <a:pt x="6718" y="455"/>
                      <a:pt x="6843" y="455"/>
                    </a:cubicBezTo>
                    <a:cubicBezTo>
                      <a:pt x="6968" y="455"/>
                      <a:pt x="7066" y="357"/>
                      <a:pt x="7066" y="223"/>
                    </a:cubicBezTo>
                    <a:cubicBezTo>
                      <a:pt x="7066" y="98"/>
                      <a:pt x="6968" y="0"/>
                      <a:pt x="68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6"/>
              <p:cNvSpPr/>
              <p:nvPr/>
            </p:nvSpPr>
            <p:spPr>
              <a:xfrm>
                <a:off x="7492965" y="1653631"/>
                <a:ext cx="778775" cy="42341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456" extrusionOk="0">
                    <a:moveTo>
                      <a:pt x="233" y="0"/>
                    </a:moveTo>
                    <a:cubicBezTo>
                      <a:pt x="108" y="0"/>
                      <a:pt x="1" y="99"/>
                      <a:pt x="1" y="232"/>
                    </a:cubicBezTo>
                    <a:cubicBezTo>
                      <a:pt x="1" y="357"/>
                      <a:pt x="108" y="455"/>
                      <a:pt x="233" y="455"/>
                    </a:cubicBezTo>
                    <a:cubicBezTo>
                      <a:pt x="358" y="455"/>
                      <a:pt x="465" y="357"/>
                      <a:pt x="465" y="232"/>
                    </a:cubicBezTo>
                    <a:cubicBezTo>
                      <a:pt x="465" y="99"/>
                      <a:pt x="358" y="0"/>
                      <a:pt x="233" y="0"/>
                    </a:cubicBezTo>
                    <a:close/>
                    <a:moveTo>
                      <a:pt x="1553" y="0"/>
                    </a:moveTo>
                    <a:cubicBezTo>
                      <a:pt x="1428" y="0"/>
                      <a:pt x="1321" y="99"/>
                      <a:pt x="1321" y="232"/>
                    </a:cubicBezTo>
                    <a:cubicBezTo>
                      <a:pt x="1321" y="357"/>
                      <a:pt x="1428" y="455"/>
                      <a:pt x="1553" y="455"/>
                    </a:cubicBezTo>
                    <a:cubicBezTo>
                      <a:pt x="1678" y="455"/>
                      <a:pt x="1785" y="357"/>
                      <a:pt x="1785" y="232"/>
                    </a:cubicBezTo>
                    <a:cubicBezTo>
                      <a:pt x="1785" y="99"/>
                      <a:pt x="1678" y="0"/>
                      <a:pt x="1553" y="0"/>
                    </a:cubicBezTo>
                    <a:close/>
                    <a:moveTo>
                      <a:pt x="2873" y="0"/>
                    </a:moveTo>
                    <a:cubicBezTo>
                      <a:pt x="2749" y="0"/>
                      <a:pt x="2650" y="99"/>
                      <a:pt x="2650" y="232"/>
                    </a:cubicBezTo>
                    <a:cubicBezTo>
                      <a:pt x="2650" y="357"/>
                      <a:pt x="2749" y="455"/>
                      <a:pt x="2873" y="455"/>
                    </a:cubicBezTo>
                    <a:cubicBezTo>
                      <a:pt x="3007" y="455"/>
                      <a:pt x="3105" y="357"/>
                      <a:pt x="3105" y="232"/>
                    </a:cubicBezTo>
                    <a:cubicBezTo>
                      <a:pt x="3105" y="99"/>
                      <a:pt x="3007" y="0"/>
                      <a:pt x="2873" y="0"/>
                    </a:cubicBezTo>
                    <a:close/>
                    <a:moveTo>
                      <a:pt x="4194" y="0"/>
                    </a:moveTo>
                    <a:cubicBezTo>
                      <a:pt x="4069" y="0"/>
                      <a:pt x="3971" y="99"/>
                      <a:pt x="3971" y="232"/>
                    </a:cubicBezTo>
                    <a:cubicBezTo>
                      <a:pt x="3971" y="357"/>
                      <a:pt x="4069" y="455"/>
                      <a:pt x="4194" y="455"/>
                    </a:cubicBezTo>
                    <a:cubicBezTo>
                      <a:pt x="4328" y="455"/>
                      <a:pt x="4426" y="357"/>
                      <a:pt x="4426" y="232"/>
                    </a:cubicBezTo>
                    <a:cubicBezTo>
                      <a:pt x="4426" y="99"/>
                      <a:pt x="4328" y="0"/>
                      <a:pt x="4194" y="0"/>
                    </a:cubicBezTo>
                    <a:close/>
                    <a:moveTo>
                      <a:pt x="5523" y="0"/>
                    </a:moveTo>
                    <a:cubicBezTo>
                      <a:pt x="5389" y="0"/>
                      <a:pt x="5291" y="99"/>
                      <a:pt x="5291" y="232"/>
                    </a:cubicBezTo>
                    <a:cubicBezTo>
                      <a:pt x="5291" y="357"/>
                      <a:pt x="5389" y="455"/>
                      <a:pt x="5523" y="455"/>
                    </a:cubicBezTo>
                    <a:cubicBezTo>
                      <a:pt x="5648" y="455"/>
                      <a:pt x="5746" y="357"/>
                      <a:pt x="5746" y="232"/>
                    </a:cubicBezTo>
                    <a:cubicBezTo>
                      <a:pt x="5746" y="99"/>
                      <a:pt x="5648" y="0"/>
                      <a:pt x="5523" y="0"/>
                    </a:cubicBezTo>
                    <a:close/>
                    <a:moveTo>
                      <a:pt x="6843" y="0"/>
                    </a:moveTo>
                    <a:cubicBezTo>
                      <a:pt x="6709" y="0"/>
                      <a:pt x="6611" y="99"/>
                      <a:pt x="6611" y="232"/>
                    </a:cubicBezTo>
                    <a:cubicBezTo>
                      <a:pt x="6611" y="357"/>
                      <a:pt x="6709" y="455"/>
                      <a:pt x="6843" y="455"/>
                    </a:cubicBezTo>
                    <a:cubicBezTo>
                      <a:pt x="6968" y="455"/>
                      <a:pt x="7066" y="357"/>
                      <a:pt x="7066" y="232"/>
                    </a:cubicBezTo>
                    <a:cubicBezTo>
                      <a:pt x="7066" y="99"/>
                      <a:pt x="6968" y="0"/>
                      <a:pt x="6843" y="0"/>
                    </a:cubicBezTo>
                    <a:close/>
                    <a:moveTo>
                      <a:pt x="8164" y="0"/>
                    </a:moveTo>
                    <a:cubicBezTo>
                      <a:pt x="8039" y="0"/>
                      <a:pt x="7932" y="99"/>
                      <a:pt x="7932" y="232"/>
                    </a:cubicBezTo>
                    <a:cubicBezTo>
                      <a:pt x="7932" y="357"/>
                      <a:pt x="8039" y="455"/>
                      <a:pt x="8164" y="455"/>
                    </a:cubicBezTo>
                    <a:cubicBezTo>
                      <a:pt x="8289" y="455"/>
                      <a:pt x="8387" y="357"/>
                      <a:pt x="8387" y="232"/>
                    </a:cubicBezTo>
                    <a:cubicBezTo>
                      <a:pt x="8387" y="99"/>
                      <a:pt x="8289" y="0"/>
                      <a:pt x="81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6"/>
              <p:cNvSpPr/>
              <p:nvPr/>
            </p:nvSpPr>
            <p:spPr>
              <a:xfrm>
                <a:off x="7370391" y="1565788"/>
                <a:ext cx="901343" cy="43176"/>
              </a:xfrm>
              <a:custGeom>
                <a:avLst/>
                <a:gdLst/>
                <a:ahLst/>
                <a:cxnLst/>
                <a:rect l="l" t="t" r="r" b="b"/>
                <a:pathLst>
                  <a:path w="9707" h="465" extrusionOk="0">
                    <a:moveTo>
                      <a:pt x="232" y="1"/>
                    </a:moveTo>
                    <a:cubicBezTo>
                      <a:pt x="108" y="1"/>
                      <a:pt x="1" y="108"/>
                      <a:pt x="1" y="233"/>
                    </a:cubicBezTo>
                    <a:cubicBezTo>
                      <a:pt x="1" y="358"/>
                      <a:pt x="108" y="465"/>
                      <a:pt x="232" y="465"/>
                    </a:cubicBezTo>
                    <a:cubicBezTo>
                      <a:pt x="357" y="465"/>
                      <a:pt x="464" y="358"/>
                      <a:pt x="464" y="233"/>
                    </a:cubicBezTo>
                    <a:cubicBezTo>
                      <a:pt x="464" y="108"/>
                      <a:pt x="357" y="1"/>
                      <a:pt x="232" y="1"/>
                    </a:cubicBezTo>
                    <a:close/>
                    <a:moveTo>
                      <a:pt x="1553" y="1"/>
                    </a:moveTo>
                    <a:cubicBezTo>
                      <a:pt x="1428" y="1"/>
                      <a:pt x="1321" y="108"/>
                      <a:pt x="1321" y="233"/>
                    </a:cubicBezTo>
                    <a:cubicBezTo>
                      <a:pt x="1321" y="358"/>
                      <a:pt x="1428" y="465"/>
                      <a:pt x="1553" y="465"/>
                    </a:cubicBezTo>
                    <a:cubicBezTo>
                      <a:pt x="1678" y="465"/>
                      <a:pt x="1785" y="358"/>
                      <a:pt x="1785" y="233"/>
                    </a:cubicBezTo>
                    <a:cubicBezTo>
                      <a:pt x="1785" y="108"/>
                      <a:pt x="1678" y="1"/>
                      <a:pt x="1553" y="1"/>
                    </a:cubicBezTo>
                    <a:close/>
                    <a:moveTo>
                      <a:pt x="2873" y="1"/>
                    </a:moveTo>
                    <a:cubicBezTo>
                      <a:pt x="2748" y="1"/>
                      <a:pt x="2641" y="108"/>
                      <a:pt x="2641" y="233"/>
                    </a:cubicBezTo>
                    <a:cubicBezTo>
                      <a:pt x="2641" y="358"/>
                      <a:pt x="2748" y="465"/>
                      <a:pt x="2873" y="465"/>
                    </a:cubicBezTo>
                    <a:cubicBezTo>
                      <a:pt x="2998" y="465"/>
                      <a:pt x="3105" y="358"/>
                      <a:pt x="3105" y="233"/>
                    </a:cubicBezTo>
                    <a:cubicBezTo>
                      <a:pt x="3105" y="108"/>
                      <a:pt x="2998" y="1"/>
                      <a:pt x="2873" y="1"/>
                    </a:cubicBezTo>
                    <a:close/>
                    <a:moveTo>
                      <a:pt x="4193" y="1"/>
                    </a:moveTo>
                    <a:cubicBezTo>
                      <a:pt x="4069" y="1"/>
                      <a:pt x="3970" y="108"/>
                      <a:pt x="3970" y="233"/>
                    </a:cubicBezTo>
                    <a:cubicBezTo>
                      <a:pt x="3970" y="358"/>
                      <a:pt x="4069" y="465"/>
                      <a:pt x="4193" y="465"/>
                    </a:cubicBezTo>
                    <a:cubicBezTo>
                      <a:pt x="4327" y="465"/>
                      <a:pt x="4425" y="358"/>
                      <a:pt x="4425" y="233"/>
                    </a:cubicBezTo>
                    <a:cubicBezTo>
                      <a:pt x="4425" y="108"/>
                      <a:pt x="4327" y="1"/>
                      <a:pt x="4193" y="1"/>
                    </a:cubicBezTo>
                    <a:close/>
                    <a:moveTo>
                      <a:pt x="5514" y="1"/>
                    </a:moveTo>
                    <a:cubicBezTo>
                      <a:pt x="5389" y="1"/>
                      <a:pt x="5291" y="108"/>
                      <a:pt x="5291" y="233"/>
                    </a:cubicBezTo>
                    <a:cubicBezTo>
                      <a:pt x="5291" y="358"/>
                      <a:pt x="5389" y="465"/>
                      <a:pt x="5514" y="465"/>
                    </a:cubicBezTo>
                    <a:cubicBezTo>
                      <a:pt x="5648" y="465"/>
                      <a:pt x="5746" y="358"/>
                      <a:pt x="5746" y="233"/>
                    </a:cubicBezTo>
                    <a:cubicBezTo>
                      <a:pt x="5746" y="108"/>
                      <a:pt x="5648" y="1"/>
                      <a:pt x="5514" y="1"/>
                    </a:cubicBezTo>
                    <a:close/>
                    <a:moveTo>
                      <a:pt x="6843" y="1"/>
                    </a:moveTo>
                    <a:cubicBezTo>
                      <a:pt x="6709" y="1"/>
                      <a:pt x="6611" y="108"/>
                      <a:pt x="6611" y="233"/>
                    </a:cubicBezTo>
                    <a:cubicBezTo>
                      <a:pt x="6611" y="358"/>
                      <a:pt x="6709" y="465"/>
                      <a:pt x="6843" y="465"/>
                    </a:cubicBezTo>
                    <a:cubicBezTo>
                      <a:pt x="6968" y="465"/>
                      <a:pt x="7066" y="358"/>
                      <a:pt x="7066" y="233"/>
                    </a:cubicBezTo>
                    <a:cubicBezTo>
                      <a:pt x="7066" y="108"/>
                      <a:pt x="6968" y="1"/>
                      <a:pt x="6843" y="1"/>
                    </a:cubicBezTo>
                    <a:close/>
                    <a:moveTo>
                      <a:pt x="8163" y="1"/>
                    </a:moveTo>
                    <a:cubicBezTo>
                      <a:pt x="8029" y="1"/>
                      <a:pt x="7931" y="108"/>
                      <a:pt x="7931" y="233"/>
                    </a:cubicBezTo>
                    <a:cubicBezTo>
                      <a:pt x="7931" y="358"/>
                      <a:pt x="8029" y="465"/>
                      <a:pt x="8163" y="465"/>
                    </a:cubicBezTo>
                    <a:cubicBezTo>
                      <a:pt x="8288" y="465"/>
                      <a:pt x="8386" y="358"/>
                      <a:pt x="8386" y="233"/>
                    </a:cubicBezTo>
                    <a:cubicBezTo>
                      <a:pt x="8386" y="108"/>
                      <a:pt x="8288" y="1"/>
                      <a:pt x="8163" y="1"/>
                    </a:cubicBezTo>
                    <a:close/>
                    <a:moveTo>
                      <a:pt x="9484" y="1"/>
                    </a:moveTo>
                    <a:cubicBezTo>
                      <a:pt x="9359" y="1"/>
                      <a:pt x="9252" y="108"/>
                      <a:pt x="9252" y="233"/>
                    </a:cubicBezTo>
                    <a:cubicBezTo>
                      <a:pt x="9252" y="358"/>
                      <a:pt x="9359" y="465"/>
                      <a:pt x="9484" y="465"/>
                    </a:cubicBezTo>
                    <a:cubicBezTo>
                      <a:pt x="9609" y="465"/>
                      <a:pt x="9707" y="358"/>
                      <a:pt x="9707" y="233"/>
                    </a:cubicBezTo>
                    <a:cubicBezTo>
                      <a:pt x="9707" y="108"/>
                      <a:pt x="9609" y="1"/>
                      <a:pt x="94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6"/>
              <p:cNvSpPr/>
              <p:nvPr/>
            </p:nvSpPr>
            <p:spPr>
              <a:xfrm>
                <a:off x="7370391" y="1478873"/>
                <a:ext cx="778775" cy="42341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456" extrusionOk="0">
                    <a:moveTo>
                      <a:pt x="232" y="0"/>
                    </a:moveTo>
                    <a:cubicBezTo>
                      <a:pt x="108" y="0"/>
                      <a:pt x="1" y="98"/>
                      <a:pt x="1" y="223"/>
                    </a:cubicBezTo>
                    <a:cubicBezTo>
                      <a:pt x="1" y="357"/>
                      <a:pt x="108" y="455"/>
                      <a:pt x="232" y="455"/>
                    </a:cubicBezTo>
                    <a:cubicBezTo>
                      <a:pt x="357" y="455"/>
                      <a:pt x="464" y="357"/>
                      <a:pt x="464" y="223"/>
                    </a:cubicBezTo>
                    <a:cubicBezTo>
                      <a:pt x="464" y="98"/>
                      <a:pt x="357" y="0"/>
                      <a:pt x="232" y="0"/>
                    </a:cubicBezTo>
                    <a:close/>
                    <a:moveTo>
                      <a:pt x="1553" y="0"/>
                    </a:moveTo>
                    <a:cubicBezTo>
                      <a:pt x="1428" y="0"/>
                      <a:pt x="1321" y="98"/>
                      <a:pt x="1321" y="223"/>
                    </a:cubicBezTo>
                    <a:cubicBezTo>
                      <a:pt x="1321" y="357"/>
                      <a:pt x="1428" y="455"/>
                      <a:pt x="1553" y="455"/>
                    </a:cubicBezTo>
                    <a:cubicBezTo>
                      <a:pt x="1678" y="455"/>
                      <a:pt x="1785" y="357"/>
                      <a:pt x="1785" y="223"/>
                    </a:cubicBezTo>
                    <a:cubicBezTo>
                      <a:pt x="1785" y="98"/>
                      <a:pt x="1678" y="0"/>
                      <a:pt x="1553" y="0"/>
                    </a:cubicBezTo>
                    <a:close/>
                    <a:moveTo>
                      <a:pt x="2873" y="0"/>
                    </a:moveTo>
                    <a:cubicBezTo>
                      <a:pt x="2748" y="0"/>
                      <a:pt x="2641" y="98"/>
                      <a:pt x="2641" y="223"/>
                    </a:cubicBezTo>
                    <a:cubicBezTo>
                      <a:pt x="2641" y="357"/>
                      <a:pt x="2748" y="455"/>
                      <a:pt x="2873" y="455"/>
                    </a:cubicBezTo>
                    <a:cubicBezTo>
                      <a:pt x="2998" y="455"/>
                      <a:pt x="3105" y="357"/>
                      <a:pt x="3105" y="223"/>
                    </a:cubicBezTo>
                    <a:cubicBezTo>
                      <a:pt x="3105" y="98"/>
                      <a:pt x="2998" y="0"/>
                      <a:pt x="2873" y="0"/>
                    </a:cubicBezTo>
                    <a:close/>
                    <a:moveTo>
                      <a:pt x="4193" y="0"/>
                    </a:moveTo>
                    <a:cubicBezTo>
                      <a:pt x="4069" y="0"/>
                      <a:pt x="3970" y="98"/>
                      <a:pt x="3970" y="223"/>
                    </a:cubicBezTo>
                    <a:cubicBezTo>
                      <a:pt x="3970" y="357"/>
                      <a:pt x="4069" y="455"/>
                      <a:pt x="4193" y="455"/>
                    </a:cubicBezTo>
                    <a:cubicBezTo>
                      <a:pt x="4327" y="455"/>
                      <a:pt x="4425" y="357"/>
                      <a:pt x="4425" y="223"/>
                    </a:cubicBezTo>
                    <a:cubicBezTo>
                      <a:pt x="4425" y="98"/>
                      <a:pt x="4327" y="0"/>
                      <a:pt x="4193" y="0"/>
                    </a:cubicBezTo>
                    <a:close/>
                    <a:moveTo>
                      <a:pt x="5514" y="0"/>
                    </a:moveTo>
                    <a:cubicBezTo>
                      <a:pt x="5389" y="0"/>
                      <a:pt x="5291" y="98"/>
                      <a:pt x="5291" y="223"/>
                    </a:cubicBezTo>
                    <a:cubicBezTo>
                      <a:pt x="5291" y="357"/>
                      <a:pt x="5389" y="455"/>
                      <a:pt x="5514" y="455"/>
                    </a:cubicBezTo>
                    <a:cubicBezTo>
                      <a:pt x="5648" y="455"/>
                      <a:pt x="5746" y="357"/>
                      <a:pt x="5746" y="223"/>
                    </a:cubicBezTo>
                    <a:cubicBezTo>
                      <a:pt x="5746" y="98"/>
                      <a:pt x="5648" y="0"/>
                      <a:pt x="5514" y="0"/>
                    </a:cubicBezTo>
                    <a:close/>
                    <a:moveTo>
                      <a:pt x="6843" y="0"/>
                    </a:moveTo>
                    <a:cubicBezTo>
                      <a:pt x="6709" y="0"/>
                      <a:pt x="6611" y="98"/>
                      <a:pt x="6611" y="223"/>
                    </a:cubicBezTo>
                    <a:cubicBezTo>
                      <a:pt x="6611" y="357"/>
                      <a:pt x="6709" y="455"/>
                      <a:pt x="6843" y="455"/>
                    </a:cubicBezTo>
                    <a:cubicBezTo>
                      <a:pt x="6968" y="455"/>
                      <a:pt x="7066" y="357"/>
                      <a:pt x="7066" y="223"/>
                    </a:cubicBezTo>
                    <a:cubicBezTo>
                      <a:pt x="7066" y="98"/>
                      <a:pt x="6968" y="0"/>
                      <a:pt x="6843" y="0"/>
                    </a:cubicBezTo>
                    <a:close/>
                    <a:moveTo>
                      <a:pt x="8163" y="0"/>
                    </a:moveTo>
                    <a:cubicBezTo>
                      <a:pt x="8029" y="0"/>
                      <a:pt x="7931" y="98"/>
                      <a:pt x="7931" y="223"/>
                    </a:cubicBezTo>
                    <a:cubicBezTo>
                      <a:pt x="7931" y="357"/>
                      <a:pt x="8029" y="455"/>
                      <a:pt x="8163" y="455"/>
                    </a:cubicBezTo>
                    <a:cubicBezTo>
                      <a:pt x="8288" y="455"/>
                      <a:pt x="8386" y="357"/>
                      <a:pt x="8386" y="223"/>
                    </a:cubicBezTo>
                    <a:cubicBezTo>
                      <a:pt x="8386" y="98"/>
                      <a:pt x="8288" y="0"/>
                      <a:pt x="8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6"/>
              <p:cNvSpPr/>
              <p:nvPr/>
            </p:nvSpPr>
            <p:spPr>
              <a:xfrm>
                <a:off x="7247818" y="1478873"/>
                <a:ext cx="44756" cy="42341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6" extrusionOk="0">
                    <a:moveTo>
                      <a:pt x="232" y="0"/>
                    </a:moveTo>
                    <a:cubicBezTo>
                      <a:pt x="170" y="0"/>
                      <a:pt x="107" y="18"/>
                      <a:pt x="72" y="63"/>
                    </a:cubicBezTo>
                    <a:cubicBezTo>
                      <a:pt x="27" y="107"/>
                      <a:pt x="0" y="170"/>
                      <a:pt x="0" y="223"/>
                    </a:cubicBezTo>
                    <a:cubicBezTo>
                      <a:pt x="0" y="286"/>
                      <a:pt x="27" y="348"/>
                      <a:pt x="72" y="393"/>
                    </a:cubicBezTo>
                    <a:cubicBezTo>
                      <a:pt x="107" y="428"/>
                      <a:pt x="170" y="455"/>
                      <a:pt x="232" y="455"/>
                    </a:cubicBezTo>
                    <a:cubicBezTo>
                      <a:pt x="295" y="455"/>
                      <a:pt x="348" y="428"/>
                      <a:pt x="393" y="393"/>
                    </a:cubicBezTo>
                    <a:cubicBezTo>
                      <a:pt x="482" y="303"/>
                      <a:pt x="482" y="152"/>
                      <a:pt x="393" y="63"/>
                    </a:cubicBezTo>
                    <a:cubicBezTo>
                      <a:pt x="348" y="18"/>
                      <a:pt x="295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6"/>
              <p:cNvSpPr/>
              <p:nvPr/>
            </p:nvSpPr>
            <p:spPr>
              <a:xfrm>
                <a:off x="7370391" y="1391030"/>
                <a:ext cx="656113" cy="43176"/>
              </a:xfrm>
              <a:custGeom>
                <a:avLst/>
                <a:gdLst/>
                <a:ahLst/>
                <a:cxnLst/>
                <a:rect l="l" t="t" r="r" b="b"/>
                <a:pathLst>
                  <a:path w="7066" h="465" extrusionOk="0">
                    <a:moveTo>
                      <a:pt x="232" y="0"/>
                    </a:moveTo>
                    <a:cubicBezTo>
                      <a:pt x="108" y="0"/>
                      <a:pt x="1" y="108"/>
                      <a:pt x="1" y="232"/>
                    </a:cubicBezTo>
                    <a:cubicBezTo>
                      <a:pt x="1" y="357"/>
                      <a:pt x="108" y="464"/>
                      <a:pt x="232" y="464"/>
                    </a:cubicBezTo>
                    <a:cubicBezTo>
                      <a:pt x="357" y="464"/>
                      <a:pt x="464" y="357"/>
                      <a:pt x="464" y="232"/>
                    </a:cubicBezTo>
                    <a:cubicBezTo>
                      <a:pt x="464" y="108"/>
                      <a:pt x="357" y="0"/>
                      <a:pt x="232" y="0"/>
                    </a:cubicBezTo>
                    <a:close/>
                    <a:moveTo>
                      <a:pt x="1553" y="0"/>
                    </a:moveTo>
                    <a:cubicBezTo>
                      <a:pt x="1428" y="0"/>
                      <a:pt x="1321" y="108"/>
                      <a:pt x="1321" y="232"/>
                    </a:cubicBezTo>
                    <a:cubicBezTo>
                      <a:pt x="1321" y="357"/>
                      <a:pt x="1428" y="464"/>
                      <a:pt x="1553" y="464"/>
                    </a:cubicBezTo>
                    <a:cubicBezTo>
                      <a:pt x="1678" y="464"/>
                      <a:pt x="1785" y="357"/>
                      <a:pt x="1785" y="232"/>
                    </a:cubicBezTo>
                    <a:cubicBezTo>
                      <a:pt x="1785" y="108"/>
                      <a:pt x="1678" y="0"/>
                      <a:pt x="1553" y="0"/>
                    </a:cubicBezTo>
                    <a:close/>
                    <a:moveTo>
                      <a:pt x="2873" y="0"/>
                    </a:moveTo>
                    <a:cubicBezTo>
                      <a:pt x="2748" y="0"/>
                      <a:pt x="2641" y="108"/>
                      <a:pt x="2641" y="232"/>
                    </a:cubicBezTo>
                    <a:cubicBezTo>
                      <a:pt x="2641" y="357"/>
                      <a:pt x="2748" y="464"/>
                      <a:pt x="2873" y="464"/>
                    </a:cubicBezTo>
                    <a:cubicBezTo>
                      <a:pt x="2998" y="464"/>
                      <a:pt x="3105" y="357"/>
                      <a:pt x="3105" y="232"/>
                    </a:cubicBezTo>
                    <a:cubicBezTo>
                      <a:pt x="3105" y="108"/>
                      <a:pt x="2998" y="0"/>
                      <a:pt x="2873" y="0"/>
                    </a:cubicBezTo>
                    <a:close/>
                    <a:moveTo>
                      <a:pt x="4193" y="0"/>
                    </a:moveTo>
                    <a:cubicBezTo>
                      <a:pt x="4069" y="0"/>
                      <a:pt x="3970" y="108"/>
                      <a:pt x="3970" y="232"/>
                    </a:cubicBezTo>
                    <a:cubicBezTo>
                      <a:pt x="3970" y="357"/>
                      <a:pt x="4069" y="464"/>
                      <a:pt x="4193" y="464"/>
                    </a:cubicBezTo>
                    <a:cubicBezTo>
                      <a:pt x="4327" y="464"/>
                      <a:pt x="4425" y="357"/>
                      <a:pt x="4425" y="232"/>
                    </a:cubicBezTo>
                    <a:cubicBezTo>
                      <a:pt x="4425" y="108"/>
                      <a:pt x="4327" y="0"/>
                      <a:pt x="4193" y="0"/>
                    </a:cubicBezTo>
                    <a:close/>
                    <a:moveTo>
                      <a:pt x="5514" y="0"/>
                    </a:moveTo>
                    <a:cubicBezTo>
                      <a:pt x="5389" y="0"/>
                      <a:pt x="5291" y="108"/>
                      <a:pt x="5291" y="232"/>
                    </a:cubicBezTo>
                    <a:cubicBezTo>
                      <a:pt x="5291" y="357"/>
                      <a:pt x="5389" y="464"/>
                      <a:pt x="5514" y="464"/>
                    </a:cubicBezTo>
                    <a:cubicBezTo>
                      <a:pt x="5648" y="464"/>
                      <a:pt x="5746" y="357"/>
                      <a:pt x="5746" y="232"/>
                    </a:cubicBezTo>
                    <a:cubicBezTo>
                      <a:pt x="5746" y="108"/>
                      <a:pt x="5648" y="0"/>
                      <a:pt x="5514" y="0"/>
                    </a:cubicBezTo>
                    <a:close/>
                    <a:moveTo>
                      <a:pt x="6843" y="0"/>
                    </a:moveTo>
                    <a:cubicBezTo>
                      <a:pt x="6709" y="0"/>
                      <a:pt x="6611" y="108"/>
                      <a:pt x="6611" y="232"/>
                    </a:cubicBezTo>
                    <a:cubicBezTo>
                      <a:pt x="6611" y="357"/>
                      <a:pt x="6709" y="464"/>
                      <a:pt x="6843" y="464"/>
                    </a:cubicBezTo>
                    <a:cubicBezTo>
                      <a:pt x="6968" y="464"/>
                      <a:pt x="7066" y="357"/>
                      <a:pt x="7066" y="232"/>
                    </a:cubicBezTo>
                    <a:cubicBezTo>
                      <a:pt x="7066" y="108"/>
                      <a:pt x="6968" y="0"/>
                      <a:pt x="68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6"/>
              <p:cNvSpPr/>
              <p:nvPr/>
            </p:nvSpPr>
            <p:spPr>
              <a:xfrm>
                <a:off x="7247818" y="1391030"/>
                <a:ext cx="44756" cy="4317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65" extrusionOk="0">
                    <a:moveTo>
                      <a:pt x="232" y="0"/>
                    </a:moveTo>
                    <a:cubicBezTo>
                      <a:pt x="170" y="0"/>
                      <a:pt x="107" y="27"/>
                      <a:pt x="72" y="72"/>
                    </a:cubicBezTo>
                    <a:cubicBezTo>
                      <a:pt x="27" y="108"/>
                      <a:pt x="0" y="170"/>
                      <a:pt x="0" y="232"/>
                    </a:cubicBezTo>
                    <a:cubicBezTo>
                      <a:pt x="0" y="295"/>
                      <a:pt x="27" y="348"/>
                      <a:pt x="72" y="393"/>
                    </a:cubicBezTo>
                    <a:cubicBezTo>
                      <a:pt x="107" y="438"/>
                      <a:pt x="170" y="464"/>
                      <a:pt x="232" y="464"/>
                    </a:cubicBezTo>
                    <a:cubicBezTo>
                      <a:pt x="295" y="464"/>
                      <a:pt x="348" y="438"/>
                      <a:pt x="393" y="393"/>
                    </a:cubicBezTo>
                    <a:cubicBezTo>
                      <a:pt x="482" y="304"/>
                      <a:pt x="482" y="152"/>
                      <a:pt x="393" y="72"/>
                    </a:cubicBezTo>
                    <a:cubicBezTo>
                      <a:pt x="348" y="27"/>
                      <a:pt x="295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" name="Google Shape;558;p26"/>
            <p:cNvGrpSpPr/>
            <p:nvPr/>
          </p:nvGrpSpPr>
          <p:grpSpPr>
            <a:xfrm>
              <a:off x="-341272" y="4527893"/>
              <a:ext cx="1946102" cy="535377"/>
              <a:chOff x="4494663" y="3046829"/>
              <a:chExt cx="789302" cy="217139"/>
            </a:xfrm>
          </p:grpSpPr>
          <p:sp>
            <p:nvSpPr>
              <p:cNvPr id="559" name="Google Shape;559;p26"/>
              <p:cNvSpPr/>
              <p:nvPr/>
            </p:nvSpPr>
            <p:spPr>
              <a:xfrm>
                <a:off x="4589792" y="3144507"/>
                <a:ext cx="676014" cy="103467"/>
              </a:xfrm>
              <a:custGeom>
                <a:avLst/>
                <a:gdLst/>
                <a:ahLst/>
                <a:cxnLst/>
                <a:rect l="l" t="t" r="r" b="b"/>
                <a:pathLst>
                  <a:path w="11669" h="1786" extrusionOk="0">
                    <a:moveTo>
                      <a:pt x="0" y="1"/>
                    </a:moveTo>
                    <a:lnTo>
                      <a:pt x="45" y="63"/>
                    </a:lnTo>
                    <a:lnTo>
                      <a:pt x="4175" y="63"/>
                    </a:lnTo>
                    <a:lnTo>
                      <a:pt x="5897" y="1785"/>
                    </a:lnTo>
                    <a:lnTo>
                      <a:pt x="11669" y="1785"/>
                    </a:lnTo>
                    <a:lnTo>
                      <a:pt x="11669" y="1732"/>
                    </a:lnTo>
                    <a:lnTo>
                      <a:pt x="5915" y="1732"/>
                    </a:lnTo>
                    <a:lnTo>
                      <a:pt x="41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6"/>
              <p:cNvSpPr/>
              <p:nvPr/>
            </p:nvSpPr>
            <p:spPr>
              <a:xfrm>
                <a:off x="4561867" y="3111948"/>
                <a:ext cx="609392" cy="103467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1786" extrusionOk="0">
                    <a:moveTo>
                      <a:pt x="0" y="1"/>
                    </a:moveTo>
                    <a:lnTo>
                      <a:pt x="54" y="63"/>
                    </a:lnTo>
                    <a:lnTo>
                      <a:pt x="4657" y="63"/>
                    </a:lnTo>
                    <a:lnTo>
                      <a:pt x="6379" y="1785"/>
                    </a:lnTo>
                    <a:lnTo>
                      <a:pt x="10518" y="1785"/>
                    </a:lnTo>
                    <a:lnTo>
                      <a:pt x="10518" y="1732"/>
                    </a:lnTo>
                    <a:lnTo>
                      <a:pt x="6397" y="1732"/>
                    </a:lnTo>
                    <a:lnTo>
                      <a:pt x="46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6"/>
              <p:cNvSpPr/>
              <p:nvPr/>
            </p:nvSpPr>
            <p:spPr>
              <a:xfrm>
                <a:off x="4529829" y="3079388"/>
                <a:ext cx="565421" cy="103467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1786" extrusionOk="0">
                    <a:moveTo>
                      <a:pt x="0" y="1"/>
                    </a:moveTo>
                    <a:lnTo>
                      <a:pt x="72" y="63"/>
                    </a:lnTo>
                    <a:lnTo>
                      <a:pt x="5210" y="63"/>
                    </a:lnTo>
                    <a:lnTo>
                      <a:pt x="6932" y="1785"/>
                    </a:lnTo>
                    <a:lnTo>
                      <a:pt x="9760" y="1785"/>
                    </a:lnTo>
                    <a:lnTo>
                      <a:pt x="9760" y="1732"/>
                    </a:lnTo>
                    <a:lnTo>
                      <a:pt x="6950" y="1732"/>
                    </a:lnTo>
                    <a:lnTo>
                      <a:pt x="522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6"/>
              <p:cNvSpPr/>
              <p:nvPr/>
            </p:nvSpPr>
            <p:spPr>
              <a:xfrm>
                <a:off x="4494663" y="3046829"/>
                <a:ext cx="537556" cy="103467"/>
              </a:xfrm>
              <a:custGeom>
                <a:avLst/>
                <a:gdLst/>
                <a:ahLst/>
                <a:cxnLst/>
                <a:rect l="l" t="t" r="r" b="b"/>
                <a:pathLst>
                  <a:path w="9279" h="1786" extrusionOk="0">
                    <a:moveTo>
                      <a:pt x="1" y="1"/>
                    </a:moveTo>
                    <a:lnTo>
                      <a:pt x="63" y="63"/>
                    </a:lnTo>
                    <a:lnTo>
                      <a:pt x="5817" y="63"/>
                    </a:lnTo>
                    <a:lnTo>
                      <a:pt x="7539" y="1785"/>
                    </a:lnTo>
                    <a:lnTo>
                      <a:pt x="9279" y="1785"/>
                    </a:lnTo>
                    <a:lnTo>
                      <a:pt x="9279" y="1723"/>
                    </a:lnTo>
                    <a:lnTo>
                      <a:pt x="7557" y="1723"/>
                    </a:lnTo>
                    <a:lnTo>
                      <a:pt x="583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6"/>
              <p:cNvSpPr/>
              <p:nvPr/>
            </p:nvSpPr>
            <p:spPr>
              <a:xfrm>
                <a:off x="5014627" y="3130603"/>
                <a:ext cx="35686" cy="3568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6" extrusionOk="0">
                    <a:moveTo>
                      <a:pt x="0" y="312"/>
                    </a:moveTo>
                    <a:cubicBezTo>
                      <a:pt x="0" y="482"/>
                      <a:pt x="134" y="616"/>
                      <a:pt x="304" y="616"/>
                    </a:cubicBezTo>
                    <a:lnTo>
                      <a:pt x="304" y="616"/>
                    </a:lnTo>
                    <a:cubicBezTo>
                      <a:pt x="473" y="616"/>
                      <a:pt x="616" y="482"/>
                      <a:pt x="616" y="312"/>
                    </a:cubicBezTo>
                    <a:lnTo>
                      <a:pt x="616" y="312"/>
                    </a:lnTo>
                    <a:cubicBezTo>
                      <a:pt x="616" y="134"/>
                      <a:pt x="473" y="0"/>
                      <a:pt x="304" y="0"/>
                    </a:cubicBezTo>
                    <a:lnTo>
                      <a:pt x="304" y="0"/>
                    </a:lnTo>
                    <a:cubicBezTo>
                      <a:pt x="134" y="0"/>
                      <a:pt x="0" y="134"/>
                      <a:pt x="0" y="3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6"/>
              <p:cNvSpPr/>
              <p:nvPr/>
            </p:nvSpPr>
            <p:spPr>
              <a:xfrm>
                <a:off x="5077139" y="3163162"/>
                <a:ext cx="36266" cy="3568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616" extrusionOk="0">
                    <a:moveTo>
                      <a:pt x="313" y="0"/>
                    </a:moveTo>
                    <a:cubicBezTo>
                      <a:pt x="143" y="0"/>
                      <a:pt x="1" y="143"/>
                      <a:pt x="1" y="312"/>
                    </a:cubicBezTo>
                    <a:cubicBezTo>
                      <a:pt x="1" y="482"/>
                      <a:pt x="143" y="616"/>
                      <a:pt x="313" y="616"/>
                    </a:cubicBezTo>
                    <a:cubicBezTo>
                      <a:pt x="482" y="616"/>
                      <a:pt x="625" y="482"/>
                      <a:pt x="625" y="312"/>
                    </a:cubicBezTo>
                    <a:cubicBezTo>
                      <a:pt x="625" y="143"/>
                      <a:pt x="482" y="0"/>
                      <a:pt x="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6"/>
              <p:cNvSpPr/>
              <p:nvPr/>
            </p:nvSpPr>
            <p:spPr>
              <a:xfrm>
                <a:off x="5154655" y="3195722"/>
                <a:ext cx="35744" cy="356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6" extrusionOk="0">
                    <a:moveTo>
                      <a:pt x="304" y="0"/>
                    </a:moveTo>
                    <a:cubicBezTo>
                      <a:pt x="135" y="0"/>
                      <a:pt x="1" y="143"/>
                      <a:pt x="1" y="312"/>
                    </a:cubicBezTo>
                    <a:cubicBezTo>
                      <a:pt x="1" y="482"/>
                      <a:pt x="135" y="616"/>
                      <a:pt x="304" y="616"/>
                    </a:cubicBezTo>
                    <a:cubicBezTo>
                      <a:pt x="483" y="616"/>
                      <a:pt x="616" y="482"/>
                      <a:pt x="616" y="312"/>
                    </a:cubicBezTo>
                    <a:cubicBezTo>
                      <a:pt x="616" y="143"/>
                      <a:pt x="483" y="0"/>
                      <a:pt x="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6"/>
              <p:cNvSpPr/>
              <p:nvPr/>
            </p:nvSpPr>
            <p:spPr>
              <a:xfrm>
                <a:off x="5247699" y="3228281"/>
                <a:ext cx="36266" cy="3568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616" extrusionOk="0">
                    <a:moveTo>
                      <a:pt x="313" y="0"/>
                    </a:moveTo>
                    <a:cubicBezTo>
                      <a:pt x="143" y="0"/>
                      <a:pt x="1" y="143"/>
                      <a:pt x="1" y="312"/>
                    </a:cubicBezTo>
                    <a:cubicBezTo>
                      <a:pt x="1" y="482"/>
                      <a:pt x="143" y="616"/>
                      <a:pt x="313" y="616"/>
                    </a:cubicBezTo>
                    <a:cubicBezTo>
                      <a:pt x="482" y="616"/>
                      <a:pt x="625" y="482"/>
                      <a:pt x="625" y="312"/>
                    </a:cubicBezTo>
                    <a:cubicBezTo>
                      <a:pt x="625" y="143"/>
                      <a:pt x="482" y="0"/>
                      <a:pt x="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7" name="Google Shape;567;p26"/>
          <p:cNvGrpSpPr/>
          <p:nvPr/>
        </p:nvGrpSpPr>
        <p:grpSpPr>
          <a:xfrm>
            <a:off x="8536310" y="1606088"/>
            <a:ext cx="1266008" cy="1778904"/>
            <a:chOff x="8536310" y="1682288"/>
            <a:chExt cx="1266008" cy="1778904"/>
          </a:xfrm>
        </p:grpSpPr>
        <p:sp>
          <p:nvSpPr>
            <p:cNvPr id="568" name="Google Shape;568;p26"/>
            <p:cNvSpPr/>
            <p:nvPr/>
          </p:nvSpPr>
          <p:spPr>
            <a:xfrm rot="10800000">
              <a:off x="8714994" y="1682288"/>
              <a:ext cx="1087324" cy="1087430"/>
            </a:xfrm>
            <a:custGeom>
              <a:avLst/>
              <a:gdLst/>
              <a:ahLst/>
              <a:cxnLst/>
              <a:rect l="l" t="t" r="r" b="b"/>
              <a:pathLst>
                <a:path w="10251" h="10252" extrusionOk="0">
                  <a:moveTo>
                    <a:pt x="5130" y="2017"/>
                  </a:moveTo>
                  <a:cubicBezTo>
                    <a:pt x="6843" y="2017"/>
                    <a:pt x="8235" y="3409"/>
                    <a:pt x="8235" y="5122"/>
                  </a:cubicBezTo>
                  <a:cubicBezTo>
                    <a:pt x="8235" y="6843"/>
                    <a:pt x="6843" y="8235"/>
                    <a:pt x="5130" y="8235"/>
                  </a:cubicBezTo>
                  <a:cubicBezTo>
                    <a:pt x="3408" y="8235"/>
                    <a:pt x="2017" y="6843"/>
                    <a:pt x="2017" y="5122"/>
                  </a:cubicBezTo>
                  <a:cubicBezTo>
                    <a:pt x="2017" y="3409"/>
                    <a:pt x="3408" y="2017"/>
                    <a:pt x="5130" y="2017"/>
                  </a:cubicBezTo>
                  <a:close/>
                  <a:moveTo>
                    <a:pt x="4693" y="1"/>
                  </a:moveTo>
                  <a:lnTo>
                    <a:pt x="4506" y="1178"/>
                  </a:lnTo>
                  <a:cubicBezTo>
                    <a:pt x="4229" y="1223"/>
                    <a:pt x="3952" y="1294"/>
                    <a:pt x="3694" y="1393"/>
                  </a:cubicBezTo>
                  <a:lnTo>
                    <a:pt x="2944" y="465"/>
                  </a:lnTo>
                  <a:lnTo>
                    <a:pt x="2186" y="902"/>
                  </a:lnTo>
                  <a:lnTo>
                    <a:pt x="2623" y="2017"/>
                  </a:lnTo>
                  <a:cubicBezTo>
                    <a:pt x="2400" y="2195"/>
                    <a:pt x="2195" y="2392"/>
                    <a:pt x="2017" y="2615"/>
                  </a:cubicBezTo>
                  <a:lnTo>
                    <a:pt x="910" y="2186"/>
                  </a:lnTo>
                  <a:lnTo>
                    <a:pt x="473" y="2945"/>
                  </a:lnTo>
                  <a:lnTo>
                    <a:pt x="1401" y="3685"/>
                  </a:lnTo>
                  <a:cubicBezTo>
                    <a:pt x="1303" y="3944"/>
                    <a:pt x="1223" y="4220"/>
                    <a:pt x="1178" y="4506"/>
                  </a:cubicBezTo>
                  <a:lnTo>
                    <a:pt x="0" y="4684"/>
                  </a:lnTo>
                  <a:lnTo>
                    <a:pt x="0" y="5559"/>
                  </a:lnTo>
                  <a:lnTo>
                    <a:pt x="1178" y="5746"/>
                  </a:lnTo>
                  <a:cubicBezTo>
                    <a:pt x="1223" y="6031"/>
                    <a:pt x="1303" y="6299"/>
                    <a:pt x="1401" y="6567"/>
                  </a:cubicBezTo>
                  <a:lnTo>
                    <a:pt x="473" y="7307"/>
                  </a:lnTo>
                  <a:lnTo>
                    <a:pt x="910" y="8065"/>
                  </a:lnTo>
                  <a:lnTo>
                    <a:pt x="2017" y="7637"/>
                  </a:lnTo>
                  <a:cubicBezTo>
                    <a:pt x="2195" y="7851"/>
                    <a:pt x="2400" y="8057"/>
                    <a:pt x="2623" y="8235"/>
                  </a:cubicBezTo>
                  <a:lnTo>
                    <a:pt x="2186" y="9341"/>
                  </a:lnTo>
                  <a:lnTo>
                    <a:pt x="2944" y="9778"/>
                  </a:lnTo>
                  <a:lnTo>
                    <a:pt x="3694" y="8850"/>
                  </a:lnTo>
                  <a:cubicBezTo>
                    <a:pt x="3952" y="8958"/>
                    <a:pt x="4229" y="9029"/>
                    <a:pt x="4506" y="9074"/>
                  </a:cubicBezTo>
                  <a:lnTo>
                    <a:pt x="4693" y="10251"/>
                  </a:lnTo>
                  <a:lnTo>
                    <a:pt x="5567" y="10251"/>
                  </a:lnTo>
                  <a:lnTo>
                    <a:pt x="5746" y="9074"/>
                  </a:lnTo>
                  <a:cubicBezTo>
                    <a:pt x="6031" y="9029"/>
                    <a:pt x="6308" y="8958"/>
                    <a:pt x="6566" y="8850"/>
                  </a:cubicBezTo>
                  <a:lnTo>
                    <a:pt x="7316" y="9778"/>
                  </a:lnTo>
                  <a:lnTo>
                    <a:pt x="8065" y="9341"/>
                  </a:lnTo>
                  <a:lnTo>
                    <a:pt x="7637" y="8235"/>
                  </a:lnTo>
                  <a:cubicBezTo>
                    <a:pt x="7860" y="8057"/>
                    <a:pt x="8056" y="7851"/>
                    <a:pt x="8235" y="7637"/>
                  </a:cubicBezTo>
                  <a:lnTo>
                    <a:pt x="9350" y="8065"/>
                  </a:lnTo>
                  <a:lnTo>
                    <a:pt x="9787" y="7307"/>
                  </a:lnTo>
                  <a:lnTo>
                    <a:pt x="8859" y="6567"/>
                  </a:lnTo>
                  <a:cubicBezTo>
                    <a:pt x="8957" y="6299"/>
                    <a:pt x="9037" y="6031"/>
                    <a:pt x="9082" y="5746"/>
                  </a:cubicBezTo>
                  <a:lnTo>
                    <a:pt x="10251" y="5559"/>
                  </a:lnTo>
                  <a:lnTo>
                    <a:pt x="10251" y="4684"/>
                  </a:lnTo>
                  <a:lnTo>
                    <a:pt x="9082" y="4506"/>
                  </a:lnTo>
                  <a:cubicBezTo>
                    <a:pt x="9037" y="4220"/>
                    <a:pt x="8957" y="3944"/>
                    <a:pt x="8859" y="3685"/>
                  </a:cubicBezTo>
                  <a:lnTo>
                    <a:pt x="9787" y="2945"/>
                  </a:lnTo>
                  <a:lnTo>
                    <a:pt x="9350" y="2186"/>
                  </a:lnTo>
                  <a:lnTo>
                    <a:pt x="8235" y="2615"/>
                  </a:lnTo>
                  <a:cubicBezTo>
                    <a:pt x="8056" y="2392"/>
                    <a:pt x="7860" y="2195"/>
                    <a:pt x="7637" y="2017"/>
                  </a:cubicBezTo>
                  <a:lnTo>
                    <a:pt x="8065" y="902"/>
                  </a:lnTo>
                  <a:lnTo>
                    <a:pt x="7316" y="465"/>
                  </a:lnTo>
                  <a:lnTo>
                    <a:pt x="6566" y="1393"/>
                  </a:lnTo>
                  <a:cubicBezTo>
                    <a:pt x="6308" y="1294"/>
                    <a:pt x="6031" y="1223"/>
                    <a:pt x="5746" y="1178"/>
                  </a:cubicBezTo>
                  <a:lnTo>
                    <a:pt x="55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6"/>
            <p:cNvSpPr/>
            <p:nvPr/>
          </p:nvSpPr>
          <p:spPr>
            <a:xfrm rot="10800000">
              <a:off x="8536310" y="2729512"/>
              <a:ext cx="731489" cy="731679"/>
            </a:xfrm>
            <a:custGeom>
              <a:avLst/>
              <a:gdLst/>
              <a:ahLst/>
              <a:cxnLst/>
              <a:rect l="l" t="t" r="r" b="b"/>
              <a:pathLst>
                <a:path w="4711" h="4712" extrusionOk="0">
                  <a:moveTo>
                    <a:pt x="2355" y="929"/>
                  </a:moveTo>
                  <a:cubicBezTo>
                    <a:pt x="3149" y="929"/>
                    <a:pt x="3792" y="1562"/>
                    <a:pt x="3792" y="2356"/>
                  </a:cubicBezTo>
                  <a:cubicBezTo>
                    <a:pt x="3792" y="3141"/>
                    <a:pt x="3149" y="3783"/>
                    <a:pt x="2355" y="3783"/>
                  </a:cubicBezTo>
                  <a:cubicBezTo>
                    <a:pt x="1570" y="3783"/>
                    <a:pt x="928" y="3141"/>
                    <a:pt x="928" y="2356"/>
                  </a:cubicBezTo>
                  <a:cubicBezTo>
                    <a:pt x="928" y="1562"/>
                    <a:pt x="1570" y="929"/>
                    <a:pt x="2355" y="929"/>
                  </a:cubicBezTo>
                  <a:close/>
                  <a:moveTo>
                    <a:pt x="2159" y="1"/>
                  </a:moveTo>
                  <a:lnTo>
                    <a:pt x="2070" y="536"/>
                  </a:lnTo>
                  <a:cubicBezTo>
                    <a:pt x="1945" y="563"/>
                    <a:pt x="1820" y="598"/>
                    <a:pt x="1695" y="643"/>
                  </a:cubicBezTo>
                  <a:lnTo>
                    <a:pt x="1356" y="215"/>
                  </a:lnTo>
                  <a:lnTo>
                    <a:pt x="1008" y="411"/>
                  </a:lnTo>
                  <a:lnTo>
                    <a:pt x="1205" y="929"/>
                  </a:lnTo>
                  <a:cubicBezTo>
                    <a:pt x="1106" y="1009"/>
                    <a:pt x="1008" y="1098"/>
                    <a:pt x="928" y="1205"/>
                  </a:cubicBezTo>
                  <a:lnTo>
                    <a:pt x="420" y="1000"/>
                  </a:lnTo>
                  <a:lnTo>
                    <a:pt x="214" y="1348"/>
                  </a:lnTo>
                  <a:lnTo>
                    <a:pt x="643" y="1696"/>
                  </a:lnTo>
                  <a:cubicBezTo>
                    <a:pt x="598" y="1812"/>
                    <a:pt x="562" y="1937"/>
                    <a:pt x="544" y="2070"/>
                  </a:cubicBezTo>
                  <a:lnTo>
                    <a:pt x="0" y="2151"/>
                  </a:lnTo>
                  <a:lnTo>
                    <a:pt x="0" y="2552"/>
                  </a:lnTo>
                  <a:lnTo>
                    <a:pt x="544" y="2641"/>
                  </a:lnTo>
                  <a:cubicBezTo>
                    <a:pt x="562" y="2766"/>
                    <a:pt x="598" y="2900"/>
                    <a:pt x="643" y="3016"/>
                  </a:cubicBezTo>
                  <a:lnTo>
                    <a:pt x="214" y="3355"/>
                  </a:lnTo>
                  <a:lnTo>
                    <a:pt x="420" y="3703"/>
                  </a:lnTo>
                  <a:lnTo>
                    <a:pt x="928" y="3507"/>
                  </a:lnTo>
                  <a:cubicBezTo>
                    <a:pt x="1008" y="3614"/>
                    <a:pt x="1106" y="3703"/>
                    <a:pt x="1205" y="3783"/>
                  </a:cubicBezTo>
                  <a:lnTo>
                    <a:pt x="1008" y="4292"/>
                  </a:lnTo>
                  <a:lnTo>
                    <a:pt x="1356" y="4497"/>
                  </a:lnTo>
                  <a:lnTo>
                    <a:pt x="1695" y="4069"/>
                  </a:lnTo>
                  <a:cubicBezTo>
                    <a:pt x="1820" y="4113"/>
                    <a:pt x="1945" y="4149"/>
                    <a:pt x="2070" y="4167"/>
                  </a:cubicBezTo>
                  <a:lnTo>
                    <a:pt x="2159" y="4711"/>
                  </a:lnTo>
                  <a:lnTo>
                    <a:pt x="2561" y="4711"/>
                  </a:lnTo>
                  <a:lnTo>
                    <a:pt x="2641" y="4167"/>
                  </a:lnTo>
                  <a:cubicBezTo>
                    <a:pt x="2775" y="4149"/>
                    <a:pt x="2900" y="4113"/>
                    <a:pt x="3016" y="4069"/>
                  </a:cubicBezTo>
                  <a:lnTo>
                    <a:pt x="3364" y="4497"/>
                  </a:lnTo>
                  <a:lnTo>
                    <a:pt x="3711" y="4292"/>
                  </a:lnTo>
                  <a:lnTo>
                    <a:pt x="3515" y="3783"/>
                  </a:lnTo>
                  <a:cubicBezTo>
                    <a:pt x="3613" y="3703"/>
                    <a:pt x="3703" y="3614"/>
                    <a:pt x="3792" y="3507"/>
                  </a:cubicBezTo>
                  <a:lnTo>
                    <a:pt x="4300" y="3703"/>
                  </a:lnTo>
                  <a:lnTo>
                    <a:pt x="4496" y="3355"/>
                  </a:lnTo>
                  <a:lnTo>
                    <a:pt x="4077" y="3016"/>
                  </a:lnTo>
                  <a:cubicBezTo>
                    <a:pt x="4122" y="2900"/>
                    <a:pt x="4157" y="2766"/>
                    <a:pt x="4175" y="2641"/>
                  </a:cubicBezTo>
                  <a:lnTo>
                    <a:pt x="4711" y="2552"/>
                  </a:lnTo>
                  <a:lnTo>
                    <a:pt x="4711" y="2151"/>
                  </a:lnTo>
                  <a:lnTo>
                    <a:pt x="4175" y="2070"/>
                  </a:lnTo>
                  <a:cubicBezTo>
                    <a:pt x="4157" y="1937"/>
                    <a:pt x="4122" y="1812"/>
                    <a:pt x="4077" y="1696"/>
                  </a:cubicBezTo>
                  <a:lnTo>
                    <a:pt x="4496" y="1348"/>
                  </a:lnTo>
                  <a:lnTo>
                    <a:pt x="4300" y="1000"/>
                  </a:lnTo>
                  <a:lnTo>
                    <a:pt x="3792" y="1205"/>
                  </a:lnTo>
                  <a:cubicBezTo>
                    <a:pt x="3703" y="1098"/>
                    <a:pt x="3613" y="1009"/>
                    <a:pt x="3515" y="929"/>
                  </a:cubicBezTo>
                  <a:lnTo>
                    <a:pt x="3711" y="411"/>
                  </a:lnTo>
                  <a:lnTo>
                    <a:pt x="3364" y="215"/>
                  </a:lnTo>
                  <a:lnTo>
                    <a:pt x="3016" y="643"/>
                  </a:lnTo>
                  <a:cubicBezTo>
                    <a:pt x="2900" y="598"/>
                    <a:pt x="2775" y="563"/>
                    <a:pt x="2641" y="536"/>
                  </a:cubicBez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53" name="Google Shape;53;p4"/>
          <p:cNvGrpSpPr/>
          <p:nvPr/>
        </p:nvGrpSpPr>
        <p:grpSpPr>
          <a:xfrm>
            <a:off x="-572143" y="94755"/>
            <a:ext cx="2176973" cy="4968515"/>
            <a:chOff x="-572143" y="94755"/>
            <a:chExt cx="2176973" cy="4968515"/>
          </a:xfrm>
        </p:grpSpPr>
        <p:grpSp>
          <p:nvGrpSpPr>
            <p:cNvPr id="54" name="Google Shape;54;p4"/>
            <p:cNvGrpSpPr/>
            <p:nvPr/>
          </p:nvGrpSpPr>
          <p:grpSpPr>
            <a:xfrm flipH="1">
              <a:off x="-572143" y="94755"/>
              <a:ext cx="1394075" cy="535357"/>
              <a:chOff x="7247818" y="1391030"/>
              <a:chExt cx="1023926" cy="392692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7615631" y="1741474"/>
                <a:ext cx="656113" cy="42248"/>
              </a:xfrm>
              <a:custGeom>
                <a:avLst/>
                <a:gdLst/>
                <a:ahLst/>
                <a:cxnLst/>
                <a:rect l="l" t="t" r="r" b="b"/>
                <a:pathLst>
                  <a:path w="7066" h="455" extrusionOk="0">
                    <a:moveTo>
                      <a:pt x="232" y="0"/>
                    </a:moveTo>
                    <a:cubicBezTo>
                      <a:pt x="107" y="0"/>
                      <a:pt x="0" y="98"/>
                      <a:pt x="0" y="223"/>
                    </a:cubicBezTo>
                    <a:cubicBezTo>
                      <a:pt x="0" y="357"/>
                      <a:pt x="107" y="455"/>
                      <a:pt x="232" y="455"/>
                    </a:cubicBezTo>
                    <a:cubicBezTo>
                      <a:pt x="357" y="455"/>
                      <a:pt x="464" y="357"/>
                      <a:pt x="464" y="223"/>
                    </a:cubicBezTo>
                    <a:cubicBezTo>
                      <a:pt x="464" y="98"/>
                      <a:pt x="357" y="0"/>
                      <a:pt x="232" y="0"/>
                    </a:cubicBezTo>
                    <a:close/>
                    <a:moveTo>
                      <a:pt x="1552" y="0"/>
                    </a:moveTo>
                    <a:cubicBezTo>
                      <a:pt x="1428" y="0"/>
                      <a:pt x="1329" y="98"/>
                      <a:pt x="1329" y="223"/>
                    </a:cubicBezTo>
                    <a:cubicBezTo>
                      <a:pt x="1329" y="357"/>
                      <a:pt x="1428" y="455"/>
                      <a:pt x="1552" y="455"/>
                    </a:cubicBezTo>
                    <a:cubicBezTo>
                      <a:pt x="1686" y="455"/>
                      <a:pt x="1784" y="357"/>
                      <a:pt x="1784" y="223"/>
                    </a:cubicBezTo>
                    <a:cubicBezTo>
                      <a:pt x="1784" y="98"/>
                      <a:pt x="1686" y="0"/>
                      <a:pt x="1552" y="0"/>
                    </a:cubicBezTo>
                    <a:close/>
                    <a:moveTo>
                      <a:pt x="2873" y="0"/>
                    </a:moveTo>
                    <a:cubicBezTo>
                      <a:pt x="2748" y="0"/>
                      <a:pt x="2650" y="98"/>
                      <a:pt x="2650" y="223"/>
                    </a:cubicBezTo>
                    <a:cubicBezTo>
                      <a:pt x="2650" y="357"/>
                      <a:pt x="2748" y="455"/>
                      <a:pt x="2873" y="455"/>
                    </a:cubicBezTo>
                    <a:cubicBezTo>
                      <a:pt x="3007" y="455"/>
                      <a:pt x="3105" y="357"/>
                      <a:pt x="3105" y="223"/>
                    </a:cubicBezTo>
                    <a:cubicBezTo>
                      <a:pt x="3105" y="98"/>
                      <a:pt x="3007" y="0"/>
                      <a:pt x="2873" y="0"/>
                    </a:cubicBezTo>
                    <a:close/>
                    <a:moveTo>
                      <a:pt x="4202" y="0"/>
                    </a:moveTo>
                    <a:cubicBezTo>
                      <a:pt x="4068" y="0"/>
                      <a:pt x="3970" y="98"/>
                      <a:pt x="3970" y="223"/>
                    </a:cubicBezTo>
                    <a:cubicBezTo>
                      <a:pt x="3970" y="357"/>
                      <a:pt x="4068" y="455"/>
                      <a:pt x="4202" y="455"/>
                    </a:cubicBezTo>
                    <a:cubicBezTo>
                      <a:pt x="4327" y="455"/>
                      <a:pt x="4425" y="357"/>
                      <a:pt x="4425" y="223"/>
                    </a:cubicBezTo>
                    <a:cubicBezTo>
                      <a:pt x="4425" y="98"/>
                      <a:pt x="4327" y="0"/>
                      <a:pt x="4202" y="0"/>
                    </a:cubicBezTo>
                    <a:close/>
                    <a:moveTo>
                      <a:pt x="5522" y="0"/>
                    </a:moveTo>
                    <a:cubicBezTo>
                      <a:pt x="5388" y="0"/>
                      <a:pt x="5290" y="98"/>
                      <a:pt x="5290" y="223"/>
                    </a:cubicBezTo>
                    <a:cubicBezTo>
                      <a:pt x="5290" y="357"/>
                      <a:pt x="5388" y="455"/>
                      <a:pt x="5522" y="455"/>
                    </a:cubicBezTo>
                    <a:cubicBezTo>
                      <a:pt x="5647" y="455"/>
                      <a:pt x="5745" y="357"/>
                      <a:pt x="5745" y="223"/>
                    </a:cubicBezTo>
                    <a:cubicBezTo>
                      <a:pt x="5745" y="98"/>
                      <a:pt x="5647" y="0"/>
                      <a:pt x="5522" y="0"/>
                    </a:cubicBezTo>
                    <a:close/>
                    <a:moveTo>
                      <a:pt x="6843" y="0"/>
                    </a:moveTo>
                    <a:cubicBezTo>
                      <a:pt x="6718" y="0"/>
                      <a:pt x="6611" y="98"/>
                      <a:pt x="6611" y="223"/>
                    </a:cubicBezTo>
                    <a:cubicBezTo>
                      <a:pt x="6611" y="357"/>
                      <a:pt x="6718" y="455"/>
                      <a:pt x="6843" y="455"/>
                    </a:cubicBezTo>
                    <a:cubicBezTo>
                      <a:pt x="6968" y="455"/>
                      <a:pt x="7066" y="357"/>
                      <a:pt x="7066" y="223"/>
                    </a:cubicBezTo>
                    <a:cubicBezTo>
                      <a:pt x="7066" y="98"/>
                      <a:pt x="6968" y="0"/>
                      <a:pt x="68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7492965" y="1653631"/>
                <a:ext cx="778775" cy="42341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456" extrusionOk="0">
                    <a:moveTo>
                      <a:pt x="233" y="0"/>
                    </a:moveTo>
                    <a:cubicBezTo>
                      <a:pt x="108" y="0"/>
                      <a:pt x="1" y="99"/>
                      <a:pt x="1" y="232"/>
                    </a:cubicBezTo>
                    <a:cubicBezTo>
                      <a:pt x="1" y="357"/>
                      <a:pt x="108" y="455"/>
                      <a:pt x="233" y="455"/>
                    </a:cubicBezTo>
                    <a:cubicBezTo>
                      <a:pt x="358" y="455"/>
                      <a:pt x="465" y="357"/>
                      <a:pt x="465" y="232"/>
                    </a:cubicBezTo>
                    <a:cubicBezTo>
                      <a:pt x="465" y="99"/>
                      <a:pt x="358" y="0"/>
                      <a:pt x="233" y="0"/>
                    </a:cubicBezTo>
                    <a:close/>
                    <a:moveTo>
                      <a:pt x="1553" y="0"/>
                    </a:moveTo>
                    <a:cubicBezTo>
                      <a:pt x="1428" y="0"/>
                      <a:pt x="1321" y="99"/>
                      <a:pt x="1321" y="232"/>
                    </a:cubicBezTo>
                    <a:cubicBezTo>
                      <a:pt x="1321" y="357"/>
                      <a:pt x="1428" y="455"/>
                      <a:pt x="1553" y="455"/>
                    </a:cubicBezTo>
                    <a:cubicBezTo>
                      <a:pt x="1678" y="455"/>
                      <a:pt x="1785" y="357"/>
                      <a:pt x="1785" y="232"/>
                    </a:cubicBezTo>
                    <a:cubicBezTo>
                      <a:pt x="1785" y="99"/>
                      <a:pt x="1678" y="0"/>
                      <a:pt x="1553" y="0"/>
                    </a:cubicBezTo>
                    <a:close/>
                    <a:moveTo>
                      <a:pt x="2873" y="0"/>
                    </a:moveTo>
                    <a:cubicBezTo>
                      <a:pt x="2749" y="0"/>
                      <a:pt x="2650" y="99"/>
                      <a:pt x="2650" y="232"/>
                    </a:cubicBezTo>
                    <a:cubicBezTo>
                      <a:pt x="2650" y="357"/>
                      <a:pt x="2749" y="455"/>
                      <a:pt x="2873" y="455"/>
                    </a:cubicBezTo>
                    <a:cubicBezTo>
                      <a:pt x="3007" y="455"/>
                      <a:pt x="3105" y="357"/>
                      <a:pt x="3105" y="232"/>
                    </a:cubicBezTo>
                    <a:cubicBezTo>
                      <a:pt x="3105" y="99"/>
                      <a:pt x="3007" y="0"/>
                      <a:pt x="2873" y="0"/>
                    </a:cubicBezTo>
                    <a:close/>
                    <a:moveTo>
                      <a:pt x="4194" y="0"/>
                    </a:moveTo>
                    <a:cubicBezTo>
                      <a:pt x="4069" y="0"/>
                      <a:pt x="3971" y="99"/>
                      <a:pt x="3971" y="232"/>
                    </a:cubicBezTo>
                    <a:cubicBezTo>
                      <a:pt x="3971" y="357"/>
                      <a:pt x="4069" y="455"/>
                      <a:pt x="4194" y="455"/>
                    </a:cubicBezTo>
                    <a:cubicBezTo>
                      <a:pt x="4328" y="455"/>
                      <a:pt x="4426" y="357"/>
                      <a:pt x="4426" y="232"/>
                    </a:cubicBezTo>
                    <a:cubicBezTo>
                      <a:pt x="4426" y="99"/>
                      <a:pt x="4328" y="0"/>
                      <a:pt x="4194" y="0"/>
                    </a:cubicBezTo>
                    <a:close/>
                    <a:moveTo>
                      <a:pt x="5523" y="0"/>
                    </a:moveTo>
                    <a:cubicBezTo>
                      <a:pt x="5389" y="0"/>
                      <a:pt x="5291" y="99"/>
                      <a:pt x="5291" y="232"/>
                    </a:cubicBezTo>
                    <a:cubicBezTo>
                      <a:pt x="5291" y="357"/>
                      <a:pt x="5389" y="455"/>
                      <a:pt x="5523" y="455"/>
                    </a:cubicBezTo>
                    <a:cubicBezTo>
                      <a:pt x="5648" y="455"/>
                      <a:pt x="5746" y="357"/>
                      <a:pt x="5746" y="232"/>
                    </a:cubicBezTo>
                    <a:cubicBezTo>
                      <a:pt x="5746" y="99"/>
                      <a:pt x="5648" y="0"/>
                      <a:pt x="5523" y="0"/>
                    </a:cubicBezTo>
                    <a:close/>
                    <a:moveTo>
                      <a:pt x="6843" y="0"/>
                    </a:moveTo>
                    <a:cubicBezTo>
                      <a:pt x="6709" y="0"/>
                      <a:pt x="6611" y="99"/>
                      <a:pt x="6611" y="232"/>
                    </a:cubicBezTo>
                    <a:cubicBezTo>
                      <a:pt x="6611" y="357"/>
                      <a:pt x="6709" y="455"/>
                      <a:pt x="6843" y="455"/>
                    </a:cubicBezTo>
                    <a:cubicBezTo>
                      <a:pt x="6968" y="455"/>
                      <a:pt x="7066" y="357"/>
                      <a:pt x="7066" y="232"/>
                    </a:cubicBezTo>
                    <a:cubicBezTo>
                      <a:pt x="7066" y="99"/>
                      <a:pt x="6968" y="0"/>
                      <a:pt x="6843" y="0"/>
                    </a:cubicBezTo>
                    <a:close/>
                    <a:moveTo>
                      <a:pt x="8164" y="0"/>
                    </a:moveTo>
                    <a:cubicBezTo>
                      <a:pt x="8039" y="0"/>
                      <a:pt x="7932" y="99"/>
                      <a:pt x="7932" y="232"/>
                    </a:cubicBezTo>
                    <a:cubicBezTo>
                      <a:pt x="7932" y="357"/>
                      <a:pt x="8039" y="455"/>
                      <a:pt x="8164" y="455"/>
                    </a:cubicBezTo>
                    <a:cubicBezTo>
                      <a:pt x="8289" y="455"/>
                      <a:pt x="8387" y="357"/>
                      <a:pt x="8387" y="232"/>
                    </a:cubicBezTo>
                    <a:cubicBezTo>
                      <a:pt x="8387" y="99"/>
                      <a:pt x="8289" y="0"/>
                      <a:pt x="81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>
                <a:off x="7370391" y="1565788"/>
                <a:ext cx="901343" cy="43176"/>
              </a:xfrm>
              <a:custGeom>
                <a:avLst/>
                <a:gdLst/>
                <a:ahLst/>
                <a:cxnLst/>
                <a:rect l="l" t="t" r="r" b="b"/>
                <a:pathLst>
                  <a:path w="9707" h="465" extrusionOk="0">
                    <a:moveTo>
                      <a:pt x="232" y="1"/>
                    </a:moveTo>
                    <a:cubicBezTo>
                      <a:pt x="108" y="1"/>
                      <a:pt x="1" y="108"/>
                      <a:pt x="1" y="233"/>
                    </a:cubicBezTo>
                    <a:cubicBezTo>
                      <a:pt x="1" y="358"/>
                      <a:pt x="108" y="465"/>
                      <a:pt x="232" y="465"/>
                    </a:cubicBezTo>
                    <a:cubicBezTo>
                      <a:pt x="357" y="465"/>
                      <a:pt x="464" y="358"/>
                      <a:pt x="464" y="233"/>
                    </a:cubicBezTo>
                    <a:cubicBezTo>
                      <a:pt x="464" y="108"/>
                      <a:pt x="357" y="1"/>
                      <a:pt x="232" y="1"/>
                    </a:cubicBezTo>
                    <a:close/>
                    <a:moveTo>
                      <a:pt x="1553" y="1"/>
                    </a:moveTo>
                    <a:cubicBezTo>
                      <a:pt x="1428" y="1"/>
                      <a:pt x="1321" y="108"/>
                      <a:pt x="1321" y="233"/>
                    </a:cubicBezTo>
                    <a:cubicBezTo>
                      <a:pt x="1321" y="358"/>
                      <a:pt x="1428" y="465"/>
                      <a:pt x="1553" y="465"/>
                    </a:cubicBezTo>
                    <a:cubicBezTo>
                      <a:pt x="1678" y="465"/>
                      <a:pt x="1785" y="358"/>
                      <a:pt x="1785" y="233"/>
                    </a:cubicBezTo>
                    <a:cubicBezTo>
                      <a:pt x="1785" y="108"/>
                      <a:pt x="1678" y="1"/>
                      <a:pt x="1553" y="1"/>
                    </a:cubicBezTo>
                    <a:close/>
                    <a:moveTo>
                      <a:pt x="2873" y="1"/>
                    </a:moveTo>
                    <a:cubicBezTo>
                      <a:pt x="2748" y="1"/>
                      <a:pt x="2641" y="108"/>
                      <a:pt x="2641" y="233"/>
                    </a:cubicBezTo>
                    <a:cubicBezTo>
                      <a:pt x="2641" y="358"/>
                      <a:pt x="2748" y="465"/>
                      <a:pt x="2873" y="465"/>
                    </a:cubicBezTo>
                    <a:cubicBezTo>
                      <a:pt x="2998" y="465"/>
                      <a:pt x="3105" y="358"/>
                      <a:pt x="3105" y="233"/>
                    </a:cubicBezTo>
                    <a:cubicBezTo>
                      <a:pt x="3105" y="108"/>
                      <a:pt x="2998" y="1"/>
                      <a:pt x="2873" y="1"/>
                    </a:cubicBezTo>
                    <a:close/>
                    <a:moveTo>
                      <a:pt x="4193" y="1"/>
                    </a:moveTo>
                    <a:cubicBezTo>
                      <a:pt x="4069" y="1"/>
                      <a:pt x="3970" y="108"/>
                      <a:pt x="3970" y="233"/>
                    </a:cubicBezTo>
                    <a:cubicBezTo>
                      <a:pt x="3970" y="358"/>
                      <a:pt x="4069" y="465"/>
                      <a:pt x="4193" y="465"/>
                    </a:cubicBezTo>
                    <a:cubicBezTo>
                      <a:pt x="4327" y="465"/>
                      <a:pt x="4425" y="358"/>
                      <a:pt x="4425" y="233"/>
                    </a:cubicBezTo>
                    <a:cubicBezTo>
                      <a:pt x="4425" y="108"/>
                      <a:pt x="4327" y="1"/>
                      <a:pt x="4193" y="1"/>
                    </a:cubicBezTo>
                    <a:close/>
                    <a:moveTo>
                      <a:pt x="5514" y="1"/>
                    </a:moveTo>
                    <a:cubicBezTo>
                      <a:pt x="5389" y="1"/>
                      <a:pt x="5291" y="108"/>
                      <a:pt x="5291" y="233"/>
                    </a:cubicBezTo>
                    <a:cubicBezTo>
                      <a:pt x="5291" y="358"/>
                      <a:pt x="5389" y="465"/>
                      <a:pt x="5514" y="465"/>
                    </a:cubicBezTo>
                    <a:cubicBezTo>
                      <a:pt x="5648" y="465"/>
                      <a:pt x="5746" y="358"/>
                      <a:pt x="5746" y="233"/>
                    </a:cubicBezTo>
                    <a:cubicBezTo>
                      <a:pt x="5746" y="108"/>
                      <a:pt x="5648" y="1"/>
                      <a:pt x="5514" y="1"/>
                    </a:cubicBezTo>
                    <a:close/>
                    <a:moveTo>
                      <a:pt x="6843" y="1"/>
                    </a:moveTo>
                    <a:cubicBezTo>
                      <a:pt x="6709" y="1"/>
                      <a:pt x="6611" y="108"/>
                      <a:pt x="6611" y="233"/>
                    </a:cubicBezTo>
                    <a:cubicBezTo>
                      <a:pt x="6611" y="358"/>
                      <a:pt x="6709" y="465"/>
                      <a:pt x="6843" y="465"/>
                    </a:cubicBezTo>
                    <a:cubicBezTo>
                      <a:pt x="6968" y="465"/>
                      <a:pt x="7066" y="358"/>
                      <a:pt x="7066" y="233"/>
                    </a:cubicBezTo>
                    <a:cubicBezTo>
                      <a:pt x="7066" y="108"/>
                      <a:pt x="6968" y="1"/>
                      <a:pt x="6843" y="1"/>
                    </a:cubicBezTo>
                    <a:close/>
                    <a:moveTo>
                      <a:pt x="8163" y="1"/>
                    </a:moveTo>
                    <a:cubicBezTo>
                      <a:pt x="8029" y="1"/>
                      <a:pt x="7931" y="108"/>
                      <a:pt x="7931" y="233"/>
                    </a:cubicBezTo>
                    <a:cubicBezTo>
                      <a:pt x="7931" y="358"/>
                      <a:pt x="8029" y="465"/>
                      <a:pt x="8163" y="465"/>
                    </a:cubicBezTo>
                    <a:cubicBezTo>
                      <a:pt x="8288" y="465"/>
                      <a:pt x="8386" y="358"/>
                      <a:pt x="8386" y="233"/>
                    </a:cubicBezTo>
                    <a:cubicBezTo>
                      <a:pt x="8386" y="108"/>
                      <a:pt x="8288" y="1"/>
                      <a:pt x="8163" y="1"/>
                    </a:cubicBezTo>
                    <a:close/>
                    <a:moveTo>
                      <a:pt x="9484" y="1"/>
                    </a:moveTo>
                    <a:cubicBezTo>
                      <a:pt x="9359" y="1"/>
                      <a:pt x="9252" y="108"/>
                      <a:pt x="9252" y="233"/>
                    </a:cubicBezTo>
                    <a:cubicBezTo>
                      <a:pt x="9252" y="358"/>
                      <a:pt x="9359" y="465"/>
                      <a:pt x="9484" y="465"/>
                    </a:cubicBezTo>
                    <a:cubicBezTo>
                      <a:pt x="9609" y="465"/>
                      <a:pt x="9707" y="358"/>
                      <a:pt x="9707" y="233"/>
                    </a:cubicBezTo>
                    <a:cubicBezTo>
                      <a:pt x="9707" y="108"/>
                      <a:pt x="9609" y="1"/>
                      <a:pt x="94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4"/>
              <p:cNvSpPr/>
              <p:nvPr/>
            </p:nvSpPr>
            <p:spPr>
              <a:xfrm>
                <a:off x="7370391" y="1478873"/>
                <a:ext cx="778775" cy="42341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456" extrusionOk="0">
                    <a:moveTo>
                      <a:pt x="232" y="0"/>
                    </a:moveTo>
                    <a:cubicBezTo>
                      <a:pt x="108" y="0"/>
                      <a:pt x="1" y="98"/>
                      <a:pt x="1" y="223"/>
                    </a:cubicBezTo>
                    <a:cubicBezTo>
                      <a:pt x="1" y="357"/>
                      <a:pt x="108" y="455"/>
                      <a:pt x="232" y="455"/>
                    </a:cubicBezTo>
                    <a:cubicBezTo>
                      <a:pt x="357" y="455"/>
                      <a:pt x="464" y="357"/>
                      <a:pt x="464" y="223"/>
                    </a:cubicBezTo>
                    <a:cubicBezTo>
                      <a:pt x="464" y="98"/>
                      <a:pt x="357" y="0"/>
                      <a:pt x="232" y="0"/>
                    </a:cubicBezTo>
                    <a:close/>
                    <a:moveTo>
                      <a:pt x="1553" y="0"/>
                    </a:moveTo>
                    <a:cubicBezTo>
                      <a:pt x="1428" y="0"/>
                      <a:pt x="1321" y="98"/>
                      <a:pt x="1321" y="223"/>
                    </a:cubicBezTo>
                    <a:cubicBezTo>
                      <a:pt x="1321" y="357"/>
                      <a:pt x="1428" y="455"/>
                      <a:pt x="1553" y="455"/>
                    </a:cubicBezTo>
                    <a:cubicBezTo>
                      <a:pt x="1678" y="455"/>
                      <a:pt x="1785" y="357"/>
                      <a:pt x="1785" y="223"/>
                    </a:cubicBezTo>
                    <a:cubicBezTo>
                      <a:pt x="1785" y="98"/>
                      <a:pt x="1678" y="0"/>
                      <a:pt x="1553" y="0"/>
                    </a:cubicBezTo>
                    <a:close/>
                    <a:moveTo>
                      <a:pt x="2873" y="0"/>
                    </a:moveTo>
                    <a:cubicBezTo>
                      <a:pt x="2748" y="0"/>
                      <a:pt x="2641" y="98"/>
                      <a:pt x="2641" y="223"/>
                    </a:cubicBezTo>
                    <a:cubicBezTo>
                      <a:pt x="2641" y="357"/>
                      <a:pt x="2748" y="455"/>
                      <a:pt x="2873" y="455"/>
                    </a:cubicBezTo>
                    <a:cubicBezTo>
                      <a:pt x="2998" y="455"/>
                      <a:pt x="3105" y="357"/>
                      <a:pt x="3105" y="223"/>
                    </a:cubicBezTo>
                    <a:cubicBezTo>
                      <a:pt x="3105" y="98"/>
                      <a:pt x="2998" y="0"/>
                      <a:pt x="2873" y="0"/>
                    </a:cubicBezTo>
                    <a:close/>
                    <a:moveTo>
                      <a:pt x="4193" y="0"/>
                    </a:moveTo>
                    <a:cubicBezTo>
                      <a:pt x="4069" y="0"/>
                      <a:pt x="3970" y="98"/>
                      <a:pt x="3970" y="223"/>
                    </a:cubicBezTo>
                    <a:cubicBezTo>
                      <a:pt x="3970" y="357"/>
                      <a:pt x="4069" y="455"/>
                      <a:pt x="4193" y="455"/>
                    </a:cubicBezTo>
                    <a:cubicBezTo>
                      <a:pt x="4327" y="455"/>
                      <a:pt x="4425" y="357"/>
                      <a:pt x="4425" y="223"/>
                    </a:cubicBezTo>
                    <a:cubicBezTo>
                      <a:pt x="4425" y="98"/>
                      <a:pt x="4327" y="0"/>
                      <a:pt x="4193" y="0"/>
                    </a:cubicBezTo>
                    <a:close/>
                    <a:moveTo>
                      <a:pt x="5514" y="0"/>
                    </a:moveTo>
                    <a:cubicBezTo>
                      <a:pt x="5389" y="0"/>
                      <a:pt x="5291" y="98"/>
                      <a:pt x="5291" y="223"/>
                    </a:cubicBezTo>
                    <a:cubicBezTo>
                      <a:pt x="5291" y="357"/>
                      <a:pt x="5389" y="455"/>
                      <a:pt x="5514" y="455"/>
                    </a:cubicBezTo>
                    <a:cubicBezTo>
                      <a:pt x="5648" y="455"/>
                      <a:pt x="5746" y="357"/>
                      <a:pt x="5746" y="223"/>
                    </a:cubicBezTo>
                    <a:cubicBezTo>
                      <a:pt x="5746" y="98"/>
                      <a:pt x="5648" y="0"/>
                      <a:pt x="5514" y="0"/>
                    </a:cubicBezTo>
                    <a:close/>
                    <a:moveTo>
                      <a:pt x="6843" y="0"/>
                    </a:moveTo>
                    <a:cubicBezTo>
                      <a:pt x="6709" y="0"/>
                      <a:pt x="6611" y="98"/>
                      <a:pt x="6611" y="223"/>
                    </a:cubicBezTo>
                    <a:cubicBezTo>
                      <a:pt x="6611" y="357"/>
                      <a:pt x="6709" y="455"/>
                      <a:pt x="6843" y="455"/>
                    </a:cubicBezTo>
                    <a:cubicBezTo>
                      <a:pt x="6968" y="455"/>
                      <a:pt x="7066" y="357"/>
                      <a:pt x="7066" y="223"/>
                    </a:cubicBezTo>
                    <a:cubicBezTo>
                      <a:pt x="7066" y="98"/>
                      <a:pt x="6968" y="0"/>
                      <a:pt x="6843" y="0"/>
                    </a:cubicBezTo>
                    <a:close/>
                    <a:moveTo>
                      <a:pt x="8163" y="0"/>
                    </a:moveTo>
                    <a:cubicBezTo>
                      <a:pt x="8029" y="0"/>
                      <a:pt x="7931" y="98"/>
                      <a:pt x="7931" y="223"/>
                    </a:cubicBezTo>
                    <a:cubicBezTo>
                      <a:pt x="7931" y="357"/>
                      <a:pt x="8029" y="455"/>
                      <a:pt x="8163" y="455"/>
                    </a:cubicBezTo>
                    <a:cubicBezTo>
                      <a:pt x="8288" y="455"/>
                      <a:pt x="8386" y="357"/>
                      <a:pt x="8386" y="223"/>
                    </a:cubicBezTo>
                    <a:cubicBezTo>
                      <a:pt x="8386" y="98"/>
                      <a:pt x="8288" y="0"/>
                      <a:pt x="8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7247818" y="1478873"/>
                <a:ext cx="44756" cy="42341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6" extrusionOk="0">
                    <a:moveTo>
                      <a:pt x="232" y="0"/>
                    </a:moveTo>
                    <a:cubicBezTo>
                      <a:pt x="170" y="0"/>
                      <a:pt x="107" y="18"/>
                      <a:pt x="72" y="63"/>
                    </a:cubicBezTo>
                    <a:cubicBezTo>
                      <a:pt x="27" y="107"/>
                      <a:pt x="0" y="170"/>
                      <a:pt x="0" y="223"/>
                    </a:cubicBezTo>
                    <a:cubicBezTo>
                      <a:pt x="0" y="286"/>
                      <a:pt x="27" y="348"/>
                      <a:pt x="72" y="393"/>
                    </a:cubicBezTo>
                    <a:cubicBezTo>
                      <a:pt x="107" y="428"/>
                      <a:pt x="170" y="455"/>
                      <a:pt x="232" y="455"/>
                    </a:cubicBezTo>
                    <a:cubicBezTo>
                      <a:pt x="295" y="455"/>
                      <a:pt x="348" y="428"/>
                      <a:pt x="393" y="393"/>
                    </a:cubicBezTo>
                    <a:cubicBezTo>
                      <a:pt x="482" y="303"/>
                      <a:pt x="482" y="152"/>
                      <a:pt x="393" y="63"/>
                    </a:cubicBezTo>
                    <a:cubicBezTo>
                      <a:pt x="348" y="18"/>
                      <a:pt x="295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7370391" y="1391030"/>
                <a:ext cx="656113" cy="43176"/>
              </a:xfrm>
              <a:custGeom>
                <a:avLst/>
                <a:gdLst/>
                <a:ahLst/>
                <a:cxnLst/>
                <a:rect l="l" t="t" r="r" b="b"/>
                <a:pathLst>
                  <a:path w="7066" h="465" extrusionOk="0">
                    <a:moveTo>
                      <a:pt x="232" y="0"/>
                    </a:moveTo>
                    <a:cubicBezTo>
                      <a:pt x="108" y="0"/>
                      <a:pt x="1" y="108"/>
                      <a:pt x="1" y="232"/>
                    </a:cubicBezTo>
                    <a:cubicBezTo>
                      <a:pt x="1" y="357"/>
                      <a:pt x="108" y="464"/>
                      <a:pt x="232" y="464"/>
                    </a:cubicBezTo>
                    <a:cubicBezTo>
                      <a:pt x="357" y="464"/>
                      <a:pt x="464" y="357"/>
                      <a:pt x="464" y="232"/>
                    </a:cubicBezTo>
                    <a:cubicBezTo>
                      <a:pt x="464" y="108"/>
                      <a:pt x="357" y="0"/>
                      <a:pt x="232" y="0"/>
                    </a:cubicBezTo>
                    <a:close/>
                    <a:moveTo>
                      <a:pt x="1553" y="0"/>
                    </a:moveTo>
                    <a:cubicBezTo>
                      <a:pt x="1428" y="0"/>
                      <a:pt x="1321" y="108"/>
                      <a:pt x="1321" y="232"/>
                    </a:cubicBezTo>
                    <a:cubicBezTo>
                      <a:pt x="1321" y="357"/>
                      <a:pt x="1428" y="464"/>
                      <a:pt x="1553" y="464"/>
                    </a:cubicBezTo>
                    <a:cubicBezTo>
                      <a:pt x="1678" y="464"/>
                      <a:pt x="1785" y="357"/>
                      <a:pt x="1785" y="232"/>
                    </a:cubicBezTo>
                    <a:cubicBezTo>
                      <a:pt x="1785" y="108"/>
                      <a:pt x="1678" y="0"/>
                      <a:pt x="1553" y="0"/>
                    </a:cubicBezTo>
                    <a:close/>
                    <a:moveTo>
                      <a:pt x="2873" y="0"/>
                    </a:moveTo>
                    <a:cubicBezTo>
                      <a:pt x="2748" y="0"/>
                      <a:pt x="2641" y="108"/>
                      <a:pt x="2641" y="232"/>
                    </a:cubicBezTo>
                    <a:cubicBezTo>
                      <a:pt x="2641" y="357"/>
                      <a:pt x="2748" y="464"/>
                      <a:pt x="2873" y="464"/>
                    </a:cubicBezTo>
                    <a:cubicBezTo>
                      <a:pt x="2998" y="464"/>
                      <a:pt x="3105" y="357"/>
                      <a:pt x="3105" y="232"/>
                    </a:cubicBezTo>
                    <a:cubicBezTo>
                      <a:pt x="3105" y="108"/>
                      <a:pt x="2998" y="0"/>
                      <a:pt x="2873" y="0"/>
                    </a:cubicBezTo>
                    <a:close/>
                    <a:moveTo>
                      <a:pt x="4193" y="0"/>
                    </a:moveTo>
                    <a:cubicBezTo>
                      <a:pt x="4069" y="0"/>
                      <a:pt x="3970" y="108"/>
                      <a:pt x="3970" y="232"/>
                    </a:cubicBezTo>
                    <a:cubicBezTo>
                      <a:pt x="3970" y="357"/>
                      <a:pt x="4069" y="464"/>
                      <a:pt x="4193" y="464"/>
                    </a:cubicBezTo>
                    <a:cubicBezTo>
                      <a:pt x="4327" y="464"/>
                      <a:pt x="4425" y="357"/>
                      <a:pt x="4425" y="232"/>
                    </a:cubicBezTo>
                    <a:cubicBezTo>
                      <a:pt x="4425" y="108"/>
                      <a:pt x="4327" y="0"/>
                      <a:pt x="4193" y="0"/>
                    </a:cubicBezTo>
                    <a:close/>
                    <a:moveTo>
                      <a:pt x="5514" y="0"/>
                    </a:moveTo>
                    <a:cubicBezTo>
                      <a:pt x="5389" y="0"/>
                      <a:pt x="5291" y="108"/>
                      <a:pt x="5291" y="232"/>
                    </a:cubicBezTo>
                    <a:cubicBezTo>
                      <a:pt x="5291" y="357"/>
                      <a:pt x="5389" y="464"/>
                      <a:pt x="5514" y="464"/>
                    </a:cubicBezTo>
                    <a:cubicBezTo>
                      <a:pt x="5648" y="464"/>
                      <a:pt x="5746" y="357"/>
                      <a:pt x="5746" y="232"/>
                    </a:cubicBezTo>
                    <a:cubicBezTo>
                      <a:pt x="5746" y="108"/>
                      <a:pt x="5648" y="0"/>
                      <a:pt x="5514" y="0"/>
                    </a:cubicBezTo>
                    <a:close/>
                    <a:moveTo>
                      <a:pt x="6843" y="0"/>
                    </a:moveTo>
                    <a:cubicBezTo>
                      <a:pt x="6709" y="0"/>
                      <a:pt x="6611" y="108"/>
                      <a:pt x="6611" y="232"/>
                    </a:cubicBezTo>
                    <a:cubicBezTo>
                      <a:pt x="6611" y="357"/>
                      <a:pt x="6709" y="464"/>
                      <a:pt x="6843" y="464"/>
                    </a:cubicBezTo>
                    <a:cubicBezTo>
                      <a:pt x="6968" y="464"/>
                      <a:pt x="7066" y="357"/>
                      <a:pt x="7066" y="232"/>
                    </a:cubicBezTo>
                    <a:cubicBezTo>
                      <a:pt x="7066" y="108"/>
                      <a:pt x="6968" y="0"/>
                      <a:pt x="68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4"/>
              <p:cNvSpPr/>
              <p:nvPr/>
            </p:nvSpPr>
            <p:spPr>
              <a:xfrm>
                <a:off x="7247818" y="1391030"/>
                <a:ext cx="44756" cy="4317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65" extrusionOk="0">
                    <a:moveTo>
                      <a:pt x="232" y="0"/>
                    </a:moveTo>
                    <a:cubicBezTo>
                      <a:pt x="170" y="0"/>
                      <a:pt x="107" y="27"/>
                      <a:pt x="72" y="72"/>
                    </a:cubicBezTo>
                    <a:cubicBezTo>
                      <a:pt x="27" y="108"/>
                      <a:pt x="0" y="170"/>
                      <a:pt x="0" y="232"/>
                    </a:cubicBezTo>
                    <a:cubicBezTo>
                      <a:pt x="0" y="295"/>
                      <a:pt x="27" y="348"/>
                      <a:pt x="72" y="393"/>
                    </a:cubicBezTo>
                    <a:cubicBezTo>
                      <a:pt x="107" y="438"/>
                      <a:pt x="170" y="464"/>
                      <a:pt x="232" y="464"/>
                    </a:cubicBezTo>
                    <a:cubicBezTo>
                      <a:pt x="295" y="464"/>
                      <a:pt x="348" y="438"/>
                      <a:pt x="393" y="393"/>
                    </a:cubicBezTo>
                    <a:cubicBezTo>
                      <a:pt x="482" y="304"/>
                      <a:pt x="482" y="152"/>
                      <a:pt x="393" y="72"/>
                    </a:cubicBezTo>
                    <a:cubicBezTo>
                      <a:pt x="348" y="27"/>
                      <a:pt x="295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62;p4"/>
            <p:cNvGrpSpPr/>
            <p:nvPr/>
          </p:nvGrpSpPr>
          <p:grpSpPr>
            <a:xfrm>
              <a:off x="-341272" y="4527893"/>
              <a:ext cx="1946102" cy="535377"/>
              <a:chOff x="4494663" y="3046829"/>
              <a:chExt cx="789302" cy="217139"/>
            </a:xfrm>
          </p:grpSpPr>
          <p:sp>
            <p:nvSpPr>
              <p:cNvPr id="63" name="Google Shape;63;p4"/>
              <p:cNvSpPr/>
              <p:nvPr/>
            </p:nvSpPr>
            <p:spPr>
              <a:xfrm>
                <a:off x="4589792" y="3144507"/>
                <a:ext cx="676014" cy="103467"/>
              </a:xfrm>
              <a:custGeom>
                <a:avLst/>
                <a:gdLst/>
                <a:ahLst/>
                <a:cxnLst/>
                <a:rect l="l" t="t" r="r" b="b"/>
                <a:pathLst>
                  <a:path w="11669" h="1786" extrusionOk="0">
                    <a:moveTo>
                      <a:pt x="0" y="1"/>
                    </a:moveTo>
                    <a:lnTo>
                      <a:pt x="45" y="63"/>
                    </a:lnTo>
                    <a:lnTo>
                      <a:pt x="4175" y="63"/>
                    </a:lnTo>
                    <a:lnTo>
                      <a:pt x="5897" y="1785"/>
                    </a:lnTo>
                    <a:lnTo>
                      <a:pt x="11669" y="1785"/>
                    </a:lnTo>
                    <a:lnTo>
                      <a:pt x="11669" y="1732"/>
                    </a:lnTo>
                    <a:lnTo>
                      <a:pt x="5915" y="1732"/>
                    </a:lnTo>
                    <a:lnTo>
                      <a:pt x="41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4"/>
              <p:cNvSpPr/>
              <p:nvPr/>
            </p:nvSpPr>
            <p:spPr>
              <a:xfrm>
                <a:off x="4561867" y="3111948"/>
                <a:ext cx="609392" cy="103467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1786" extrusionOk="0">
                    <a:moveTo>
                      <a:pt x="0" y="1"/>
                    </a:moveTo>
                    <a:lnTo>
                      <a:pt x="54" y="63"/>
                    </a:lnTo>
                    <a:lnTo>
                      <a:pt x="4657" y="63"/>
                    </a:lnTo>
                    <a:lnTo>
                      <a:pt x="6379" y="1785"/>
                    </a:lnTo>
                    <a:lnTo>
                      <a:pt x="10518" y="1785"/>
                    </a:lnTo>
                    <a:lnTo>
                      <a:pt x="10518" y="1732"/>
                    </a:lnTo>
                    <a:lnTo>
                      <a:pt x="6397" y="1732"/>
                    </a:lnTo>
                    <a:lnTo>
                      <a:pt x="46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4"/>
              <p:cNvSpPr/>
              <p:nvPr/>
            </p:nvSpPr>
            <p:spPr>
              <a:xfrm>
                <a:off x="4529829" y="3079388"/>
                <a:ext cx="565421" cy="103467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1786" extrusionOk="0">
                    <a:moveTo>
                      <a:pt x="0" y="1"/>
                    </a:moveTo>
                    <a:lnTo>
                      <a:pt x="72" y="63"/>
                    </a:lnTo>
                    <a:lnTo>
                      <a:pt x="5210" y="63"/>
                    </a:lnTo>
                    <a:lnTo>
                      <a:pt x="6932" y="1785"/>
                    </a:lnTo>
                    <a:lnTo>
                      <a:pt x="9760" y="1785"/>
                    </a:lnTo>
                    <a:lnTo>
                      <a:pt x="9760" y="1732"/>
                    </a:lnTo>
                    <a:lnTo>
                      <a:pt x="6950" y="1732"/>
                    </a:lnTo>
                    <a:lnTo>
                      <a:pt x="522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4"/>
              <p:cNvSpPr/>
              <p:nvPr/>
            </p:nvSpPr>
            <p:spPr>
              <a:xfrm>
                <a:off x="4494663" y="3046829"/>
                <a:ext cx="537556" cy="103467"/>
              </a:xfrm>
              <a:custGeom>
                <a:avLst/>
                <a:gdLst/>
                <a:ahLst/>
                <a:cxnLst/>
                <a:rect l="l" t="t" r="r" b="b"/>
                <a:pathLst>
                  <a:path w="9279" h="1786" extrusionOk="0">
                    <a:moveTo>
                      <a:pt x="1" y="1"/>
                    </a:moveTo>
                    <a:lnTo>
                      <a:pt x="63" y="63"/>
                    </a:lnTo>
                    <a:lnTo>
                      <a:pt x="5817" y="63"/>
                    </a:lnTo>
                    <a:lnTo>
                      <a:pt x="7539" y="1785"/>
                    </a:lnTo>
                    <a:lnTo>
                      <a:pt x="9279" y="1785"/>
                    </a:lnTo>
                    <a:lnTo>
                      <a:pt x="9279" y="1723"/>
                    </a:lnTo>
                    <a:lnTo>
                      <a:pt x="7557" y="1723"/>
                    </a:lnTo>
                    <a:lnTo>
                      <a:pt x="583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5014627" y="3130603"/>
                <a:ext cx="35686" cy="3568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6" extrusionOk="0">
                    <a:moveTo>
                      <a:pt x="0" y="312"/>
                    </a:moveTo>
                    <a:cubicBezTo>
                      <a:pt x="0" y="482"/>
                      <a:pt x="134" y="616"/>
                      <a:pt x="304" y="616"/>
                    </a:cubicBezTo>
                    <a:lnTo>
                      <a:pt x="304" y="616"/>
                    </a:lnTo>
                    <a:cubicBezTo>
                      <a:pt x="473" y="616"/>
                      <a:pt x="616" y="482"/>
                      <a:pt x="616" y="312"/>
                    </a:cubicBezTo>
                    <a:lnTo>
                      <a:pt x="616" y="312"/>
                    </a:lnTo>
                    <a:cubicBezTo>
                      <a:pt x="616" y="134"/>
                      <a:pt x="473" y="0"/>
                      <a:pt x="304" y="0"/>
                    </a:cubicBezTo>
                    <a:lnTo>
                      <a:pt x="304" y="0"/>
                    </a:lnTo>
                    <a:cubicBezTo>
                      <a:pt x="134" y="0"/>
                      <a:pt x="0" y="134"/>
                      <a:pt x="0" y="3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077139" y="3163162"/>
                <a:ext cx="36266" cy="3568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616" extrusionOk="0">
                    <a:moveTo>
                      <a:pt x="313" y="0"/>
                    </a:moveTo>
                    <a:cubicBezTo>
                      <a:pt x="143" y="0"/>
                      <a:pt x="1" y="143"/>
                      <a:pt x="1" y="312"/>
                    </a:cubicBezTo>
                    <a:cubicBezTo>
                      <a:pt x="1" y="482"/>
                      <a:pt x="143" y="616"/>
                      <a:pt x="313" y="616"/>
                    </a:cubicBezTo>
                    <a:cubicBezTo>
                      <a:pt x="482" y="616"/>
                      <a:pt x="625" y="482"/>
                      <a:pt x="625" y="312"/>
                    </a:cubicBezTo>
                    <a:cubicBezTo>
                      <a:pt x="625" y="143"/>
                      <a:pt x="482" y="0"/>
                      <a:pt x="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5154655" y="3195722"/>
                <a:ext cx="35744" cy="356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6" extrusionOk="0">
                    <a:moveTo>
                      <a:pt x="304" y="0"/>
                    </a:moveTo>
                    <a:cubicBezTo>
                      <a:pt x="135" y="0"/>
                      <a:pt x="1" y="143"/>
                      <a:pt x="1" y="312"/>
                    </a:cubicBezTo>
                    <a:cubicBezTo>
                      <a:pt x="1" y="482"/>
                      <a:pt x="135" y="616"/>
                      <a:pt x="304" y="616"/>
                    </a:cubicBezTo>
                    <a:cubicBezTo>
                      <a:pt x="483" y="616"/>
                      <a:pt x="616" y="482"/>
                      <a:pt x="616" y="312"/>
                    </a:cubicBezTo>
                    <a:cubicBezTo>
                      <a:pt x="616" y="143"/>
                      <a:pt x="483" y="0"/>
                      <a:pt x="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5247699" y="3228281"/>
                <a:ext cx="36266" cy="3568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616" extrusionOk="0">
                    <a:moveTo>
                      <a:pt x="313" y="0"/>
                    </a:moveTo>
                    <a:cubicBezTo>
                      <a:pt x="143" y="0"/>
                      <a:pt x="1" y="143"/>
                      <a:pt x="1" y="312"/>
                    </a:cubicBezTo>
                    <a:cubicBezTo>
                      <a:pt x="1" y="482"/>
                      <a:pt x="143" y="616"/>
                      <a:pt x="313" y="616"/>
                    </a:cubicBezTo>
                    <a:cubicBezTo>
                      <a:pt x="482" y="616"/>
                      <a:pt x="625" y="482"/>
                      <a:pt x="625" y="312"/>
                    </a:cubicBezTo>
                    <a:cubicBezTo>
                      <a:pt x="625" y="143"/>
                      <a:pt x="482" y="0"/>
                      <a:pt x="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" name="Google Shape;71;p4"/>
          <p:cNvGrpSpPr/>
          <p:nvPr/>
        </p:nvGrpSpPr>
        <p:grpSpPr>
          <a:xfrm>
            <a:off x="8427727" y="1687967"/>
            <a:ext cx="1266008" cy="1778904"/>
            <a:chOff x="8427727" y="1764167"/>
            <a:chExt cx="1266008" cy="1778904"/>
          </a:xfrm>
        </p:grpSpPr>
        <p:sp>
          <p:nvSpPr>
            <p:cNvPr id="72" name="Google Shape;72;p4"/>
            <p:cNvSpPr/>
            <p:nvPr/>
          </p:nvSpPr>
          <p:spPr>
            <a:xfrm rot="10800000">
              <a:off x="8606411" y="1764167"/>
              <a:ext cx="1087324" cy="1087430"/>
            </a:xfrm>
            <a:custGeom>
              <a:avLst/>
              <a:gdLst/>
              <a:ahLst/>
              <a:cxnLst/>
              <a:rect l="l" t="t" r="r" b="b"/>
              <a:pathLst>
                <a:path w="10251" h="10252" extrusionOk="0">
                  <a:moveTo>
                    <a:pt x="5130" y="2017"/>
                  </a:moveTo>
                  <a:cubicBezTo>
                    <a:pt x="6843" y="2017"/>
                    <a:pt x="8235" y="3409"/>
                    <a:pt x="8235" y="5122"/>
                  </a:cubicBezTo>
                  <a:cubicBezTo>
                    <a:pt x="8235" y="6843"/>
                    <a:pt x="6843" y="8235"/>
                    <a:pt x="5130" y="8235"/>
                  </a:cubicBezTo>
                  <a:cubicBezTo>
                    <a:pt x="3408" y="8235"/>
                    <a:pt x="2017" y="6843"/>
                    <a:pt x="2017" y="5122"/>
                  </a:cubicBezTo>
                  <a:cubicBezTo>
                    <a:pt x="2017" y="3409"/>
                    <a:pt x="3408" y="2017"/>
                    <a:pt x="5130" y="2017"/>
                  </a:cubicBezTo>
                  <a:close/>
                  <a:moveTo>
                    <a:pt x="4693" y="1"/>
                  </a:moveTo>
                  <a:lnTo>
                    <a:pt x="4506" y="1178"/>
                  </a:lnTo>
                  <a:cubicBezTo>
                    <a:pt x="4229" y="1223"/>
                    <a:pt x="3952" y="1294"/>
                    <a:pt x="3694" y="1393"/>
                  </a:cubicBezTo>
                  <a:lnTo>
                    <a:pt x="2944" y="465"/>
                  </a:lnTo>
                  <a:lnTo>
                    <a:pt x="2186" y="902"/>
                  </a:lnTo>
                  <a:lnTo>
                    <a:pt x="2623" y="2017"/>
                  </a:lnTo>
                  <a:cubicBezTo>
                    <a:pt x="2400" y="2195"/>
                    <a:pt x="2195" y="2392"/>
                    <a:pt x="2017" y="2615"/>
                  </a:cubicBezTo>
                  <a:lnTo>
                    <a:pt x="910" y="2186"/>
                  </a:lnTo>
                  <a:lnTo>
                    <a:pt x="473" y="2945"/>
                  </a:lnTo>
                  <a:lnTo>
                    <a:pt x="1401" y="3685"/>
                  </a:lnTo>
                  <a:cubicBezTo>
                    <a:pt x="1303" y="3944"/>
                    <a:pt x="1223" y="4220"/>
                    <a:pt x="1178" y="4506"/>
                  </a:cubicBezTo>
                  <a:lnTo>
                    <a:pt x="0" y="4684"/>
                  </a:lnTo>
                  <a:lnTo>
                    <a:pt x="0" y="5559"/>
                  </a:lnTo>
                  <a:lnTo>
                    <a:pt x="1178" y="5746"/>
                  </a:lnTo>
                  <a:cubicBezTo>
                    <a:pt x="1223" y="6031"/>
                    <a:pt x="1303" y="6299"/>
                    <a:pt x="1401" y="6567"/>
                  </a:cubicBezTo>
                  <a:lnTo>
                    <a:pt x="473" y="7307"/>
                  </a:lnTo>
                  <a:lnTo>
                    <a:pt x="910" y="8065"/>
                  </a:lnTo>
                  <a:lnTo>
                    <a:pt x="2017" y="7637"/>
                  </a:lnTo>
                  <a:cubicBezTo>
                    <a:pt x="2195" y="7851"/>
                    <a:pt x="2400" y="8057"/>
                    <a:pt x="2623" y="8235"/>
                  </a:cubicBezTo>
                  <a:lnTo>
                    <a:pt x="2186" y="9341"/>
                  </a:lnTo>
                  <a:lnTo>
                    <a:pt x="2944" y="9778"/>
                  </a:lnTo>
                  <a:lnTo>
                    <a:pt x="3694" y="8850"/>
                  </a:lnTo>
                  <a:cubicBezTo>
                    <a:pt x="3952" y="8958"/>
                    <a:pt x="4229" y="9029"/>
                    <a:pt x="4506" y="9074"/>
                  </a:cubicBezTo>
                  <a:lnTo>
                    <a:pt x="4693" y="10251"/>
                  </a:lnTo>
                  <a:lnTo>
                    <a:pt x="5567" y="10251"/>
                  </a:lnTo>
                  <a:lnTo>
                    <a:pt x="5746" y="9074"/>
                  </a:lnTo>
                  <a:cubicBezTo>
                    <a:pt x="6031" y="9029"/>
                    <a:pt x="6308" y="8958"/>
                    <a:pt x="6566" y="8850"/>
                  </a:cubicBezTo>
                  <a:lnTo>
                    <a:pt x="7316" y="9778"/>
                  </a:lnTo>
                  <a:lnTo>
                    <a:pt x="8065" y="9341"/>
                  </a:lnTo>
                  <a:lnTo>
                    <a:pt x="7637" y="8235"/>
                  </a:lnTo>
                  <a:cubicBezTo>
                    <a:pt x="7860" y="8057"/>
                    <a:pt x="8056" y="7851"/>
                    <a:pt x="8235" y="7637"/>
                  </a:cubicBezTo>
                  <a:lnTo>
                    <a:pt x="9350" y="8065"/>
                  </a:lnTo>
                  <a:lnTo>
                    <a:pt x="9787" y="7307"/>
                  </a:lnTo>
                  <a:lnTo>
                    <a:pt x="8859" y="6567"/>
                  </a:lnTo>
                  <a:cubicBezTo>
                    <a:pt x="8957" y="6299"/>
                    <a:pt x="9037" y="6031"/>
                    <a:pt x="9082" y="5746"/>
                  </a:cubicBezTo>
                  <a:lnTo>
                    <a:pt x="10251" y="5559"/>
                  </a:lnTo>
                  <a:lnTo>
                    <a:pt x="10251" y="4684"/>
                  </a:lnTo>
                  <a:lnTo>
                    <a:pt x="9082" y="4506"/>
                  </a:lnTo>
                  <a:cubicBezTo>
                    <a:pt x="9037" y="4220"/>
                    <a:pt x="8957" y="3944"/>
                    <a:pt x="8859" y="3685"/>
                  </a:cubicBezTo>
                  <a:lnTo>
                    <a:pt x="9787" y="2945"/>
                  </a:lnTo>
                  <a:lnTo>
                    <a:pt x="9350" y="2186"/>
                  </a:lnTo>
                  <a:lnTo>
                    <a:pt x="8235" y="2615"/>
                  </a:lnTo>
                  <a:cubicBezTo>
                    <a:pt x="8056" y="2392"/>
                    <a:pt x="7860" y="2195"/>
                    <a:pt x="7637" y="2017"/>
                  </a:cubicBezTo>
                  <a:lnTo>
                    <a:pt x="8065" y="902"/>
                  </a:lnTo>
                  <a:lnTo>
                    <a:pt x="7316" y="465"/>
                  </a:lnTo>
                  <a:lnTo>
                    <a:pt x="6566" y="1393"/>
                  </a:lnTo>
                  <a:cubicBezTo>
                    <a:pt x="6308" y="1294"/>
                    <a:pt x="6031" y="1223"/>
                    <a:pt x="5746" y="1178"/>
                  </a:cubicBezTo>
                  <a:lnTo>
                    <a:pt x="55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 rot="10800000">
              <a:off x="8427727" y="2811391"/>
              <a:ext cx="731489" cy="731679"/>
            </a:xfrm>
            <a:custGeom>
              <a:avLst/>
              <a:gdLst/>
              <a:ahLst/>
              <a:cxnLst/>
              <a:rect l="l" t="t" r="r" b="b"/>
              <a:pathLst>
                <a:path w="4711" h="4712" extrusionOk="0">
                  <a:moveTo>
                    <a:pt x="2355" y="929"/>
                  </a:moveTo>
                  <a:cubicBezTo>
                    <a:pt x="3149" y="929"/>
                    <a:pt x="3792" y="1562"/>
                    <a:pt x="3792" y="2356"/>
                  </a:cubicBezTo>
                  <a:cubicBezTo>
                    <a:pt x="3792" y="3141"/>
                    <a:pt x="3149" y="3783"/>
                    <a:pt x="2355" y="3783"/>
                  </a:cubicBezTo>
                  <a:cubicBezTo>
                    <a:pt x="1570" y="3783"/>
                    <a:pt x="928" y="3141"/>
                    <a:pt x="928" y="2356"/>
                  </a:cubicBezTo>
                  <a:cubicBezTo>
                    <a:pt x="928" y="1562"/>
                    <a:pt x="1570" y="929"/>
                    <a:pt x="2355" y="929"/>
                  </a:cubicBezTo>
                  <a:close/>
                  <a:moveTo>
                    <a:pt x="2159" y="1"/>
                  </a:moveTo>
                  <a:lnTo>
                    <a:pt x="2070" y="536"/>
                  </a:lnTo>
                  <a:cubicBezTo>
                    <a:pt x="1945" y="563"/>
                    <a:pt x="1820" y="598"/>
                    <a:pt x="1695" y="643"/>
                  </a:cubicBezTo>
                  <a:lnTo>
                    <a:pt x="1356" y="215"/>
                  </a:lnTo>
                  <a:lnTo>
                    <a:pt x="1008" y="411"/>
                  </a:lnTo>
                  <a:lnTo>
                    <a:pt x="1205" y="929"/>
                  </a:lnTo>
                  <a:cubicBezTo>
                    <a:pt x="1106" y="1009"/>
                    <a:pt x="1008" y="1098"/>
                    <a:pt x="928" y="1205"/>
                  </a:cubicBezTo>
                  <a:lnTo>
                    <a:pt x="420" y="1000"/>
                  </a:lnTo>
                  <a:lnTo>
                    <a:pt x="214" y="1348"/>
                  </a:lnTo>
                  <a:lnTo>
                    <a:pt x="643" y="1696"/>
                  </a:lnTo>
                  <a:cubicBezTo>
                    <a:pt x="598" y="1812"/>
                    <a:pt x="562" y="1937"/>
                    <a:pt x="544" y="2070"/>
                  </a:cubicBezTo>
                  <a:lnTo>
                    <a:pt x="0" y="2151"/>
                  </a:lnTo>
                  <a:lnTo>
                    <a:pt x="0" y="2552"/>
                  </a:lnTo>
                  <a:lnTo>
                    <a:pt x="544" y="2641"/>
                  </a:lnTo>
                  <a:cubicBezTo>
                    <a:pt x="562" y="2766"/>
                    <a:pt x="598" y="2900"/>
                    <a:pt x="643" y="3016"/>
                  </a:cubicBezTo>
                  <a:lnTo>
                    <a:pt x="214" y="3355"/>
                  </a:lnTo>
                  <a:lnTo>
                    <a:pt x="420" y="3703"/>
                  </a:lnTo>
                  <a:lnTo>
                    <a:pt x="928" y="3507"/>
                  </a:lnTo>
                  <a:cubicBezTo>
                    <a:pt x="1008" y="3614"/>
                    <a:pt x="1106" y="3703"/>
                    <a:pt x="1205" y="3783"/>
                  </a:cubicBezTo>
                  <a:lnTo>
                    <a:pt x="1008" y="4292"/>
                  </a:lnTo>
                  <a:lnTo>
                    <a:pt x="1356" y="4497"/>
                  </a:lnTo>
                  <a:lnTo>
                    <a:pt x="1695" y="4069"/>
                  </a:lnTo>
                  <a:cubicBezTo>
                    <a:pt x="1820" y="4113"/>
                    <a:pt x="1945" y="4149"/>
                    <a:pt x="2070" y="4167"/>
                  </a:cubicBezTo>
                  <a:lnTo>
                    <a:pt x="2159" y="4711"/>
                  </a:lnTo>
                  <a:lnTo>
                    <a:pt x="2561" y="4711"/>
                  </a:lnTo>
                  <a:lnTo>
                    <a:pt x="2641" y="4167"/>
                  </a:lnTo>
                  <a:cubicBezTo>
                    <a:pt x="2775" y="4149"/>
                    <a:pt x="2900" y="4113"/>
                    <a:pt x="3016" y="4069"/>
                  </a:cubicBezTo>
                  <a:lnTo>
                    <a:pt x="3364" y="4497"/>
                  </a:lnTo>
                  <a:lnTo>
                    <a:pt x="3711" y="4292"/>
                  </a:lnTo>
                  <a:lnTo>
                    <a:pt x="3515" y="3783"/>
                  </a:lnTo>
                  <a:cubicBezTo>
                    <a:pt x="3613" y="3703"/>
                    <a:pt x="3703" y="3614"/>
                    <a:pt x="3792" y="3507"/>
                  </a:cubicBezTo>
                  <a:lnTo>
                    <a:pt x="4300" y="3703"/>
                  </a:lnTo>
                  <a:lnTo>
                    <a:pt x="4496" y="3355"/>
                  </a:lnTo>
                  <a:lnTo>
                    <a:pt x="4077" y="3016"/>
                  </a:lnTo>
                  <a:cubicBezTo>
                    <a:pt x="4122" y="2900"/>
                    <a:pt x="4157" y="2766"/>
                    <a:pt x="4175" y="2641"/>
                  </a:cubicBezTo>
                  <a:lnTo>
                    <a:pt x="4711" y="2552"/>
                  </a:lnTo>
                  <a:lnTo>
                    <a:pt x="4711" y="2151"/>
                  </a:lnTo>
                  <a:lnTo>
                    <a:pt x="4175" y="2070"/>
                  </a:lnTo>
                  <a:cubicBezTo>
                    <a:pt x="4157" y="1937"/>
                    <a:pt x="4122" y="1812"/>
                    <a:pt x="4077" y="1696"/>
                  </a:cubicBezTo>
                  <a:lnTo>
                    <a:pt x="4496" y="1348"/>
                  </a:lnTo>
                  <a:lnTo>
                    <a:pt x="4300" y="1000"/>
                  </a:lnTo>
                  <a:lnTo>
                    <a:pt x="3792" y="1205"/>
                  </a:lnTo>
                  <a:cubicBezTo>
                    <a:pt x="3703" y="1098"/>
                    <a:pt x="3613" y="1009"/>
                    <a:pt x="3515" y="929"/>
                  </a:cubicBezTo>
                  <a:lnTo>
                    <a:pt x="3711" y="411"/>
                  </a:lnTo>
                  <a:lnTo>
                    <a:pt x="3364" y="215"/>
                  </a:lnTo>
                  <a:lnTo>
                    <a:pt x="3016" y="643"/>
                  </a:lnTo>
                  <a:cubicBezTo>
                    <a:pt x="2900" y="598"/>
                    <a:pt x="2775" y="563"/>
                    <a:pt x="2641" y="536"/>
                  </a:cubicBez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545475" y="2389646"/>
            <a:ext cx="2874300" cy="12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4724228" y="2389632"/>
            <a:ext cx="2874300" cy="12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1545463" y="2037607"/>
            <a:ext cx="28743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4724233" y="2037599"/>
            <a:ext cx="2874300" cy="4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grpSp>
        <p:nvGrpSpPr>
          <p:cNvPr id="80" name="Google Shape;80;p5"/>
          <p:cNvGrpSpPr/>
          <p:nvPr/>
        </p:nvGrpSpPr>
        <p:grpSpPr>
          <a:xfrm rot="10800000" flipH="1">
            <a:off x="-530285" y="47624"/>
            <a:ext cx="1587003" cy="1087440"/>
            <a:chOff x="-416690" y="4028937"/>
            <a:chExt cx="1587003" cy="1087440"/>
          </a:xfrm>
        </p:grpSpPr>
        <p:sp>
          <p:nvSpPr>
            <p:cNvPr id="81" name="Google Shape;81;p5"/>
            <p:cNvSpPr/>
            <p:nvPr/>
          </p:nvSpPr>
          <p:spPr>
            <a:xfrm>
              <a:off x="-416690" y="4028937"/>
              <a:ext cx="1087324" cy="1087430"/>
            </a:xfrm>
            <a:custGeom>
              <a:avLst/>
              <a:gdLst/>
              <a:ahLst/>
              <a:cxnLst/>
              <a:rect l="l" t="t" r="r" b="b"/>
              <a:pathLst>
                <a:path w="10251" h="10252" extrusionOk="0">
                  <a:moveTo>
                    <a:pt x="5130" y="2017"/>
                  </a:moveTo>
                  <a:cubicBezTo>
                    <a:pt x="6843" y="2017"/>
                    <a:pt x="8235" y="3409"/>
                    <a:pt x="8235" y="5122"/>
                  </a:cubicBezTo>
                  <a:cubicBezTo>
                    <a:pt x="8235" y="6843"/>
                    <a:pt x="6843" y="8235"/>
                    <a:pt x="5130" y="8235"/>
                  </a:cubicBezTo>
                  <a:cubicBezTo>
                    <a:pt x="3408" y="8235"/>
                    <a:pt x="2017" y="6843"/>
                    <a:pt x="2017" y="5122"/>
                  </a:cubicBezTo>
                  <a:cubicBezTo>
                    <a:pt x="2017" y="3409"/>
                    <a:pt x="3408" y="2017"/>
                    <a:pt x="5130" y="2017"/>
                  </a:cubicBezTo>
                  <a:close/>
                  <a:moveTo>
                    <a:pt x="4693" y="1"/>
                  </a:moveTo>
                  <a:lnTo>
                    <a:pt x="4506" y="1178"/>
                  </a:lnTo>
                  <a:cubicBezTo>
                    <a:pt x="4229" y="1223"/>
                    <a:pt x="3952" y="1294"/>
                    <a:pt x="3694" y="1393"/>
                  </a:cubicBezTo>
                  <a:lnTo>
                    <a:pt x="2944" y="465"/>
                  </a:lnTo>
                  <a:lnTo>
                    <a:pt x="2186" y="902"/>
                  </a:lnTo>
                  <a:lnTo>
                    <a:pt x="2623" y="2017"/>
                  </a:lnTo>
                  <a:cubicBezTo>
                    <a:pt x="2400" y="2195"/>
                    <a:pt x="2195" y="2392"/>
                    <a:pt x="2017" y="2615"/>
                  </a:cubicBezTo>
                  <a:lnTo>
                    <a:pt x="910" y="2186"/>
                  </a:lnTo>
                  <a:lnTo>
                    <a:pt x="473" y="2945"/>
                  </a:lnTo>
                  <a:lnTo>
                    <a:pt x="1401" y="3685"/>
                  </a:lnTo>
                  <a:cubicBezTo>
                    <a:pt x="1303" y="3944"/>
                    <a:pt x="1223" y="4220"/>
                    <a:pt x="1178" y="4506"/>
                  </a:cubicBezTo>
                  <a:lnTo>
                    <a:pt x="0" y="4684"/>
                  </a:lnTo>
                  <a:lnTo>
                    <a:pt x="0" y="5559"/>
                  </a:lnTo>
                  <a:lnTo>
                    <a:pt x="1178" y="5746"/>
                  </a:lnTo>
                  <a:cubicBezTo>
                    <a:pt x="1223" y="6031"/>
                    <a:pt x="1303" y="6299"/>
                    <a:pt x="1401" y="6567"/>
                  </a:cubicBezTo>
                  <a:lnTo>
                    <a:pt x="473" y="7307"/>
                  </a:lnTo>
                  <a:lnTo>
                    <a:pt x="910" y="8065"/>
                  </a:lnTo>
                  <a:lnTo>
                    <a:pt x="2017" y="7637"/>
                  </a:lnTo>
                  <a:cubicBezTo>
                    <a:pt x="2195" y="7851"/>
                    <a:pt x="2400" y="8057"/>
                    <a:pt x="2623" y="8235"/>
                  </a:cubicBezTo>
                  <a:lnTo>
                    <a:pt x="2186" y="9341"/>
                  </a:lnTo>
                  <a:lnTo>
                    <a:pt x="2944" y="9778"/>
                  </a:lnTo>
                  <a:lnTo>
                    <a:pt x="3694" y="8850"/>
                  </a:lnTo>
                  <a:cubicBezTo>
                    <a:pt x="3952" y="8958"/>
                    <a:pt x="4229" y="9029"/>
                    <a:pt x="4506" y="9074"/>
                  </a:cubicBezTo>
                  <a:lnTo>
                    <a:pt x="4693" y="10251"/>
                  </a:lnTo>
                  <a:lnTo>
                    <a:pt x="5567" y="10251"/>
                  </a:lnTo>
                  <a:lnTo>
                    <a:pt x="5746" y="9074"/>
                  </a:lnTo>
                  <a:cubicBezTo>
                    <a:pt x="6031" y="9029"/>
                    <a:pt x="6308" y="8958"/>
                    <a:pt x="6566" y="8850"/>
                  </a:cubicBezTo>
                  <a:lnTo>
                    <a:pt x="7316" y="9778"/>
                  </a:lnTo>
                  <a:lnTo>
                    <a:pt x="8065" y="9341"/>
                  </a:lnTo>
                  <a:lnTo>
                    <a:pt x="7637" y="8235"/>
                  </a:lnTo>
                  <a:cubicBezTo>
                    <a:pt x="7860" y="8057"/>
                    <a:pt x="8056" y="7851"/>
                    <a:pt x="8235" y="7637"/>
                  </a:cubicBezTo>
                  <a:lnTo>
                    <a:pt x="9350" y="8065"/>
                  </a:lnTo>
                  <a:lnTo>
                    <a:pt x="9787" y="7307"/>
                  </a:lnTo>
                  <a:lnTo>
                    <a:pt x="8859" y="6567"/>
                  </a:lnTo>
                  <a:cubicBezTo>
                    <a:pt x="8957" y="6299"/>
                    <a:pt x="9037" y="6031"/>
                    <a:pt x="9082" y="5746"/>
                  </a:cubicBezTo>
                  <a:lnTo>
                    <a:pt x="10251" y="5559"/>
                  </a:lnTo>
                  <a:lnTo>
                    <a:pt x="10251" y="4684"/>
                  </a:lnTo>
                  <a:lnTo>
                    <a:pt x="9082" y="4506"/>
                  </a:lnTo>
                  <a:cubicBezTo>
                    <a:pt x="9037" y="4220"/>
                    <a:pt x="8957" y="3944"/>
                    <a:pt x="8859" y="3685"/>
                  </a:cubicBezTo>
                  <a:lnTo>
                    <a:pt x="9787" y="2945"/>
                  </a:lnTo>
                  <a:lnTo>
                    <a:pt x="9350" y="2186"/>
                  </a:lnTo>
                  <a:lnTo>
                    <a:pt x="8235" y="2615"/>
                  </a:lnTo>
                  <a:cubicBezTo>
                    <a:pt x="8056" y="2392"/>
                    <a:pt x="7860" y="2195"/>
                    <a:pt x="7637" y="2017"/>
                  </a:cubicBezTo>
                  <a:lnTo>
                    <a:pt x="8065" y="902"/>
                  </a:lnTo>
                  <a:lnTo>
                    <a:pt x="7316" y="465"/>
                  </a:lnTo>
                  <a:lnTo>
                    <a:pt x="6566" y="1393"/>
                  </a:lnTo>
                  <a:cubicBezTo>
                    <a:pt x="6308" y="1294"/>
                    <a:pt x="6031" y="1223"/>
                    <a:pt x="5746" y="1178"/>
                  </a:cubicBezTo>
                  <a:lnTo>
                    <a:pt x="55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670617" y="4616574"/>
              <a:ext cx="499696" cy="499802"/>
            </a:xfrm>
            <a:custGeom>
              <a:avLst/>
              <a:gdLst/>
              <a:ahLst/>
              <a:cxnLst/>
              <a:rect l="l" t="t" r="r" b="b"/>
              <a:pathLst>
                <a:path w="4711" h="4712" extrusionOk="0">
                  <a:moveTo>
                    <a:pt x="2355" y="929"/>
                  </a:moveTo>
                  <a:cubicBezTo>
                    <a:pt x="3149" y="929"/>
                    <a:pt x="3792" y="1562"/>
                    <a:pt x="3792" y="2356"/>
                  </a:cubicBezTo>
                  <a:cubicBezTo>
                    <a:pt x="3792" y="3141"/>
                    <a:pt x="3149" y="3783"/>
                    <a:pt x="2355" y="3783"/>
                  </a:cubicBezTo>
                  <a:cubicBezTo>
                    <a:pt x="1570" y="3783"/>
                    <a:pt x="928" y="3141"/>
                    <a:pt x="928" y="2356"/>
                  </a:cubicBezTo>
                  <a:cubicBezTo>
                    <a:pt x="928" y="1562"/>
                    <a:pt x="1570" y="929"/>
                    <a:pt x="2355" y="929"/>
                  </a:cubicBezTo>
                  <a:close/>
                  <a:moveTo>
                    <a:pt x="2159" y="1"/>
                  </a:moveTo>
                  <a:lnTo>
                    <a:pt x="2070" y="536"/>
                  </a:lnTo>
                  <a:cubicBezTo>
                    <a:pt x="1945" y="563"/>
                    <a:pt x="1820" y="598"/>
                    <a:pt x="1695" y="643"/>
                  </a:cubicBezTo>
                  <a:lnTo>
                    <a:pt x="1356" y="215"/>
                  </a:lnTo>
                  <a:lnTo>
                    <a:pt x="1008" y="411"/>
                  </a:lnTo>
                  <a:lnTo>
                    <a:pt x="1205" y="929"/>
                  </a:lnTo>
                  <a:cubicBezTo>
                    <a:pt x="1106" y="1009"/>
                    <a:pt x="1008" y="1098"/>
                    <a:pt x="928" y="1205"/>
                  </a:cubicBezTo>
                  <a:lnTo>
                    <a:pt x="420" y="1000"/>
                  </a:lnTo>
                  <a:lnTo>
                    <a:pt x="214" y="1348"/>
                  </a:lnTo>
                  <a:lnTo>
                    <a:pt x="643" y="1696"/>
                  </a:lnTo>
                  <a:cubicBezTo>
                    <a:pt x="598" y="1812"/>
                    <a:pt x="562" y="1937"/>
                    <a:pt x="544" y="2070"/>
                  </a:cubicBezTo>
                  <a:lnTo>
                    <a:pt x="0" y="2151"/>
                  </a:lnTo>
                  <a:lnTo>
                    <a:pt x="0" y="2552"/>
                  </a:lnTo>
                  <a:lnTo>
                    <a:pt x="544" y="2641"/>
                  </a:lnTo>
                  <a:cubicBezTo>
                    <a:pt x="562" y="2766"/>
                    <a:pt x="598" y="2900"/>
                    <a:pt x="643" y="3016"/>
                  </a:cubicBezTo>
                  <a:lnTo>
                    <a:pt x="214" y="3355"/>
                  </a:lnTo>
                  <a:lnTo>
                    <a:pt x="420" y="3703"/>
                  </a:lnTo>
                  <a:lnTo>
                    <a:pt x="928" y="3507"/>
                  </a:lnTo>
                  <a:cubicBezTo>
                    <a:pt x="1008" y="3614"/>
                    <a:pt x="1106" y="3703"/>
                    <a:pt x="1205" y="3783"/>
                  </a:cubicBezTo>
                  <a:lnTo>
                    <a:pt x="1008" y="4292"/>
                  </a:lnTo>
                  <a:lnTo>
                    <a:pt x="1356" y="4497"/>
                  </a:lnTo>
                  <a:lnTo>
                    <a:pt x="1695" y="4069"/>
                  </a:lnTo>
                  <a:cubicBezTo>
                    <a:pt x="1820" y="4113"/>
                    <a:pt x="1945" y="4149"/>
                    <a:pt x="2070" y="4167"/>
                  </a:cubicBezTo>
                  <a:lnTo>
                    <a:pt x="2159" y="4711"/>
                  </a:lnTo>
                  <a:lnTo>
                    <a:pt x="2561" y="4711"/>
                  </a:lnTo>
                  <a:lnTo>
                    <a:pt x="2641" y="4167"/>
                  </a:lnTo>
                  <a:cubicBezTo>
                    <a:pt x="2775" y="4149"/>
                    <a:pt x="2900" y="4113"/>
                    <a:pt x="3016" y="4069"/>
                  </a:cubicBezTo>
                  <a:lnTo>
                    <a:pt x="3364" y="4497"/>
                  </a:lnTo>
                  <a:lnTo>
                    <a:pt x="3711" y="4292"/>
                  </a:lnTo>
                  <a:lnTo>
                    <a:pt x="3515" y="3783"/>
                  </a:lnTo>
                  <a:cubicBezTo>
                    <a:pt x="3613" y="3703"/>
                    <a:pt x="3703" y="3614"/>
                    <a:pt x="3792" y="3507"/>
                  </a:cubicBezTo>
                  <a:lnTo>
                    <a:pt x="4300" y="3703"/>
                  </a:lnTo>
                  <a:lnTo>
                    <a:pt x="4496" y="3355"/>
                  </a:lnTo>
                  <a:lnTo>
                    <a:pt x="4077" y="3016"/>
                  </a:lnTo>
                  <a:cubicBezTo>
                    <a:pt x="4122" y="2900"/>
                    <a:pt x="4157" y="2766"/>
                    <a:pt x="4175" y="2641"/>
                  </a:cubicBezTo>
                  <a:lnTo>
                    <a:pt x="4711" y="2552"/>
                  </a:lnTo>
                  <a:lnTo>
                    <a:pt x="4711" y="2151"/>
                  </a:lnTo>
                  <a:lnTo>
                    <a:pt x="4175" y="2070"/>
                  </a:lnTo>
                  <a:cubicBezTo>
                    <a:pt x="4157" y="1937"/>
                    <a:pt x="4122" y="1812"/>
                    <a:pt x="4077" y="1696"/>
                  </a:cubicBezTo>
                  <a:lnTo>
                    <a:pt x="4496" y="1348"/>
                  </a:lnTo>
                  <a:lnTo>
                    <a:pt x="4300" y="1000"/>
                  </a:lnTo>
                  <a:lnTo>
                    <a:pt x="3792" y="1205"/>
                  </a:lnTo>
                  <a:cubicBezTo>
                    <a:pt x="3703" y="1098"/>
                    <a:pt x="3613" y="1009"/>
                    <a:pt x="3515" y="929"/>
                  </a:cubicBezTo>
                  <a:lnTo>
                    <a:pt x="3711" y="411"/>
                  </a:lnTo>
                  <a:lnTo>
                    <a:pt x="3364" y="215"/>
                  </a:lnTo>
                  <a:lnTo>
                    <a:pt x="3016" y="643"/>
                  </a:lnTo>
                  <a:cubicBezTo>
                    <a:pt x="2900" y="598"/>
                    <a:pt x="2775" y="563"/>
                    <a:pt x="2641" y="536"/>
                  </a:cubicBezTo>
                  <a:lnTo>
                    <a:pt x="25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5"/>
          <p:cNvGrpSpPr/>
          <p:nvPr/>
        </p:nvGrpSpPr>
        <p:grpSpPr>
          <a:xfrm>
            <a:off x="3531711" y="4185343"/>
            <a:ext cx="9375082" cy="1210174"/>
            <a:chOff x="3379311" y="4309346"/>
            <a:chExt cx="9375082" cy="1210174"/>
          </a:xfrm>
        </p:grpSpPr>
        <p:grpSp>
          <p:nvGrpSpPr>
            <p:cNvPr id="84" name="Google Shape;84;p5"/>
            <p:cNvGrpSpPr/>
            <p:nvPr/>
          </p:nvGrpSpPr>
          <p:grpSpPr>
            <a:xfrm>
              <a:off x="3424790" y="4309346"/>
              <a:ext cx="9329602" cy="1210174"/>
              <a:chOff x="1859848" y="4008665"/>
              <a:chExt cx="3610527" cy="468334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1859848" y="4179226"/>
                <a:ext cx="3610527" cy="297773"/>
              </a:xfrm>
              <a:custGeom>
                <a:avLst/>
                <a:gdLst/>
                <a:ahLst/>
                <a:cxnLst/>
                <a:rect l="l" t="t" r="r" b="b"/>
                <a:pathLst>
                  <a:path w="62323" h="5140" extrusionOk="0">
                    <a:moveTo>
                      <a:pt x="35015" y="1"/>
                    </a:moveTo>
                    <a:lnTo>
                      <a:pt x="32767" y="2249"/>
                    </a:lnTo>
                    <a:lnTo>
                      <a:pt x="0" y="2249"/>
                    </a:lnTo>
                    <a:lnTo>
                      <a:pt x="0" y="2311"/>
                    </a:lnTo>
                    <a:lnTo>
                      <a:pt x="32794" y="2311"/>
                    </a:lnTo>
                    <a:lnTo>
                      <a:pt x="35042" y="63"/>
                    </a:lnTo>
                    <a:lnTo>
                      <a:pt x="44864" y="63"/>
                    </a:lnTo>
                    <a:lnTo>
                      <a:pt x="49940" y="5139"/>
                    </a:lnTo>
                    <a:lnTo>
                      <a:pt x="62323" y="5139"/>
                    </a:lnTo>
                    <a:lnTo>
                      <a:pt x="62323" y="5068"/>
                    </a:lnTo>
                    <a:lnTo>
                      <a:pt x="49967" y="5068"/>
                    </a:lnTo>
                    <a:lnTo>
                      <a:pt x="448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1859848" y="4136354"/>
                <a:ext cx="3610527" cy="297715"/>
              </a:xfrm>
              <a:custGeom>
                <a:avLst/>
                <a:gdLst/>
                <a:ahLst/>
                <a:cxnLst/>
                <a:rect l="l" t="t" r="r" b="b"/>
                <a:pathLst>
                  <a:path w="62323" h="5139" extrusionOk="0">
                    <a:moveTo>
                      <a:pt x="44891" y="0"/>
                    </a:moveTo>
                    <a:lnTo>
                      <a:pt x="35015" y="9"/>
                    </a:lnTo>
                    <a:lnTo>
                      <a:pt x="32767" y="2257"/>
                    </a:lnTo>
                    <a:lnTo>
                      <a:pt x="0" y="2257"/>
                    </a:lnTo>
                    <a:lnTo>
                      <a:pt x="0" y="2320"/>
                    </a:lnTo>
                    <a:lnTo>
                      <a:pt x="32794" y="2320"/>
                    </a:lnTo>
                    <a:lnTo>
                      <a:pt x="35042" y="72"/>
                    </a:lnTo>
                    <a:lnTo>
                      <a:pt x="44864" y="72"/>
                    </a:lnTo>
                    <a:lnTo>
                      <a:pt x="49940" y="5139"/>
                    </a:lnTo>
                    <a:lnTo>
                      <a:pt x="62323" y="5139"/>
                    </a:lnTo>
                    <a:lnTo>
                      <a:pt x="62323" y="5076"/>
                    </a:lnTo>
                    <a:lnTo>
                      <a:pt x="49967" y="5076"/>
                    </a:lnTo>
                    <a:lnTo>
                      <a:pt x="448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1859848" y="4093946"/>
                <a:ext cx="3610527" cy="297773"/>
              </a:xfrm>
              <a:custGeom>
                <a:avLst/>
                <a:gdLst/>
                <a:ahLst/>
                <a:cxnLst/>
                <a:rect l="l" t="t" r="r" b="b"/>
                <a:pathLst>
                  <a:path w="62323" h="5140" extrusionOk="0">
                    <a:moveTo>
                      <a:pt x="35015" y="1"/>
                    </a:moveTo>
                    <a:lnTo>
                      <a:pt x="32767" y="2249"/>
                    </a:lnTo>
                    <a:lnTo>
                      <a:pt x="0" y="2249"/>
                    </a:lnTo>
                    <a:lnTo>
                      <a:pt x="0" y="2320"/>
                    </a:lnTo>
                    <a:lnTo>
                      <a:pt x="32794" y="2320"/>
                    </a:lnTo>
                    <a:lnTo>
                      <a:pt x="35042" y="63"/>
                    </a:lnTo>
                    <a:lnTo>
                      <a:pt x="44864" y="63"/>
                    </a:lnTo>
                    <a:lnTo>
                      <a:pt x="49940" y="5139"/>
                    </a:lnTo>
                    <a:lnTo>
                      <a:pt x="62323" y="5139"/>
                    </a:lnTo>
                    <a:lnTo>
                      <a:pt x="62323" y="5077"/>
                    </a:lnTo>
                    <a:lnTo>
                      <a:pt x="49967" y="5077"/>
                    </a:lnTo>
                    <a:lnTo>
                      <a:pt x="448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1859848" y="4051595"/>
                <a:ext cx="3610527" cy="297194"/>
              </a:xfrm>
              <a:custGeom>
                <a:avLst/>
                <a:gdLst/>
                <a:ahLst/>
                <a:cxnLst/>
                <a:rect l="l" t="t" r="r" b="b"/>
                <a:pathLst>
                  <a:path w="62323" h="5130" extrusionOk="0">
                    <a:moveTo>
                      <a:pt x="35015" y="0"/>
                    </a:moveTo>
                    <a:lnTo>
                      <a:pt x="32767" y="2248"/>
                    </a:lnTo>
                    <a:lnTo>
                      <a:pt x="0" y="2248"/>
                    </a:lnTo>
                    <a:lnTo>
                      <a:pt x="0" y="2311"/>
                    </a:lnTo>
                    <a:lnTo>
                      <a:pt x="32794" y="2311"/>
                    </a:lnTo>
                    <a:lnTo>
                      <a:pt x="35042" y="63"/>
                    </a:lnTo>
                    <a:lnTo>
                      <a:pt x="44864" y="63"/>
                    </a:lnTo>
                    <a:lnTo>
                      <a:pt x="49940" y="5130"/>
                    </a:lnTo>
                    <a:lnTo>
                      <a:pt x="62323" y="5130"/>
                    </a:lnTo>
                    <a:lnTo>
                      <a:pt x="62323" y="5067"/>
                    </a:lnTo>
                    <a:lnTo>
                      <a:pt x="49967" y="5067"/>
                    </a:lnTo>
                    <a:lnTo>
                      <a:pt x="448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1859848" y="4008665"/>
                <a:ext cx="3610527" cy="297773"/>
              </a:xfrm>
              <a:custGeom>
                <a:avLst/>
                <a:gdLst/>
                <a:ahLst/>
                <a:cxnLst/>
                <a:rect l="l" t="t" r="r" b="b"/>
                <a:pathLst>
                  <a:path w="62323" h="5140" extrusionOk="0">
                    <a:moveTo>
                      <a:pt x="35015" y="1"/>
                    </a:moveTo>
                    <a:lnTo>
                      <a:pt x="32767" y="2258"/>
                    </a:lnTo>
                    <a:lnTo>
                      <a:pt x="0" y="2258"/>
                    </a:lnTo>
                    <a:lnTo>
                      <a:pt x="0" y="2320"/>
                    </a:lnTo>
                    <a:lnTo>
                      <a:pt x="32794" y="2320"/>
                    </a:lnTo>
                    <a:lnTo>
                      <a:pt x="35042" y="72"/>
                    </a:lnTo>
                    <a:lnTo>
                      <a:pt x="44864" y="72"/>
                    </a:lnTo>
                    <a:lnTo>
                      <a:pt x="49940" y="5139"/>
                    </a:lnTo>
                    <a:lnTo>
                      <a:pt x="62323" y="5139"/>
                    </a:lnTo>
                    <a:lnTo>
                      <a:pt x="62323" y="5077"/>
                    </a:lnTo>
                    <a:lnTo>
                      <a:pt x="49967" y="5077"/>
                    </a:lnTo>
                    <a:lnTo>
                      <a:pt x="448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5"/>
            <p:cNvSpPr/>
            <p:nvPr/>
          </p:nvSpPr>
          <p:spPr>
            <a:xfrm>
              <a:off x="3379311" y="5048809"/>
              <a:ext cx="88131" cy="88131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13" y="1"/>
                  </a:moveTo>
                  <a:cubicBezTo>
                    <a:pt x="144" y="1"/>
                    <a:pt x="1" y="135"/>
                    <a:pt x="1" y="313"/>
                  </a:cubicBezTo>
                  <a:cubicBezTo>
                    <a:pt x="1" y="483"/>
                    <a:pt x="144" y="616"/>
                    <a:pt x="313" y="616"/>
                  </a:cubicBezTo>
                  <a:cubicBezTo>
                    <a:pt x="483" y="616"/>
                    <a:pt x="616" y="483"/>
                    <a:pt x="616" y="313"/>
                  </a:cubicBezTo>
                  <a:cubicBezTo>
                    <a:pt x="616" y="135"/>
                    <a:pt x="483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379311" y="4938683"/>
              <a:ext cx="88131" cy="88131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13" y="1"/>
                  </a:moveTo>
                  <a:cubicBezTo>
                    <a:pt x="144" y="1"/>
                    <a:pt x="1" y="135"/>
                    <a:pt x="1" y="313"/>
                  </a:cubicBezTo>
                  <a:cubicBezTo>
                    <a:pt x="1" y="483"/>
                    <a:pt x="144" y="616"/>
                    <a:pt x="313" y="616"/>
                  </a:cubicBezTo>
                  <a:cubicBezTo>
                    <a:pt x="483" y="616"/>
                    <a:pt x="616" y="483"/>
                    <a:pt x="616" y="313"/>
                  </a:cubicBezTo>
                  <a:cubicBezTo>
                    <a:pt x="616" y="135"/>
                    <a:pt x="483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3379311" y="4828558"/>
              <a:ext cx="88131" cy="88131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13" y="1"/>
                  </a:moveTo>
                  <a:cubicBezTo>
                    <a:pt x="144" y="1"/>
                    <a:pt x="1" y="135"/>
                    <a:pt x="1" y="313"/>
                  </a:cubicBezTo>
                  <a:cubicBezTo>
                    <a:pt x="1" y="483"/>
                    <a:pt x="144" y="616"/>
                    <a:pt x="313" y="616"/>
                  </a:cubicBezTo>
                  <a:cubicBezTo>
                    <a:pt x="483" y="616"/>
                    <a:pt x="616" y="483"/>
                    <a:pt x="616" y="313"/>
                  </a:cubicBezTo>
                  <a:cubicBezTo>
                    <a:pt x="616" y="135"/>
                    <a:pt x="483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3379311" y="4718433"/>
              <a:ext cx="88131" cy="88131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13" y="1"/>
                  </a:moveTo>
                  <a:cubicBezTo>
                    <a:pt x="144" y="1"/>
                    <a:pt x="1" y="135"/>
                    <a:pt x="1" y="313"/>
                  </a:cubicBezTo>
                  <a:cubicBezTo>
                    <a:pt x="1" y="483"/>
                    <a:pt x="144" y="616"/>
                    <a:pt x="313" y="616"/>
                  </a:cubicBezTo>
                  <a:cubicBezTo>
                    <a:pt x="483" y="616"/>
                    <a:pt x="616" y="483"/>
                    <a:pt x="616" y="313"/>
                  </a:cubicBezTo>
                  <a:cubicBezTo>
                    <a:pt x="616" y="135"/>
                    <a:pt x="483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3379311" y="4608307"/>
              <a:ext cx="88131" cy="88131"/>
            </a:xfrm>
            <a:custGeom>
              <a:avLst/>
              <a:gdLst/>
              <a:ahLst/>
              <a:cxnLst/>
              <a:rect l="l" t="t" r="r" b="b"/>
              <a:pathLst>
                <a:path w="617" h="617" extrusionOk="0">
                  <a:moveTo>
                    <a:pt x="313" y="1"/>
                  </a:moveTo>
                  <a:cubicBezTo>
                    <a:pt x="144" y="1"/>
                    <a:pt x="1" y="135"/>
                    <a:pt x="1" y="313"/>
                  </a:cubicBezTo>
                  <a:cubicBezTo>
                    <a:pt x="1" y="483"/>
                    <a:pt x="144" y="616"/>
                    <a:pt x="313" y="616"/>
                  </a:cubicBezTo>
                  <a:cubicBezTo>
                    <a:pt x="483" y="616"/>
                    <a:pt x="616" y="483"/>
                    <a:pt x="616" y="313"/>
                  </a:cubicBezTo>
                  <a:cubicBezTo>
                    <a:pt x="616" y="135"/>
                    <a:pt x="483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2317950" y="1450550"/>
            <a:ext cx="4508100" cy="22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38" name="Google Shape;138;p8"/>
          <p:cNvGrpSpPr/>
          <p:nvPr/>
        </p:nvGrpSpPr>
        <p:grpSpPr>
          <a:xfrm>
            <a:off x="-158240" y="-384437"/>
            <a:ext cx="1266008" cy="1778904"/>
            <a:chOff x="8536310" y="1682288"/>
            <a:chExt cx="1266008" cy="1778904"/>
          </a:xfrm>
        </p:grpSpPr>
        <p:sp>
          <p:nvSpPr>
            <p:cNvPr id="139" name="Google Shape;139;p8"/>
            <p:cNvSpPr/>
            <p:nvPr/>
          </p:nvSpPr>
          <p:spPr>
            <a:xfrm rot="10800000">
              <a:off x="8714994" y="1682288"/>
              <a:ext cx="1087324" cy="1087430"/>
            </a:xfrm>
            <a:custGeom>
              <a:avLst/>
              <a:gdLst/>
              <a:ahLst/>
              <a:cxnLst/>
              <a:rect l="l" t="t" r="r" b="b"/>
              <a:pathLst>
                <a:path w="10251" h="10252" extrusionOk="0">
                  <a:moveTo>
                    <a:pt x="5130" y="2017"/>
                  </a:moveTo>
                  <a:cubicBezTo>
                    <a:pt x="6843" y="2017"/>
                    <a:pt x="8235" y="3409"/>
                    <a:pt x="8235" y="5122"/>
                  </a:cubicBezTo>
                  <a:cubicBezTo>
                    <a:pt x="8235" y="6843"/>
                    <a:pt x="6843" y="8235"/>
                    <a:pt x="5130" y="8235"/>
                  </a:cubicBezTo>
                  <a:cubicBezTo>
                    <a:pt x="3408" y="8235"/>
                    <a:pt x="2017" y="6843"/>
                    <a:pt x="2017" y="5122"/>
                  </a:cubicBezTo>
                  <a:cubicBezTo>
                    <a:pt x="2017" y="3409"/>
                    <a:pt x="3408" y="2017"/>
                    <a:pt x="5130" y="2017"/>
                  </a:cubicBezTo>
                  <a:close/>
                  <a:moveTo>
                    <a:pt x="4693" y="1"/>
                  </a:moveTo>
                  <a:lnTo>
                    <a:pt x="4506" y="1178"/>
                  </a:lnTo>
                  <a:cubicBezTo>
                    <a:pt x="4229" y="1223"/>
                    <a:pt x="3952" y="1294"/>
                    <a:pt x="3694" y="1393"/>
                  </a:cubicBezTo>
                  <a:lnTo>
                    <a:pt x="2944" y="465"/>
                  </a:lnTo>
                  <a:lnTo>
                    <a:pt x="2186" y="902"/>
                  </a:lnTo>
                  <a:lnTo>
                    <a:pt x="2623" y="2017"/>
                  </a:lnTo>
                  <a:cubicBezTo>
                    <a:pt x="2400" y="2195"/>
                    <a:pt x="2195" y="2392"/>
                    <a:pt x="2017" y="2615"/>
                  </a:cubicBezTo>
                  <a:lnTo>
                    <a:pt x="910" y="2186"/>
                  </a:lnTo>
                  <a:lnTo>
                    <a:pt x="473" y="2945"/>
                  </a:lnTo>
                  <a:lnTo>
                    <a:pt x="1401" y="3685"/>
                  </a:lnTo>
                  <a:cubicBezTo>
                    <a:pt x="1303" y="3944"/>
                    <a:pt x="1223" y="4220"/>
                    <a:pt x="1178" y="4506"/>
                  </a:cubicBezTo>
                  <a:lnTo>
                    <a:pt x="0" y="4684"/>
                  </a:lnTo>
                  <a:lnTo>
                    <a:pt x="0" y="5559"/>
                  </a:lnTo>
                  <a:lnTo>
                    <a:pt x="1178" y="5746"/>
                  </a:lnTo>
                  <a:cubicBezTo>
                    <a:pt x="1223" y="6031"/>
                    <a:pt x="1303" y="6299"/>
                    <a:pt x="1401" y="6567"/>
                  </a:cubicBezTo>
                  <a:lnTo>
                    <a:pt x="473" y="7307"/>
                  </a:lnTo>
                  <a:lnTo>
                    <a:pt x="910" y="8065"/>
                  </a:lnTo>
                  <a:lnTo>
                    <a:pt x="2017" y="7637"/>
                  </a:lnTo>
                  <a:cubicBezTo>
                    <a:pt x="2195" y="7851"/>
                    <a:pt x="2400" y="8057"/>
                    <a:pt x="2623" y="8235"/>
                  </a:cubicBezTo>
                  <a:lnTo>
                    <a:pt x="2186" y="9341"/>
                  </a:lnTo>
                  <a:lnTo>
                    <a:pt x="2944" y="9778"/>
                  </a:lnTo>
                  <a:lnTo>
                    <a:pt x="3694" y="8850"/>
                  </a:lnTo>
                  <a:cubicBezTo>
                    <a:pt x="3952" y="8958"/>
                    <a:pt x="4229" y="9029"/>
                    <a:pt x="4506" y="9074"/>
                  </a:cubicBezTo>
                  <a:lnTo>
                    <a:pt x="4693" y="10251"/>
                  </a:lnTo>
                  <a:lnTo>
                    <a:pt x="5567" y="10251"/>
                  </a:lnTo>
                  <a:lnTo>
                    <a:pt x="5746" y="9074"/>
                  </a:lnTo>
                  <a:cubicBezTo>
                    <a:pt x="6031" y="9029"/>
                    <a:pt x="6308" y="8958"/>
                    <a:pt x="6566" y="8850"/>
                  </a:cubicBezTo>
                  <a:lnTo>
                    <a:pt x="7316" y="9778"/>
                  </a:lnTo>
                  <a:lnTo>
                    <a:pt x="8065" y="9341"/>
                  </a:lnTo>
                  <a:lnTo>
                    <a:pt x="7637" y="8235"/>
                  </a:lnTo>
                  <a:cubicBezTo>
                    <a:pt x="7860" y="8057"/>
                    <a:pt x="8056" y="7851"/>
                    <a:pt x="8235" y="7637"/>
                  </a:cubicBezTo>
                  <a:lnTo>
                    <a:pt x="9350" y="8065"/>
                  </a:lnTo>
                  <a:lnTo>
                    <a:pt x="9787" y="7307"/>
                  </a:lnTo>
                  <a:lnTo>
                    <a:pt x="8859" y="6567"/>
                  </a:lnTo>
                  <a:cubicBezTo>
                    <a:pt x="8957" y="6299"/>
                    <a:pt x="9037" y="6031"/>
                    <a:pt x="9082" y="5746"/>
                  </a:cubicBezTo>
                  <a:lnTo>
                    <a:pt x="10251" y="5559"/>
                  </a:lnTo>
                  <a:lnTo>
                    <a:pt x="10251" y="4684"/>
                  </a:lnTo>
                  <a:lnTo>
                    <a:pt x="9082" y="4506"/>
                  </a:lnTo>
                  <a:cubicBezTo>
                    <a:pt x="9037" y="4220"/>
                    <a:pt x="8957" y="3944"/>
                    <a:pt x="8859" y="3685"/>
                  </a:cubicBezTo>
                  <a:lnTo>
                    <a:pt x="9787" y="2945"/>
                  </a:lnTo>
                  <a:lnTo>
                    <a:pt x="9350" y="2186"/>
                  </a:lnTo>
                  <a:lnTo>
                    <a:pt x="8235" y="2615"/>
                  </a:lnTo>
                  <a:cubicBezTo>
                    <a:pt x="8056" y="2392"/>
                    <a:pt x="7860" y="2195"/>
                    <a:pt x="7637" y="2017"/>
                  </a:cubicBezTo>
                  <a:lnTo>
                    <a:pt x="8065" y="902"/>
                  </a:lnTo>
                  <a:lnTo>
                    <a:pt x="7316" y="465"/>
                  </a:lnTo>
                  <a:lnTo>
                    <a:pt x="6566" y="1393"/>
                  </a:lnTo>
                  <a:cubicBezTo>
                    <a:pt x="6308" y="1294"/>
                    <a:pt x="6031" y="1223"/>
                    <a:pt x="5746" y="1178"/>
                  </a:cubicBezTo>
                  <a:lnTo>
                    <a:pt x="55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 rot="10800000">
              <a:off x="8536310" y="2729512"/>
              <a:ext cx="731489" cy="731679"/>
            </a:xfrm>
            <a:custGeom>
              <a:avLst/>
              <a:gdLst/>
              <a:ahLst/>
              <a:cxnLst/>
              <a:rect l="l" t="t" r="r" b="b"/>
              <a:pathLst>
                <a:path w="4711" h="4712" extrusionOk="0">
                  <a:moveTo>
                    <a:pt x="2355" y="929"/>
                  </a:moveTo>
                  <a:cubicBezTo>
                    <a:pt x="3149" y="929"/>
                    <a:pt x="3792" y="1562"/>
                    <a:pt x="3792" y="2356"/>
                  </a:cubicBezTo>
                  <a:cubicBezTo>
                    <a:pt x="3792" y="3141"/>
                    <a:pt x="3149" y="3783"/>
                    <a:pt x="2355" y="3783"/>
                  </a:cubicBezTo>
                  <a:cubicBezTo>
                    <a:pt x="1570" y="3783"/>
                    <a:pt x="928" y="3141"/>
                    <a:pt x="928" y="2356"/>
                  </a:cubicBezTo>
                  <a:cubicBezTo>
                    <a:pt x="928" y="1562"/>
                    <a:pt x="1570" y="929"/>
                    <a:pt x="2355" y="929"/>
                  </a:cubicBezTo>
                  <a:close/>
                  <a:moveTo>
                    <a:pt x="2159" y="1"/>
                  </a:moveTo>
                  <a:lnTo>
                    <a:pt x="2070" y="536"/>
                  </a:lnTo>
                  <a:cubicBezTo>
                    <a:pt x="1945" y="563"/>
                    <a:pt x="1820" y="598"/>
                    <a:pt x="1695" y="643"/>
                  </a:cubicBezTo>
                  <a:lnTo>
                    <a:pt x="1356" y="215"/>
                  </a:lnTo>
                  <a:lnTo>
                    <a:pt x="1008" y="411"/>
                  </a:lnTo>
                  <a:lnTo>
                    <a:pt x="1205" y="929"/>
                  </a:lnTo>
                  <a:cubicBezTo>
                    <a:pt x="1106" y="1009"/>
                    <a:pt x="1008" y="1098"/>
                    <a:pt x="928" y="1205"/>
                  </a:cubicBezTo>
                  <a:lnTo>
                    <a:pt x="420" y="1000"/>
                  </a:lnTo>
                  <a:lnTo>
                    <a:pt x="214" y="1348"/>
                  </a:lnTo>
                  <a:lnTo>
                    <a:pt x="643" y="1696"/>
                  </a:lnTo>
                  <a:cubicBezTo>
                    <a:pt x="598" y="1812"/>
                    <a:pt x="562" y="1937"/>
                    <a:pt x="544" y="2070"/>
                  </a:cubicBezTo>
                  <a:lnTo>
                    <a:pt x="0" y="2151"/>
                  </a:lnTo>
                  <a:lnTo>
                    <a:pt x="0" y="2552"/>
                  </a:lnTo>
                  <a:lnTo>
                    <a:pt x="544" y="2641"/>
                  </a:lnTo>
                  <a:cubicBezTo>
                    <a:pt x="562" y="2766"/>
                    <a:pt x="598" y="2900"/>
                    <a:pt x="643" y="3016"/>
                  </a:cubicBezTo>
                  <a:lnTo>
                    <a:pt x="214" y="3355"/>
                  </a:lnTo>
                  <a:lnTo>
                    <a:pt x="420" y="3703"/>
                  </a:lnTo>
                  <a:lnTo>
                    <a:pt x="928" y="3507"/>
                  </a:lnTo>
                  <a:cubicBezTo>
                    <a:pt x="1008" y="3614"/>
                    <a:pt x="1106" y="3703"/>
                    <a:pt x="1205" y="3783"/>
                  </a:cubicBezTo>
                  <a:lnTo>
                    <a:pt x="1008" y="4292"/>
                  </a:lnTo>
                  <a:lnTo>
                    <a:pt x="1356" y="4497"/>
                  </a:lnTo>
                  <a:lnTo>
                    <a:pt x="1695" y="4069"/>
                  </a:lnTo>
                  <a:cubicBezTo>
                    <a:pt x="1820" y="4113"/>
                    <a:pt x="1945" y="4149"/>
                    <a:pt x="2070" y="4167"/>
                  </a:cubicBezTo>
                  <a:lnTo>
                    <a:pt x="2159" y="4711"/>
                  </a:lnTo>
                  <a:lnTo>
                    <a:pt x="2561" y="4711"/>
                  </a:lnTo>
                  <a:lnTo>
                    <a:pt x="2641" y="4167"/>
                  </a:lnTo>
                  <a:cubicBezTo>
                    <a:pt x="2775" y="4149"/>
                    <a:pt x="2900" y="4113"/>
                    <a:pt x="3016" y="4069"/>
                  </a:cubicBezTo>
                  <a:lnTo>
                    <a:pt x="3364" y="4497"/>
                  </a:lnTo>
                  <a:lnTo>
                    <a:pt x="3711" y="4292"/>
                  </a:lnTo>
                  <a:lnTo>
                    <a:pt x="3515" y="3783"/>
                  </a:lnTo>
                  <a:cubicBezTo>
                    <a:pt x="3613" y="3703"/>
                    <a:pt x="3703" y="3614"/>
                    <a:pt x="3792" y="3507"/>
                  </a:cubicBezTo>
                  <a:lnTo>
                    <a:pt x="4300" y="3703"/>
                  </a:lnTo>
                  <a:lnTo>
                    <a:pt x="4496" y="3355"/>
                  </a:lnTo>
                  <a:lnTo>
                    <a:pt x="4077" y="3016"/>
                  </a:lnTo>
                  <a:cubicBezTo>
                    <a:pt x="4122" y="2900"/>
                    <a:pt x="4157" y="2766"/>
                    <a:pt x="4175" y="2641"/>
                  </a:cubicBezTo>
                  <a:lnTo>
                    <a:pt x="4711" y="2552"/>
                  </a:lnTo>
                  <a:lnTo>
                    <a:pt x="4711" y="2151"/>
                  </a:lnTo>
                  <a:lnTo>
                    <a:pt x="4175" y="2070"/>
                  </a:lnTo>
                  <a:cubicBezTo>
                    <a:pt x="4157" y="1937"/>
                    <a:pt x="4122" y="1812"/>
                    <a:pt x="4077" y="1696"/>
                  </a:cubicBezTo>
                  <a:lnTo>
                    <a:pt x="4496" y="1348"/>
                  </a:lnTo>
                  <a:lnTo>
                    <a:pt x="4300" y="1000"/>
                  </a:lnTo>
                  <a:lnTo>
                    <a:pt x="3792" y="1205"/>
                  </a:lnTo>
                  <a:cubicBezTo>
                    <a:pt x="3703" y="1098"/>
                    <a:pt x="3613" y="1009"/>
                    <a:pt x="3515" y="929"/>
                  </a:cubicBezTo>
                  <a:lnTo>
                    <a:pt x="3711" y="411"/>
                  </a:lnTo>
                  <a:lnTo>
                    <a:pt x="3364" y="215"/>
                  </a:lnTo>
                  <a:lnTo>
                    <a:pt x="3016" y="643"/>
                  </a:lnTo>
                  <a:cubicBezTo>
                    <a:pt x="2900" y="598"/>
                    <a:pt x="2775" y="563"/>
                    <a:pt x="2641" y="536"/>
                  </a:cubicBezTo>
                  <a:lnTo>
                    <a:pt x="25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8"/>
          <p:cNvGrpSpPr/>
          <p:nvPr/>
        </p:nvGrpSpPr>
        <p:grpSpPr>
          <a:xfrm>
            <a:off x="3379311" y="97486"/>
            <a:ext cx="9375082" cy="5422033"/>
            <a:chOff x="3379311" y="97486"/>
            <a:chExt cx="9375082" cy="5422033"/>
          </a:xfrm>
        </p:grpSpPr>
        <p:grpSp>
          <p:nvGrpSpPr>
            <p:cNvPr id="142" name="Google Shape;142;p8"/>
            <p:cNvGrpSpPr/>
            <p:nvPr/>
          </p:nvGrpSpPr>
          <p:grpSpPr>
            <a:xfrm flipH="1">
              <a:off x="7654812" y="97486"/>
              <a:ext cx="1394075" cy="535357"/>
              <a:chOff x="7247818" y="1391030"/>
              <a:chExt cx="1023926" cy="392692"/>
            </a:xfrm>
          </p:grpSpPr>
          <p:sp>
            <p:nvSpPr>
              <p:cNvPr id="143" name="Google Shape;143;p8"/>
              <p:cNvSpPr/>
              <p:nvPr/>
            </p:nvSpPr>
            <p:spPr>
              <a:xfrm>
                <a:off x="7615631" y="1741474"/>
                <a:ext cx="656113" cy="42248"/>
              </a:xfrm>
              <a:custGeom>
                <a:avLst/>
                <a:gdLst/>
                <a:ahLst/>
                <a:cxnLst/>
                <a:rect l="l" t="t" r="r" b="b"/>
                <a:pathLst>
                  <a:path w="7066" h="455" extrusionOk="0">
                    <a:moveTo>
                      <a:pt x="232" y="0"/>
                    </a:moveTo>
                    <a:cubicBezTo>
                      <a:pt x="107" y="0"/>
                      <a:pt x="0" y="98"/>
                      <a:pt x="0" y="223"/>
                    </a:cubicBezTo>
                    <a:cubicBezTo>
                      <a:pt x="0" y="357"/>
                      <a:pt x="107" y="455"/>
                      <a:pt x="232" y="455"/>
                    </a:cubicBezTo>
                    <a:cubicBezTo>
                      <a:pt x="357" y="455"/>
                      <a:pt x="464" y="357"/>
                      <a:pt x="464" y="223"/>
                    </a:cubicBezTo>
                    <a:cubicBezTo>
                      <a:pt x="464" y="98"/>
                      <a:pt x="357" y="0"/>
                      <a:pt x="232" y="0"/>
                    </a:cubicBezTo>
                    <a:close/>
                    <a:moveTo>
                      <a:pt x="1552" y="0"/>
                    </a:moveTo>
                    <a:cubicBezTo>
                      <a:pt x="1428" y="0"/>
                      <a:pt x="1329" y="98"/>
                      <a:pt x="1329" y="223"/>
                    </a:cubicBezTo>
                    <a:cubicBezTo>
                      <a:pt x="1329" y="357"/>
                      <a:pt x="1428" y="455"/>
                      <a:pt x="1552" y="455"/>
                    </a:cubicBezTo>
                    <a:cubicBezTo>
                      <a:pt x="1686" y="455"/>
                      <a:pt x="1784" y="357"/>
                      <a:pt x="1784" y="223"/>
                    </a:cubicBezTo>
                    <a:cubicBezTo>
                      <a:pt x="1784" y="98"/>
                      <a:pt x="1686" y="0"/>
                      <a:pt x="1552" y="0"/>
                    </a:cubicBezTo>
                    <a:close/>
                    <a:moveTo>
                      <a:pt x="2873" y="0"/>
                    </a:moveTo>
                    <a:cubicBezTo>
                      <a:pt x="2748" y="0"/>
                      <a:pt x="2650" y="98"/>
                      <a:pt x="2650" y="223"/>
                    </a:cubicBezTo>
                    <a:cubicBezTo>
                      <a:pt x="2650" y="357"/>
                      <a:pt x="2748" y="455"/>
                      <a:pt x="2873" y="455"/>
                    </a:cubicBezTo>
                    <a:cubicBezTo>
                      <a:pt x="3007" y="455"/>
                      <a:pt x="3105" y="357"/>
                      <a:pt x="3105" y="223"/>
                    </a:cubicBezTo>
                    <a:cubicBezTo>
                      <a:pt x="3105" y="98"/>
                      <a:pt x="3007" y="0"/>
                      <a:pt x="2873" y="0"/>
                    </a:cubicBezTo>
                    <a:close/>
                    <a:moveTo>
                      <a:pt x="4202" y="0"/>
                    </a:moveTo>
                    <a:cubicBezTo>
                      <a:pt x="4068" y="0"/>
                      <a:pt x="3970" y="98"/>
                      <a:pt x="3970" y="223"/>
                    </a:cubicBezTo>
                    <a:cubicBezTo>
                      <a:pt x="3970" y="357"/>
                      <a:pt x="4068" y="455"/>
                      <a:pt x="4202" y="455"/>
                    </a:cubicBezTo>
                    <a:cubicBezTo>
                      <a:pt x="4327" y="455"/>
                      <a:pt x="4425" y="357"/>
                      <a:pt x="4425" y="223"/>
                    </a:cubicBezTo>
                    <a:cubicBezTo>
                      <a:pt x="4425" y="98"/>
                      <a:pt x="4327" y="0"/>
                      <a:pt x="4202" y="0"/>
                    </a:cubicBezTo>
                    <a:close/>
                    <a:moveTo>
                      <a:pt x="5522" y="0"/>
                    </a:moveTo>
                    <a:cubicBezTo>
                      <a:pt x="5388" y="0"/>
                      <a:pt x="5290" y="98"/>
                      <a:pt x="5290" y="223"/>
                    </a:cubicBezTo>
                    <a:cubicBezTo>
                      <a:pt x="5290" y="357"/>
                      <a:pt x="5388" y="455"/>
                      <a:pt x="5522" y="455"/>
                    </a:cubicBezTo>
                    <a:cubicBezTo>
                      <a:pt x="5647" y="455"/>
                      <a:pt x="5745" y="357"/>
                      <a:pt x="5745" y="223"/>
                    </a:cubicBezTo>
                    <a:cubicBezTo>
                      <a:pt x="5745" y="98"/>
                      <a:pt x="5647" y="0"/>
                      <a:pt x="5522" y="0"/>
                    </a:cubicBezTo>
                    <a:close/>
                    <a:moveTo>
                      <a:pt x="6843" y="0"/>
                    </a:moveTo>
                    <a:cubicBezTo>
                      <a:pt x="6718" y="0"/>
                      <a:pt x="6611" y="98"/>
                      <a:pt x="6611" y="223"/>
                    </a:cubicBezTo>
                    <a:cubicBezTo>
                      <a:pt x="6611" y="357"/>
                      <a:pt x="6718" y="455"/>
                      <a:pt x="6843" y="455"/>
                    </a:cubicBezTo>
                    <a:cubicBezTo>
                      <a:pt x="6968" y="455"/>
                      <a:pt x="7066" y="357"/>
                      <a:pt x="7066" y="223"/>
                    </a:cubicBezTo>
                    <a:cubicBezTo>
                      <a:pt x="7066" y="98"/>
                      <a:pt x="6968" y="0"/>
                      <a:pt x="68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8"/>
              <p:cNvSpPr/>
              <p:nvPr/>
            </p:nvSpPr>
            <p:spPr>
              <a:xfrm>
                <a:off x="7492965" y="1653631"/>
                <a:ext cx="778775" cy="42341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456" extrusionOk="0">
                    <a:moveTo>
                      <a:pt x="233" y="0"/>
                    </a:moveTo>
                    <a:cubicBezTo>
                      <a:pt x="108" y="0"/>
                      <a:pt x="1" y="99"/>
                      <a:pt x="1" y="232"/>
                    </a:cubicBezTo>
                    <a:cubicBezTo>
                      <a:pt x="1" y="357"/>
                      <a:pt x="108" y="455"/>
                      <a:pt x="233" y="455"/>
                    </a:cubicBezTo>
                    <a:cubicBezTo>
                      <a:pt x="358" y="455"/>
                      <a:pt x="465" y="357"/>
                      <a:pt x="465" y="232"/>
                    </a:cubicBezTo>
                    <a:cubicBezTo>
                      <a:pt x="465" y="99"/>
                      <a:pt x="358" y="0"/>
                      <a:pt x="233" y="0"/>
                    </a:cubicBezTo>
                    <a:close/>
                    <a:moveTo>
                      <a:pt x="1553" y="0"/>
                    </a:moveTo>
                    <a:cubicBezTo>
                      <a:pt x="1428" y="0"/>
                      <a:pt x="1321" y="99"/>
                      <a:pt x="1321" y="232"/>
                    </a:cubicBezTo>
                    <a:cubicBezTo>
                      <a:pt x="1321" y="357"/>
                      <a:pt x="1428" y="455"/>
                      <a:pt x="1553" y="455"/>
                    </a:cubicBezTo>
                    <a:cubicBezTo>
                      <a:pt x="1678" y="455"/>
                      <a:pt x="1785" y="357"/>
                      <a:pt x="1785" y="232"/>
                    </a:cubicBezTo>
                    <a:cubicBezTo>
                      <a:pt x="1785" y="99"/>
                      <a:pt x="1678" y="0"/>
                      <a:pt x="1553" y="0"/>
                    </a:cubicBezTo>
                    <a:close/>
                    <a:moveTo>
                      <a:pt x="2873" y="0"/>
                    </a:moveTo>
                    <a:cubicBezTo>
                      <a:pt x="2749" y="0"/>
                      <a:pt x="2650" y="99"/>
                      <a:pt x="2650" y="232"/>
                    </a:cubicBezTo>
                    <a:cubicBezTo>
                      <a:pt x="2650" y="357"/>
                      <a:pt x="2749" y="455"/>
                      <a:pt x="2873" y="455"/>
                    </a:cubicBezTo>
                    <a:cubicBezTo>
                      <a:pt x="3007" y="455"/>
                      <a:pt x="3105" y="357"/>
                      <a:pt x="3105" y="232"/>
                    </a:cubicBezTo>
                    <a:cubicBezTo>
                      <a:pt x="3105" y="99"/>
                      <a:pt x="3007" y="0"/>
                      <a:pt x="2873" y="0"/>
                    </a:cubicBezTo>
                    <a:close/>
                    <a:moveTo>
                      <a:pt x="4194" y="0"/>
                    </a:moveTo>
                    <a:cubicBezTo>
                      <a:pt x="4069" y="0"/>
                      <a:pt x="3971" y="99"/>
                      <a:pt x="3971" y="232"/>
                    </a:cubicBezTo>
                    <a:cubicBezTo>
                      <a:pt x="3971" y="357"/>
                      <a:pt x="4069" y="455"/>
                      <a:pt x="4194" y="455"/>
                    </a:cubicBezTo>
                    <a:cubicBezTo>
                      <a:pt x="4328" y="455"/>
                      <a:pt x="4426" y="357"/>
                      <a:pt x="4426" y="232"/>
                    </a:cubicBezTo>
                    <a:cubicBezTo>
                      <a:pt x="4426" y="99"/>
                      <a:pt x="4328" y="0"/>
                      <a:pt x="4194" y="0"/>
                    </a:cubicBezTo>
                    <a:close/>
                    <a:moveTo>
                      <a:pt x="5523" y="0"/>
                    </a:moveTo>
                    <a:cubicBezTo>
                      <a:pt x="5389" y="0"/>
                      <a:pt x="5291" y="99"/>
                      <a:pt x="5291" y="232"/>
                    </a:cubicBezTo>
                    <a:cubicBezTo>
                      <a:pt x="5291" y="357"/>
                      <a:pt x="5389" y="455"/>
                      <a:pt x="5523" y="455"/>
                    </a:cubicBezTo>
                    <a:cubicBezTo>
                      <a:pt x="5648" y="455"/>
                      <a:pt x="5746" y="357"/>
                      <a:pt x="5746" y="232"/>
                    </a:cubicBezTo>
                    <a:cubicBezTo>
                      <a:pt x="5746" y="99"/>
                      <a:pt x="5648" y="0"/>
                      <a:pt x="5523" y="0"/>
                    </a:cubicBezTo>
                    <a:close/>
                    <a:moveTo>
                      <a:pt x="6843" y="0"/>
                    </a:moveTo>
                    <a:cubicBezTo>
                      <a:pt x="6709" y="0"/>
                      <a:pt x="6611" y="99"/>
                      <a:pt x="6611" y="232"/>
                    </a:cubicBezTo>
                    <a:cubicBezTo>
                      <a:pt x="6611" y="357"/>
                      <a:pt x="6709" y="455"/>
                      <a:pt x="6843" y="455"/>
                    </a:cubicBezTo>
                    <a:cubicBezTo>
                      <a:pt x="6968" y="455"/>
                      <a:pt x="7066" y="357"/>
                      <a:pt x="7066" y="232"/>
                    </a:cubicBezTo>
                    <a:cubicBezTo>
                      <a:pt x="7066" y="99"/>
                      <a:pt x="6968" y="0"/>
                      <a:pt x="6843" y="0"/>
                    </a:cubicBezTo>
                    <a:close/>
                    <a:moveTo>
                      <a:pt x="8164" y="0"/>
                    </a:moveTo>
                    <a:cubicBezTo>
                      <a:pt x="8039" y="0"/>
                      <a:pt x="7932" y="99"/>
                      <a:pt x="7932" y="232"/>
                    </a:cubicBezTo>
                    <a:cubicBezTo>
                      <a:pt x="7932" y="357"/>
                      <a:pt x="8039" y="455"/>
                      <a:pt x="8164" y="455"/>
                    </a:cubicBezTo>
                    <a:cubicBezTo>
                      <a:pt x="8289" y="455"/>
                      <a:pt x="8387" y="357"/>
                      <a:pt x="8387" y="232"/>
                    </a:cubicBezTo>
                    <a:cubicBezTo>
                      <a:pt x="8387" y="99"/>
                      <a:pt x="8289" y="0"/>
                      <a:pt x="81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7370391" y="1565788"/>
                <a:ext cx="901343" cy="43176"/>
              </a:xfrm>
              <a:custGeom>
                <a:avLst/>
                <a:gdLst/>
                <a:ahLst/>
                <a:cxnLst/>
                <a:rect l="l" t="t" r="r" b="b"/>
                <a:pathLst>
                  <a:path w="9707" h="465" extrusionOk="0">
                    <a:moveTo>
                      <a:pt x="232" y="1"/>
                    </a:moveTo>
                    <a:cubicBezTo>
                      <a:pt x="108" y="1"/>
                      <a:pt x="1" y="108"/>
                      <a:pt x="1" y="233"/>
                    </a:cubicBezTo>
                    <a:cubicBezTo>
                      <a:pt x="1" y="358"/>
                      <a:pt x="108" y="465"/>
                      <a:pt x="232" y="465"/>
                    </a:cubicBezTo>
                    <a:cubicBezTo>
                      <a:pt x="357" y="465"/>
                      <a:pt x="464" y="358"/>
                      <a:pt x="464" y="233"/>
                    </a:cubicBezTo>
                    <a:cubicBezTo>
                      <a:pt x="464" y="108"/>
                      <a:pt x="357" y="1"/>
                      <a:pt x="232" y="1"/>
                    </a:cubicBezTo>
                    <a:close/>
                    <a:moveTo>
                      <a:pt x="1553" y="1"/>
                    </a:moveTo>
                    <a:cubicBezTo>
                      <a:pt x="1428" y="1"/>
                      <a:pt x="1321" y="108"/>
                      <a:pt x="1321" y="233"/>
                    </a:cubicBezTo>
                    <a:cubicBezTo>
                      <a:pt x="1321" y="358"/>
                      <a:pt x="1428" y="465"/>
                      <a:pt x="1553" y="465"/>
                    </a:cubicBezTo>
                    <a:cubicBezTo>
                      <a:pt x="1678" y="465"/>
                      <a:pt x="1785" y="358"/>
                      <a:pt x="1785" y="233"/>
                    </a:cubicBezTo>
                    <a:cubicBezTo>
                      <a:pt x="1785" y="108"/>
                      <a:pt x="1678" y="1"/>
                      <a:pt x="1553" y="1"/>
                    </a:cubicBezTo>
                    <a:close/>
                    <a:moveTo>
                      <a:pt x="2873" y="1"/>
                    </a:moveTo>
                    <a:cubicBezTo>
                      <a:pt x="2748" y="1"/>
                      <a:pt x="2641" y="108"/>
                      <a:pt x="2641" y="233"/>
                    </a:cubicBezTo>
                    <a:cubicBezTo>
                      <a:pt x="2641" y="358"/>
                      <a:pt x="2748" y="465"/>
                      <a:pt x="2873" y="465"/>
                    </a:cubicBezTo>
                    <a:cubicBezTo>
                      <a:pt x="2998" y="465"/>
                      <a:pt x="3105" y="358"/>
                      <a:pt x="3105" y="233"/>
                    </a:cubicBezTo>
                    <a:cubicBezTo>
                      <a:pt x="3105" y="108"/>
                      <a:pt x="2998" y="1"/>
                      <a:pt x="2873" y="1"/>
                    </a:cubicBezTo>
                    <a:close/>
                    <a:moveTo>
                      <a:pt x="4193" y="1"/>
                    </a:moveTo>
                    <a:cubicBezTo>
                      <a:pt x="4069" y="1"/>
                      <a:pt x="3970" y="108"/>
                      <a:pt x="3970" y="233"/>
                    </a:cubicBezTo>
                    <a:cubicBezTo>
                      <a:pt x="3970" y="358"/>
                      <a:pt x="4069" y="465"/>
                      <a:pt x="4193" y="465"/>
                    </a:cubicBezTo>
                    <a:cubicBezTo>
                      <a:pt x="4327" y="465"/>
                      <a:pt x="4425" y="358"/>
                      <a:pt x="4425" y="233"/>
                    </a:cubicBezTo>
                    <a:cubicBezTo>
                      <a:pt x="4425" y="108"/>
                      <a:pt x="4327" y="1"/>
                      <a:pt x="4193" y="1"/>
                    </a:cubicBezTo>
                    <a:close/>
                    <a:moveTo>
                      <a:pt x="5514" y="1"/>
                    </a:moveTo>
                    <a:cubicBezTo>
                      <a:pt x="5389" y="1"/>
                      <a:pt x="5291" y="108"/>
                      <a:pt x="5291" y="233"/>
                    </a:cubicBezTo>
                    <a:cubicBezTo>
                      <a:pt x="5291" y="358"/>
                      <a:pt x="5389" y="465"/>
                      <a:pt x="5514" y="465"/>
                    </a:cubicBezTo>
                    <a:cubicBezTo>
                      <a:pt x="5648" y="465"/>
                      <a:pt x="5746" y="358"/>
                      <a:pt x="5746" y="233"/>
                    </a:cubicBezTo>
                    <a:cubicBezTo>
                      <a:pt x="5746" y="108"/>
                      <a:pt x="5648" y="1"/>
                      <a:pt x="5514" y="1"/>
                    </a:cubicBezTo>
                    <a:close/>
                    <a:moveTo>
                      <a:pt x="6843" y="1"/>
                    </a:moveTo>
                    <a:cubicBezTo>
                      <a:pt x="6709" y="1"/>
                      <a:pt x="6611" y="108"/>
                      <a:pt x="6611" y="233"/>
                    </a:cubicBezTo>
                    <a:cubicBezTo>
                      <a:pt x="6611" y="358"/>
                      <a:pt x="6709" y="465"/>
                      <a:pt x="6843" y="465"/>
                    </a:cubicBezTo>
                    <a:cubicBezTo>
                      <a:pt x="6968" y="465"/>
                      <a:pt x="7066" y="358"/>
                      <a:pt x="7066" y="233"/>
                    </a:cubicBezTo>
                    <a:cubicBezTo>
                      <a:pt x="7066" y="108"/>
                      <a:pt x="6968" y="1"/>
                      <a:pt x="6843" y="1"/>
                    </a:cubicBezTo>
                    <a:close/>
                    <a:moveTo>
                      <a:pt x="8163" y="1"/>
                    </a:moveTo>
                    <a:cubicBezTo>
                      <a:pt x="8029" y="1"/>
                      <a:pt x="7931" y="108"/>
                      <a:pt x="7931" y="233"/>
                    </a:cubicBezTo>
                    <a:cubicBezTo>
                      <a:pt x="7931" y="358"/>
                      <a:pt x="8029" y="465"/>
                      <a:pt x="8163" y="465"/>
                    </a:cubicBezTo>
                    <a:cubicBezTo>
                      <a:pt x="8288" y="465"/>
                      <a:pt x="8386" y="358"/>
                      <a:pt x="8386" y="233"/>
                    </a:cubicBezTo>
                    <a:cubicBezTo>
                      <a:pt x="8386" y="108"/>
                      <a:pt x="8288" y="1"/>
                      <a:pt x="8163" y="1"/>
                    </a:cubicBezTo>
                    <a:close/>
                    <a:moveTo>
                      <a:pt x="9484" y="1"/>
                    </a:moveTo>
                    <a:cubicBezTo>
                      <a:pt x="9359" y="1"/>
                      <a:pt x="9252" y="108"/>
                      <a:pt x="9252" y="233"/>
                    </a:cubicBezTo>
                    <a:cubicBezTo>
                      <a:pt x="9252" y="358"/>
                      <a:pt x="9359" y="465"/>
                      <a:pt x="9484" y="465"/>
                    </a:cubicBezTo>
                    <a:cubicBezTo>
                      <a:pt x="9609" y="465"/>
                      <a:pt x="9707" y="358"/>
                      <a:pt x="9707" y="233"/>
                    </a:cubicBezTo>
                    <a:cubicBezTo>
                      <a:pt x="9707" y="108"/>
                      <a:pt x="9609" y="1"/>
                      <a:pt x="94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8"/>
              <p:cNvSpPr/>
              <p:nvPr/>
            </p:nvSpPr>
            <p:spPr>
              <a:xfrm>
                <a:off x="7370391" y="1478873"/>
                <a:ext cx="778775" cy="42341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456" extrusionOk="0">
                    <a:moveTo>
                      <a:pt x="232" y="0"/>
                    </a:moveTo>
                    <a:cubicBezTo>
                      <a:pt x="108" y="0"/>
                      <a:pt x="1" y="98"/>
                      <a:pt x="1" y="223"/>
                    </a:cubicBezTo>
                    <a:cubicBezTo>
                      <a:pt x="1" y="357"/>
                      <a:pt x="108" y="455"/>
                      <a:pt x="232" y="455"/>
                    </a:cubicBezTo>
                    <a:cubicBezTo>
                      <a:pt x="357" y="455"/>
                      <a:pt x="464" y="357"/>
                      <a:pt x="464" y="223"/>
                    </a:cubicBezTo>
                    <a:cubicBezTo>
                      <a:pt x="464" y="98"/>
                      <a:pt x="357" y="0"/>
                      <a:pt x="232" y="0"/>
                    </a:cubicBezTo>
                    <a:close/>
                    <a:moveTo>
                      <a:pt x="1553" y="0"/>
                    </a:moveTo>
                    <a:cubicBezTo>
                      <a:pt x="1428" y="0"/>
                      <a:pt x="1321" y="98"/>
                      <a:pt x="1321" y="223"/>
                    </a:cubicBezTo>
                    <a:cubicBezTo>
                      <a:pt x="1321" y="357"/>
                      <a:pt x="1428" y="455"/>
                      <a:pt x="1553" y="455"/>
                    </a:cubicBezTo>
                    <a:cubicBezTo>
                      <a:pt x="1678" y="455"/>
                      <a:pt x="1785" y="357"/>
                      <a:pt x="1785" y="223"/>
                    </a:cubicBezTo>
                    <a:cubicBezTo>
                      <a:pt x="1785" y="98"/>
                      <a:pt x="1678" y="0"/>
                      <a:pt x="1553" y="0"/>
                    </a:cubicBezTo>
                    <a:close/>
                    <a:moveTo>
                      <a:pt x="2873" y="0"/>
                    </a:moveTo>
                    <a:cubicBezTo>
                      <a:pt x="2748" y="0"/>
                      <a:pt x="2641" y="98"/>
                      <a:pt x="2641" y="223"/>
                    </a:cubicBezTo>
                    <a:cubicBezTo>
                      <a:pt x="2641" y="357"/>
                      <a:pt x="2748" y="455"/>
                      <a:pt x="2873" y="455"/>
                    </a:cubicBezTo>
                    <a:cubicBezTo>
                      <a:pt x="2998" y="455"/>
                      <a:pt x="3105" y="357"/>
                      <a:pt x="3105" y="223"/>
                    </a:cubicBezTo>
                    <a:cubicBezTo>
                      <a:pt x="3105" y="98"/>
                      <a:pt x="2998" y="0"/>
                      <a:pt x="2873" y="0"/>
                    </a:cubicBezTo>
                    <a:close/>
                    <a:moveTo>
                      <a:pt x="4193" y="0"/>
                    </a:moveTo>
                    <a:cubicBezTo>
                      <a:pt x="4069" y="0"/>
                      <a:pt x="3970" y="98"/>
                      <a:pt x="3970" y="223"/>
                    </a:cubicBezTo>
                    <a:cubicBezTo>
                      <a:pt x="3970" y="357"/>
                      <a:pt x="4069" y="455"/>
                      <a:pt x="4193" y="455"/>
                    </a:cubicBezTo>
                    <a:cubicBezTo>
                      <a:pt x="4327" y="455"/>
                      <a:pt x="4425" y="357"/>
                      <a:pt x="4425" y="223"/>
                    </a:cubicBezTo>
                    <a:cubicBezTo>
                      <a:pt x="4425" y="98"/>
                      <a:pt x="4327" y="0"/>
                      <a:pt x="4193" y="0"/>
                    </a:cubicBezTo>
                    <a:close/>
                    <a:moveTo>
                      <a:pt x="5514" y="0"/>
                    </a:moveTo>
                    <a:cubicBezTo>
                      <a:pt x="5389" y="0"/>
                      <a:pt x="5291" y="98"/>
                      <a:pt x="5291" y="223"/>
                    </a:cubicBezTo>
                    <a:cubicBezTo>
                      <a:pt x="5291" y="357"/>
                      <a:pt x="5389" y="455"/>
                      <a:pt x="5514" y="455"/>
                    </a:cubicBezTo>
                    <a:cubicBezTo>
                      <a:pt x="5648" y="455"/>
                      <a:pt x="5746" y="357"/>
                      <a:pt x="5746" y="223"/>
                    </a:cubicBezTo>
                    <a:cubicBezTo>
                      <a:pt x="5746" y="98"/>
                      <a:pt x="5648" y="0"/>
                      <a:pt x="5514" y="0"/>
                    </a:cubicBezTo>
                    <a:close/>
                    <a:moveTo>
                      <a:pt x="6843" y="0"/>
                    </a:moveTo>
                    <a:cubicBezTo>
                      <a:pt x="6709" y="0"/>
                      <a:pt x="6611" y="98"/>
                      <a:pt x="6611" y="223"/>
                    </a:cubicBezTo>
                    <a:cubicBezTo>
                      <a:pt x="6611" y="357"/>
                      <a:pt x="6709" y="455"/>
                      <a:pt x="6843" y="455"/>
                    </a:cubicBezTo>
                    <a:cubicBezTo>
                      <a:pt x="6968" y="455"/>
                      <a:pt x="7066" y="357"/>
                      <a:pt x="7066" y="223"/>
                    </a:cubicBezTo>
                    <a:cubicBezTo>
                      <a:pt x="7066" y="98"/>
                      <a:pt x="6968" y="0"/>
                      <a:pt x="6843" y="0"/>
                    </a:cubicBezTo>
                    <a:close/>
                    <a:moveTo>
                      <a:pt x="8163" y="0"/>
                    </a:moveTo>
                    <a:cubicBezTo>
                      <a:pt x="8029" y="0"/>
                      <a:pt x="7931" y="98"/>
                      <a:pt x="7931" y="223"/>
                    </a:cubicBezTo>
                    <a:cubicBezTo>
                      <a:pt x="7931" y="357"/>
                      <a:pt x="8029" y="455"/>
                      <a:pt x="8163" y="455"/>
                    </a:cubicBezTo>
                    <a:cubicBezTo>
                      <a:pt x="8288" y="455"/>
                      <a:pt x="8386" y="357"/>
                      <a:pt x="8386" y="223"/>
                    </a:cubicBezTo>
                    <a:cubicBezTo>
                      <a:pt x="8386" y="98"/>
                      <a:pt x="8288" y="0"/>
                      <a:pt x="8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8"/>
              <p:cNvSpPr/>
              <p:nvPr/>
            </p:nvSpPr>
            <p:spPr>
              <a:xfrm>
                <a:off x="7247818" y="1478873"/>
                <a:ext cx="44756" cy="42341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6" extrusionOk="0">
                    <a:moveTo>
                      <a:pt x="232" y="0"/>
                    </a:moveTo>
                    <a:cubicBezTo>
                      <a:pt x="170" y="0"/>
                      <a:pt x="107" y="18"/>
                      <a:pt x="72" y="63"/>
                    </a:cubicBezTo>
                    <a:cubicBezTo>
                      <a:pt x="27" y="107"/>
                      <a:pt x="0" y="170"/>
                      <a:pt x="0" y="223"/>
                    </a:cubicBezTo>
                    <a:cubicBezTo>
                      <a:pt x="0" y="286"/>
                      <a:pt x="27" y="348"/>
                      <a:pt x="72" y="393"/>
                    </a:cubicBezTo>
                    <a:cubicBezTo>
                      <a:pt x="107" y="428"/>
                      <a:pt x="170" y="455"/>
                      <a:pt x="232" y="455"/>
                    </a:cubicBezTo>
                    <a:cubicBezTo>
                      <a:pt x="295" y="455"/>
                      <a:pt x="348" y="428"/>
                      <a:pt x="393" y="393"/>
                    </a:cubicBezTo>
                    <a:cubicBezTo>
                      <a:pt x="482" y="303"/>
                      <a:pt x="482" y="152"/>
                      <a:pt x="393" y="63"/>
                    </a:cubicBezTo>
                    <a:cubicBezTo>
                      <a:pt x="348" y="18"/>
                      <a:pt x="295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7370391" y="1391030"/>
                <a:ext cx="656113" cy="43176"/>
              </a:xfrm>
              <a:custGeom>
                <a:avLst/>
                <a:gdLst/>
                <a:ahLst/>
                <a:cxnLst/>
                <a:rect l="l" t="t" r="r" b="b"/>
                <a:pathLst>
                  <a:path w="7066" h="465" extrusionOk="0">
                    <a:moveTo>
                      <a:pt x="232" y="0"/>
                    </a:moveTo>
                    <a:cubicBezTo>
                      <a:pt x="108" y="0"/>
                      <a:pt x="1" y="108"/>
                      <a:pt x="1" y="232"/>
                    </a:cubicBezTo>
                    <a:cubicBezTo>
                      <a:pt x="1" y="357"/>
                      <a:pt x="108" y="464"/>
                      <a:pt x="232" y="464"/>
                    </a:cubicBezTo>
                    <a:cubicBezTo>
                      <a:pt x="357" y="464"/>
                      <a:pt x="464" y="357"/>
                      <a:pt x="464" y="232"/>
                    </a:cubicBezTo>
                    <a:cubicBezTo>
                      <a:pt x="464" y="108"/>
                      <a:pt x="357" y="0"/>
                      <a:pt x="232" y="0"/>
                    </a:cubicBezTo>
                    <a:close/>
                    <a:moveTo>
                      <a:pt x="1553" y="0"/>
                    </a:moveTo>
                    <a:cubicBezTo>
                      <a:pt x="1428" y="0"/>
                      <a:pt x="1321" y="108"/>
                      <a:pt x="1321" y="232"/>
                    </a:cubicBezTo>
                    <a:cubicBezTo>
                      <a:pt x="1321" y="357"/>
                      <a:pt x="1428" y="464"/>
                      <a:pt x="1553" y="464"/>
                    </a:cubicBezTo>
                    <a:cubicBezTo>
                      <a:pt x="1678" y="464"/>
                      <a:pt x="1785" y="357"/>
                      <a:pt x="1785" y="232"/>
                    </a:cubicBezTo>
                    <a:cubicBezTo>
                      <a:pt x="1785" y="108"/>
                      <a:pt x="1678" y="0"/>
                      <a:pt x="1553" y="0"/>
                    </a:cubicBezTo>
                    <a:close/>
                    <a:moveTo>
                      <a:pt x="2873" y="0"/>
                    </a:moveTo>
                    <a:cubicBezTo>
                      <a:pt x="2748" y="0"/>
                      <a:pt x="2641" y="108"/>
                      <a:pt x="2641" y="232"/>
                    </a:cubicBezTo>
                    <a:cubicBezTo>
                      <a:pt x="2641" y="357"/>
                      <a:pt x="2748" y="464"/>
                      <a:pt x="2873" y="464"/>
                    </a:cubicBezTo>
                    <a:cubicBezTo>
                      <a:pt x="2998" y="464"/>
                      <a:pt x="3105" y="357"/>
                      <a:pt x="3105" y="232"/>
                    </a:cubicBezTo>
                    <a:cubicBezTo>
                      <a:pt x="3105" y="108"/>
                      <a:pt x="2998" y="0"/>
                      <a:pt x="2873" y="0"/>
                    </a:cubicBezTo>
                    <a:close/>
                    <a:moveTo>
                      <a:pt x="4193" y="0"/>
                    </a:moveTo>
                    <a:cubicBezTo>
                      <a:pt x="4069" y="0"/>
                      <a:pt x="3970" y="108"/>
                      <a:pt x="3970" y="232"/>
                    </a:cubicBezTo>
                    <a:cubicBezTo>
                      <a:pt x="3970" y="357"/>
                      <a:pt x="4069" y="464"/>
                      <a:pt x="4193" y="464"/>
                    </a:cubicBezTo>
                    <a:cubicBezTo>
                      <a:pt x="4327" y="464"/>
                      <a:pt x="4425" y="357"/>
                      <a:pt x="4425" y="232"/>
                    </a:cubicBezTo>
                    <a:cubicBezTo>
                      <a:pt x="4425" y="108"/>
                      <a:pt x="4327" y="0"/>
                      <a:pt x="4193" y="0"/>
                    </a:cubicBezTo>
                    <a:close/>
                    <a:moveTo>
                      <a:pt x="5514" y="0"/>
                    </a:moveTo>
                    <a:cubicBezTo>
                      <a:pt x="5389" y="0"/>
                      <a:pt x="5291" y="108"/>
                      <a:pt x="5291" y="232"/>
                    </a:cubicBezTo>
                    <a:cubicBezTo>
                      <a:pt x="5291" y="357"/>
                      <a:pt x="5389" y="464"/>
                      <a:pt x="5514" y="464"/>
                    </a:cubicBezTo>
                    <a:cubicBezTo>
                      <a:pt x="5648" y="464"/>
                      <a:pt x="5746" y="357"/>
                      <a:pt x="5746" y="232"/>
                    </a:cubicBezTo>
                    <a:cubicBezTo>
                      <a:pt x="5746" y="108"/>
                      <a:pt x="5648" y="0"/>
                      <a:pt x="5514" y="0"/>
                    </a:cubicBezTo>
                    <a:close/>
                    <a:moveTo>
                      <a:pt x="6843" y="0"/>
                    </a:moveTo>
                    <a:cubicBezTo>
                      <a:pt x="6709" y="0"/>
                      <a:pt x="6611" y="108"/>
                      <a:pt x="6611" y="232"/>
                    </a:cubicBezTo>
                    <a:cubicBezTo>
                      <a:pt x="6611" y="357"/>
                      <a:pt x="6709" y="464"/>
                      <a:pt x="6843" y="464"/>
                    </a:cubicBezTo>
                    <a:cubicBezTo>
                      <a:pt x="6968" y="464"/>
                      <a:pt x="7066" y="357"/>
                      <a:pt x="7066" y="232"/>
                    </a:cubicBezTo>
                    <a:cubicBezTo>
                      <a:pt x="7066" y="108"/>
                      <a:pt x="6968" y="0"/>
                      <a:pt x="68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7247818" y="1391030"/>
                <a:ext cx="44756" cy="4317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65" extrusionOk="0">
                    <a:moveTo>
                      <a:pt x="232" y="0"/>
                    </a:moveTo>
                    <a:cubicBezTo>
                      <a:pt x="170" y="0"/>
                      <a:pt x="107" y="27"/>
                      <a:pt x="72" y="72"/>
                    </a:cubicBezTo>
                    <a:cubicBezTo>
                      <a:pt x="27" y="108"/>
                      <a:pt x="0" y="170"/>
                      <a:pt x="0" y="232"/>
                    </a:cubicBezTo>
                    <a:cubicBezTo>
                      <a:pt x="0" y="295"/>
                      <a:pt x="27" y="348"/>
                      <a:pt x="72" y="393"/>
                    </a:cubicBezTo>
                    <a:cubicBezTo>
                      <a:pt x="107" y="438"/>
                      <a:pt x="170" y="464"/>
                      <a:pt x="232" y="464"/>
                    </a:cubicBezTo>
                    <a:cubicBezTo>
                      <a:pt x="295" y="464"/>
                      <a:pt x="348" y="438"/>
                      <a:pt x="393" y="393"/>
                    </a:cubicBezTo>
                    <a:cubicBezTo>
                      <a:pt x="482" y="304"/>
                      <a:pt x="482" y="152"/>
                      <a:pt x="393" y="72"/>
                    </a:cubicBezTo>
                    <a:cubicBezTo>
                      <a:pt x="348" y="27"/>
                      <a:pt x="295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8"/>
            <p:cNvGrpSpPr/>
            <p:nvPr/>
          </p:nvGrpSpPr>
          <p:grpSpPr>
            <a:xfrm>
              <a:off x="3379311" y="4309346"/>
              <a:ext cx="9375082" cy="1210174"/>
              <a:chOff x="3379311" y="4309346"/>
              <a:chExt cx="9375082" cy="1210174"/>
            </a:xfrm>
          </p:grpSpPr>
          <p:grpSp>
            <p:nvGrpSpPr>
              <p:cNvPr id="151" name="Google Shape;151;p8"/>
              <p:cNvGrpSpPr/>
              <p:nvPr/>
            </p:nvGrpSpPr>
            <p:grpSpPr>
              <a:xfrm>
                <a:off x="3424790" y="4309346"/>
                <a:ext cx="9329602" cy="1210174"/>
                <a:chOff x="1859848" y="4008665"/>
                <a:chExt cx="3610527" cy="468334"/>
              </a:xfrm>
            </p:grpSpPr>
            <p:sp>
              <p:nvSpPr>
                <p:cNvPr id="152" name="Google Shape;152;p8"/>
                <p:cNvSpPr/>
                <p:nvPr/>
              </p:nvSpPr>
              <p:spPr>
                <a:xfrm>
                  <a:off x="1859848" y="4179226"/>
                  <a:ext cx="3610527" cy="29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3" h="5140" extrusionOk="0">
                      <a:moveTo>
                        <a:pt x="35015" y="1"/>
                      </a:moveTo>
                      <a:lnTo>
                        <a:pt x="32767" y="2249"/>
                      </a:lnTo>
                      <a:lnTo>
                        <a:pt x="0" y="2249"/>
                      </a:lnTo>
                      <a:lnTo>
                        <a:pt x="0" y="2311"/>
                      </a:lnTo>
                      <a:lnTo>
                        <a:pt x="32794" y="2311"/>
                      </a:lnTo>
                      <a:lnTo>
                        <a:pt x="35042" y="63"/>
                      </a:lnTo>
                      <a:lnTo>
                        <a:pt x="44864" y="63"/>
                      </a:lnTo>
                      <a:lnTo>
                        <a:pt x="49940" y="5139"/>
                      </a:lnTo>
                      <a:lnTo>
                        <a:pt x="62323" y="5139"/>
                      </a:lnTo>
                      <a:lnTo>
                        <a:pt x="62323" y="5068"/>
                      </a:lnTo>
                      <a:lnTo>
                        <a:pt x="49967" y="5068"/>
                      </a:lnTo>
                      <a:lnTo>
                        <a:pt x="4489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8"/>
                <p:cNvSpPr/>
                <p:nvPr/>
              </p:nvSpPr>
              <p:spPr>
                <a:xfrm>
                  <a:off x="1859848" y="4136354"/>
                  <a:ext cx="3610527" cy="2977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3" h="5139" extrusionOk="0">
                      <a:moveTo>
                        <a:pt x="44891" y="0"/>
                      </a:moveTo>
                      <a:lnTo>
                        <a:pt x="35015" y="9"/>
                      </a:lnTo>
                      <a:lnTo>
                        <a:pt x="32767" y="2257"/>
                      </a:lnTo>
                      <a:lnTo>
                        <a:pt x="0" y="2257"/>
                      </a:lnTo>
                      <a:lnTo>
                        <a:pt x="0" y="2320"/>
                      </a:lnTo>
                      <a:lnTo>
                        <a:pt x="32794" y="2320"/>
                      </a:lnTo>
                      <a:lnTo>
                        <a:pt x="35042" y="72"/>
                      </a:lnTo>
                      <a:lnTo>
                        <a:pt x="44864" y="72"/>
                      </a:lnTo>
                      <a:lnTo>
                        <a:pt x="49940" y="5139"/>
                      </a:lnTo>
                      <a:lnTo>
                        <a:pt x="62323" y="5139"/>
                      </a:lnTo>
                      <a:lnTo>
                        <a:pt x="62323" y="5076"/>
                      </a:lnTo>
                      <a:lnTo>
                        <a:pt x="49967" y="5076"/>
                      </a:lnTo>
                      <a:lnTo>
                        <a:pt x="4489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8"/>
                <p:cNvSpPr/>
                <p:nvPr/>
              </p:nvSpPr>
              <p:spPr>
                <a:xfrm>
                  <a:off x="1859848" y="4093946"/>
                  <a:ext cx="3610527" cy="29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3" h="5140" extrusionOk="0">
                      <a:moveTo>
                        <a:pt x="35015" y="1"/>
                      </a:moveTo>
                      <a:lnTo>
                        <a:pt x="32767" y="2249"/>
                      </a:lnTo>
                      <a:lnTo>
                        <a:pt x="0" y="2249"/>
                      </a:lnTo>
                      <a:lnTo>
                        <a:pt x="0" y="2320"/>
                      </a:lnTo>
                      <a:lnTo>
                        <a:pt x="32794" y="2320"/>
                      </a:lnTo>
                      <a:lnTo>
                        <a:pt x="35042" y="63"/>
                      </a:lnTo>
                      <a:lnTo>
                        <a:pt x="44864" y="63"/>
                      </a:lnTo>
                      <a:lnTo>
                        <a:pt x="49940" y="5139"/>
                      </a:lnTo>
                      <a:lnTo>
                        <a:pt x="62323" y="5139"/>
                      </a:lnTo>
                      <a:lnTo>
                        <a:pt x="62323" y="5077"/>
                      </a:lnTo>
                      <a:lnTo>
                        <a:pt x="49967" y="5077"/>
                      </a:lnTo>
                      <a:lnTo>
                        <a:pt x="4489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8"/>
                <p:cNvSpPr/>
                <p:nvPr/>
              </p:nvSpPr>
              <p:spPr>
                <a:xfrm>
                  <a:off x="1859848" y="4051595"/>
                  <a:ext cx="3610527" cy="297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3" h="5130" extrusionOk="0">
                      <a:moveTo>
                        <a:pt x="35015" y="0"/>
                      </a:moveTo>
                      <a:lnTo>
                        <a:pt x="32767" y="2248"/>
                      </a:lnTo>
                      <a:lnTo>
                        <a:pt x="0" y="2248"/>
                      </a:lnTo>
                      <a:lnTo>
                        <a:pt x="0" y="2311"/>
                      </a:lnTo>
                      <a:lnTo>
                        <a:pt x="32794" y="2311"/>
                      </a:lnTo>
                      <a:lnTo>
                        <a:pt x="35042" y="63"/>
                      </a:lnTo>
                      <a:lnTo>
                        <a:pt x="44864" y="63"/>
                      </a:lnTo>
                      <a:lnTo>
                        <a:pt x="49940" y="5130"/>
                      </a:lnTo>
                      <a:lnTo>
                        <a:pt x="62323" y="5130"/>
                      </a:lnTo>
                      <a:lnTo>
                        <a:pt x="62323" y="5067"/>
                      </a:lnTo>
                      <a:lnTo>
                        <a:pt x="49967" y="5067"/>
                      </a:lnTo>
                      <a:lnTo>
                        <a:pt x="4489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8"/>
                <p:cNvSpPr/>
                <p:nvPr/>
              </p:nvSpPr>
              <p:spPr>
                <a:xfrm>
                  <a:off x="1859848" y="4008665"/>
                  <a:ext cx="3610527" cy="29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23" h="5140" extrusionOk="0">
                      <a:moveTo>
                        <a:pt x="35015" y="1"/>
                      </a:moveTo>
                      <a:lnTo>
                        <a:pt x="32767" y="2258"/>
                      </a:lnTo>
                      <a:lnTo>
                        <a:pt x="0" y="2258"/>
                      </a:lnTo>
                      <a:lnTo>
                        <a:pt x="0" y="2320"/>
                      </a:lnTo>
                      <a:lnTo>
                        <a:pt x="32794" y="2320"/>
                      </a:lnTo>
                      <a:lnTo>
                        <a:pt x="35042" y="72"/>
                      </a:lnTo>
                      <a:lnTo>
                        <a:pt x="44864" y="72"/>
                      </a:lnTo>
                      <a:lnTo>
                        <a:pt x="49940" y="5139"/>
                      </a:lnTo>
                      <a:lnTo>
                        <a:pt x="62323" y="5139"/>
                      </a:lnTo>
                      <a:lnTo>
                        <a:pt x="62323" y="5077"/>
                      </a:lnTo>
                      <a:lnTo>
                        <a:pt x="49967" y="5077"/>
                      </a:lnTo>
                      <a:lnTo>
                        <a:pt x="4489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7" name="Google Shape;157;p8"/>
              <p:cNvSpPr/>
              <p:nvPr/>
            </p:nvSpPr>
            <p:spPr>
              <a:xfrm>
                <a:off x="3379311" y="5048809"/>
                <a:ext cx="88131" cy="8813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3" y="1"/>
                    </a:moveTo>
                    <a:cubicBezTo>
                      <a:pt x="144" y="1"/>
                      <a:pt x="1" y="135"/>
                      <a:pt x="1" y="313"/>
                    </a:cubicBezTo>
                    <a:cubicBezTo>
                      <a:pt x="1" y="483"/>
                      <a:pt x="144" y="616"/>
                      <a:pt x="313" y="616"/>
                    </a:cubicBezTo>
                    <a:cubicBezTo>
                      <a:pt x="483" y="616"/>
                      <a:pt x="616" y="483"/>
                      <a:pt x="616" y="313"/>
                    </a:cubicBezTo>
                    <a:cubicBezTo>
                      <a:pt x="616" y="135"/>
                      <a:pt x="483" y="1"/>
                      <a:pt x="3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3379311" y="4938683"/>
                <a:ext cx="88131" cy="8813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3" y="1"/>
                    </a:moveTo>
                    <a:cubicBezTo>
                      <a:pt x="144" y="1"/>
                      <a:pt x="1" y="135"/>
                      <a:pt x="1" y="313"/>
                    </a:cubicBezTo>
                    <a:cubicBezTo>
                      <a:pt x="1" y="483"/>
                      <a:pt x="144" y="616"/>
                      <a:pt x="313" y="616"/>
                    </a:cubicBezTo>
                    <a:cubicBezTo>
                      <a:pt x="483" y="616"/>
                      <a:pt x="616" y="483"/>
                      <a:pt x="616" y="313"/>
                    </a:cubicBezTo>
                    <a:cubicBezTo>
                      <a:pt x="616" y="135"/>
                      <a:pt x="483" y="1"/>
                      <a:pt x="3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3379311" y="4828558"/>
                <a:ext cx="88131" cy="8813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3" y="1"/>
                    </a:moveTo>
                    <a:cubicBezTo>
                      <a:pt x="144" y="1"/>
                      <a:pt x="1" y="135"/>
                      <a:pt x="1" y="313"/>
                    </a:cubicBezTo>
                    <a:cubicBezTo>
                      <a:pt x="1" y="483"/>
                      <a:pt x="144" y="616"/>
                      <a:pt x="313" y="616"/>
                    </a:cubicBezTo>
                    <a:cubicBezTo>
                      <a:pt x="483" y="616"/>
                      <a:pt x="616" y="483"/>
                      <a:pt x="616" y="313"/>
                    </a:cubicBezTo>
                    <a:cubicBezTo>
                      <a:pt x="616" y="135"/>
                      <a:pt x="483" y="1"/>
                      <a:pt x="3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3379311" y="4718433"/>
                <a:ext cx="88131" cy="8813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3" y="1"/>
                    </a:moveTo>
                    <a:cubicBezTo>
                      <a:pt x="144" y="1"/>
                      <a:pt x="1" y="135"/>
                      <a:pt x="1" y="313"/>
                    </a:cubicBezTo>
                    <a:cubicBezTo>
                      <a:pt x="1" y="483"/>
                      <a:pt x="144" y="616"/>
                      <a:pt x="313" y="616"/>
                    </a:cubicBezTo>
                    <a:cubicBezTo>
                      <a:pt x="483" y="616"/>
                      <a:pt x="616" y="483"/>
                      <a:pt x="616" y="313"/>
                    </a:cubicBezTo>
                    <a:cubicBezTo>
                      <a:pt x="616" y="135"/>
                      <a:pt x="483" y="1"/>
                      <a:pt x="3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3379311" y="4608307"/>
                <a:ext cx="88131" cy="8813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3" y="1"/>
                    </a:moveTo>
                    <a:cubicBezTo>
                      <a:pt x="144" y="1"/>
                      <a:pt x="1" y="135"/>
                      <a:pt x="1" y="313"/>
                    </a:cubicBezTo>
                    <a:cubicBezTo>
                      <a:pt x="1" y="483"/>
                      <a:pt x="144" y="616"/>
                      <a:pt x="313" y="616"/>
                    </a:cubicBezTo>
                    <a:cubicBezTo>
                      <a:pt x="483" y="616"/>
                      <a:pt x="616" y="483"/>
                      <a:pt x="616" y="313"/>
                    </a:cubicBezTo>
                    <a:cubicBezTo>
                      <a:pt x="616" y="135"/>
                      <a:pt x="483" y="1"/>
                      <a:pt x="3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2241450" y="152025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4" name="Google Shape;164;p9"/>
          <p:cNvSpPr txBox="1">
            <a:spLocks noGrp="1"/>
          </p:cNvSpPr>
          <p:nvPr>
            <p:ph type="subTitle" idx="1"/>
          </p:nvPr>
        </p:nvSpPr>
        <p:spPr>
          <a:xfrm>
            <a:off x="2241550" y="2362050"/>
            <a:ext cx="4661100" cy="1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grpSp>
        <p:nvGrpSpPr>
          <p:cNvPr id="165" name="Google Shape;165;p9"/>
          <p:cNvGrpSpPr/>
          <p:nvPr/>
        </p:nvGrpSpPr>
        <p:grpSpPr>
          <a:xfrm>
            <a:off x="8132885" y="4098174"/>
            <a:ext cx="1087328" cy="1554067"/>
            <a:chOff x="8056685" y="4021974"/>
            <a:chExt cx="1087328" cy="1554067"/>
          </a:xfrm>
        </p:grpSpPr>
        <p:sp>
          <p:nvSpPr>
            <p:cNvPr id="166" name="Google Shape;166;p9"/>
            <p:cNvSpPr/>
            <p:nvPr/>
          </p:nvSpPr>
          <p:spPr>
            <a:xfrm>
              <a:off x="8056685" y="4488612"/>
              <a:ext cx="1087324" cy="1087430"/>
            </a:xfrm>
            <a:custGeom>
              <a:avLst/>
              <a:gdLst/>
              <a:ahLst/>
              <a:cxnLst/>
              <a:rect l="l" t="t" r="r" b="b"/>
              <a:pathLst>
                <a:path w="10251" h="10252" extrusionOk="0">
                  <a:moveTo>
                    <a:pt x="5130" y="2017"/>
                  </a:moveTo>
                  <a:cubicBezTo>
                    <a:pt x="6843" y="2017"/>
                    <a:pt x="8235" y="3409"/>
                    <a:pt x="8235" y="5122"/>
                  </a:cubicBezTo>
                  <a:cubicBezTo>
                    <a:pt x="8235" y="6843"/>
                    <a:pt x="6843" y="8235"/>
                    <a:pt x="5130" y="8235"/>
                  </a:cubicBezTo>
                  <a:cubicBezTo>
                    <a:pt x="3408" y="8235"/>
                    <a:pt x="2017" y="6843"/>
                    <a:pt x="2017" y="5122"/>
                  </a:cubicBezTo>
                  <a:cubicBezTo>
                    <a:pt x="2017" y="3409"/>
                    <a:pt x="3408" y="2017"/>
                    <a:pt x="5130" y="2017"/>
                  </a:cubicBezTo>
                  <a:close/>
                  <a:moveTo>
                    <a:pt x="4693" y="1"/>
                  </a:moveTo>
                  <a:lnTo>
                    <a:pt x="4506" y="1178"/>
                  </a:lnTo>
                  <a:cubicBezTo>
                    <a:pt x="4229" y="1223"/>
                    <a:pt x="3952" y="1294"/>
                    <a:pt x="3694" y="1393"/>
                  </a:cubicBezTo>
                  <a:lnTo>
                    <a:pt x="2944" y="465"/>
                  </a:lnTo>
                  <a:lnTo>
                    <a:pt x="2186" y="902"/>
                  </a:lnTo>
                  <a:lnTo>
                    <a:pt x="2623" y="2017"/>
                  </a:lnTo>
                  <a:cubicBezTo>
                    <a:pt x="2400" y="2195"/>
                    <a:pt x="2195" y="2392"/>
                    <a:pt x="2017" y="2615"/>
                  </a:cubicBezTo>
                  <a:lnTo>
                    <a:pt x="910" y="2186"/>
                  </a:lnTo>
                  <a:lnTo>
                    <a:pt x="473" y="2945"/>
                  </a:lnTo>
                  <a:lnTo>
                    <a:pt x="1401" y="3685"/>
                  </a:lnTo>
                  <a:cubicBezTo>
                    <a:pt x="1303" y="3944"/>
                    <a:pt x="1223" y="4220"/>
                    <a:pt x="1178" y="4506"/>
                  </a:cubicBezTo>
                  <a:lnTo>
                    <a:pt x="0" y="4684"/>
                  </a:lnTo>
                  <a:lnTo>
                    <a:pt x="0" y="5559"/>
                  </a:lnTo>
                  <a:lnTo>
                    <a:pt x="1178" y="5746"/>
                  </a:lnTo>
                  <a:cubicBezTo>
                    <a:pt x="1223" y="6031"/>
                    <a:pt x="1303" y="6299"/>
                    <a:pt x="1401" y="6567"/>
                  </a:cubicBezTo>
                  <a:lnTo>
                    <a:pt x="473" y="7307"/>
                  </a:lnTo>
                  <a:lnTo>
                    <a:pt x="910" y="8065"/>
                  </a:lnTo>
                  <a:lnTo>
                    <a:pt x="2017" y="7637"/>
                  </a:lnTo>
                  <a:cubicBezTo>
                    <a:pt x="2195" y="7851"/>
                    <a:pt x="2400" y="8057"/>
                    <a:pt x="2623" y="8235"/>
                  </a:cubicBezTo>
                  <a:lnTo>
                    <a:pt x="2186" y="9341"/>
                  </a:lnTo>
                  <a:lnTo>
                    <a:pt x="2944" y="9778"/>
                  </a:lnTo>
                  <a:lnTo>
                    <a:pt x="3694" y="8850"/>
                  </a:lnTo>
                  <a:cubicBezTo>
                    <a:pt x="3952" y="8958"/>
                    <a:pt x="4229" y="9029"/>
                    <a:pt x="4506" y="9074"/>
                  </a:cubicBezTo>
                  <a:lnTo>
                    <a:pt x="4693" y="10251"/>
                  </a:lnTo>
                  <a:lnTo>
                    <a:pt x="5567" y="10251"/>
                  </a:lnTo>
                  <a:lnTo>
                    <a:pt x="5746" y="9074"/>
                  </a:lnTo>
                  <a:cubicBezTo>
                    <a:pt x="6031" y="9029"/>
                    <a:pt x="6308" y="8958"/>
                    <a:pt x="6566" y="8850"/>
                  </a:cubicBezTo>
                  <a:lnTo>
                    <a:pt x="7316" y="9778"/>
                  </a:lnTo>
                  <a:lnTo>
                    <a:pt x="8065" y="9341"/>
                  </a:lnTo>
                  <a:lnTo>
                    <a:pt x="7637" y="8235"/>
                  </a:lnTo>
                  <a:cubicBezTo>
                    <a:pt x="7860" y="8057"/>
                    <a:pt x="8056" y="7851"/>
                    <a:pt x="8235" y="7637"/>
                  </a:cubicBezTo>
                  <a:lnTo>
                    <a:pt x="9350" y="8065"/>
                  </a:lnTo>
                  <a:lnTo>
                    <a:pt x="9787" y="7307"/>
                  </a:lnTo>
                  <a:lnTo>
                    <a:pt x="8859" y="6567"/>
                  </a:lnTo>
                  <a:cubicBezTo>
                    <a:pt x="8957" y="6299"/>
                    <a:pt x="9037" y="6031"/>
                    <a:pt x="9082" y="5746"/>
                  </a:cubicBezTo>
                  <a:lnTo>
                    <a:pt x="10251" y="5559"/>
                  </a:lnTo>
                  <a:lnTo>
                    <a:pt x="10251" y="4684"/>
                  </a:lnTo>
                  <a:lnTo>
                    <a:pt x="9082" y="4506"/>
                  </a:lnTo>
                  <a:cubicBezTo>
                    <a:pt x="9037" y="4220"/>
                    <a:pt x="8957" y="3944"/>
                    <a:pt x="8859" y="3685"/>
                  </a:cubicBezTo>
                  <a:lnTo>
                    <a:pt x="9787" y="2945"/>
                  </a:lnTo>
                  <a:lnTo>
                    <a:pt x="9350" y="2186"/>
                  </a:lnTo>
                  <a:lnTo>
                    <a:pt x="8235" y="2615"/>
                  </a:lnTo>
                  <a:cubicBezTo>
                    <a:pt x="8056" y="2392"/>
                    <a:pt x="7860" y="2195"/>
                    <a:pt x="7637" y="2017"/>
                  </a:cubicBezTo>
                  <a:lnTo>
                    <a:pt x="8065" y="902"/>
                  </a:lnTo>
                  <a:lnTo>
                    <a:pt x="7316" y="465"/>
                  </a:lnTo>
                  <a:lnTo>
                    <a:pt x="6566" y="1393"/>
                  </a:lnTo>
                  <a:cubicBezTo>
                    <a:pt x="6308" y="1294"/>
                    <a:pt x="6031" y="1223"/>
                    <a:pt x="5746" y="1178"/>
                  </a:cubicBezTo>
                  <a:lnTo>
                    <a:pt x="55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8644317" y="4021974"/>
              <a:ext cx="499696" cy="499802"/>
            </a:xfrm>
            <a:custGeom>
              <a:avLst/>
              <a:gdLst/>
              <a:ahLst/>
              <a:cxnLst/>
              <a:rect l="l" t="t" r="r" b="b"/>
              <a:pathLst>
                <a:path w="4711" h="4712" extrusionOk="0">
                  <a:moveTo>
                    <a:pt x="2355" y="929"/>
                  </a:moveTo>
                  <a:cubicBezTo>
                    <a:pt x="3149" y="929"/>
                    <a:pt x="3792" y="1562"/>
                    <a:pt x="3792" y="2356"/>
                  </a:cubicBezTo>
                  <a:cubicBezTo>
                    <a:pt x="3792" y="3141"/>
                    <a:pt x="3149" y="3783"/>
                    <a:pt x="2355" y="3783"/>
                  </a:cubicBezTo>
                  <a:cubicBezTo>
                    <a:pt x="1570" y="3783"/>
                    <a:pt x="928" y="3141"/>
                    <a:pt x="928" y="2356"/>
                  </a:cubicBezTo>
                  <a:cubicBezTo>
                    <a:pt x="928" y="1562"/>
                    <a:pt x="1570" y="929"/>
                    <a:pt x="2355" y="929"/>
                  </a:cubicBezTo>
                  <a:close/>
                  <a:moveTo>
                    <a:pt x="2159" y="1"/>
                  </a:moveTo>
                  <a:lnTo>
                    <a:pt x="2070" y="536"/>
                  </a:lnTo>
                  <a:cubicBezTo>
                    <a:pt x="1945" y="563"/>
                    <a:pt x="1820" y="598"/>
                    <a:pt x="1695" y="643"/>
                  </a:cubicBezTo>
                  <a:lnTo>
                    <a:pt x="1356" y="215"/>
                  </a:lnTo>
                  <a:lnTo>
                    <a:pt x="1008" y="411"/>
                  </a:lnTo>
                  <a:lnTo>
                    <a:pt x="1205" y="929"/>
                  </a:lnTo>
                  <a:cubicBezTo>
                    <a:pt x="1106" y="1009"/>
                    <a:pt x="1008" y="1098"/>
                    <a:pt x="928" y="1205"/>
                  </a:cubicBezTo>
                  <a:lnTo>
                    <a:pt x="420" y="1000"/>
                  </a:lnTo>
                  <a:lnTo>
                    <a:pt x="214" y="1348"/>
                  </a:lnTo>
                  <a:lnTo>
                    <a:pt x="643" y="1696"/>
                  </a:lnTo>
                  <a:cubicBezTo>
                    <a:pt x="598" y="1812"/>
                    <a:pt x="562" y="1937"/>
                    <a:pt x="544" y="2070"/>
                  </a:cubicBezTo>
                  <a:lnTo>
                    <a:pt x="0" y="2151"/>
                  </a:lnTo>
                  <a:lnTo>
                    <a:pt x="0" y="2552"/>
                  </a:lnTo>
                  <a:lnTo>
                    <a:pt x="544" y="2641"/>
                  </a:lnTo>
                  <a:cubicBezTo>
                    <a:pt x="562" y="2766"/>
                    <a:pt x="598" y="2900"/>
                    <a:pt x="643" y="3016"/>
                  </a:cubicBezTo>
                  <a:lnTo>
                    <a:pt x="214" y="3355"/>
                  </a:lnTo>
                  <a:lnTo>
                    <a:pt x="420" y="3703"/>
                  </a:lnTo>
                  <a:lnTo>
                    <a:pt x="928" y="3507"/>
                  </a:lnTo>
                  <a:cubicBezTo>
                    <a:pt x="1008" y="3614"/>
                    <a:pt x="1106" y="3703"/>
                    <a:pt x="1205" y="3783"/>
                  </a:cubicBezTo>
                  <a:lnTo>
                    <a:pt x="1008" y="4292"/>
                  </a:lnTo>
                  <a:lnTo>
                    <a:pt x="1356" y="4497"/>
                  </a:lnTo>
                  <a:lnTo>
                    <a:pt x="1695" y="4069"/>
                  </a:lnTo>
                  <a:cubicBezTo>
                    <a:pt x="1820" y="4113"/>
                    <a:pt x="1945" y="4149"/>
                    <a:pt x="2070" y="4167"/>
                  </a:cubicBezTo>
                  <a:lnTo>
                    <a:pt x="2159" y="4711"/>
                  </a:lnTo>
                  <a:lnTo>
                    <a:pt x="2561" y="4711"/>
                  </a:lnTo>
                  <a:lnTo>
                    <a:pt x="2641" y="4167"/>
                  </a:lnTo>
                  <a:cubicBezTo>
                    <a:pt x="2775" y="4149"/>
                    <a:pt x="2900" y="4113"/>
                    <a:pt x="3016" y="4069"/>
                  </a:cubicBezTo>
                  <a:lnTo>
                    <a:pt x="3364" y="4497"/>
                  </a:lnTo>
                  <a:lnTo>
                    <a:pt x="3711" y="4292"/>
                  </a:lnTo>
                  <a:lnTo>
                    <a:pt x="3515" y="3783"/>
                  </a:lnTo>
                  <a:cubicBezTo>
                    <a:pt x="3613" y="3703"/>
                    <a:pt x="3703" y="3614"/>
                    <a:pt x="3792" y="3507"/>
                  </a:cubicBezTo>
                  <a:lnTo>
                    <a:pt x="4300" y="3703"/>
                  </a:lnTo>
                  <a:lnTo>
                    <a:pt x="4496" y="3355"/>
                  </a:lnTo>
                  <a:lnTo>
                    <a:pt x="4077" y="3016"/>
                  </a:lnTo>
                  <a:cubicBezTo>
                    <a:pt x="4122" y="2900"/>
                    <a:pt x="4157" y="2766"/>
                    <a:pt x="4175" y="2641"/>
                  </a:cubicBezTo>
                  <a:lnTo>
                    <a:pt x="4711" y="2552"/>
                  </a:lnTo>
                  <a:lnTo>
                    <a:pt x="4711" y="2151"/>
                  </a:lnTo>
                  <a:lnTo>
                    <a:pt x="4175" y="2070"/>
                  </a:lnTo>
                  <a:cubicBezTo>
                    <a:pt x="4157" y="1937"/>
                    <a:pt x="4122" y="1812"/>
                    <a:pt x="4077" y="1696"/>
                  </a:cubicBezTo>
                  <a:lnTo>
                    <a:pt x="4496" y="1348"/>
                  </a:lnTo>
                  <a:lnTo>
                    <a:pt x="4300" y="1000"/>
                  </a:lnTo>
                  <a:lnTo>
                    <a:pt x="3792" y="1205"/>
                  </a:lnTo>
                  <a:cubicBezTo>
                    <a:pt x="3703" y="1098"/>
                    <a:pt x="3613" y="1009"/>
                    <a:pt x="3515" y="929"/>
                  </a:cubicBezTo>
                  <a:lnTo>
                    <a:pt x="3711" y="411"/>
                  </a:lnTo>
                  <a:lnTo>
                    <a:pt x="3364" y="215"/>
                  </a:lnTo>
                  <a:lnTo>
                    <a:pt x="3016" y="643"/>
                  </a:lnTo>
                  <a:cubicBezTo>
                    <a:pt x="2900" y="598"/>
                    <a:pt x="2775" y="563"/>
                    <a:pt x="2641" y="536"/>
                  </a:cubicBez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9"/>
          <p:cNvGrpSpPr/>
          <p:nvPr/>
        </p:nvGrpSpPr>
        <p:grpSpPr>
          <a:xfrm>
            <a:off x="-552146" y="-4092920"/>
            <a:ext cx="9940427" cy="9329602"/>
            <a:chOff x="-552146" y="-4092920"/>
            <a:chExt cx="9940427" cy="9329602"/>
          </a:xfrm>
        </p:grpSpPr>
        <p:grpSp>
          <p:nvGrpSpPr>
            <p:cNvPr id="169" name="Google Shape;169;p9"/>
            <p:cNvGrpSpPr/>
            <p:nvPr/>
          </p:nvGrpSpPr>
          <p:grpSpPr>
            <a:xfrm>
              <a:off x="7100723" y="25936"/>
              <a:ext cx="2287558" cy="535377"/>
              <a:chOff x="2175592" y="2937274"/>
              <a:chExt cx="927790" cy="217139"/>
            </a:xfrm>
          </p:grpSpPr>
          <p:sp>
            <p:nvSpPr>
              <p:cNvPr id="170" name="Google Shape;170;p9"/>
              <p:cNvSpPr/>
              <p:nvPr/>
            </p:nvSpPr>
            <p:spPr>
              <a:xfrm>
                <a:off x="2193726" y="3034952"/>
                <a:ext cx="909656" cy="103410"/>
              </a:xfrm>
              <a:custGeom>
                <a:avLst/>
                <a:gdLst/>
                <a:ahLst/>
                <a:cxnLst/>
                <a:rect l="l" t="t" r="r" b="b"/>
                <a:pathLst>
                  <a:path w="15702" h="1785" extrusionOk="0">
                    <a:moveTo>
                      <a:pt x="7476" y="1"/>
                    </a:moveTo>
                    <a:lnTo>
                      <a:pt x="5745" y="1722"/>
                    </a:lnTo>
                    <a:lnTo>
                      <a:pt x="0" y="1722"/>
                    </a:lnTo>
                    <a:lnTo>
                      <a:pt x="0" y="1785"/>
                    </a:lnTo>
                    <a:lnTo>
                      <a:pt x="5772" y="1785"/>
                    </a:lnTo>
                    <a:lnTo>
                      <a:pt x="7494" y="63"/>
                    </a:lnTo>
                    <a:lnTo>
                      <a:pt x="15701" y="63"/>
                    </a:lnTo>
                    <a:cubicBezTo>
                      <a:pt x="15692" y="45"/>
                      <a:pt x="15683" y="28"/>
                      <a:pt x="156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9"/>
              <p:cNvSpPr/>
              <p:nvPr/>
            </p:nvSpPr>
            <p:spPr>
              <a:xfrm>
                <a:off x="2288275" y="3002393"/>
                <a:ext cx="774268" cy="10341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785" extrusionOk="0">
                    <a:moveTo>
                      <a:pt x="5844" y="1"/>
                    </a:moveTo>
                    <a:lnTo>
                      <a:pt x="4113" y="1722"/>
                    </a:lnTo>
                    <a:lnTo>
                      <a:pt x="1" y="1722"/>
                    </a:lnTo>
                    <a:lnTo>
                      <a:pt x="1" y="1785"/>
                    </a:lnTo>
                    <a:lnTo>
                      <a:pt x="4140" y="1785"/>
                    </a:lnTo>
                    <a:lnTo>
                      <a:pt x="5862" y="63"/>
                    </a:lnTo>
                    <a:lnTo>
                      <a:pt x="13356" y="63"/>
                    </a:lnTo>
                    <a:cubicBezTo>
                      <a:pt x="13356" y="36"/>
                      <a:pt x="13356" y="19"/>
                      <a:pt x="133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9"/>
              <p:cNvSpPr/>
              <p:nvPr/>
            </p:nvSpPr>
            <p:spPr>
              <a:xfrm>
                <a:off x="2364286" y="2969833"/>
                <a:ext cx="662574" cy="103410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1785" extrusionOk="0">
                    <a:moveTo>
                      <a:pt x="4532" y="1"/>
                    </a:moveTo>
                    <a:lnTo>
                      <a:pt x="2801" y="1722"/>
                    </a:lnTo>
                    <a:lnTo>
                      <a:pt x="0" y="1722"/>
                    </a:lnTo>
                    <a:lnTo>
                      <a:pt x="0" y="1785"/>
                    </a:lnTo>
                    <a:lnTo>
                      <a:pt x="2828" y="1785"/>
                    </a:lnTo>
                    <a:lnTo>
                      <a:pt x="4550" y="54"/>
                    </a:lnTo>
                    <a:lnTo>
                      <a:pt x="11437" y="54"/>
                    </a:lnTo>
                    <a:cubicBezTo>
                      <a:pt x="11428" y="36"/>
                      <a:pt x="11428" y="19"/>
                      <a:pt x="114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9"/>
              <p:cNvSpPr/>
              <p:nvPr/>
            </p:nvSpPr>
            <p:spPr>
              <a:xfrm>
                <a:off x="2427319" y="2937274"/>
                <a:ext cx="580426" cy="103410"/>
              </a:xfrm>
              <a:custGeom>
                <a:avLst/>
                <a:gdLst/>
                <a:ahLst/>
                <a:cxnLst/>
                <a:rect l="l" t="t" r="r" b="b"/>
                <a:pathLst>
                  <a:path w="10019" h="1785" extrusionOk="0">
                    <a:moveTo>
                      <a:pt x="3444" y="1"/>
                    </a:moveTo>
                    <a:lnTo>
                      <a:pt x="1713" y="1722"/>
                    </a:lnTo>
                    <a:lnTo>
                      <a:pt x="0" y="1722"/>
                    </a:lnTo>
                    <a:lnTo>
                      <a:pt x="0" y="1785"/>
                    </a:lnTo>
                    <a:lnTo>
                      <a:pt x="1740" y="1785"/>
                    </a:lnTo>
                    <a:lnTo>
                      <a:pt x="3462" y="54"/>
                    </a:lnTo>
                    <a:lnTo>
                      <a:pt x="10019" y="54"/>
                    </a:lnTo>
                    <a:cubicBezTo>
                      <a:pt x="10010" y="36"/>
                      <a:pt x="10001" y="19"/>
                      <a:pt x="100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9"/>
              <p:cNvSpPr/>
              <p:nvPr/>
            </p:nvSpPr>
            <p:spPr>
              <a:xfrm>
                <a:off x="2409243" y="3020990"/>
                <a:ext cx="35686" cy="3574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0" y="304"/>
                    </a:moveTo>
                    <a:cubicBezTo>
                      <a:pt x="0" y="483"/>
                      <a:pt x="134" y="616"/>
                      <a:pt x="312" y="616"/>
                    </a:cubicBezTo>
                    <a:lnTo>
                      <a:pt x="312" y="616"/>
                    </a:lnTo>
                    <a:cubicBezTo>
                      <a:pt x="482" y="616"/>
                      <a:pt x="616" y="483"/>
                      <a:pt x="616" y="304"/>
                    </a:cubicBezTo>
                    <a:lnTo>
                      <a:pt x="616" y="304"/>
                    </a:lnTo>
                    <a:cubicBezTo>
                      <a:pt x="616" y="135"/>
                      <a:pt x="482" y="1"/>
                      <a:pt x="312" y="1"/>
                    </a:cubicBezTo>
                    <a:lnTo>
                      <a:pt x="312" y="1"/>
                    </a:lnTo>
                    <a:cubicBezTo>
                      <a:pt x="134" y="1"/>
                      <a:pt x="0" y="135"/>
                      <a:pt x="0" y="3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9"/>
              <p:cNvSpPr/>
              <p:nvPr/>
            </p:nvSpPr>
            <p:spPr>
              <a:xfrm>
                <a:off x="2346152" y="3053549"/>
                <a:ext cx="35744" cy="3574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3" y="1"/>
                    </a:moveTo>
                    <a:cubicBezTo>
                      <a:pt x="144" y="1"/>
                      <a:pt x="1" y="135"/>
                      <a:pt x="1" y="313"/>
                    </a:cubicBezTo>
                    <a:cubicBezTo>
                      <a:pt x="1" y="483"/>
                      <a:pt x="144" y="616"/>
                      <a:pt x="313" y="616"/>
                    </a:cubicBezTo>
                    <a:cubicBezTo>
                      <a:pt x="483" y="616"/>
                      <a:pt x="616" y="483"/>
                      <a:pt x="616" y="313"/>
                    </a:cubicBezTo>
                    <a:cubicBezTo>
                      <a:pt x="616" y="135"/>
                      <a:pt x="483" y="1"/>
                      <a:pt x="3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9"/>
              <p:cNvSpPr/>
              <p:nvPr/>
            </p:nvSpPr>
            <p:spPr>
              <a:xfrm>
                <a:off x="2269157" y="3086109"/>
                <a:ext cx="35744" cy="3574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4" y="1"/>
                    </a:moveTo>
                    <a:cubicBezTo>
                      <a:pt x="134" y="1"/>
                      <a:pt x="1" y="135"/>
                      <a:pt x="1" y="313"/>
                    </a:cubicBezTo>
                    <a:cubicBezTo>
                      <a:pt x="1" y="483"/>
                      <a:pt x="134" y="616"/>
                      <a:pt x="304" y="616"/>
                    </a:cubicBezTo>
                    <a:cubicBezTo>
                      <a:pt x="482" y="616"/>
                      <a:pt x="616" y="483"/>
                      <a:pt x="616" y="313"/>
                    </a:cubicBezTo>
                    <a:cubicBezTo>
                      <a:pt x="616" y="135"/>
                      <a:pt x="482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9"/>
              <p:cNvSpPr/>
              <p:nvPr/>
            </p:nvSpPr>
            <p:spPr>
              <a:xfrm>
                <a:off x="2175592" y="3118668"/>
                <a:ext cx="35744" cy="3574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3" y="1"/>
                    </a:moveTo>
                    <a:cubicBezTo>
                      <a:pt x="144" y="1"/>
                      <a:pt x="1" y="135"/>
                      <a:pt x="1" y="313"/>
                    </a:cubicBezTo>
                    <a:cubicBezTo>
                      <a:pt x="1" y="483"/>
                      <a:pt x="144" y="616"/>
                      <a:pt x="313" y="616"/>
                    </a:cubicBezTo>
                    <a:cubicBezTo>
                      <a:pt x="483" y="616"/>
                      <a:pt x="616" y="483"/>
                      <a:pt x="616" y="313"/>
                    </a:cubicBezTo>
                    <a:cubicBezTo>
                      <a:pt x="616" y="135"/>
                      <a:pt x="483" y="1"/>
                      <a:pt x="3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9"/>
            <p:cNvGrpSpPr/>
            <p:nvPr/>
          </p:nvGrpSpPr>
          <p:grpSpPr>
            <a:xfrm rot="5400000">
              <a:off x="-4611860" y="-33206"/>
              <a:ext cx="9329602" cy="1210174"/>
              <a:chOff x="1859848" y="4008665"/>
              <a:chExt cx="3610527" cy="468334"/>
            </a:xfrm>
          </p:grpSpPr>
          <p:sp>
            <p:nvSpPr>
              <p:cNvPr id="179" name="Google Shape;179;p9"/>
              <p:cNvSpPr/>
              <p:nvPr/>
            </p:nvSpPr>
            <p:spPr>
              <a:xfrm>
                <a:off x="1859848" y="4179226"/>
                <a:ext cx="3610527" cy="297773"/>
              </a:xfrm>
              <a:custGeom>
                <a:avLst/>
                <a:gdLst/>
                <a:ahLst/>
                <a:cxnLst/>
                <a:rect l="l" t="t" r="r" b="b"/>
                <a:pathLst>
                  <a:path w="62323" h="5140" extrusionOk="0">
                    <a:moveTo>
                      <a:pt x="35015" y="1"/>
                    </a:moveTo>
                    <a:lnTo>
                      <a:pt x="32767" y="2249"/>
                    </a:lnTo>
                    <a:lnTo>
                      <a:pt x="0" y="2249"/>
                    </a:lnTo>
                    <a:lnTo>
                      <a:pt x="0" y="2311"/>
                    </a:lnTo>
                    <a:lnTo>
                      <a:pt x="32794" y="2311"/>
                    </a:lnTo>
                    <a:lnTo>
                      <a:pt x="35042" y="63"/>
                    </a:lnTo>
                    <a:lnTo>
                      <a:pt x="44864" y="63"/>
                    </a:lnTo>
                    <a:lnTo>
                      <a:pt x="49940" y="5139"/>
                    </a:lnTo>
                    <a:lnTo>
                      <a:pt x="62323" y="5139"/>
                    </a:lnTo>
                    <a:lnTo>
                      <a:pt x="62323" y="5068"/>
                    </a:lnTo>
                    <a:lnTo>
                      <a:pt x="49967" y="5068"/>
                    </a:lnTo>
                    <a:lnTo>
                      <a:pt x="448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9"/>
              <p:cNvSpPr/>
              <p:nvPr/>
            </p:nvSpPr>
            <p:spPr>
              <a:xfrm>
                <a:off x="1859848" y="4136354"/>
                <a:ext cx="3610527" cy="297715"/>
              </a:xfrm>
              <a:custGeom>
                <a:avLst/>
                <a:gdLst/>
                <a:ahLst/>
                <a:cxnLst/>
                <a:rect l="l" t="t" r="r" b="b"/>
                <a:pathLst>
                  <a:path w="62323" h="5139" extrusionOk="0">
                    <a:moveTo>
                      <a:pt x="44891" y="0"/>
                    </a:moveTo>
                    <a:lnTo>
                      <a:pt x="35015" y="9"/>
                    </a:lnTo>
                    <a:lnTo>
                      <a:pt x="32767" y="2257"/>
                    </a:lnTo>
                    <a:lnTo>
                      <a:pt x="0" y="2257"/>
                    </a:lnTo>
                    <a:lnTo>
                      <a:pt x="0" y="2320"/>
                    </a:lnTo>
                    <a:lnTo>
                      <a:pt x="32794" y="2320"/>
                    </a:lnTo>
                    <a:lnTo>
                      <a:pt x="35042" y="72"/>
                    </a:lnTo>
                    <a:lnTo>
                      <a:pt x="44864" y="72"/>
                    </a:lnTo>
                    <a:lnTo>
                      <a:pt x="49940" y="5139"/>
                    </a:lnTo>
                    <a:lnTo>
                      <a:pt x="62323" y="5139"/>
                    </a:lnTo>
                    <a:lnTo>
                      <a:pt x="62323" y="5076"/>
                    </a:lnTo>
                    <a:lnTo>
                      <a:pt x="49967" y="5076"/>
                    </a:lnTo>
                    <a:lnTo>
                      <a:pt x="448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9"/>
              <p:cNvSpPr/>
              <p:nvPr/>
            </p:nvSpPr>
            <p:spPr>
              <a:xfrm>
                <a:off x="1859848" y="4093946"/>
                <a:ext cx="3610527" cy="297773"/>
              </a:xfrm>
              <a:custGeom>
                <a:avLst/>
                <a:gdLst/>
                <a:ahLst/>
                <a:cxnLst/>
                <a:rect l="l" t="t" r="r" b="b"/>
                <a:pathLst>
                  <a:path w="62323" h="5140" extrusionOk="0">
                    <a:moveTo>
                      <a:pt x="35015" y="1"/>
                    </a:moveTo>
                    <a:lnTo>
                      <a:pt x="32767" y="2249"/>
                    </a:lnTo>
                    <a:lnTo>
                      <a:pt x="0" y="2249"/>
                    </a:lnTo>
                    <a:lnTo>
                      <a:pt x="0" y="2320"/>
                    </a:lnTo>
                    <a:lnTo>
                      <a:pt x="32794" y="2320"/>
                    </a:lnTo>
                    <a:lnTo>
                      <a:pt x="35042" y="63"/>
                    </a:lnTo>
                    <a:lnTo>
                      <a:pt x="44864" y="63"/>
                    </a:lnTo>
                    <a:lnTo>
                      <a:pt x="49940" y="5139"/>
                    </a:lnTo>
                    <a:lnTo>
                      <a:pt x="62323" y="5139"/>
                    </a:lnTo>
                    <a:lnTo>
                      <a:pt x="62323" y="5077"/>
                    </a:lnTo>
                    <a:lnTo>
                      <a:pt x="49967" y="5077"/>
                    </a:lnTo>
                    <a:lnTo>
                      <a:pt x="448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9"/>
              <p:cNvSpPr/>
              <p:nvPr/>
            </p:nvSpPr>
            <p:spPr>
              <a:xfrm>
                <a:off x="1859848" y="4051595"/>
                <a:ext cx="3610527" cy="297194"/>
              </a:xfrm>
              <a:custGeom>
                <a:avLst/>
                <a:gdLst/>
                <a:ahLst/>
                <a:cxnLst/>
                <a:rect l="l" t="t" r="r" b="b"/>
                <a:pathLst>
                  <a:path w="62323" h="5130" extrusionOk="0">
                    <a:moveTo>
                      <a:pt x="35015" y="0"/>
                    </a:moveTo>
                    <a:lnTo>
                      <a:pt x="32767" y="2248"/>
                    </a:lnTo>
                    <a:lnTo>
                      <a:pt x="0" y="2248"/>
                    </a:lnTo>
                    <a:lnTo>
                      <a:pt x="0" y="2311"/>
                    </a:lnTo>
                    <a:lnTo>
                      <a:pt x="32794" y="2311"/>
                    </a:lnTo>
                    <a:lnTo>
                      <a:pt x="35042" y="63"/>
                    </a:lnTo>
                    <a:lnTo>
                      <a:pt x="44864" y="63"/>
                    </a:lnTo>
                    <a:lnTo>
                      <a:pt x="49940" y="5130"/>
                    </a:lnTo>
                    <a:lnTo>
                      <a:pt x="62323" y="5130"/>
                    </a:lnTo>
                    <a:lnTo>
                      <a:pt x="62323" y="5067"/>
                    </a:lnTo>
                    <a:lnTo>
                      <a:pt x="49967" y="5067"/>
                    </a:lnTo>
                    <a:lnTo>
                      <a:pt x="448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9"/>
              <p:cNvSpPr/>
              <p:nvPr/>
            </p:nvSpPr>
            <p:spPr>
              <a:xfrm>
                <a:off x="1859848" y="4008665"/>
                <a:ext cx="3610527" cy="297773"/>
              </a:xfrm>
              <a:custGeom>
                <a:avLst/>
                <a:gdLst/>
                <a:ahLst/>
                <a:cxnLst/>
                <a:rect l="l" t="t" r="r" b="b"/>
                <a:pathLst>
                  <a:path w="62323" h="5140" extrusionOk="0">
                    <a:moveTo>
                      <a:pt x="35015" y="1"/>
                    </a:moveTo>
                    <a:lnTo>
                      <a:pt x="32767" y="2258"/>
                    </a:lnTo>
                    <a:lnTo>
                      <a:pt x="0" y="2258"/>
                    </a:lnTo>
                    <a:lnTo>
                      <a:pt x="0" y="2320"/>
                    </a:lnTo>
                    <a:lnTo>
                      <a:pt x="32794" y="2320"/>
                    </a:lnTo>
                    <a:lnTo>
                      <a:pt x="35042" y="72"/>
                    </a:lnTo>
                    <a:lnTo>
                      <a:pt x="44864" y="72"/>
                    </a:lnTo>
                    <a:lnTo>
                      <a:pt x="49940" y="5139"/>
                    </a:lnTo>
                    <a:lnTo>
                      <a:pt x="62323" y="5139"/>
                    </a:lnTo>
                    <a:lnTo>
                      <a:pt x="62323" y="5077"/>
                    </a:lnTo>
                    <a:lnTo>
                      <a:pt x="49967" y="5077"/>
                    </a:lnTo>
                    <a:lnTo>
                      <a:pt x="448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720000" y="38620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3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"/>
          <p:cNvSpPr txBox="1">
            <a:spLocks noGrp="1"/>
          </p:cNvSpPr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7"/>
          <p:cNvSpPr txBox="1">
            <a:spLocks noGrp="1"/>
          </p:cNvSpPr>
          <p:nvPr>
            <p:ph type="subTitle" idx="1"/>
          </p:nvPr>
        </p:nvSpPr>
        <p:spPr>
          <a:xfrm>
            <a:off x="854800" y="2393650"/>
            <a:ext cx="2224800" cy="17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17"/>
          <p:cNvSpPr txBox="1">
            <a:spLocks noGrp="1"/>
          </p:cNvSpPr>
          <p:nvPr>
            <p:ph type="subTitle" idx="2"/>
          </p:nvPr>
        </p:nvSpPr>
        <p:spPr>
          <a:xfrm>
            <a:off x="3459613" y="2393650"/>
            <a:ext cx="2224800" cy="17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17"/>
          <p:cNvSpPr txBox="1">
            <a:spLocks noGrp="1"/>
          </p:cNvSpPr>
          <p:nvPr>
            <p:ph type="subTitle" idx="3"/>
          </p:nvPr>
        </p:nvSpPr>
        <p:spPr>
          <a:xfrm>
            <a:off x="6064427" y="2393650"/>
            <a:ext cx="2224800" cy="17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17"/>
          <p:cNvSpPr txBox="1">
            <a:spLocks noGrp="1"/>
          </p:cNvSpPr>
          <p:nvPr>
            <p:ph type="subTitle" idx="4"/>
          </p:nvPr>
        </p:nvSpPr>
        <p:spPr>
          <a:xfrm>
            <a:off x="854800" y="1732800"/>
            <a:ext cx="2224800" cy="7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41" name="Google Shape;341;p17"/>
          <p:cNvSpPr txBox="1">
            <a:spLocks noGrp="1"/>
          </p:cNvSpPr>
          <p:nvPr>
            <p:ph type="subTitle" idx="5"/>
          </p:nvPr>
        </p:nvSpPr>
        <p:spPr>
          <a:xfrm>
            <a:off x="3459613" y="1732800"/>
            <a:ext cx="2224800" cy="7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342" name="Google Shape;342;p17"/>
          <p:cNvSpPr txBox="1">
            <a:spLocks noGrp="1"/>
          </p:cNvSpPr>
          <p:nvPr>
            <p:ph type="subTitle" idx="6"/>
          </p:nvPr>
        </p:nvSpPr>
        <p:spPr>
          <a:xfrm>
            <a:off x="6064427" y="1732800"/>
            <a:ext cx="2224800" cy="7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ace Mono"/>
              <a:buNone/>
              <a:defRPr sz="2000"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grpSp>
        <p:nvGrpSpPr>
          <p:cNvPr id="343" name="Google Shape;343;p17"/>
          <p:cNvGrpSpPr/>
          <p:nvPr/>
        </p:nvGrpSpPr>
        <p:grpSpPr>
          <a:xfrm>
            <a:off x="-563505" y="-2216623"/>
            <a:ext cx="9951786" cy="9329602"/>
            <a:chOff x="-563505" y="-2216623"/>
            <a:chExt cx="9951786" cy="9329602"/>
          </a:xfrm>
        </p:grpSpPr>
        <p:grpSp>
          <p:nvGrpSpPr>
            <p:cNvPr id="344" name="Google Shape;344;p17"/>
            <p:cNvGrpSpPr/>
            <p:nvPr/>
          </p:nvGrpSpPr>
          <p:grpSpPr>
            <a:xfrm>
              <a:off x="7100723" y="54334"/>
              <a:ext cx="2287558" cy="535377"/>
              <a:chOff x="2175592" y="2937274"/>
              <a:chExt cx="927790" cy="217139"/>
            </a:xfrm>
          </p:grpSpPr>
          <p:sp>
            <p:nvSpPr>
              <p:cNvPr id="345" name="Google Shape;345;p17"/>
              <p:cNvSpPr/>
              <p:nvPr/>
            </p:nvSpPr>
            <p:spPr>
              <a:xfrm>
                <a:off x="2193726" y="3034952"/>
                <a:ext cx="909656" cy="103410"/>
              </a:xfrm>
              <a:custGeom>
                <a:avLst/>
                <a:gdLst/>
                <a:ahLst/>
                <a:cxnLst/>
                <a:rect l="l" t="t" r="r" b="b"/>
                <a:pathLst>
                  <a:path w="15702" h="1785" extrusionOk="0">
                    <a:moveTo>
                      <a:pt x="7476" y="1"/>
                    </a:moveTo>
                    <a:lnTo>
                      <a:pt x="5745" y="1722"/>
                    </a:lnTo>
                    <a:lnTo>
                      <a:pt x="0" y="1722"/>
                    </a:lnTo>
                    <a:lnTo>
                      <a:pt x="0" y="1785"/>
                    </a:lnTo>
                    <a:lnTo>
                      <a:pt x="5772" y="1785"/>
                    </a:lnTo>
                    <a:lnTo>
                      <a:pt x="7494" y="63"/>
                    </a:lnTo>
                    <a:lnTo>
                      <a:pt x="15701" y="63"/>
                    </a:lnTo>
                    <a:cubicBezTo>
                      <a:pt x="15692" y="45"/>
                      <a:pt x="15683" y="28"/>
                      <a:pt x="156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7"/>
              <p:cNvSpPr/>
              <p:nvPr/>
            </p:nvSpPr>
            <p:spPr>
              <a:xfrm>
                <a:off x="2288275" y="3002393"/>
                <a:ext cx="774268" cy="103410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785" extrusionOk="0">
                    <a:moveTo>
                      <a:pt x="5844" y="1"/>
                    </a:moveTo>
                    <a:lnTo>
                      <a:pt x="4113" y="1722"/>
                    </a:lnTo>
                    <a:lnTo>
                      <a:pt x="1" y="1722"/>
                    </a:lnTo>
                    <a:lnTo>
                      <a:pt x="1" y="1785"/>
                    </a:lnTo>
                    <a:lnTo>
                      <a:pt x="4140" y="1785"/>
                    </a:lnTo>
                    <a:lnTo>
                      <a:pt x="5862" y="63"/>
                    </a:lnTo>
                    <a:lnTo>
                      <a:pt x="13356" y="63"/>
                    </a:lnTo>
                    <a:cubicBezTo>
                      <a:pt x="13356" y="36"/>
                      <a:pt x="13356" y="19"/>
                      <a:pt x="133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7"/>
              <p:cNvSpPr/>
              <p:nvPr/>
            </p:nvSpPr>
            <p:spPr>
              <a:xfrm>
                <a:off x="2364286" y="2969833"/>
                <a:ext cx="662574" cy="103410"/>
              </a:xfrm>
              <a:custGeom>
                <a:avLst/>
                <a:gdLst/>
                <a:ahLst/>
                <a:cxnLst/>
                <a:rect l="l" t="t" r="r" b="b"/>
                <a:pathLst>
                  <a:path w="11437" h="1785" extrusionOk="0">
                    <a:moveTo>
                      <a:pt x="4532" y="1"/>
                    </a:moveTo>
                    <a:lnTo>
                      <a:pt x="2801" y="1722"/>
                    </a:lnTo>
                    <a:lnTo>
                      <a:pt x="0" y="1722"/>
                    </a:lnTo>
                    <a:lnTo>
                      <a:pt x="0" y="1785"/>
                    </a:lnTo>
                    <a:lnTo>
                      <a:pt x="2828" y="1785"/>
                    </a:lnTo>
                    <a:lnTo>
                      <a:pt x="4550" y="54"/>
                    </a:lnTo>
                    <a:lnTo>
                      <a:pt x="11437" y="54"/>
                    </a:lnTo>
                    <a:cubicBezTo>
                      <a:pt x="11428" y="36"/>
                      <a:pt x="11428" y="19"/>
                      <a:pt x="114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7"/>
              <p:cNvSpPr/>
              <p:nvPr/>
            </p:nvSpPr>
            <p:spPr>
              <a:xfrm>
                <a:off x="2427319" y="2937274"/>
                <a:ext cx="580426" cy="103410"/>
              </a:xfrm>
              <a:custGeom>
                <a:avLst/>
                <a:gdLst/>
                <a:ahLst/>
                <a:cxnLst/>
                <a:rect l="l" t="t" r="r" b="b"/>
                <a:pathLst>
                  <a:path w="10019" h="1785" extrusionOk="0">
                    <a:moveTo>
                      <a:pt x="3444" y="1"/>
                    </a:moveTo>
                    <a:lnTo>
                      <a:pt x="1713" y="1722"/>
                    </a:lnTo>
                    <a:lnTo>
                      <a:pt x="0" y="1722"/>
                    </a:lnTo>
                    <a:lnTo>
                      <a:pt x="0" y="1785"/>
                    </a:lnTo>
                    <a:lnTo>
                      <a:pt x="1740" y="1785"/>
                    </a:lnTo>
                    <a:lnTo>
                      <a:pt x="3462" y="54"/>
                    </a:lnTo>
                    <a:lnTo>
                      <a:pt x="10019" y="54"/>
                    </a:lnTo>
                    <a:cubicBezTo>
                      <a:pt x="10010" y="36"/>
                      <a:pt x="10001" y="19"/>
                      <a:pt x="100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7"/>
              <p:cNvSpPr/>
              <p:nvPr/>
            </p:nvSpPr>
            <p:spPr>
              <a:xfrm>
                <a:off x="2409243" y="3020990"/>
                <a:ext cx="35686" cy="35744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0" y="304"/>
                    </a:moveTo>
                    <a:cubicBezTo>
                      <a:pt x="0" y="483"/>
                      <a:pt x="134" y="616"/>
                      <a:pt x="312" y="616"/>
                    </a:cubicBezTo>
                    <a:lnTo>
                      <a:pt x="312" y="616"/>
                    </a:lnTo>
                    <a:cubicBezTo>
                      <a:pt x="482" y="616"/>
                      <a:pt x="616" y="483"/>
                      <a:pt x="616" y="304"/>
                    </a:cubicBezTo>
                    <a:lnTo>
                      <a:pt x="616" y="304"/>
                    </a:lnTo>
                    <a:cubicBezTo>
                      <a:pt x="616" y="135"/>
                      <a:pt x="482" y="1"/>
                      <a:pt x="312" y="1"/>
                    </a:cubicBezTo>
                    <a:lnTo>
                      <a:pt x="312" y="1"/>
                    </a:lnTo>
                    <a:cubicBezTo>
                      <a:pt x="134" y="1"/>
                      <a:pt x="0" y="135"/>
                      <a:pt x="0" y="3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7"/>
              <p:cNvSpPr/>
              <p:nvPr/>
            </p:nvSpPr>
            <p:spPr>
              <a:xfrm>
                <a:off x="2346152" y="3053549"/>
                <a:ext cx="35744" cy="3574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3" y="1"/>
                    </a:moveTo>
                    <a:cubicBezTo>
                      <a:pt x="144" y="1"/>
                      <a:pt x="1" y="135"/>
                      <a:pt x="1" y="313"/>
                    </a:cubicBezTo>
                    <a:cubicBezTo>
                      <a:pt x="1" y="483"/>
                      <a:pt x="144" y="616"/>
                      <a:pt x="313" y="616"/>
                    </a:cubicBezTo>
                    <a:cubicBezTo>
                      <a:pt x="483" y="616"/>
                      <a:pt x="616" y="483"/>
                      <a:pt x="616" y="313"/>
                    </a:cubicBezTo>
                    <a:cubicBezTo>
                      <a:pt x="616" y="135"/>
                      <a:pt x="483" y="1"/>
                      <a:pt x="3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7"/>
              <p:cNvSpPr/>
              <p:nvPr/>
            </p:nvSpPr>
            <p:spPr>
              <a:xfrm>
                <a:off x="2269157" y="3086109"/>
                <a:ext cx="35744" cy="3574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4" y="1"/>
                    </a:moveTo>
                    <a:cubicBezTo>
                      <a:pt x="134" y="1"/>
                      <a:pt x="1" y="135"/>
                      <a:pt x="1" y="313"/>
                    </a:cubicBezTo>
                    <a:cubicBezTo>
                      <a:pt x="1" y="483"/>
                      <a:pt x="134" y="616"/>
                      <a:pt x="304" y="616"/>
                    </a:cubicBezTo>
                    <a:cubicBezTo>
                      <a:pt x="482" y="616"/>
                      <a:pt x="616" y="483"/>
                      <a:pt x="616" y="313"/>
                    </a:cubicBezTo>
                    <a:cubicBezTo>
                      <a:pt x="616" y="135"/>
                      <a:pt x="482" y="1"/>
                      <a:pt x="3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7"/>
              <p:cNvSpPr/>
              <p:nvPr/>
            </p:nvSpPr>
            <p:spPr>
              <a:xfrm>
                <a:off x="2175592" y="3118668"/>
                <a:ext cx="35744" cy="3574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3" y="1"/>
                    </a:moveTo>
                    <a:cubicBezTo>
                      <a:pt x="144" y="1"/>
                      <a:pt x="1" y="135"/>
                      <a:pt x="1" y="313"/>
                    </a:cubicBezTo>
                    <a:cubicBezTo>
                      <a:pt x="1" y="483"/>
                      <a:pt x="144" y="616"/>
                      <a:pt x="313" y="616"/>
                    </a:cubicBezTo>
                    <a:cubicBezTo>
                      <a:pt x="483" y="616"/>
                      <a:pt x="616" y="483"/>
                      <a:pt x="616" y="313"/>
                    </a:cubicBezTo>
                    <a:cubicBezTo>
                      <a:pt x="616" y="135"/>
                      <a:pt x="483" y="1"/>
                      <a:pt x="3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" name="Google Shape;353;p17"/>
            <p:cNvGrpSpPr/>
            <p:nvPr/>
          </p:nvGrpSpPr>
          <p:grpSpPr>
            <a:xfrm rot="5400000">
              <a:off x="-4623219" y="1843092"/>
              <a:ext cx="9329602" cy="1210174"/>
              <a:chOff x="1859848" y="4008665"/>
              <a:chExt cx="3610527" cy="468334"/>
            </a:xfrm>
          </p:grpSpPr>
          <p:sp>
            <p:nvSpPr>
              <p:cNvPr id="354" name="Google Shape;354;p17"/>
              <p:cNvSpPr/>
              <p:nvPr/>
            </p:nvSpPr>
            <p:spPr>
              <a:xfrm>
                <a:off x="1859848" y="4179226"/>
                <a:ext cx="3610527" cy="297773"/>
              </a:xfrm>
              <a:custGeom>
                <a:avLst/>
                <a:gdLst/>
                <a:ahLst/>
                <a:cxnLst/>
                <a:rect l="l" t="t" r="r" b="b"/>
                <a:pathLst>
                  <a:path w="62323" h="5140" extrusionOk="0">
                    <a:moveTo>
                      <a:pt x="35015" y="1"/>
                    </a:moveTo>
                    <a:lnTo>
                      <a:pt x="32767" y="2249"/>
                    </a:lnTo>
                    <a:lnTo>
                      <a:pt x="0" y="2249"/>
                    </a:lnTo>
                    <a:lnTo>
                      <a:pt x="0" y="2311"/>
                    </a:lnTo>
                    <a:lnTo>
                      <a:pt x="32794" y="2311"/>
                    </a:lnTo>
                    <a:lnTo>
                      <a:pt x="35042" y="63"/>
                    </a:lnTo>
                    <a:lnTo>
                      <a:pt x="44864" y="63"/>
                    </a:lnTo>
                    <a:lnTo>
                      <a:pt x="49940" y="5139"/>
                    </a:lnTo>
                    <a:lnTo>
                      <a:pt x="62323" y="5139"/>
                    </a:lnTo>
                    <a:lnTo>
                      <a:pt x="62323" y="5068"/>
                    </a:lnTo>
                    <a:lnTo>
                      <a:pt x="49967" y="5068"/>
                    </a:lnTo>
                    <a:lnTo>
                      <a:pt x="448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7"/>
              <p:cNvSpPr/>
              <p:nvPr/>
            </p:nvSpPr>
            <p:spPr>
              <a:xfrm>
                <a:off x="1859848" y="4136354"/>
                <a:ext cx="3610527" cy="297715"/>
              </a:xfrm>
              <a:custGeom>
                <a:avLst/>
                <a:gdLst/>
                <a:ahLst/>
                <a:cxnLst/>
                <a:rect l="l" t="t" r="r" b="b"/>
                <a:pathLst>
                  <a:path w="62323" h="5139" extrusionOk="0">
                    <a:moveTo>
                      <a:pt x="44891" y="0"/>
                    </a:moveTo>
                    <a:lnTo>
                      <a:pt x="35015" y="9"/>
                    </a:lnTo>
                    <a:lnTo>
                      <a:pt x="32767" y="2257"/>
                    </a:lnTo>
                    <a:lnTo>
                      <a:pt x="0" y="2257"/>
                    </a:lnTo>
                    <a:lnTo>
                      <a:pt x="0" y="2320"/>
                    </a:lnTo>
                    <a:lnTo>
                      <a:pt x="32794" y="2320"/>
                    </a:lnTo>
                    <a:lnTo>
                      <a:pt x="35042" y="72"/>
                    </a:lnTo>
                    <a:lnTo>
                      <a:pt x="44864" y="72"/>
                    </a:lnTo>
                    <a:lnTo>
                      <a:pt x="49940" y="5139"/>
                    </a:lnTo>
                    <a:lnTo>
                      <a:pt x="62323" y="5139"/>
                    </a:lnTo>
                    <a:lnTo>
                      <a:pt x="62323" y="5076"/>
                    </a:lnTo>
                    <a:lnTo>
                      <a:pt x="49967" y="5076"/>
                    </a:lnTo>
                    <a:lnTo>
                      <a:pt x="448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7"/>
              <p:cNvSpPr/>
              <p:nvPr/>
            </p:nvSpPr>
            <p:spPr>
              <a:xfrm>
                <a:off x="1859848" y="4093946"/>
                <a:ext cx="3610527" cy="297773"/>
              </a:xfrm>
              <a:custGeom>
                <a:avLst/>
                <a:gdLst/>
                <a:ahLst/>
                <a:cxnLst/>
                <a:rect l="l" t="t" r="r" b="b"/>
                <a:pathLst>
                  <a:path w="62323" h="5140" extrusionOk="0">
                    <a:moveTo>
                      <a:pt x="35015" y="1"/>
                    </a:moveTo>
                    <a:lnTo>
                      <a:pt x="32767" y="2249"/>
                    </a:lnTo>
                    <a:lnTo>
                      <a:pt x="0" y="2249"/>
                    </a:lnTo>
                    <a:lnTo>
                      <a:pt x="0" y="2320"/>
                    </a:lnTo>
                    <a:lnTo>
                      <a:pt x="32794" y="2320"/>
                    </a:lnTo>
                    <a:lnTo>
                      <a:pt x="35042" y="63"/>
                    </a:lnTo>
                    <a:lnTo>
                      <a:pt x="44864" y="63"/>
                    </a:lnTo>
                    <a:lnTo>
                      <a:pt x="49940" y="5139"/>
                    </a:lnTo>
                    <a:lnTo>
                      <a:pt x="62323" y="5139"/>
                    </a:lnTo>
                    <a:lnTo>
                      <a:pt x="62323" y="5077"/>
                    </a:lnTo>
                    <a:lnTo>
                      <a:pt x="49967" y="5077"/>
                    </a:lnTo>
                    <a:lnTo>
                      <a:pt x="448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7"/>
              <p:cNvSpPr/>
              <p:nvPr/>
            </p:nvSpPr>
            <p:spPr>
              <a:xfrm>
                <a:off x="1859848" y="4051595"/>
                <a:ext cx="3610527" cy="297194"/>
              </a:xfrm>
              <a:custGeom>
                <a:avLst/>
                <a:gdLst/>
                <a:ahLst/>
                <a:cxnLst/>
                <a:rect l="l" t="t" r="r" b="b"/>
                <a:pathLst>
                  <a:path w="62323" h="5130" extrusionOk="0">
                    <a:moveTo>
                      <a:pt x="35015" y="0"/>
                    </a:moveTo>
                    <a:lnTo>
                      <a:pt x="32767" y="2248"/>
                    </a:lnTo>
                    <a:lnTo>
                      <a:pt x="0" y="2248"/>
                    </a:lnTo>
                    <a:lnTo>
                      <a:pt x="0" y="2311"/>
                    </a:lnTo>
                    <a:lnTo>
                      <a:pt x="32794" y="2311"/>
                    </a:lnTo>
                    <a:lnTo>
                      <a:pt x="35042" y="63"/>
                    </a:lnTo>
                    <a:lnTo>
                      <a:pt x="44864" y="63"/>
                    </a:lnTo>
                    <a:lnTo>
                      <a:pt x="49940" y="5130"/>
                    </a:lnTo>
                    <a:lnTo>
                      <a:pt x="62323" y="5130"/>
                    </a:lnTo>
                    <a:lnTo>
                      <a:pt x="62323" y="5067"/>
                    </a:lnTo>
                    <a:lnTo>
                      <a:pt x="49967" y="5067"/>
                    </a:lnTo>
                    <a:lnTo>
                      <a:pt x="448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7"/>
              <p:cNvSpPr/>
              <p:nvPr/>
            </p:nvSpPr>
            <p:spPr>
              <a:xfrm>
                <a:off x="1859848" y="4008665"/>
                <a:ext cx="3610527" cy="297773"/>
              </a:xfrm>
              <a:custGeom>
                <a:avLst/>
                <a:gdLst/>
                <a:ahLst/>
                <a:cxnLst/>
                <a:rect l="l" t="t" r="r" b="b"/>
                <a:pathLst>
                  <a:path w="62323" h="5140" extrusionOk="0">
                    <a:moveTo>
                      <a:pt x="35015" y="1"/>
                    </a:moveTo>
                    <a:lnTo>
                      <a:pt x="32767" y="2258"/>
                    </a:lnTo>
                    <a:lnTo>
                      <a:pt x="0" y="2258"/>
                    </a:lnTo>
                    <a:lnTo>
                      <a:pt x="0" y="2320"/>
                    </a:lnTo>
                    <a:lnTo>
                      <a:pt x="32794" y="2320"/>
                    </a:lnTo>
                    <a:lnTo>
                      <a:pt x="35042" y="72"/>
                    </a:lnTo>
                    <a:lnTo>
                      <a:pt x="44864" y="72"/>
                    </a:lnTo>
                    <a:lnTo>
                      <a:pt x="49940" y="5139"/>
                    </a:lnTo>
                    <a:lnTo>
                      <a:pt x="62323" y="5139"/>
                    </a:lnTo>
                    <a:lnTo>
                      <a:pt x="62323" y="5077"/>
                    </a:lnTo>
                    <a:lnTo>
                      <a:pt x="49967" y="5077"/>
                    </a:lnTo>
                    <a:lnTo>
                      <a:pt x="448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3"/>
          <p:cNvSpPr txBox="1">
            <a:spLocks noGrp="1"/>
          </p:cNvSpPr>
          <p:nvPr>
            <p:ph type="title"/>
          </p:nvPr>
        </p:nvSpPr>
        <p:spPr>
          <a:xfrm>
            <a:off x="3072000" y="598388"/>
            <a:ext cx="3000000" cy="87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23"/>
          <p:cNvSpPr txBox="1">
            <a:spLocks noGrp="1"/>
          </p:cNvSpPr>
          <p:nvPr>
            <p:ph type="subTitle" idx="1"/>
          </p:nvPr>
        </p:nvSpPr>
        <p:spPr>
          <a:xfrm>
            <a:off x="3072000" y="1395199"/>
            <a:ext cx="3000000" cy="11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93" name="Google Shape;493;p23"/>
          <p:cNvSpPr txBox="1"/>
          <p:nvPr/>
        </p:nvSpPr>
        <p:spPr>
          <a:xfrm>
            <a:off x="3072000" y="3467588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CREDITS: This presentation template was created by </a:t>
            </a:r>
            <a:r>
              <a:rPr lang="en" sz="1000" b="1" u="sng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 including icons by </a:t>
            </a:r>
            <a:r>
              <a:rPr lang="en" sz="1000" b="1" u="sng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lang="en"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and infographics &amp; images by </a:t>
            </a:r>
            <a:r>
              <a:rPr lang="en" sz="1000" b="1" u="sng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 u="sng">
              <a:solidFill>
                <a:schemeClr val="accen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grpSp>
        <p:nvGrpSpPr>
          <p:cNvPr id="494" name="Google Shape;494;p23"/>
          <p:cNvGrpSpPr/>
          <p:nvPr/>
        </p:nvGrpSpPr>
        <p:grpSpPr>
          <a:xfrm>
            <a:off x="178540" y="-247144"/>
            <a:ext cx="2117234" cy="1946102"/>
            <a:chOff x="178540" y="-247144"/>
            <a:chExt cx="2117234" cy="1946102"/>
          </a:xfrm>
        </p:grpSpPr>
        <p:grpSp>
          <p:nvGrpSpPr>
            <p:cNvPr id="495" name="Google Shape;495;p23"/>
            <p:cNvGrpSpPr/>
            <p:nvPr/>
          </p:nvGrpSpPr>
          <p:grpSpPr>
            <a:xfrm rot="5400000">
              <a:off x="-526822" y="458218"/>
              <a:ext cx="1946102" cy="535377"/>
              <a:chOff x="4494663" y="3046829"/>
              <a:chExt cx="789302" cy="217139"/>
            </a:xfrm>
          </p:grpSpPr>
          <p:sp>
            <p:nvSpPr>
              <p:cNvPr id="496" name="Google Shape;496;p23"/>
              <p:cNvSpPr/>
              <p:nvPr/>
            </p:nvSpPr>
            <p:spPr>
              <a:xfrm>
                <a:off x="4589792" y="3144507"/>
                <a:ext cx="676014" cy="103467"/>
              </a:xfrm>
              <a:custGeom>
                <a:avLst/>
                <a:gdLst/>
                <a:ahLst/>
                <a:cxnLst/>
                <a:rect l="l" t="t" r="r" b="b"/>
                <a:pathLst>
                  <a:path w="11669" h="1786" extrusionOk="0">
                    <a:moveTo>
                      <a:pt x="0" y="1"/>
                    </a:moveTo>
                    <a:lnTo>
                      <a:pt x="45" y="63"/>
                    </a:lnTo>
                    <a:lnTo>
                      <a:pt x="4175" y="63"/>
                    </a:lnTo>
                    <a:lnTo>
                      <a:pt x="5897" y="1785"/>
                    </a:lnTo>
                    <a:lnTo>
                      <a:pt x="11669" y="1785"/>
                    </a:lnTo>
                    <a:lnTo>
                      <a:pt x="11669" y="1732"/>
                    </a:lnTo>
                    <a:lnTo>
                      <a:pt x="5915" y="1732"/>
                    </a:lnTo>
                    <a:lnTo>
                      <a:pt x="41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3"/>
              <p:cNvSpPr/>
              <p:nvPr/>
            </p:nvSpPr>
            <p:spPr>
              <a:xfrm>
                <a:off x="4561867" y="3111948"/>
                <a:ext cx="609392" cy="103467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1786" extrusionOk="0">
                    <a:moveTo>
                      <a:pt x="0" y="1"/>
                    </a:moveTo>
                    <a:lnTo>
                      <a:pt x="54" y="63"/>
                    </a:lnTo>
                    <a:lnTo>
                      <a:pt x="4657" y="63"/>
                    </a:lnTo>
                    <a:lnTo>
                      <a:pt x="6379" y="1785"/>
                    </a:lnTo>
                    <a:lnTo>
                      <a:pt x="10518" y="1785"/>
                    </a:lnTo>
                    <a:lnTo>
                      <a:pt x="10518" y="1732"/>
                    </a:lnTo>
                    <a:lnTo>
                      <a:pt x="6397" y="1732"/>
                    </a:lnTo>
                    <a:lnTo>
                      <a:pt x="46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4529829" y="3079388"/>
                <a:ext cx="565421" cy="103467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1786" extrusionOk="0">
                    <a:moveTo>
                      <a:pt x="0" y="1"/>
                    </a:moveTo>
                    <a:lnTo>
                      <a:pt x="72" y="63"/>
                    </a:lnTo>
                    <a:lnTo>
                      <a:pt x="5210" y="63"/>
                    </a:lnTo>
                    <a:lnTo>
                      <a:pt x="6932" y="1785"/>
                    </a:lnTo>
                    <a:lnTo>
                      <a:pt x="9760" y="1785"/>
                    </a:lnTo>
                    <a:lnTo>
                      <a:pt x="9760" y="1732"/>
                    </a:lnTo>
                    <a:lnTo>
                      <a:pt x="6950" y="1732"/>
                    </a:lnTo>
                    <a:lnTo>
                      <a:pt x="522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4494663" y="3046829"/>
                <a:ext cx="537556" cy="103467"/>
              </a:xfrm>
              <a:custGeom>
                <a:avLst/>
                <a:gdLst/>
                <a:ahLst/>
                <a:cxnLst/>
                <a:rect l="l" t="t" r="r" b="b"/>
                <a:pathLst>
                  <a:path w="9279" h="1786" extrusionOk="0">
                    <a:moveTo>
                      <a:pt x="1" y="1"/>
                    </a:moveTo>
                    <a:lnTo>
                      <a:pt x="63" y="63"/>
                    </a:lnTo>
                    <a:lnTo>
                      <a:pt x="5817" y="63"/>
                    </a:lnTo>
                    <a:lnTo>
                      <a:pt x="7539" y="1785"/>
                    </a:lnTo>
                    <a:lnTo>
                      <a:pt x="9279" y="1785"/>
                    </a:lnTo>
                    <a:lnTo>
                      <a:pt x="9279" y="1723"/>
                    </a:lnTo>
                    <a:lnTo>
                      <a:pt x="7557" y="1723"/>
                    </a:lnTo>
                    <a:lnTo>
                      <a:pt x="583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5014627" y="3130603"/>
                <a:ext cx="35686" cy="3568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6" extrusionOk="0">
                    <a:moveTo>
                      <a:pt x="0" y="312"/>
                    </a:moveTo>
                    <a:cubicBezTo>
                      <a:pt x="0" y="482"/>
                      <a:pt x="134" y="616"/>
                      <a:pt x="304" y="616"/>
                    </a:cubicBezTo>
                    <a:lnTo>
                      <a:pt x="304" y="616"/>
                    </a:lnTo>
                    <a:cubicBezTo>
                      <a:pt x="473" y="616"/>
                      <a:pt x="616" y="482"/>
                      <a:pt x="616" y="312"/>
                    </a:cubicBezTo>
                    <a:lnTo>
                      <a:pt x="616" y="312"/>
                    </a:lnTo>
                    <a:cubicBezTo>
                      <a:pt x="616" y="134"/>
                      <a:pt x="473" y="0"/>
                      <a:pt x="304" y="0"/>
                    </a:cubicBezTo>
                    <a:lnTo>
                      <a:pt x="304" y="0"/>
                    </a:lnTo>
                    <a:cubicBezTo>
                      <a:pt x="134" y="0"/>
                      <a:pt x="0" y="134"/>
                      <a:pt x="0" y="3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5077139" y="3163162"/>
                <a:ext cx="36266" cy="3568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616" extrusionOk="0">
                    <a:moveTo>
                      <a:pt x="313" y="0"/>
                    </a:moveTo>
                    <a:cubicBezTo>
                      <a:pt x="143" y="0"/>
                      <a:pt x="1" y="143"/>
                      <a:pt x="1" y="312"/>
                    </a:cubicBezTo>
                    <a:cubicBezTo>
                      <a:pt x="1" y="482"/>
                      <a:pt x="143" y="616"/>
                      <a:pt x="313" y="616"/>
                    </a:cubicBezTo>
                    <a:cubicBezTo>
                      <a:pt x="482" y="616"/>
                      <a:pt x="625" y="482"/>
                      <a:pt x="625" y="312"/>
                    </a:cubicBezTo>
                    <a:cubicBezTo>
                      <a:pt x="625" y="143"/>
                      <a:pt x="482" y="0"/>
                      <a:pt x="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5154655" y="3195722"/>
                <a:ext cx="35744" cy="356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6" extrusionOk="0">
                    <a:moveTo>
                      <a:pt x="304" y="0"/>
                    </a:moveTo>
                    <a:cubicBezTo>
                      <a:pt x="135" y="0"/>
                      <a:pt x="1" y="143"/>
                      <a:pt x="1" y="312"/>
                    </a:cubicBezTo>
                    <a:cubicBezTo>
                      <a:pt x="1" y="482"/>
                      <a:pt x="135" y="616"/>
                      <a:pt x="304" y="616"/>
                    </a:cubicBezTo>
                    <a:cubicBezTo>
                      <a:pt x="483" y="616"/>
                      <a:pt x="616" y="482"/>
                      <a:pt x="616" y="312"/>
                    </a:cubicBezTo>
                    <a:cubicBezTo>
                      <a:pt x="616" y="143"/>
                      <a:pt x="483" y="0"/>
                      <a:pt x="3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3"/>
              <p:cNvSpPr/>
              <p:nvPr/>
            </p:nvSpPr>
            <p:spPr>
              <a:xfrm>
                <a:off x="5247699" y="3228281"/>
                <a:ext cx="36266" cy="35686"/>
              </a:xfrm>
              <a:custGeom>
                <a:avLst/>
                <a:gdLst/>
                <a:ahLst/>
                <a:cxnLst/>
                <a:rect l="l" t="t" r="r" b="b"/>
                <a:pathLst>
                  <a:path w="626" h="616" extrusionOk="0">
                    <a:moveTo>
                      <a:pt x="313" y="0"/>
                    </a:moveTo>
                    <a:cubicBezTo>
                      <a:pt x="143" y="0"/>
                      <a:pt x="1" y="143"/>
                      <a:pt x="1" y="312"/>
                    </a:cubicBezTo>
                    <a:cubicBezTo>
                      <a:pt x="1" y="482"/>
                      <a:pt x="143" y="616"/>
                      <a:pt x="313" y="616"/>
                    </a:cubicBezTo>
                    <a:cubicBezTo>
                      <a:pt x="482" y="616"/>
                      <a:pt x="625" y="482"/>
                      <a:pt x="625" y="312"/>
                    </a:cubicBezTo>
                    <a:cubicBezTo>
                      <a:pt x="625" y="143"/>
                      <a:pt x="482" y="0"/>
                      <a:pt x="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4" name="Google Shape;504;p23"/>
            <p:cNvGrpSpPr/>
            <p:nvPr/>
          </p:nvGrpSpPr>
          <p:grpSpPr>
            <a:xfrm flipH="1">
              <a:off x="901699" y="76210"/>
              <a:ext cx="1394075" cy="535357"/>
              <a:chOff x="7247818" y="1391030"/>
              <a:chExt cx="1023926" cy="392692"/>
            </a:xfrm>
          </p:grpSpPr>
          <p:sp>
            <p:nvSpPr>
              <p:cNvPr id="505" name="Google Shape;505;p23"/>
              <p:cNvSpPr/>
              <p:nvPr/>
            </p:nvSpPr>
            <p:spPr>
              <a:xfrm>
                <a:off x="7615631" y="1741474"/>
                <a:ext cx="656113" cy="42248"/>
              </a:xfrm>
              <a:custGeom>
                <a:avLst/>
                <a:gdLst/>
                <a:ahLst/>
                <a:cxnLst/>
                <a:rect l="l" t="t" r="r" b="b"/>
                <a:pathLst>
                  <a:path w="7066" h="455" extrusionOk="0">
                    <a:moveTo>
                      <a:pt x="232" y="0"/>
                    </a:moveTo>
                    <a:cubicBezTo>
                      <a:pt x="107" y="0"/>
                      <a:pt x="0" y="98"/>
                      <a:pt x="0" y="223"/>
                    </a:cubicBezTo>
                    <a:cubicBezTo>
                      <a:pt x="0" y="357"/>
                      <a:pt x="107" y="455"/>
                      <a:pt x="232" y="455"/>
                    </a:cubicBezTo>
                    <a:cubicBezTo>
                      <a:pt x="357" y="455"/>
                      <a:pt x="464" y="357"/>
                      <a:pt x="464" y="223"/>
                    </a:cubicBezTo>
                    <a:cubicBezTo>
                      <a:pt x="464" y="98"/>
                      <a:pt x="357" y="0"/>
                      <a:pt x="232" y="0"/>
                    </a:cubicBezTo>
                    <a:close/>
                    <a:moveTo>
                      <a:pt x="1552" y="0"/>
                    </a:moveTo>
                    <a:cubicBezTo>
                      <a:pt x="1428" y="0"/>
                      <a:pt x="1329" y="98"/>
                      <a:pt x="1329" y="223"/>
                    </a:cubicBezTo>
                    <a:cubicBezTo>
                      <a:pt x="1329" y="357"/>
                      <a:pt x="1428" y="455"/>
                      <a:pt x="1552" y="455"/>
                    </a:cubicBezTo>
                    <a:cubicBezTo>
                      <a:pt x="1686" y="455"/>
                      <a:pt x="1784" y="357"/>
                      <a:pt x="1784" y="223"/>
                    </a:cubicBezTo>
                    <a:cubicBezTo>
                      <a:pt x="1784" y="98"/>
                      <a:pt x="1686" y="0"/>
                      <a:pt x="1552" y="0"/>
                    </a:cubicBezTo>
                    <a:close/>
                    <a:moveTo>
                      <a:pt x="2873" y="0"/>
                    </a:moveTo>
                    <a:cubicBezTo>
                      <a:pt x="2748" y="0"/>
                      <a:pt x="2650" y="98"/>
                      <a:pt x="2650" y="223"/>
                    </a:cubicBezTo>
                    <a:cubicBezTo>
                      <a:pt x="2650" y="357"/>
                      <a:pt x="2748" y="455"/>
                      <a:pt x="2873" y="455"/>
                    </a:cubicBezTo>
                    <a:cubicBezTo>
                      <a:pt x="3007" y="455"/>
                      <a:pt x="3105" y="357"/>
                      <a:pt x="3105" y="223"/>
                    </a:cubicBezTo>
                    <a:cubicBezTo>
                      <a:pt x="3105" y="98"/>
                      <a:pt x="3007" y="0"/>
                      <a:pt x="2873" y="0"/>
                    </a:cubicBezTo>
                    <a:close/>
                    <a:moveTo>
                      <a:pt x="4202" y="0"/>
                    </a:moveTo>
                    <a:cubicBezTo>
                      <a:pt x="4068" y="0"/>
                      <a:pt x="3970" y="98"/>
                      <a:pt x="3970" y="223"/>
                    </a:cubicBezTo>
                    <a:cubicBezTo>
                      <a:pt x="3970" y="357"/>
                      <a:pt x="4068" y="455"/>
                      <a:pt x="4202" y="455"/>
                    </a:cubicBezTo>
                    <a:cubicBezTo>
                      <a:pt x="4327" y="455"/>
                      <a:pt x="4425" y="357"/>
                      <a:pt x="4425" y="223"/>
                    </a:cubicBezTo>
                    <a:cubicBezTo>
                      <a:pt x="4425" y="98"/>
                      <a:pt x="4327" y="0"/>
                      <a:pt x="4202" y="0"/>
                    </a:cubicBezTo>
                    <a:close/>
                    <a:moveTo>
                      <a:pt x="5522" y="0"/>
                    </a:moveTo>
                    <a:cubicBezTo>
                      <a:pt x="5388" y="0"/>
                      <a:pt x="5290" y="98"/>
                      <a:pt x="5290" y="223"/>
                    </a:cubicBezTo>
                    <a:cubicBezTo>
                      <a:pt x="5290" y="357"/>
                      <a:pt x="5388" y="455"/>
                      <a:pt x="5522" y="455"/>
                    </a:cubicBezTo>
                    <a:cubicBezTo>
                      <a:pt x="5647" y="455"/>
                      <a:pt x="5745" y="357"/>
                      <a:pt x="5745" y="223"/>
                    </a:cubicBezTo>
                    <a:cubicBezTo>
                      <a:pt x="5745" y="98"/>
                      <a:pt x="5647" y="0"/>
                      <a:pt x="5522" y="0"/>
                    </a:cubicBezTo>
                    <a:close/>
                    <a:moveTo>
                      <a:pt x="6843" y="0"/>
                    </a:moveTo>
                    <a:cubicBezTo>
                      <a:pt x="6718" y="0"/>
                      <a:pt x="6611" y="98"/>
                      <a:pt x="6611" y="223"/>
                    </a:cubicBezTo>
                    <a:cubicBezTo>
                      <a:pt x="6611" y="357"/>
                      <a:pt x="6718" y="455"/>
                      <a:pt x="6843" y="455"/>
                    </a:cubicBezTo>
                    <a:cubicBezTo>
                      <a:pt x="6968" y="455"/>
                      <a:pt x="7066" y="357"/>
                      <a:pt x="7066" y="223"/>
                    </a:cubicBezTo>
                    <a:cubicBezTo>
                      <a:pt x="7066" y="98"/>
                      <a:pt x="6968" y="0"/>
                      <a:pt x="68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7492965" y="1653631"/>
                <a:ext cx="778775" cy="42341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456" extrusionOk="0">
                    <a:moveTo>
                      <a:pt x="233" y="0"/>
                    </a:moveTo>
                    <a:cubicBezTo>
                      <a:pt x="108" y="0"/>
                      <a:pt x="1" y="99"/>
                      <a:pt x="1" y="232"/>
                    </a:cubicBezTo>
                    <a:cubicBezTo>
                      <a:pt x="1" y="357"/>
                      <a:pt x="108" y="455"/>
                      <a:pt x="233" y="455"/>
                    </a:cubicBezTo>
                    <a:cubicBezTo>
                      <a:pt x="358" y="455"/>
                      <a:pt x="465" y="357"/>
                      <a:pt x="465" y="232"/>
                    </a:cubicBezTo>
                    <a:cubicBezTo>
                      <a:pt x="465" y="99"/>
                      <a:pt x="358" y="0"/>
                      <a:pt x="233" y="0"/>
                    </a:cubicBezTo>
                    <a:close/>
                    <a:moveTo>
                      <a:pt x="1553" y="0"/>
                    </a:moveTo>
                    <a:cubicBezTo>
                      <a:pt x="1428" y="0"/>
                      <a:pt x="1321" y="99"/>
                      <a:pt x="1321" y="232"/>
                    </a:cubicBezTo>
                    <a:cubicBezTo>
                      <a:pt x="1321" y="357"/>
                      <a:pt x="1428" y="455"/>
                      <a:pt x="1553" y="455"/>
                    </a:cubicBezTo>
                    <a:cubicBezTo>
                      <a:pt x="1678" y="455"/>
                      <a:pt x="1785" y="357"/>
                      <a:pt x="1785" y="232"/>
                    </a:cubicBezTo>
                    <a:cubicBezTo>
                      <a:pt x="1785" y="99"/>
                      <a:pt x="1678" y="0"/>
                      <a:pt x="1553" y="0"/>
                    </a:cubicBezTo>
                    <a:close/>
                    <a:moveTo>
                      <a:pt x="2873" y="0"/>
                    </a:moveTo>
                    <a:cubicBezTo>
                      <a:pt x="2749" y="0"/>
                      <a:pt x="2650" y="99"/>
                      <a:pt x="2650" y="232"/>
                    </a:cubicBezTo>
                    <a:cubicBezTo>
                      <a:pt x="2650" y="357"/>
                      <a:pt x="2749" y="455"/>
                      <a:pt x="2873" y="455"/>
                    </a:cubicBezTo>
                    <a:cubicBezTo>
                      <a:pt x="3007" y="455"/>
                      <a:pt x="3105" y="357"/>
                      <a:pt x="3105" y="232"/>
                    </a:cubicBezTo>
                    <a:cubicBezTo>
                      <a:pt x="3105" y="99"/>
                      <a:pt x="3007" y="0"/>
                      <a:pt x="2873" y="0"/>
                    </a:cubicBezTo>
                    <a:close/>
                    <a:moveTo>
                      <a:pt x="4194" y="0"/>
                    </a:moveTo>
                    <a:cubicBezTo>
                      <a:pt x="4069" y="0"/>
                      <a:pt x="3971" y="99"/>
                      <a:pt x="3971" y="232"/>
                    </a:cubicBezTo>
                    <a:cubicBezTo>
                      <a:pt x="3971" y="357"/>
                      <a:pt x="4069" y="455"/>
                      <a:pt x="4194" y="455"/>
                    </a:cubicBezTo>
                    <a:cubicBezTo>
                      <a:pt x="4328" y="455"/>
                      <a:pt x="4426" y="357"/>
                      <a:pt x="4426" y="232"/>
                    </a:cubicBezTo>
                    <a:cubicBezTo>
                      <a:pt x="4426" y="99"/>
                      <a:pt x="4328" y="0"/>
                      <a:pt x="4194" y="0"/>
                    </a:cubicBezTo>
                    <a:close/>
                    <a:moveTo>
                      <a:pt x="5523" y="0"/>
                    </a:moveTo>
                    <a:cubicBezTo>
                      <a:pt x="5389" y="0"/>
                      <a:pt x="5291" y="99"/>
                      <a:pt x="5291" y="232"/>
                    </a:cubicBezTo>
                    <a:cubicBezTo>
                      <a:pt x="5291" y="357"/>
                      <a:pt x="5389" y="455"/>
                      <a:pt x="5523" y="455"/>
                    </a:cubicBezTo>
                    <a:cubicBezTo>
                      <a:pt x="5648" y="455"/>
                      <a:pt x="5746" y="357"/>
                      <a:pt x="5746" y="232"/>
                    </a:cubicBezTo>
                    <a:cubicBezTo>
                      <a:pt x="5746" y="99"/>
                      <a:pt x="5648" y="0"/>
                      <a:pt x="5523" y="0"/>
                    </a:cubicBezTo>
                    <a:close/>
                    <a:moveTo>
                      <a:pt x="6843" y="0"/>
                    </a:moveTo>
                    <a:cubicBezTo>
                      <a:pt x="6709" y="0"/>
                      <a:pt x="6611" y="99"/>
                      <a:pt x="6611" y="232"/>
                    </a:cubicBezTo>
                    <a:cubicBezTo>
                      <a:pt x="6611" y="357"/>
                      <a:pt x="6709" y="455"/>
                      <a:pt x="6843" y="455"/>
                    </a:cubicBezTo>
                    <a:cubicBezTo>
                      <a:pt x="6968" y="455"/>
                      <a:pt x="7066" y="357"/>
                      <a:pt x="7066" y="232"/>
                    </a:cubicBezTo>
                    <a:cubicBezTo>
                      <a:pt x="7066" y="99"/>
                      <a:pt x="6968" y="0"/>
                      <a:pt x="6843" y="0"/>
                    </a:cubicBezTo>
                    <a:close/>
                    <a:moveTo>
                      <a:pt x="8164" y="0"/>
                    </a:moveTo>
                    <a:cubicBezTo>
                      <a:pt x="8039" y="0"/>
                      <a:pt x="7932" y="99"/>
                      <a:pt x="7932" y="232"/>
                    </a:cubicBezTo>
                    <a:cubicBezTo>
                      <a:pt x="7932" y="357"/>
                      <a:pt x="8039" y="455"/>
                      <a:pt x="8164" y="455"/>
                    </a:cubicBezTo>
                    <a:cubicBezTo>
                      <a:pt x="8289" y="455"/>
                      <a:pt x="8387" y="357"/>
                      <a:pt x="8387" y="232"/>
                    </a:cubicBezTo>
                    <a:cubicBezTo>
                      <a:pt x="8387" y="99"/>
                      <a:pt x="8289" y="0"/>
                      <a:pt x="81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7370391" y="1565788"/>
                <a:ext cx="901343" cy="43176"/>
              </a:xfrm>
              <a:custGeom>
                <a:avLst/>
                <a:gdLst/>
                <a:ahLst/>
                <a:cxnLst/>
                <a:rect l="l" t="t" r="r" b="b"/>
                <a:pathLst>
                  <a:path w="9707" h="465" extrusionOk="0">
                    <a:moveTo>
                      <a:pt x="232" y="1"/>
                    </a:moveTo>
                    <a:cubicBezTo>
                      <a:pt x="108" y="1"/>
                      <a:pt x="1" y="108"/>
                      <a:pt x="1" y="233"/>
                    </a:cubicBezTo>
                    <a:cubicBezTo>
                      <a:pt x="1" y="358"/>
                      <a:pt x="108" y="465"/>
                      <a:pt x="232" y="465"/>
                    </a:cubicBezTo>
                    <a:cubicBezTo>
                      <a:pt x="357" y="465"/>
                      <a:pt x="464" y="358"/>
                      <a:pt x="464" y="233"/>
                    </a:cubicBezTo>
                    <a:cubicBezTo>
                      <a:pt x="464" y="108"/>
                      <a:pt x="357" y="1"/>
                      <a:pt x="232" y="1"/>
                    </a:cubicBezTo>
                    <a:close/>
                    <a:moveTo>
                      <a:pt x="1553" y="1"/>
                    </a:moveTo>
                    <a:cubicBezTo>
                      <a:pt x="1428" y="1"/>
                      <a:pt x="1321" y="108"/>
                      <a:pt x="1321" y="233"/>
                    </a:cubicBezTo>
                    <a:cubicBezTo>
                      <a:pt x="1321" y="358"/>
                      <a:pt x="1428" y="465"/>
                      <a:pt x="1553" y="465"/>
                    </a:cubicBezTo>
                    <a:cubicBezTo>
                      <a:pt x="1678" y="465"/>
                      <a:pt x="1785" y="358"/>
                      <a:pt x="1785" y="233"/>
                    </a:cubicBezTo>
                    <a:cubicBezTo>
                      <a:pt x="1785" y="108"/>
                      <a:pt x="1678" y="1"/>
                      <a:pt x="1553" y="1"/>
                    </a:cubicBezTo>
                    <a:close/>
                    <a:moveTo>
                      <a:pt x="2873" y="1"/>
                    </a:moveTo>
                    <a:cubicBezTo>
                      <a:pt x="2748" y="1"/>
                      <a:pt x="2641" y="108"/>
                      <a:pt x="2641" y="233"/>
                    </a:cubicBezTo>
                    <a:cubicBezTo>
                      <a:pt x="2641" y="358"/>
                      <a:pt x="2748" y="465"/>
                      <a:pt x="2873" y="465"/>
                    </a:cubicBezTo>
                    <a:cubicBezTo>
                      <a:pt x="2998" y="465"/>
                      <a:pt x="3105" y="358"/>
                      <a:pt x="3105" y="233"/>
                    </a:cubicBezTo>
                    <a:cubicBezTo>
                      <a:pt x="3105" y="108"/>
                      <a:pt x="2998" y="1"/>
                      <a:pt x="2873" y="1"/>
                    </a:cubicBezTo>
                    <a:close/>
                    <a:moveTo>
                      <a:pt x="4193" y="1"/>
                    </a:moveTo>
                    <a:cubicBezTo>
                      <a:pt x="4069" y="1"/>
                      <a:pt x="3970" y="108"/>
                      <a:pt x="3970" y="233"/>
                    </a:cubicBezTo>
                    <a:cubicBezTo>
                      <a:pt x="3970" y="358"/>
                      <a:pt x="4069" y="465"/>
                      <a:pt x="4193" y="465"/>
                    </a:cubicBezTo>
                    <a:cubicBezTo>
                      <a:pt x="4327" y="465"/>
                      <a:pt x="4425" y="358"/>
                      <a:pt x="4425" y="233"/>
                    </a:cubicBezTo>
                    <a:cubicBezTo>
                      <a:pt x="4425" y="108"/>
                      <a:pt x="4327" y="1"/>
                      <a:pt x="4193" y="1"/>
                    </a:cubicBezTo>
                    <a:close/>
                    <a:moveTo>
                      <a:pt x="5514" y="1"/>
                    </a:moveTo>
                    <a:cubicBezTo>
                      <a:pt x="5389" y="1"/>
                      <a:pt x="5291" y="108"/>
                      <a:pt x="5291" y="233"/>
                    </a:cubicBezTo>
                    <a:cubicBezTo>
                      <a:pt x="5291" y="358"/>
                      <a:pt x="5389" y="465"/>
                      <a:pt x="5514" y="465"/>
                    </a:cubicBezTo>
                    <a:cubicBezTo>
                      <a:pt x="5648" y="465"/>
                      <a:pt x="5746" y="358"/>
                      <a:pt x="5746" y="233"/>
                    </a:cubicBezTo>
                    <a:cubicBezTo>
                      <a:pt x="5746" y="108"/>
                      <a:pt x="5648" y="1"/>
                      <a:pt x="5514" y="1"/>
                    </a:cubicBezTo>
                    <a:close/>
                    <a:moveTo>
                      <a:pt x="6843" y="1"/>
                    </a:moveTo>
                    <a:cubicBezTo>
                      <a:pt x="6709" y="1"/>
                      <a:pt x="6611" y="108"/>
                      <a:pt x="6611" y="233"/>
                    </a:cubicBezTo>
                    <a:cubicBezTo>
                      <a:pt x="6611" y="358"/>
                      <a:pt x="6709" y="465"/>
                      <a:pt x="6843" y="465"/>
                    </a:cubicBezTo>
                    <a:cubicBezTo>
                      <a:pt x="6968" y="465"/>
                      <a:pt x="7066" y="358"/>
                      <a:pt x="7066" y="233"/>
                    </a:cubicBezTo>
                    <a:cubicBezTo>
                      <a:pt x="7066" y="108"/>
                      <a:pt x="6968" y="1"/>
                      <a:pt x="6843" y="1"/>
                    </a:cubicBezTo>
                    <a:close/>
                    <a:moveTo>
                      <a:pt x="8163" y="1"/>
                    </a:moveTo>
                    <a:cubicBezTo>
                      <a:pt x="8029" y="1"/>
                      <a:pt x="7931" y="108"/>
                      <a:pt x="7931" y="233"/>
                    </a:cubicBezTo>
                    <a:cubicBezTo>
                      <a:pt x="7931" y="358"/>
                      <a:pt x="8029" y="465"/>
                      <a:pt x="8163" y="465"/>
                    </a:cubicBezTo>
                    <a:cubicBezTo>
                      <a:pt x="8288" y="465"/>
                      <a:pt x="8386" y="358"/>
                      <a:pt x="8386" y="233"/>
                    </a:cubicBezTo>
                    <a:cubicBezTo>
                      <a:pt x="8386" y="108"/>
                      <a:pt x="8288" y="1"/>
                      <a:pt x="8163" y="1"/>
                    </a:cubicBezTo>
                    <a:close/>
                    <a:moveTo>
                      <a:pt x="9484" y="1"/>
                    </a:moveTo>
                    <a:cubicBezTo>
                      <a:pt x="9359" y="1"/>
                      <a:pt x="9252" y="108"/>
                      <a:pt x="9252" y="233"/>
                    </a:cubicBezTo>
                    <a:cubicBezTo>
                      <a:pt x="9252" y="358"/>
                      <a:pt x="9359" y="465"/>
                      <a:pt x="9484" y="465"/>
                    </a:cubicBezTo>
                    <a:cubicBezTo>
                      <a:pt x="9609" y="465"/>
                      <a:pt x="9707" y="358"/>
                      <a:pt x="9707" y="233"/>
                    </a:cubicBezTo>
                    <a:cubicBezTo>
                      <a:pt x="9707" y="108"/>
                      <a:pt x="9609" y="1"/>
                      <a:pt x="94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7370391" y="1478873"/>
                <a:ext cx="778775" cy="42341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456" extrusionOk="0">
                    <a:moveTo>
                      <a:pt x="232" y="0"/>
                    </a:moveTo>
                    <a:cubicBezTo>
                      <a:pt x="108" y="0"/>
                      <a:pt x="1" y="98"/>
                      <a:pt x="1" y="223"/>
                    </a:cubicBezTo>
                    <a:cubicBezTo>
                      <a:pt x="1" y="357"/>
                      <a:pt x="108" y="455"/>
                      <a:pt x="232" y="455"/>
                    </a:cubicBezTo>
                    <a:cubicBezTo>
                      <a:pt x="357" y="455"/>
                      <a:pt x="464" y="357"/>
                      <a:pt x="464" y="223"/>
                    </a:cubicBezTo>
                    <a:cubicBezTo>
                      <a:pt x="464" y="98"/>
                      <a:pt x="357" y="0"/>
                      <a:pt x="232" y="0"/>
                    </a:cubicBezTo>
                    <a:close/>
                    <a:moveTo>
                      <a:pt x="1553" y="0"/>
                    </a:moveTo>
                    <a:cubicBezTo>
                      <a:pt x="1428" y="0"/>
                      <a:pt x="1321" y="98"/>
                      <a:pt x="1321" y="223"/>
                    </a:cubicBezTo>
                    <a:cubicBezTo>
                      <a:pt x="1321" y="357"/>
                      <a:pt x="1428" y="455"/>
                      <a:pt x="1553" y="455"/>
                    </a:cubicBezTo>
                    <a:cubicBezTo>
                      <a:pt x="1678" y="455"/>
                      <a:pt x="1785" y="357"/>
                      <a:pt x="1785" y="223"/>
                    </a:cubicBezTo>
                    <a:cubicBezTo>
                      <a:pt x="1785" y="98"/>
                      <a:pt x="1678" y="0"/>
                      <a:pt x="1553" y="0"/>
                    </a:cubicBezTo>
                    <a:close/>
                    <a:moveTo>
                      <a:pt x="2873" y="0"/>
                    </a:moveTo>
                    <a:cubicBezTo>
                      <a:pt x="2748" y="0"/>
                      <a:pt x="2641" y="98"/>
                      <a:pt x="2641" y="223"/>
                    </a:cubicBezTo>
                    <a:cubicBezTo>
                      <a:pt x="2641" y="357"/>
                      <a:pt x="2748" y="455"/>
                      <a:pt x="2873" y="455"/>
                    </a:cubicBezTo>
                    <a:cubicBezTo>
                      <a:pt x="2998" y="455"/>
                      <a:pt x="3105" y="357"/>
                      <a:pt x="3105" y="223"/>
                    </a:cubicBezTo>
                    <a:cubicBezTo>
                      <a:pt x="3105" y="98"/>
                      <a:pt x="2998" y="0"/>
                      <a:pt x="2873" y="0"/>
                    </a:cubicBezTo>
                    <a:close/>
                    <a:moveTo>
                      <a:pt x="4193" y="0"/>
                    </a:moveTo>
                    <a:cubicBezTo>
                      <a:pt x="4069" y="0"/>
                      <a:pt x="3970" y="98"/>
                      <a:pt x="3970" y="223"/>
                    </a:cubicBezTo>
                    <a:cubicBezTo>
                      <a:pt x="3970" y="357"/>
                      <a:pt x="4069" y="455"/>
                      <a:pt x="4193" y="455"/>
                    </a:cubicBezTo>
                    <a:cubicBezTo>
                      <a:pt x="4327" y="455"/>
                      <a:pt x="4425" y="357"/>
                      <a:pt x="4425" y="223"/>
                    </a:cubicBezTo>
                    <a:cubicBezTo>
                      <a:pt x="4425" y="98"/>
                      <a:pt x="4327" y="0"/>
                      <a:pt x="4193" y="0"/>
                    </a:cubicBezTo>
                    <a:close/>
                    <a:moveTo>
                      <a:pt x="5514" y="0"/>
                    </a:moveTo>
                    <a:cubicBezTo>
                      <a:pt x="5389" y="0"/>
                      <a:pt x="5291" y="98"/>
                      <a:pt x="5291" y="223"/>
                    </a:cubicBezTo>
                    <a:cubicBezTo>
                      <a:pt x="5291" y="357"/>
                      <a:pt x="5389" y="455"/>
                      <a:pt x="5514" y="455"/>
                    </a:cubicBezTo>
                    <a:cubicBezTo>
                      <a:pt x="5648" y="455"/>
                      <a:pt x="5746" y="357"/>
                      <a:pt x="5746" y="223"/>
                    </a:cubicBezTo>
                    <a:cubicBezTo>
                      <a:pt x="5746" y="98"/>
                      <a:pt x="5648" y="0"/>
                      <a:pt x="5514" y="0"/>
                    </a:cubicBezTo>
                    <a:close/>
                    <a:moveTo>
                      <a:pt x="6843" y="0"/>
                    </a:moveTo>
                    <a:cubicBezTo>
                      <a:pt x="6709" y="0"/>
                      <a:pt x="6611" y="98"/>
                      <a:pt x="6611" y="223"/>
                    </a:cubicBezTo>
                    <a:cubicBezTo>
                      <a:pt x="6611" y="357"/>
                      <a:pt x="6709" y="455"/>
                      <a:pt x="6843" y="455"/>
                    </a:cubicBezTo>
                    <a:cubicBezTo>
                      <a:pt x="6968" y="455"/>
                      <a:pt x="7066" y="357"/>
                      <a:pt x="7066" y="223"/>
                    </a:cubicBezTo>
                    <a:cubicBezTo>
                      <a:pt x="7066" y="98"/>
                      <a:pt x="6968" y="0"/>
                      <a:pt x="6843" y="0"/>
                    </a:cubicBezTo>
                    <a:close/>
                    <a:moveTo>
                      <a:pt x="8163" y="0"/>
                    </a:moveTo>
                    <a:cubicBezTo>
                      <a:pt x="8029" y="0"/>
                      <a:pt x="7931" y="98"/>
                      <a:pt x="7931" y="223"/>
                    </a:cubicBezTo>
                    <a:cubicBezTo>
                      <a:pt x="7931" y="357"/>
                      <a:pt x="8029" y="455"/>
                      <a:pt x="8163" y="455"/>
                    </a:cubicBezTo>
                    <a:cubicBezTo>
                      <a:pt x="8288" y="455"/>
                      <a:pt x="8386" y="357"/>
                      <a:pt x="8386" y="223"/>
                    </a:cubicBezTo>
                    <a:cubicBezTo>
                      <a:pt x="8386" y="98"/>
                      <a:pt x="8288" y="0"/>
                      <a:pt x="8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7247818" y="1478873"/>
                <a:ext cx="44756" cy="42341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56" extrusionOk="0">
                    <a:moveTo>
                      <a:pt x="232" y="0"/>
                    </a:moveTo>
                    <a:cubicBezTo>
                      <a:pt x="170" y="0"/>
                      <a:pt x="107" y="18"/>
                      <a:pt x="72" y="63"/>
                    </a:cubicBezTo>
                    <a:cubicBezTo>
                      <a:pt x="27" y="107"/>
                      <a:pt x="0" y="170"/>
                      <a:pt x="0" y="223"/>
                    </a:cubicBezTo>
                    <a:cubicBezTo>
                      <a:pt x="0" y="286"/>
                      <a:pt x="27" y="348"/>
                      <a:pt x="72" y="393"/>
                    </a:cubicBezTo>
                    <a:cubicBezTo>
                      <a:pt x="107" y="428"/>
                      <a:pt x="170" y="455"/>
                      <a:pt x="232" y="455"/>
                    </a:cubicBezTo>
                    <a:cubicBezTo>
                      <a:pt x="295" y="455"/>
                      <a:pt x="348" y="428"/>
                      <a:pt x="393" y="393"/>
                    </a:cubicBezTo>
                    <a:cubicBezTo>
                      <a:pt x="482" y="303"/>
                      <a:pt x="482" y="152"/>
                      <a:pt x="393" y="63"/>
                    </a:cubicBezTo>
                    <a:cubicBezTo>
                      <a:pt x="348" y="18"/>
                      <a:pt x="295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7370391" y="1391030"/>
                <a:ext cx="656113" cy="43176"/>
              </a:xfrm>
              <a:custGeom>
                <a:avLst/>
                <a:gdLst/>
                <a:ahLst/>
                <a:cxnLst/>
                <a:rect l="l" t="t" r="r" b="b"/>
                <a:pathLst>
                  <a:path w="7066" h="465" extrusionOk="0">
                    <a:moveTo>
                      <a:pt x="232" y="0"/>
                    </a:moveTo>
                    <a:cubicBezTo>
                      <a:pt x="108" y="0"/>
                      <a:pt x="1" y="108"/>
                      <a:pt x="1" y="232"/>
                    </a:cubicBezTo>
                    <a:cubicBezTo>
                      <a:pt x="1" y="357"/>
                      <a:pt x="108" y="464"/>
                      <a:pt x="232" y="464"/>
                    </a:cubicBezTo>
                    <a:cubicBezTo>
                      <a:pt x="357" y="464"/>
                      <a:pt x="464" y="357"/>
                      <a:pt x="464" y="232"/>
                    </a:cubicBezTo>
                    <a:cubicBezTo>
                      <a:pt x="464" y="108"/>
                      <a:pt x="357" y="0"/>
                      <a:pt x="232" y="0"/>
                    </a:cubicBezTo>
                    <a:close/>
                    <a:moveTo>
                      <a:pt x="1553" y="0"/>
                    </a:moveTo>
                    <a:cubicBezTo>
                      <a:pt x="1428" y="0"/>
                      <a:pt x="1321" y="108"/>
                      <a:pt x="1321" y="232"/>
                    </a:cubicBezTo>
                    <a:cubicBezTo>
                      <a:pt x="1321" y="357"/>
                      <a:pt x="1428" y="464"/>
                      <a:pt x="1553" y="464"/>
                    </a:cubicBezTo>
                    <a:cubicBezTo>
                      <a:pt x="1678" y="464"/>
                      <a:pt x="1785" y="357"/>
                      <a:pt x="1785" y="232"/>
                    </a:cubicBezTo>
                    <a:cubicBezTo>
                      <a:pt x="1785" y="108"/>
                      <a:pt x="1678" y="0"/>
                      <a:pt x="1553" y="0"/>
                    </a:cubicBezTo>
                    <a:close/>
                    <a:moveTo>
                      <a:pt x="2873" y="0"/>
                    </a:moveTo>
                    <a:cubicBezTo>
                      <a:pt x="2748" y="0"/>
                      <a:pt x="2641" y="108"/>
                      <a:pt x="2641" y="232"/>
                    </a:cubicBezTo>
                    <a:cubicBezTo>
                      <a:pt x="2641" y="357"/>
                      <a:pt x="2748" y="464"/>
                      <a:pt x="2873" y="464"/>
                    </a:cubicBezTo>
                    <a:cubicBezTo>
                      <a:pt x="2998" y="464"/>
                      <a:pt x="3105" y="357"/>
                      <a:pt x="3105" y="232"/>
                    </a:cubicBezTo>
                    <a:cubicBezTo>
                      <a:pt x="3105" y="108"/>
                      <a:pt x="2998" y="0"/>
                      <a:pt x="2873" y="0"/>
                    </a:cubicBezTo>
                    <a:close/>
                    <a:moveTo>
                      <a:pt x="4193" y="0"/>
                    </a:moveTo>
                    <a:cubicBezTo>
                      <a:pt x="4069" y="0"/>
                      <a:pt x="3970" y="108"/>
                      <a:pt x="3970" y="232"/>
                    </a:cubicBezTo>
                    <a:cubicBezTo>
                      <a:pt x="3970" y="357"/>
                      <a:pt x="4069" y="464"/>
                      <a:pt x="4193" y="464"/>
                    </a:cubicBezTo>
                    <a:cubicBezTo>
                      <a:pt x="4327" y="464"/>
                      <a:pt x="4425" y="357"/>
                      <a:pt x="4425" y="232"/>
                    </a:cubicBezTo>
                    <a:cubicBezTo>
                      <a:pt x="4425" y="108"/>
                      <a:pt x="4327" y="0"/>
                      <a:pt x="4193" y="0"/>
                    </a:cubicBezTo>
                    <a:close/>
                    <a:moveTo>
                      <a:pt x="5514" y="0"/>
                    </a:moveTo>
                    <a:cubicBezTo>
                      <a:pt x="5389" y="0"/>
                      <a:pt x="5291" y="108"/>
                      <a:pt x="5291" y="232"/>
                    </a:cubicBezTo>
                    <a:cubicBezTo>
                      <a:pt x="5291" y="357"/>
                      <a:pt x="5389" y="464"/>
                      <a:pt x="5514" y="464"/>
                    </a:cubicBezTo>
                    <a:cubicBezTo>
                      <a:pt x="5648" y="464"/>
                      <a:pt x="5746" y="357"/>
                      <a:pt x="5746" y="232"/>
                    </a:cubicBezTo>
                    <a:cubicBezTo>
                      <a:pt x="5746" y="108"/>
                      <a:pt x="5648" y="0"/>
                      <a:pt x="5514" y="0"/>
                    </a:cubicBezTo>
                    <a:close/>
                    <a:moveTo>
                      <a:pt x="6843" y="0"/>
                    </a:moveTo>
                    <a:cubicBezTo>
                      <a:pt x="6709" y="0"/>
                      <a:pt x="6611" y="108"/>
                      <a:pt x="6611" y="232"/>
                    </a:cubicBezTo>
                    <a:cubicBezTo>
                      <a:pt x="6611" y="357"/>
                      <a:pt x="6709" y="464"/>
                      <a:pt x="6843" y="464"/>
                    </a:cubicBezTo>
                    <a:cubicBezTo>
                      <a:pt x="6968" y="464"/>
                      <a:pt x="7066" y="357"/>
                      <a:pt x="7066" y="232"/>
                    </a:cubicBezTo>
                    <a:cubicBezTo>
                      <a:pt x="7066" y="108"/>
                      <a:pt x="6968" y="0"/>
                      <a:pt x="68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7247818" y="1391030"/>
                <a:ext cx="44756" cy="4317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65" extrusionOk="0">
                    <a:moveTo>
                      <a:pt x="232" y="0"/>
                    </a:moveTo>
                    <a:cubicBezTo>
                      <a:pt x="170" y="0"/>
                      <a:pt x="107" y="27"/>
                      <a:pt x="72" y="72"/>
                    </a:cubicBezTo>
                    <a:cubicBezTo>
                      <a:pt x="27" y="108"/>
                      <a:pt x="0" y="170"/>
                      <a:pt x="0" y="232"/>
                    </a:cubicBezTo>
                    <a:cubicBezTo>
                      <a:pt x="0" y="295"/>
                      <a:pt x="27" y="348"/>
                      <a:pt x="72" y="393"/>
                    </a:cubicBezTo>
                    <a:cubicBezTo>
                      <a:pt x="107" y="438"/>
                      <a:pt x="170" y="464"/>
                      <a:pt x="232" y="464"/>
                    </a:cubicBezTo>
                    <a:cubicBezTo>
                      <a:pt x="295" y="464"/>
                      <a:pt x="348" y="438"/>
                      <a:pt x="393" y="393"/>
                    </a:cubicBezTo>
                    <a:cubicBezTo>
                      <a:pt x="482" y="304"/>
                      <a:pt x="482" y="152"/>
                      <a:pt x="393" y="72"/>
                    </a:cubicBezTo>
                    <a:cubicBezTo>
                      <a:pt x="348" y="27"/>
                      <a:pt x="295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Mono"/>
              <a:buNone/>
              <a:defRPr sz="3000">
                <a:solidFill>
                  <a:schemeClr val="dk1"/>
                </a:solidFill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○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■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○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■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●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chivo"/>
              <a:buChar char="○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chivo"/>
              <a:buChar char="■"/>
              <a:defRPr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8" r:id="rId7"/>
    <p:sldLayoutId id="2147483663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0"/>
          <p:cNvSpPr txBox="1">
            <a:spLocks noGrp="1"/>
          </p:cNvSpPr>
          <p:nvPr>
            <p:ph type="ctrTitle"/>
          </p:nvPr>
        </p:nvSpPr>
        <p:spPr>
          <a:xfrm>
            <a:off x="2385899" y="990499"/>
            <a:ext cx="6244629" cy="245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Koncepční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návrh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nosného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rámu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motokáry</a:t>
            </a:r>
            <a:br>
              <a:rPr lang="cs-CZ" dirty="0"/>
            </a:br>
            <a:r>
              <a:rPr lang="cs-CZ" dirty="0">
                <a:latin typeface="+mj-lt"/>
              </a:rPr>
              <a:t>Obhajoba BP</a:t>
            </a:r>
            <a:endParaRPr lang="en-US" dirty="0">
              <a:latin typeface="+mj-lt"/>
            </a:endParaRPr>
          </a:p>
        </p:txBody>
      </p:sp>
      <p:sp>
        <p:nvSpPr>
          <p:cNvPr id="581" name="Google Shape;581;p30"/>
          <p:cNvSpPr txBox="1">
            <a:spLocks noGrp="1"/>
          </p:cNvSpPr>
          <p:nvPr>
            <p:ph type="subTitle" idx="1"/>
          </p:nvPr>
        </p:nvSpPr>
        <p:spPr>
          <a:xfrm>
            <a:off x="3902050" y="3469025"/>
            <a:ext cx="4528800" cy="683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Adam Hložek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Vedoucí práce: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Ing. Jan Kolínský, Ph.D.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2" name="Google Shape;582;p30"/>
          <p:cNvGrpSpPr/>
          <p:nvPr/>
        </p:nvGrpSpPr>
        <p:grpSpPr>
          <a:xfrm>
            <a:off x="-1413549" y="-1420325"/>
            <a:ext cx="4055769" cy="4054532"/>
            <a:chOff x="-2065431" y="-1404875"/>
            <a:chExt cx="4055769" cy="4054532"/>
          </a:xfrm>
        </p:grpSpPr>
        <p:grpSp>
          <p:nvGrpSpPr>
            <p:cNvPr id="583" name="Google Shape;583;p30"/>
            <p:cNvGrpSpPr/>
            <p:nvPr/>
          </p:nvGrpSpPr>
          <p:grpSpPr>
            <a:xfrm>
              <a:off x="-965646" y="-306294"/>
              <a:ext cx="1855954" cy="1856899"/>
              <a:chOff x="5690549" y="1784557"/>
              <a:chExt cx="570782" cy="571072"/>
            </a:xfrm>
          </p:grpSpPr>
          <p:sp>
            <p:nvSpPr>
              <p:cNvPr id="584" name="Google Shape;584;p30"/>
              <p:cNvSpPr/>
              <p:nvPr/>
            </p:nvSpPr>
            <p:spPr>
              <a:xfrm>
                <a:off x="5846732" y="1940998"/>
                <a:ext cx="258166" cy="258166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7994" extrusionOk="0">
                    <a:moveTo>
                      <a:pt x="3997" y="2061"/>
                    </a:moveTo>
                    <a:cubicBezTo>
                      <a:pt x="5067" y="2061"/>
                      <a:pt x="5933" y="2927"/>
                      <a:pt x="5933" y="3997"/>
                    </a:cubicBezTo>
                    <a:cubicBezTo>
                      <a:pt x="5933" y="5068"/>
                      <a:pt x="5067" y="5933"/>
                      <a:pt x="3997" y="5933"/>
                    </a:cubicBezTo>
                    <a:cubicBezTo>
                      <a:pt x="2926" y="5933"/>
                      <a:pt x="2061" y="5068"/>
                      <a:pt x="2061" y="3997"/>
                    </a:cubicBezTo>
                    <a:cubicBezTo>
                      <a:pt x="2061" y="2927"/>
                      <a:pt x="2926" y="2061"/>
                      <a:pt x="3997" y="2061"/>
                    </a:cubicBezTo>
                    <a:close/>
                    <a:moveTo>
                      <a:pt x="3658" y="1"/>
                    </a:moveTo>
                    <a:lnTo>
                      <a:pt x="3515" y="920"/>
                    </a:lnTo>
                    <a:cubicBezTo>
                      <a:pt x="3292" y="955"/>
                      <a:pt x="3078" y="1009"/>
                      <a:pt x="2882" y="1089"/>
                    </a:cubicBezTo>
                    <a:lnTo>
                      <a:pt x="2293" y="366"/>
                    </a:lnTo>
                    <a:lnTo>
                      <a:pt x="1704" y="705"/>
                    </a:lnTo>
                    <a:lnTo>
                      <a:pt x="2043" y="1571"/>
                    </a:lnTo>
                    <a:cubicBezTo>
                      <a:pt x="1874" y="1714"/>
                      <a:pt x="1713" y="1865"/>
                      <a:pt x="1570" y="2044"/>
                    </a:cubicBezTo>
                    <a:lnTo>
                      <a:pt x="714" y="1705"/>
                    </a:lnTo>
                    <a:lnTo>
                      <a:pt x="366" y="2293"/>
                    </a:lnTo>
                    <a:lnTo>
                      <a:pt x="1089" y="2873"/>
                    </a:lnTo>
                    <a:cubicBezTo>
                      <a:pt x="1017" y="3078"/>
                      <a:pt x="955" y="3293"/>
                      <a:pt x="919" y="3516"/>
                    </a:cubicBezTo>
                    <a:lnTo>
                      <a:pt x="0" y="3658"/>
                    </a:lnTo>
                    <a:lnTo>
                      <a:pt x="0" y="4336"/>
                    </a:lnTo>
                    <a:lnTo>
                      <a:pt x="919" y="4479"/>
                    </a:lnTo>
                    <a:cubicBezTo>
                      <a:pt x="955" y="4702"/>
                      <a:pt x="1017" y="4916"/>
                      <a:pt x="1089" y="5121"/>
                    </a:cubicBezTo>
                    <a:lnTo>
                      <a:pt x="366" y="5701"/>
                    </a:lnTo>
                    <a:lnTo>
                      <a:pt x="714" y="6290"/>
                    </a:lnTo>
                    <a:lnTo>
                      <a:pt x="1570" y="5951"/>
                    </a:lnTo>
                    <a:cubicBezTo>
                      <a:pt x="1713" y="6121"/>
                      <a:pt x="1874" y="6281"/>
                      <a:pt x="2043" y="6424"/>
                    </a:cubicBezTo>
                    <a:lnTo>
                      <a:pt x="1704" y="7289"/>
                    </a:lnTo>
                    <a:lnTo>
                      <a:pt x="2293" y="7628"/>
                    </a:lnTo>
                    <a:lnTo>
                      <a:pt x="2882" y="6906"/>
                    </a:lnTo>
                    <a:cubicBezTo>
                      <a:pt x="3078" y="6986"/>
                      <a:pt x="3292" y="7039"/>
                      <a:pt x="3515" y="7075"/>
                    </a:cubicBezTo>
                    <a:lnTo>
                      <a:pt x="3658" y="7994"/>
                    </a:lnTo>
                    <a:lnTo>
                      <a:pt x="4336" y="7994"/>
                    </a:lnTo>
                    <a:lnTo>
                      <a:pt x="4479" y="7075"/>
                    </a:lnTo>
                    <a:cubicBezTo>
                      <a:pt x="4702" y="7039"/>
                      <a:pt x="4916" y="6986"/>
                      <a:pt x="5121" y="6906"/>
                    </a:cubicBezTo>
                    <a:lnTo>
                      <a:pt x="5701" y="7628"/>
                    </a:lnTo>
                    <a:lnTo>
                      <a:pt x="6290" y="7289"/>
                    </a:lnTo>
                    <a:lnTo>
                      <a:pt x="5959" y="6424"/>
                    </a:lnTo>
                    <a:cubicBezTo>
                      <a:pt x="6129" y="6281"/>
                      <a:pt x="6281" y="6121"/>
                      <a:pt x="6423" y="5951"/>
                    </a:cubicBezTo>
                    <a:lnTo>
                      <a:pt x="7289" y="6290"/>
                    </a:lnTo>
                    <a:lnTo>
                      <a:pt x="7628" y="5701"/>
                    </a:lnTo>
                    <a:lnTo>
                      <a:pt x="6905" y="5121"/>
                    </a:lnTo>
                    <a:cubicBezTo>
                      <a:pt x="6985" y="4916"/>
                      <a:pt x="7039" y="4702"/>
                      <a:pt x="7075" y="4479"/>
                    </a:cubicBezTo>
                    <a:lnTo>
                      <a:pt x="7993" y="4336"/>
                    </a:lnTo>
                    <a:lnTo>
                      <a:pt x="7993" y="3658"/>
                    </a:lnTo>
                    <a:lnTo>
                      <a:pt x="7075" y="3516"/>
                    </a:lnTo>
                    <a:cubicBezTo>
                      <a:pt x="7039" y="3293"/>
                      <a:pt x="6985" y="3078"/>
                      <a:pt x="6905" y="2873"/>
                    </a:cubicBezTo>
                    <a:lnTo>
                      <a:pt x="7628" y="2293"/>
                    </a:lnTo>
                    <a:lnTo>
                      <a:pt x="7289" y="1705"/>
                    </a:lnTo>
                    <a:lnTo>
                      <a:pt x="6423" y="2044"/>
                    </a:lnTo>
                    <a:cubicBezTo>
                      <a:pt x="6281" y="1865"/>
                      <a:pt x="6129" y="1714"/>
                      <a:pt x="5959" y="1571"/>
                    </a:cubicBezTo>
                    <a:lnTo>
                      <a:pt x="6290" y="705"/>
                    </a:lnTo>
                    <a:lnTo>
                      <a:pt x="5701" y="366"/>
                    </a:lnTo>
                    <a:lnTo>
                      <a:pt x="5121" y="1089"/>
                    </a:lnTo>
                    <a:cubicBezTo>
                      <a:pt x="4916" y="1009"/>
                      <a:pt x="4702" y="955"/>
                      <a:pt x="4479" y="920"/>
                    </a:cubicBezTo>
                    <a:lnTo>
                      <a:pt x="43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0"/>
              <p:cNvSpPr/>
              <p:nvPr/>
            </p:nvSpPr>
            <p:spPr>
              <a:xfrm>
                <a:off x="5711897" y="1806163"/>
                <a:ext cx="528120" cy="527829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6344" extrusionOk="0">
                    <a:moveTo>
                      <a:pt x="8172" y="3212"/>
                    </a:moveTo>
                    <a:cubicBezTo>
                      <a:pt x="10911" y="3212"/>
                      <a:pt x="13132" y="5434"/>
                      <a:pt x="13132" y="8172"/>
                    </a:cubicBezTo>
                    <a:cubicBezTo>
                      <a:pt x="13132" y="10911"/>
                      <a:pt x="10911" y="13132"/>
                      <a:pt x="8172" y="13132"/>
                    </a:cubicBezTo>
                    <a:cubicBezTo>
                      <a:pt x="5433" y="13132"/>
                      <a:pt x="3212" y="10911"/>
                      <a:pt x="3212" y="8172"/>
                    </a:cubicBezTo>
                    <a:cubicBezTo>
                      <a:pt x="3212" y="5434"/>
                      <a:pt x="5433" y="3212"/>
                      <a:pt x="8172" y="3212"/>
                    </a:cubicBezTo>
                    <a:close/>
                    <a:moveTo>
                      <a:pt x="7476" y="1"/>
                    </a:moveTo>
                    <a:lnTo>
                      <a:pt x="7191" y="1874"/>
                    </a:lnTo>
                    <a:cubicBezTo>
                      <a:pt x="6736" y="1945"/>
                      <a:pt x="6298" y="2061"/>
                      <a:pt x="5879" y="2222"/>
                    </a:cubicBezTo>
                    <a:lnTo>
                      <a:pt x="4693" y="741"/>
                    </a:lnTo>
                    <a:lnTo>
                      <a:pt x="3479" y="1437"/>
                    </a:lnTo>
                    <a:lnTo>
                      <a:pt x="4166" y="3212"/>
                    </a:lnTo>
                    <a:cubicBezTo>
                      <a:pt x="3818" y="3498"/>
                      <a:pt x="3497" y="3819"/>
                      <a:pt x="3212" y="4167"/>
                    </a:cubicBezTo>
                    <a:lnTo>
                      <a:pt x="1445" y="3480"/>
                    </a:lnTo>
                    <a:lnTo>
                      <a:pt x="750" y="4684"/>
                    </a:lnTo>
                    <a:lnTo>
                      <a:pt x="2221" y="5880"/>
                    </a:lnTo>
                    <a:cubicBezTo>
                      <a:pt x="2061" y="6290"/>
                      <a:pt x="1945" y="6727"/>
                      <a:pt x="1874" y="7182"/>
                    </a:cubicBezTo>
                    <a:lnTo>
                      <a:pt x="0" y="7476"/>
                    </a:lnTo>
                    <a:lnTo>
                      <a:pt x="0" y="8868"/>
                    </a:lnTo>
                    <a:lnTo>
                      <a:pt x="1874" y="9163"/>
                    </a:lnTo>
                    <a:cubicBezTo>
                      <a:pt x="1945" y="9609"/>
                      <a:pt x="2061" y="10046"/>
                      <a:pt x="2221" y="10465"/>
                    </a:cubicBezTo>
                    <a:lnTo>
                      <a:pt x="750" y="11660"/>
                    </a:lnTo>
                    <a:lnTo>
                      <a:pt x="1445" y="12865"/>
                    </a:lnTo>
                    <a:lnTo>
                      <a:pt x="3212" y="12178"/>
                    </a:lnTo>
                    <a:cubicBezTo>
                      <a:pt x="3497" y="12526"/>
                      <a:pt x="3818" y="12847"/>
                      <a:pt x="4166" y="13132"/>
                    </a:cubicBezTo>
                    <a:lnTo>
                      <a:pt x="3479" y="14908"/>
                    </a:lnTo>
                    <a:lnTo>
                      <a:pt x="4693" y="15604"/>
                    </a:lnTo>
                    <a:lnTo>
                      <a:pt x="5879" y="14123"/>
                    </a:lnTo>
                    <a:cubicBezTo>
                      <a:pt x="6298" y="14283"/>
                      <a:pt x="6736" y="14399"/>
                      <a:pt x="7191" y="14471"/>
                    </a:cubicBezTo>
                    <a:lnTo>
                      <a:pt x="7476" y="16344"/>
                    </a:lnTo>
                    <a:lnTo>
                      <a:pt x="8868" y="16344"/>
                    </a:lnTo>
                    <a:lnTo>
                      <a:pt x="9162" y="14471"/>
                    </a:lnTo>
                    <a:cubicBezTo>
                      <a:pt x="9617" y="14399"/>
                      <a:pt x="10054" y="14283"/>
                      <a:pt x="10465" y="14123"/>
                    </a:cubicBezTo>
                    <a:lnTo>
                      <a:pt x="11660" y="15604"/>
                    </a:lnTo>
                    <a:lnTo>
                      <a:pt x="12864" y="14908"/>
                    </a:lnTo>
                    <a:lnTo>
                      <a:pt x="12177" y="13132"/>
                    </a:lnTo>
                    <a:cubicBezTo>
                      <a:pt x="12525" y="12847"/>
                      <a:pt x="12846" y="12526"/>
                      <a:pt x="13132" y="12178"/>
                    </a:cubicBezTo>
                    <a:lnTo>
                      <a:pt x="14907" y="12865"/>
                    </a:lnTo>
                    <a:lnTo>
                      <a:pt x="15603" y="11660"/>
                    </a:lnTo>
                    <a:lnTo>
                      <a:pt x="14122" y="10465"/>
                    </a:lnTo>
                    <a:cubicBezTo>
                      <a:pt x="14283" y="10046"/>
                      <a:pt x="14399" y="9609"/>
                      <a:pt x="14470" y="9163"/>
                    </a:cubicBezTo>
                    <a:lnTo>
                      <a:pt x="16352" y="8868"/>
                    </a:lnTo>
                    <a:lnTo>
                      <a:pt x="16352" y="7476"/>
                    </a:lnTo>
                    <a:lnTo>
                      <a:pt x="14470" y="7182"/>
                    </a:lnTo>
                    <a:cubicBezTo>
                      <a:pt x="14399" y="6727"/>
                      <a:pt x="14283" y="6290"/>
                      <a:pt x="14122" y="5880"/>
                    </a:cubicBezTo>
                    <a:lnTo>
                      <a:pt x="15603" y="4684"/>
                    </a:lnTo>
                    <a:lnTo>
                      <a:pt x="14907" y="3480"/>
                    </a:lnTo>
                    <a:lnTo>
                      <a:pt x="13132" y="4167"/>
                    </a:lnTo>
                    <a:cubicBezTo>
                      <a:pt x="12846" y="3819"/>
                      <a:pt x="12525" y="3498"/>
                      <a:pt x="12177" y="3212"/>
                    </a:cubicBezTo>
                    <a:lnTo>
                      <a:pt x="12864" y="1437"/>
                    </a:lnTo>
                    <a:lnTo>
                      <a:pt x="11660" y="741"/>
                    </a:lnTo>
                    <a:lnTo>
                      <a:pt x="10465" y="2222"/>
                    </a:lnTo>
                    <a:cubicBezTo>
                      <a:pt x="10054" y="2061"/>
                      <a:pt x="9617" y="1945"/>
                      <a:pt x="9162" y="1874"/>
                    </a:cubicBezTo>
                    <a:lnTo>
                      <a:pt x="88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0"/>
              <p:cNvSpPr/>
              <p:nvPr/>
            </p:nvSpPr>
            <p:spPr>
              <a:xfrm>
                <a:off x="5690549" y="1784557"/>
                <a:ext cx="570782" cy="571072"/>
              </a:xfrm>
              <a:custGeom>
                <a:avLst/>
                <a:gdLst/>
                <a:ahLst/>
                <a:cxnLst/>
                <a:rect l="l" t="t" r="r" b="b"/>
                <a:pathLst>
                  <a:path w="17674" h="17683" extrusionOk="0">
                    <a:moveTo>
                      <a:pt x="8833" y="63"/>
                    </a:moveTo>
                    <a:cubicBezTo>
                      <a:pt x="13677" y="63"/>
                      <a:pt x="17620" y="3997"/>
                      <a:pt x="17620" y="8841"/>
                    </a:cubicBezTo>
                    <a:cubicBezTo>
                      <a:pt x="17620" y="13685"/>
                      <a:pt x="13677" y="17620"/>
                      <a:pt x="8833" y="17620"/>
                    </a:cubicBezTo>
                    <a:cubicBezTo>
                      <a:pt x="3989" y="17620"/>
                      <a:pt x="55" y="13685"/>
                      <a:pt x="55" y="8841"/>
                    </a:cubicBezTo>
                    <a:cubicBezTo>
                      <a:pt x="55" y="3997"/>
                      <a:pt x="3989" y="63"/>
                      <a:pt x="8833" y="63"/>
                    </a:cubicBezTo>
                    <a:close/>
                    <a:moveTo>
                      <a:pt x="8833" y="1"/>
                    </a:moveTo>
                    <a:cubicBezTo>
                      <a:pt x="3962" y="1"/>
                      <a:pt x="1" y="3970"/>
                      <a:pt x="1" y="8841"/>
                    </a:cubicBezTo>
                    <a:cubicBezTo>
                      <a:pt x="1" y="13712"/>
                      <a:pt x="3962" y="17682"/>
                      <a:pt x="8833" y="17682"/>
                    </a:cubicBezTo>
                    <a:cubicBezTo>
                      <a:pt x="13704" y="17682"/>
                      <a:pt x="17674" y="13712"/>
                      <a:pt x="17674" y="8841"/>
                    </a:cubicBezTo>
                    <a:cubicBezTo>
                      <a:pt x="17674" y="3970"/>
                      <a:pt x="13704" y="1"/>
                      <a:pt x="88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30"/>
            <p:cNvGrpSpPr/>
            <p:nvPr/>
          </p:nvGrpSpPr>
          <p:grpSpPr>
            <a:xfrm>
              <a:off x="-1247046" y="-636686"/>
              <a:ext cx="2419634" cy="2518026"/>
              <a:chOff x="4876082" y="1708500"/>
              <a:chExt cx="694938" cy="723197"/>
            </a:xfrm>
          </p:grpSpPr>
          <p:sp>
            <p:nvSpPr>
              <p:cNvPr id="588" name="Google Shape;588;p30"/>
              <p:cNvSpPr/>
              <p:nvPr/>
            </p:nvSpPr>
            <p:spPr>
              <a:xfrm>
                <a:off x="5042889" y="1734725"/>
                <a:ext cx="507968" cy="262784"/>
              </a:xfrm>
              <a:custGeom>
                <a:avLst/>
                <a:gdLst/>
                <a:ahLst/>
                <a:cxnLst/>
                <a:rect l="l" t="t" r="r" b="b"/>
                <a:pathLst>
                  <a:path w="15729" h="8137" extrusionOk="0">
                    <a:moveTo>
                      <a:pt x="5603" y="0"/>
                    </a:moveTo>
                    <a:cubicBezTo>
                      <a:pt x="3542" y="0"/>
                      <a:pt x="1615" y="607"/>
                      <a:pt x="0" y="1651"/>
                    </a:cubicBezTo>
                    <a:lnTo>
                      <a:pt x="0" y="1784"/>
                    </a:lnTo>
                    <a:cubicBezTo>
                      <a:pt x="1615" y="732"/>
                      <a:pt x="3533" y="116"/>
                      <a:pt x="5603" y="116"/>
                    </a:cubicBezTo>
                    <a:cubicBezTo>
                      <a:pt x="10492" y="116"/>
                      <a:pt x="14595" y="3551"/>
                      <a:pt x="15621" y="8136"/>
                    </a:cubicBezTo>
                    <a:lnTo>
                      <a:pt x="15728" y="8109"/>
                    </a:lnTo>
                    <a:cubicBezTo>
                      <a:pt x="14693" y="3479"/>
                      <a:pt x="10545" y="0"/>
                      <a:pt x="56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0"/>
              <p:cNvSpPr/>
              <p:nvPr/>
            </p:nvSpPr>
            <p:spPr>
              <a:xfrm>
                <a:off x="4888742" y="1886547"/>
                <a:ext cx="669314" cy="518625"/>
              </a:xfrm>
              <a:custGeom>
                <a:avLst/>
                <a:gdLst/>
                <a:ahLst/>
                <a:cxnLst/>
                <a:rect l="l" t="t" r="r" b="b"/>
                <a:pathLst>
                  <a:path w="20725" h="16059" extrusionOk="0">
                    <a:moveTo>
                      <a:pt x="1696" y="1"/>
                    </a:moveTo>
                    <a:cubicBezTo>
                      <a:pt x="625" y="1633"/>
                      <a:pt x="1" y="3587"/>
                      <a:pt x="1" y="5683"/>
                    </a:cubicBezTo>
                    <a:cubicBezTo>
                      <a:pt x="1" y="11411"/>
                      <a:pt x="4658" y="16058"/>
                      <a:pt x="10376" y="16058"/>
                    </a:cubicBezTo>
                    <a:cubicBezTo>
                      <a:pt x="15836" y="16058"/>
                      <a:pt x="20314" y="11830"/>
                      <a:pt x="20724" y="6486"/>
                    </a:cubicBezTo>
                    <a:lnTo>
                      <a:pt x="20724" y="6486"/>
                    </a:lnTo>
                    <a:lnTo>
                      <a:pt x="20608" y="6531"/>
                    </a:lnTo>
                    <a:cubicBezTo>
                      <a:pt x="20171" y="11794"/>
                      <a:pt x="15755" y="15951"/>
                      <a:pt x="10376" y="15951"/>
                    </a:cubicBezTo>
                    <a:cubicBezTo>
                      <a:pt x="4711" y="15951"/>
                      <a:pt x="108" y="11348"/>
                      <a:pt x="108" y="5683"/>
                    </a:cubicBezTo>
                    <a:cubicBezTo>
                      <a:pt x="108" y="3587"/>
                      <a:pt x="741" y="1633"/>
                      <a:pt x="1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0"/>
              <p:cNvSpPr/>
              <p:nvPr/>
            </p:nvSpPr>
            <p:spPr>
              <a:xfrm>
                <a:off x="5463252" y="1820276"/>
                <a:ext cx="99985" cy="174361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5399" extrusionOk="0">
                    <a:moveTo>
                      <a:pt x="72" y="1"/>
                    </a:moveTo>
                    <a:lnTo>
                      <a:pt x="0" y="81"/>
                    </a:lnTo>
                    <a:cubicBezTo>
                      <a:pt x="1463" y="1500"/>
                      <a:pt x="2525" y="3337"/>
                      <a:pt x="2980" y="5398"/>
                    </a:cubicBezTo>
                    <a:lnTo>
                      <a:pt x="3096" y="5371"/>
                    </a:lnTo>
                    <a:cubicBezTo>
                      <a:pt x="2623" y="3293"/>
                      <a:pt x="1553" y="1437"/>
                      <a:pt x="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0"/>
              <p:cNvSpPr/>
              <p:nvPr/>
            </p:nvSpPr>
            <p:spPr>
              <a:xfrm>
                <a:off x="5439030" y="2090238"/>
                <a:ext cx="131990" cy="250706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7763" extrusionOk="0">
                    <a:moveTo>
                      <a:pt x="4087" y="1"/>
                    </a:moveTo>
                    <a:lnTo>
                      <a:pt x="3971" y="54"/>
                    </a:lnTo>
                    <a:cubicBezTo>
                      <a:pt x="3775" y="3132"/>
                      <a:pt x="2267" y="5862"/>
                      <a:pt x="1" y="7682"/>
                    </a:cubicBezTo>
                    <a:lnTo>
                      <a:pt x="81" y="7762"/>
                    </a:lnTo>
                    <a:cubicBezTo>
                      <a:pt x="2383" y="5915"/>
                      <a:pt x="3908" y="3132"/>
                      <a:pt x="40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0"/>
              <p:cNvSpPr/>
              <p:nvPr/>
            </p:nvSpPr>
            <p:spPr>
              <a:xfrm>
                <a:off x="4876082" y="1886547"/>
                <a:ext cx="100567" cy="425293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3169" extrusionOk="0">
                    <a:moveTo>
                      <a:pt x="1624" y="1"/>
                    </a:moveTo>
                    <a:cubicBezTo>
                      <a:pt x="598" y="1651"/>
                      <a:pt x="0" y="3596"/>
                      <a:pt x="0" y="5683"/>
                    </a:cubicBezTo>
                    <a:cubicBezTo>
                      <a:pt x="0" y="8592"/>
                      <a:pt x="1160" y="11232"/>
                      <a:pt x="3042" y="13168"/>
                    </a:cubicBezTo>
                    <a:lnTo>
                      <a:pt x="3114" y="13088"/>
                    </a:lnTo>
                    <a:cubicBezTo>
                      <a:pt x="1258" y="11170"/>
                      <a:pt x="116" y="8556"/>
                      <a:pt x="116" y="5683"/>
                    </a:cubicBezTo>
                    <a:cubicBezTo>
                      <a:pt x="116" y="3596"/>
                      <a:pt x="714" y="1651"/>
                      <a:pt x="1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0"/>
              <p:cNvSpPr/>
              <p:nvPr/>
            </p:nvSpPr>
            <p:spPr>
              <a:xfrm>
                <a:off x="5042889" y="1708500"/>
                <a:ext cx="497892" cy="189313"/>
              </a:xfrm>
              <a:custGeom>
                <a:avLst/>
                <a:gdLst/>
                <a:ahLst/>
                <a:cxnLst/>
                <a:rect l="l" t="t" r="r" b="b"/>
                <a:pathLst>
                  <a:path w="15417" h="5862" extrusionOk="0">
                    <a:moveTo>
                      <a:pt x="5603" y="0"/>
                    </a:moveTo>
                    <a:cubicBezTo>
                      <a:pt x="3560" y="0"/>
                      <a:pt x="1651" y="545"/>
                      <a:pt x="0" y="1508"/>
                    </a:cubicBezTo>
                    <a:lnTo>
                      <a:pt x="0" y="1633"/>
                    </a:lnTo>
                    <a:cubicBezTo>
                      <a:pt x="1642" y="670"/>
                      <a:pt x="3560" y="108"/>
                      <a:pt x="5603" y="108"/>
                    </a:cubicBezTo>
                    <a:cubicBezTo>
                      <a:pt x="9787" y="108"/>
                      <a:pt x="13427" y="2436"/>
                      <a:pt x="15318" y="5862"/>
                    </a:cubicBezTo>
                    <a:lnTo>
                      <a:pt x="15416" y="5808"/>
                    </a:lnTo>
                    <a:cubicBezTo>
                      <a:pt x="13507" y="2347"/>
                      <a:pt x="9823" y="0"/>
                      <a:pt x="56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0"/>
              <p:cNvSpPr/>
              <p:nvPr/>
            </p:nvSpPr>
            <p:spPr>
              <a:xfrm>
                <a:off x="4909508" y="2247260"/>
                <a:ext cx="589771" cy="184437"/>
              </a:xfrm>
              <a:custGeom>
                <a:avLst/>
                <a:gdLst/>
                <a:ahLst/>
                <a:cxnLst/>
                <a:rect l="l" t="t" r="r" b="b"/>
                <a:pathLst>
                  <a:path w="18262" h="5711" extrusionOk="0">
                    <a:moveTo>
                      <a:pt x="98" y="1"/>
                    </a:moveTo>
                    <a:lnTo>
                      <a:pt x="0" y="54"/>
                    </a:lnTo>
                    <a:cubicBezTo>
                      <a:pt x="1936" y="3435"/>
                      <a:pt x="5576" y="5710"/>
                      <a:pt x="9733" y="5710"/>
                    </a:cubicBezTo>
                    <a:cubicBezTo>
                      <a:pt x="13150" y="5710"/>
                      <a:pt x="16201" y="4176"/>
                      <a:pt x="18261" y="1767"/>
                    </a:cubicBezTo>
                    <a:lnTo>
                      <a:pt x="18172" y="1696"/>
                    </a:lnTo>
                    <a:cubicBezTo>
                      <a:pt x="16138" y="4087"/>
                      <a:pt x="13114" y="5603"/>
                      <a:pt x="9733" y="5603"/>
                    </a:cubicBezTo>
                    <a:cubicBezTo>
                      <a:pt x="5611" y="5603"/>
                      <a:pt x="2016" y="3346"/>
                      <a:pt x="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0"/>
              <p:cNvSpPr/>
              <p:nvPr/>
            </p:nvSpPr>
            <p:spPr>
              <a:xfrm>
                <a:off x="5027323" y="1769281"/>
                <a:ext cx="194513" cy="75829"/>
              </a:xfrm>
              <a:custGeom>
                <a:avLst/>
                <a:gdLst/>
                <a:ahLst/>
                <a:cxnLst/>
                <a:rect l="l" t="t" r="r" b="b"/>
                <a:pathLst>
                  <a:path w="6023" h="2348" extrusionOk="0">
                    <a:moveTo>
                      <a:pt x="6022" y="1"/>
                    </a:moveTo>
                    <a:cubicBezTo>
                      <a:pt x="3721" y="19"/>
                      <a:pt x="1615" y="875"/>
                      <a:pt x="1" y="2276"/>
                    </a:cubicBezTo>
                    <a:lnTo>
                      <a:pt x="1" y="2347"/>
                    </a:lnTo>
                    <a:cubicBezTo>
                      <a:pt x="1615" y="938"/>
                      <a:pt x="3721" y="81"/>
                      <a:pt x="6022" y="63"/>
                    </a:cubicBezTo>
                    <a:lnTo>
                      <a:pt x="60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0"/>
              <p:cNvSpPr/>
              <p:nvPr/>
            </p:nvSpPr>
            <p:spPr>
              <a:xfrm>
                <a:off x="4933116" y="1875018"/>
                <a:ext cx="64558" cy="118749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3677" extrusionOk="0">
                    <a:moveTo>
                      <a:pt x="1928" y="1"/>
                    </a:moveTo>
                    <a:cubicBezTo>
                      <a:pt x="1026" y="1053"/>
                      <a:pt x="357" y="2302"/>
                      <a:pt x="1" y="3676"/>
                    </a:cubicBezTo>
                    <a:lnTo>
                      <a:pt x="54" y="3676"/>
                    </a:lnTo>
                    <a:cubicBezTo>
                      <a:pt x="420" y="2302"/>
                      <a:pt x="1098" y="1053"/>
                      <a:pt x="1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0"/>
              <p:cNvSpPr/>
              <p:nvPr/>
            </p:nvSpPr>
            <p:spPr>
              <a:xfrm>
                <a:off x="5031360" y="2299418"/>
                <a:ext cx="342585" cy="71469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2213" extrusionOk="0">
                    <a:moveTo>
                      <a:pt x="36" y="0"/>
                    </a:moveTo>
                    <a:lnTo>
                      <a:pt x="1" y="45"/>
                    </a:lnTo>
                    <a:cubicBezTo>
                      <a:pt x="1615" y="1392"/>
                      <a:pt x="3694" y="2213"/>
                      <a:pt x="5960" y="2213"/>
                    </a:cubicBezTo>
                    <a:cubicBezTo>
                      <a:pt x="7655" y="2213"/>
                      <a:pt x="9243" y="1758"/>
                      <a:pt x="10608" y="964"/>
                    </a:cubicBezTo>
                    <a:lnTo>
                      <a:pt x="10581" y="919"/>
                    </a:lnTo>
                    <a:cubicBezTo>
                      <a:pt x="9216" y="1704"/>
                      <a:pt x="7637" y="2150"/>
                      <a:pt x="5960" y="2150"/>
                    </a:cubicBezTo>
                    <a:cubicBezTo>
                      <a:pt x="3712" y="2150"/>
                      <a:pt x="1642" y="1347"/>
                      <a:pt x="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8" name="Google Shape;598;p30"/>
            <p:cNvGrpSpPr/>
            <p:nvPr/>
          </p:nvGrpSpPr>
          <p:grpSpPr>
            <a:xfrm>
              <a:off x="-1143153" y="-436641"/>
              <a:ext cx="2212063" cy="2117725"/>
              <a:chOff x="5655411" y="869227"/>
              <a:chExt cx="635322" cy="608227"/>
            </a:xfrm>
          </p:grpSpPr>
          <p:sp>
            <p:nvSpPr>
              <p:cNvPr id="599" name="Google Shape;599;p30"/>
              <p:cNvSpPr/>
              <p:nvPr/>
            </p:nvSpPr>
            <p:spPr>
              <a:xfrm>
                <a:off x="5969456" y="869227"/>
                <a:ext cx="12724" cy="39787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232" extrusionOk="0">
                    <a:moveTo>
                      <a:pt x="1" y="1"/>
                    </a:moveTo>
                    <a:lnTo>
                      <a:pt x="1" y="1232"/>
                    </a:lnTo>
                    <a:lnTo>
                      <a:pt x="393" y="1232"/>
                    </a:lnTo>
                    <a:lnTo>
                      <a:pt x="39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0"/>
              <p:cNvSpPr/>
              <p:nvPr/>
            </p:nvSpPr>
            <p:spPr>
              <a:xfrm>
                <a:off x="5994227" y="869809"/>
                <a:ext cx="16180" cy="40659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259" extrusionOk="0">
                    <a:moveTo>
                      <a:pt x="108" y="0"/>
                    </a:moveTo>
                    <a:lnTo>
                      <a:pt x="1" y="1232"/>
                    </a:lnTo>
                    <a:lnTo>
                      <a:pt x="393" y="1258"/>
                    </a:lnTo>
                    <a:lnTo>
                      <a:pt x="500" y="36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0"/>
              <p:cNvSpPr/>
              <p:nvPr/>
            </p:nvSpPr>
            <p:spPr>
              <a:xfrm>
                <a:off x="6018997" y="872974"/>
                <a:ext cx="19345" cy="4153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286" extrusionOk="0">
                    <a:moveTo>
                      <a:pt x="215" y="1"/>
                    </a:moveTo>
                    <a:lnTo>
                      <a:pt x="1" y="1214"/>
                    </a:lnTo>
                    <a:lnTo>
                      <a:pt x="385" y="1285"/>
                    </a:lnTo>
                    <a:lnTo>
                      <a:pt x="599" y="72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0"/>
              <p:cNvSpPr/>
              <p:nvPr/>
            </p:nvSpPr>
            <p:spPr>
              <a:xfrm>
                <a:off x="6043219" y="878464"/>
                <a:ext cx="22800" cy="4179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94" extrusionOk="0">
                    <a:moveTo>
                      <a:pt x="322" y="0"/>
                    </a:moveTo>
                    <a:lnTo>
                      <a:pt x="0" y="1195"/>
                    </a:lnTo>
                    <a:lnTo>
                      <a:pt x="384" y="1294"/>
                    </a:lnTo>
                    <a:lnTo>
                      <a:pt x="705" y="107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0"/>
              <p:cNvSpPr/>
              <p:nvPr/>
            </p:nvSpPr>
            <p:spPr>
              <a:xfrm>
                <a:off x="6067118" y="886506"/>
                <a:ext cx="25675" cy="41822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295" extrusionOk="0">
                    <a:moveTo>
                      <a:pt x="420" y="1"/>
                    </a:moveTo>
                    <a:lnTo>
                      <a:pt x="1" y="1161"/>
                    </a:lnTo>
                    <a:lnTo>
                      <a:pt x="375" y="1294"/>
                    </a:lnTo>
                    <a:lnTo>
                      <a:pt x="795" y="135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0"/>
              <p:cNvSpPr/>
              <p:nvPr/>
            </p:nvSpPr>
            <p:spPr>
              <a:xfrm>
                <a:off x="6090468" y="896905"/>
                <a:ext cx="28258" cy="41499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285" extrusionOk="0">
                    <a:moveTo>
                      <a:pt x="518" y="0"/>
                    </a:moveTo>
                    <a:lnTo>
                      <a:pt x="0" y="1115"/>
                    </a:lnTo>
                    <a:lnTo>
                      <a:pt x="357" y="1285"/>
                    </a:lnTo>
                    <a:lnTo>
                      <a:pt x="875" y="161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0"/>
              <p:cNvSpPr/>
              <p:nvPr/>
            </p:nvSpPr>
            <p:spPr>
              <a:xfrm>
                <a:off x="6112655" y="909274"/>
                <a:ext cx="30842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268" extrusionOk="0">
                    <a:moveTo>
                      <a:pt x="616" y="1"/>
                    </a:moveTo>
                    <a:lnTo>
                      <a:pt x="0" y="1071"/>
                    </a:lnTo>
                    <a:lnTo>
                      <a:pt x="339" y="1267"/>
                    </a:lnTo>
                    <a:lnTo>
                      <a:pt x="955" y="206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0"/>
              <p:cNvSpPr/>
              <p:nvPr/>
            </p:nvSpPr>
            <p:spPr>
              <a:xfrm>
                <a:off x="6133970" y="924259"/>
                <a:ext cx="33167" cy="39787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232" extrusionOk="0">
                    <a:moveTo>
                      <a:pt x="705" y="1"/>
                    </a:moveTo>
                    <a:lnTo>
                      <a:pt x="0" y="1009"/>
                    </a:lnTo>
                    <a:lnTo>
                      <a:pt x="322" y="1232"/>
                    </a:lnTo>
                    <a:lnTo>
                      <a:pt x="1026" y="224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0"/>
              <p:cNvSpPr/>
              <p:nvPr/>
            </p:nvSpPr>
            <p:spPr>
              <a:xfrm>
                <a:off x="6153865" y="940956"/>
                <a:ext cx="35460" cy="3865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197" extrusionOk="0">
                    <a:moveTo>
                      <a:pt x="794" y="1"/>
                    </a:moveTo>
                    <a:lnTo>
                      <a:pt x="0" y="947"/>
                    </a:lnTo>
                    <a:lnTo>
                      <a:pt x="303" y="1196"/>
                    </a:lnTo>
                    <a:lnTo>
                      <a:pt x="1097" y="251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0"/>
              <p:cNvSpPr/>
              <p:nvPr/>
            </p:nvSpPr>
            <p:spPr>
              <a:xfrm>
                <a:off x="5762601" y="1407438"/>
                <a:ext cx="35169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196" extrusionOk="0">
                    <a:moveTo>
                      <a:pt x="794" y="0"/>
                    </a:moveTo>
                    <a:lnTo>
                      <a:pt x="0" y="937"/>
                    </a:lnTo>
                    <a:lnTo>
                      <a:pt x="304" y="1195"/>
                    </a:lnTo>
                    <a:lnTo>
                      <a:pt x="1089" y="250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0"/>
              <p:cNvSpPr/>
              <p:nvPr/>
            </p:nvSpPr>
            <p:spPr>
              <a:xfrm>
                <a:off x="6172564" y="959688"/>
                <a:ext cx="37204" cy="3720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152" extrusionOk="0">
                    <a:moveTo>
                      <a:pt x="866" y="1"/>
                    </a:moveTo>
                    <a:lnTo>
                      <a:pt x="1" y="866"/>
                    </a:lnTo>
                    <a:lnTo>
                      <a:pt x="277" y="1152"/>
                    </a:lnTo>
                    <a:lnTo>
                      <a:pt x="1152" y="277"/>
                    </a:lnTo>
                    <a:lnTo>
                      <a:pt x="86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0"/>
              <p:cNvSpPr/>
              <p:nvPr/>
            </p:nvSpPr>
            <p:spPr>
              <a:xfrm>
                <a:off x="5742126" y="1390127"/>
                <a:ext cx="37204" cy="3720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152" extrusionOk="0">
                    <a:moveTo>
                      <a:pt x="866" y="1"/>
                    </a:moveTo>
                    <a:lnTo>
                      <a:pt x="1" y="875"/>
                    </a:lnTo>
                    <a:lnTo>
                      <a:pt x="277" y="1152"/>
                    </a:lnTo>
                    <a:lnTo>
                      <a:pt x="1152" y="277"/>
                    </a:lnTo>
                    <a:lnTo>
                      <a:pt x="86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0"/>
              <p:cNvSpPr/>
              <p:nvPr/>
            </p:nvSpPr>
            <p:spPr>
              <a:xfrm>
                <a:off x="6189584" y="980164"/>
                <a:ext cx="38915" cy="35169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089" extrusionOk="0">
                    <a:moveTo>
                      <a:pt x="946" y="0"/>
                    </a:moveTo>
                    <a:lnTo>
                      <a:pt x="0" y="794"/>
                    </a:lnTo>
                    <a:lnTo>
                      <a:pt x="259" y="1089"/>
                    </a:lnTo>
                    <a:lnTo>
                      <a:pt x="1205" y="304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0"/>
              <p:cNvSpPr/>
              <p:nvPr/>
            </p:nvSpPr>
            <p:spPr>
              <a:xfrm>
                <a:off x="5723394" y="1371396"/>
                <a:ext cx="38657" cy="35492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099" extrusionOk="0">
                    <a:moveTo>
                      <a:pt x="947" y="1"/>
                    </a:moveTo>
                    <a:lnTo>
                      <a:pt x="1" y="795"/>
                    </a:lnTo>
                    <a:lnTo>
                      <a:pt x="251" y="1098"/>
                    </a:lnTo>
                    <a:lnTo>
                      <a:pt x="1196" y="304"/>
                    </a:lnTo>
                    <a:lnTo>
                      <a:pt x="9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0"/>
              <p:cNvSpPr/>
              <p:nvPr/>
            </p:nvSpPr>
            <p:spPr>
              <a:xfrm>
                <a:off x="6205118" y="1002351"/>
                <a:ext cx="40078" cy="33167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027" extrusionOk="0">
                    <a:moveTo>
                      <a:pt x="1018" y="0"/>
                    </a:moveTo>
                    <a:lnTo>
                      <a:pt x="1" y="705"/>
                    </a:lnTo>
                    <a:lnTo>
                      <a:pt x="233" y="1026"/>
                    </a:lnTo>
                    <a:lnTo>
                      <a:pt x="1241" y="321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0"/>
              <p:cNvSpPr/>
              <p:nvPr/>
            </p:nvSpPr>
            <p:spPr>
              <a:xfrm>
                <a:off x="5706697" y="1351534"/>
                <a:ext cx="39787" cy="33167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027" extrusionOk="0">
                    <a:moveTo>
                      <a:pt x="1009" y="0"/>
                    </a:moveTo>
                    <a:lnTo>
                      <a:pt x="1" y="705"/>
                    </a:lnTo>
                    <a:lnTo>
                      <a:pt x="224" y="1026"/>
                    </a:lnTo>
                    <a:lnTo>
                      <a:pt x="1232" y="322"/>
                    </a:lnTo>
                    <a:lnTo>
                      <a:pt x="10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0"/>
              <p:cNvSpPr/>
              <p:nvPr/>
            </p:nvSpPr>
            <p:spPr>
              <a:xfrm>
                <a:off x="6218973" y="1025668"/>
                <a:ext cx="40918" cy="3116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965" extrusionOk="0">
                    <a:moveTo>
                      <a:pt x="1071" y="1"/>
                    </a:moveTo>
                    <a:lnTo>
                      <a:pt x="0" y="616"/>
                    </a:lnTo>
                    <a:lnTo>
                      <a:pt x="196" y="964"/>
                    </a:lnTo>
                    <a:lnTo>
                      <a:pt x="1267" y="349"/>
                    </a:lnTo>
                    <a:lnTo>
                      <a:pt x="10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0"/>
              <p:cNvSpPr/>
              <p:nvPr/>
            </p:nvSpPr>
            <p:spPr>
              <a:xfrm>
                <a:off x="5691712" y="1330219"/>
                <a:ext cx="40950" cy="30842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955" extrusionOk="0">
                    <a:moveTo>
                      <a:pt x="1071" y="0"/>
                    </a:moveTo>
                    <a:lnTo>
                      <a:pt x="1" y="616"/>
                    </a:lnTo>
                    <a:lnTo>
                      <a:pt x="197" y="955"/>
                    </a:lnTo>
                    <a:lnTo>
                      <a:pt x="1267" y="339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0"/>
              <p:cNvSpPr/>
              <p:nvPr/>
            </p:nvSpPr>
            <p:spPr>
              <a:xfrm>
                <a:off x="6231052" y="1050730"/>
                <a:ext cx="41531" cy="28290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876" extrusionOk="0">
                    <a:moveTo>
                      <a:pt x="1116" y="1"/>
                    </a:moveTo>
                    <a:lnTo>
                      <a:pt x="1" y="518"/>
                    </a:lnTo>
                    <a:lnTo>
                      <a:pt x="161" y="875"/>
                    </a:lnTo>
                    <a:lnTo>
                      <a:pt x="1286" y="358"/>
                    </a:lnTo>
                    <a:lnTo>
                      <a:pt x="111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0"/>
              <p:cNvSpPr/>
              <p:nvPr/>
            </p:nvSpPr>
            <p:spPr>
              <a:xfrm>
                <a:off x="5679343" y="1308031"/>
                <a:ext cx="41499" cy="2825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875" extrusionOk="0">
                    <a:moveTo>
                      <a:pt x="1115" y="0"/>
                    </a:moveTo>
                    <a:lnTo>
                      <a:pt x="0" y="518"/>
                    </a:lnTo>
                    <a:lnTo>
                      <a:pt x="161" y="875"/>
                    </a:lnTo>
                    <a:lnTo>
                      <a:pt x="1285" y="357"/>
                    </a:lnTo>
                    <a:lnTo>
                      <a:pt x="11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0"/>
              <p:cNvSpPr/>
              <p:nvPr/>
            </p:nvSpPr>
            <p:spPr>
              <a:xfrm>
                <a:off x="6241160" y="1076664"/>
                <a:ext cx="41499" cy="2538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86" extrusionOk="0">
                    <a:moveTo>
                      <a:pt x="1151" y="1"/>
                    </a:moveTo>
                    <a:lnTo>
                      <a:pt x="0" y="420"/>
                    </a:lnTo>
                    <a:lnTo>
                      <a:pt x="134" y="786"/>
                    </a:lnTo>
                    <a:lnTo>
                      <a:pt x="1285" y="366"/>
                    </a:lnTo>
                    <a:lnTo>
                      <a:pt x="115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0"/>
              <p:cNvSpPr/>
              <p:nvPr/>
            </p:nvSpPr>
            <p:spPr>
              <a:xfrm>
                <a:off x="5668943" y="1284681"/>
                <a:ext cx="41822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795" extrusionOk="0">
                    <a:moveTo>
                      <a:pt x="1161" y="1"/>
                    </a:moveTo>
                    <a:lnTo>
                      <a:pt x="1" y="420"/>
                    </a:lnTo>
                    <a:lnTo>
                      <a:pt x="135" y="795"/>
                    </a:lnTo>
                    <a:lnTo>
                      <a:pt x="1294" y="375"/>
                    </a:lnTo>
                    <a:lnTo>
                      <a:pt x="11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0"/>
              <p:cNvSpPr/>
              <p:nvPr/>
            </p:nvSpPr>
            <p:spPr>
              <a:xfrm>
                <a:off x="5660902" y="1261073"/>
                <a:ext cx="41790" cy="2247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696" extrusionOk="0">
                    <a:moveTo>
                      <a:pt x="1196" y="0"/>
                    </a:moveTo>
                    <a:lnTo>
                      <a:pt x="0" y="312"/>
                    </a:lnTo>
                    <a:lnTo>
                      <a:pt x="107" y="696"/>
                    </a:lnTo>
                    <a:lnTo>
                      <a:pt x="1294" y="375"/>
                    </a:ln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0"/>
              <p:cNvSpPr/>
              <p:nvPr/>
            </p:nvSpPr>
            <p:spPr>
              <a:xfrm>
                <a:off x="5655411" y="1236561"/>
                <a:ext cx="41531" cy="1934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599" extrusionOk="0">
                    <a:moveTo>
                      <a:pt x="1214" y="1"/>
                    </a:moveTo>
                    <a:lnTo>
                      <a:pt x="1" y="215"/>
                    </a:lnTo>
                    <a:lnTo>
                      <a:pt x="72" y="599"/>
                    </a:lnTo>
                    <a:lnTo>
                      <a:pt x="1285" y="384"/>
                    </a:lnTo>
                    <a:lnTo>
                      <a:pt x="12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0"/>
              <p:cNvSpPr/>
              <p:nvPr/>
            </p:nvSpPr>
            <p:spPr>
              <a:xfrm>
                <a:off x="5655411" y="1130824"/>
                <a:ext cx="41531" cy="1934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599" extrusionOk="0">
                    <a:moveTo>
                      <a:pt x="72" y="1"/>
                    </a:moveTo>
                    <a:lnTo>
                      <a:pt x="1" y="393"/>
                    </a:lnTo>
                    <a:lnTo>
                      <a:pt x="1214" y="599"/>
                    </a:lnTo>
                    <a:lnTo>
                      <a:pt x="1285" y="215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0"/>
              <p:cNvSpPr/>
              <p:nvPr/>
            </p:nvSpPr>
            <p:spPr>
              <a:xfrm>
                <a:off x="6248911" y="1261073"/>
                <a:ext cx="41822" cy="22477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696" extrusionOk="0">
                    <a:moveTo>
                      <a:pt x="108" y="0"/>
                    </a:moveTo>
                    <a:lnTo>
                      <a:pt x="1" y="375"/>
                    </a:lnTo>
                    <a:lnTo>
                      <a:pt x="1196" y="696"/>
                    </a:lnTo>
                    <a:lnTo>
                      <a:pt x="1295" y="31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0"/>
              <p:cNvSpPr/>
              <p:nvPr/>
            </p:nvSpPr>
            <p:spPr>
              <a:xfrm>
                <a:off x="5660902" y="1103469"/>
                <a:ext cx="41790" cy="2251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697" extrusionOk="0">
                    <a:moveTo>
                      <a:pt x="107" y="0"/>
                    </a:moveTo>
                    <a:lnTo>
                      <a:pt x="0" y="375"/>
                    </a:lnTo>
                    <a:lnTo>
                      <a:pt x="1196" y="696"/>
                    </a:lnTo>
                    <a:lnTo>
                      <a:pt x="1294" y="31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0"/>
              <p:cNvSpPr/>
              <p:nvPr/>
            </p:nvSpPr>
            <p:spPr>
              <a:xfrm>
                <a:off x="6241160" y="1284681"/>
                <a:ext cx="41499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95" extrusionOk="0">
                    <a:moveTo>
                      <a:pt x="134" y="1"/>
                    </a:moveTo>
                    <a:lnTo>
                      <a:pt x="0" y="375"/>
                    </a:lnTo>
                    <a:lnTo>
                      <a:pt x="1151" y="795"/>
                    </a:lnTo>
                    <a:lnTo>
                      <a:pt x="1285" y="420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0"/>
              <p:cNvSpPr/>
              <p:nvPr/>
            </p:nvSpPr>
            <p:spPr>
              <a:xfrm>
                <a:off x="6231052" y="1308031"/>
                <a:ext cx="41531" cy="28258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875" extrusionOk="0">
                    <a:moveTo>
                      <a:pt x="161" y="0"/>
                    </a:moveTo>
                    <a:lnTo>
                      <a:pt x="1" y="357"/>
                    </a:lnTo>
                    <a:lnTo>
                      <a:pt x="1116" y="875"/>
                    </a:lnTo>
                    <a:lnTo>
                      <a:pt x="1286" y="518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0"/>
              <p:cNvSpPr/>
              <p:nvPr/>
            </p:nvSpPr>
            <p:spPr>
              <a:xfrm>
                <a:off x="6218973" y="1330219"/>
                <a:ext cx="40918" cy="3084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955" extrusionOk="0">
                    <a:moveTo>
                      <a:pt x="196" y="0"/>
                    </a:moveTo>
                    <a:lnTo>
                      <a:pt x="0" y="339"/>
                    </a:lnTo>
                    <a:lnTo>
                      <a:pt x="1071" y="955"/>
                    </a:lnTo>
                    <a:lnTo>
                      <a:pt x="1267" y="61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0"/>
              <p:cNvSpPr/>
              <p:nvPr/>
            </p:nvSpPr>
            <p:spPr>
              <a:xfrm>
                <a:off x="6205118" y="1351534"/>
                <a:ext cx="40078" cy="33167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027" extrusionOk="0">
                    <a:moveTo>
                      <a:pt x="233" y="0"/>
                    </a:moveTo>
                    <a:lnTo>
                      <a:pt x="1" y="322"/>
                    </a:lnTo>
                    <a:lnTo>
                      <a:pt x="1018" y="1026"/>
                    </a:lnTo>
                    <a:lnTo>
                      <a:pt x="1241" y="705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0"/>
              <p:cNvSpPr/>
              <p:nvPr/>
            </p:nvSpPr>
            <p:spPr>
              <a:xfrm>
                <a:off x="6189584" y="1371396"/>
                <a:ext cx="38915" cy="35492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099" extrusionOk="0">
                    <a:moveTo>
                      <a:pt x="259" y="1"/>
                    </a:moveTo>
                    <a:lnTo>
                      <a:pt x="0" y="304"/>
                    </a:lnTo>
                    <a:lnTo>
                      <a:pt x="946" y="1098"/>
                    </a:lnTo>
                    <a:lnTo>
                      <a:pt x="1205" y="795"/>
                    </a:lnTo>
                    <a:lnTo>
                      <a:pt x="25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0"/>
              <p:cNvSpPr/>
              <p:nvPr/>
            </p:nvSpPr>
            <p:spPr>
              <a:xfrm>
                <a:off x="6172564" y="1390127"/>
                <a:ext cx="37204" cy="3720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152" extrusionOk="0">
                    <a:moveTo>
                      <a:pt x="277" y="1"/>
                    </a:moveTo>
                    <a:lnTo>
                      <a:pt x="1" y="277"/>
                    </a:lnTo>
                    <a:lnTo>
                      <a:pt x="866" y="1152"/>
                    </a:lnTo>
                    <a:lnTo>
                      <a:pt x="1152" y="875"/>
                    </a:lnTo>
                    <a:lnTo>
                      <a:pt x="2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0"/>
              <p:cNvSpPr/>
              <p:nvPr/>
            </p:nvSpPr>
            <p:spPr>
              <a:xfrm>
                <a:off x="6153865" y="1407438"/>
                <a:ext cx="3546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196" extrusionOk="0">
                    <a:moveTo>
                      <a:pt x="303" y="0"/>
                    </a:moveTo>
                    <a:lnTo>
                      <a:pt x="0" y="250"/>
                    </a:lnTo>
                    <a:lnTo>
                      <a:pt x="794" y="1195"/>
                    </a:lnTo>
                    <a:lnTo>
                      <a:pt x="1097" y="937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0"/>
              <p:cNvSpPr/>
              <p:nvPr/>
            </p:nvSpPr>
            <p:spPr>
              <a:xfrm>
                <a:off x="6133970" y="1422682"/>
                <a:ext cx="33167" cy="40078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241" extrusionOk="0">
                    <a:moveTo>
                      <a:pt x="322" y="1"/>
                    </a:moveTo>
                    <a:lnTo>
                      <a:pt x="0" y="233"/>
                    </a:lnTo>
                    <a:lnTo>
                      <a:pt x="705" y="1241"/>
                    </a:lnTo>
                    <a:lnTo>
                      <a:pt x="1026" y="10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0"/>
              <p:cNvSpPr/>
              <p:nvPr/>
            </p:nvSpPr>
            <p:spPr>
              <a:xfrm>
                <a:off x="6112655" y="1436537"/>
                <a:ext cx="30842" cy="40918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267" extrusionOk="0">
                    <a:moveTo>
                      <a:pt x="339" y="0"/>
                    </a:moveTo>
                    <a:lnTo>
                      <a:pt x="0" y="196"/>
                    </a:lnTo>
                    <a:lnTo>
                      <a:pt x="616" y="1267"/>
                    </a:lnTo>
                    <a:lnTo>
                      <a:pt x="955" y="1071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" name="Google Shape;635;p30"/>
            <p:cNvGrpSpPr/>
            <p:nvPr/>
          </p:nvGrpSpPr>
          <p:grpSpPr>
            <a:xfrm>
              <a:off x="-1522789" y="-818226"/>
              <a:ext cx="3068002" cy="2960763"/>
              <a:chOff x="3396915" y="1192967"/>
              <a:chExt cx="1567066" cy="1512291"/>
            </a:xfrm>
          </p:grpSpPr>
          <p:sp>
            <p:nvSpPr>
              <p:cNvPr id="636" name="Google Shape;636;p30"/>
              <p:cNvSpPr/>
              <p:nvPr/>
            </p:nvSpPr>
            <p:spPr>
              <a:xfrm>
                <a:off x="3454270" y="1259650"/>
                <a:ext cx="446080" cy="446022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7699" extrusionOk="0">
                    <a:moveTo>
                      <a:pt x="3524" y="0"/>
                    </a:moveTo>
                    <a:lnTo>
                      <a:pt x="3391" y="883"/>
                    </a:lnTo>
                    <a:cubicBezTo>
                      <a:pt x="3176" y="910"/>
                      <a:pt x="2971" y="973"/>
                      <a:pt x="2775" y="1044"/>
                    </a:cubicBezTo>
                    <a:lnTo>
                      <a:pt x="2775" y="1044"/>
                    </a:lnTo>
                    <a:lnTo>
                      <a:pt x="2213" y="348"/>
                    </a:lnTo>
                    <a:lnTo>
                      <a:pt x="1642" y="678"/>
                    </a:lnTo>
                    <a:lnTo>
                      <a:pt x="1963" y="1508"/>
                    </a:lnTo>
                    <a:cubicBezTo>
                      <a:pt x="1803" y="1642"/>
                      <a:pt x="1651" y="1793"/>
                      <a:pt x="1517" y="1963"/>
                    </a:cubicBezTo>
                    <a:lnTo>
                      <a:pt x="1517" y="1963"/>
                    </a:lnTo>
                    <a:lnTo>
                      <a:pt x="679" y="1642"/>
                    </a:lnTo>
                    <a:lnTo>
                      <a:pt x="357" y="2204"/>
                    </a:lnTo>
                    <a:lnTo>
                      <a:pt x="1053" y="2766"/>
                    </a:lnTo>
                    <a:cubicBezTo>
                      <a:pt x="973" y="2962"/>
                      <a:pt x="919" y="3167"/>
                      <a:pt x="884" y="3381"/>
                    </a:cubicBezTo>
                    <a:lnTo>
                      <a:pt x="884" y="3381"/>
                    </a:lnTo>
                    <a:lnTo>
                      <a:pt x="1" y="3524"/>
                    </a:lnTo>
                    <a:lnTo>
                      <a:pt x="1" y="4175"/>
                    </a:lnTo>
                    <a:lnTo>
                      <a:pt x="884" y="4309"/>
                    </a:lnTo>
                    <a:cubicBezTo>
                      <a:pt x="919" y="4523"/>
                      <a:pt x="973" y="4728"/>
                      <a:pt x="1053" y="4925"/>
                    </a:cubicBezTo>
                    <a:lnTo>
                      <a:pt x="1053" y="4925"/>
                    </a:lnTo>
                    <a:lnTo>
                      <a:pt x="357" y="5487"/>
                    </a:lnTo>
                    <a:lnTo>
                      <a:pt x="679" y="6057"/>
                    </a:lnTo>
                    <a:lnTo>
                      <a:pt x="1517" y="5736"/>
                    </a:lnTo>
                    <a:cubicBezTo>
                      <a:pt x="1651" y="5897"/>
                      <a:pt x="1803" y="6049"/>
                      <a:pt x="1963" y="6182"/>
                    </a:cubicBezTo>
                    <a:lnTo>
                      <a:pt x="1963" y="6182"/>
                    </a:lnTo>
                    <a:lnTo>
                      <a:pt x="1642" y="7021"/>
                    </a:lnTo>
                    <a:lnTo>
                      <a:pt x="2213" y="7342"/>
                    </a:lnTo>
                    <a:lnTo>
                      <a:pt x="2775" y="6646"/>
                    </a:lnTo>
                    <a:cubicBezTo>
                      <a:pt x="2971" y="6727"/>
                      <a:pt x="3176" y="6780"/>
                      <a:pt x="3391" y="6816"/>
                    </a:cubicBezTo>
                    <a:lnTo>
                      <a:pt x="3391" y="6816"/>
                    </a:lnTo>
                    <a:lnTo>
                      <a:pt x="3524" y="7699"/>
                    </a:lnTo>
                    <a:lnTo>
                      <a:pt x="4185" y="7699"/>
                    </a:lnTo>
                    <a:lnTo>
                      <a:pt x="4318" y="6816"/>
                    </a:lnTo>
                    <a:cubicBezTo>
                      <a:pt x="4532" y="6780"/>
                      <a:pt x="4738" y="6727"/>
                      <a:pt x="4934" y="6646"/>
                    </a:cubicBezTo>
                    <a:lnTo>
                      <a:pt x="4934" y="6646"/>
                    </a:lnTo>
                    <a:lnTo>
                      <a:pt x="5496" y="7342"/>
                    </a:lnTo>
                    <a:lnTo>
                      <a:pt x="6058" y="7021"/>
                    </a:lnTo>
                    <a:lnTo>
                      <a:pt x="5737" y="6182"/>
                    </a:lnTo>
                    <a:cubicBezTo>
                      <a:pt x="5906" y="6049"/>
                      <a:pt x="6058" y="5897"/>
                      <a:pt x="6192" y="5736"/>
                    </a:cubicBezTo>
                    <a:lnTo>
                      <a:pt x="6192" y="5736"/>
                    </a:lnTo>
                    <a:lnTo>
                      <a:pt x="7021" y="6057"/>
                    </a:lnTo>
                    <a:lnTo>
                      <a:pt x="7352" y="5487"/>
                    </a:lnTo>
                    <a:lnTo>
                      <a:pt x="6656" y="4925"/>
                    </a:lnTo>
                    <a:cubicBezTo>
                      <a:pt x="6727" y="4728"/>
                      <a:pt x="6789" y="4523"/>
                      <a:pt x="6816" y="4309"/>
                    </a:cubicBezTo>
                    <a:lnTo>
                      <a:pt x="6816" y="4309"/>
                    </a:lnTo>
                    <a:lnTo>
                      <a:pt x="7699" y="4175"/>
                    </a:lnTo>
                    <a:lnTo>
                      <a:pt x="7699" y="3524"/>
                    </a:lnTo>
                    <a:lnTo>
                      <a:pt x="6816" y="3381"/>
                    </a:lnTo>
                    <a:cubicBezTo>
                      <a:pt x="6789" y="3167"/>
                      <a:pt x="6727" y="2962"/>
                      <a:pt x="6656" y="2766"/>
                    </a:cubicBezTo>
                    <a:lnTo>
                      <a:pt x="6656" y="2766"/>
                    </a:lnTo>
                    <a:lnTo>
                      <a:pt x="7352" y="2204"/>
                    </a:lnTo>
                    <a:lnTo>
                      <a:pt x="7021" y="1642"/>
                    </a:lnTo>
                    <a:lnTo>
                      <a:pt x="6192" y="1963"/>
                    </a:lnTo>
                    <a:cubicBezTo>
                      <a:pt x="6058" y="1793"/>
                      <a:pt x="5906" y="1642"/>
                      <a:pt x="5737" y="1508"/>
                    </a:cubicBezTo>
                    <a:lnTo>
                      <a:pt x="5737" y="1508"/>
                    </a:lnTo>
                    <a:lnTo>
                      <a:pt x="6058" y="678"/>
                    </a:lnTo>
                    <a:lnTo>
                      <a:pt x="5496" y="348"/>
                    </a:lnTo>
                    <a:lnTo>
                      <a:pt x="4934" y="1044"/>
                    </a:lnTo>
                    <a:cubicBezTo>
                      <a:pt x="4738" y="973"/>
                      <a:pt x="4532" y="910"/>
                      <a:pt x="4318" y="883"/>
                    </a:cubicBezTo>
                    <a:lnTo>
                      <a:pt x="4318" y="883"/>
                    </a:lnTo>
                    <a:lnTo>
                      <a:pt x="4185" y="0"/>
                    </a:lnTo>
                    <a:close/>
                    <a:moveTo>
                      <a:pt x="1517" y="3845"/>
                    </a:moveTo>
                    <a:cubicBezTo>
                      <a:pt x="1517" y="2560"/>
                      <a:pt x="2561" y="1508"/>
                      <a:pt x="3854" y="1508"/>
                    </a:cubicBezTo>
                    <a:lnTo>
                      <a:pt x="3854" y="1508"/>
                    </a:lnTo>
                    <a:cubicBezTo>
                      <a:pt x="5139" y="1508"/>
                      <a:pt x="6192" y="2560"/>
                      <a:pt x="6192" y="3845"/>
                    </a:cubicBezTo>
                    <a:lnTo>
                      <a:pt x="6192" y="3845"/>
                    </a:lnTo>
                    <a:cubicBezTo>
                      <a:pt x="6192" y="5139"/>
                      <a:pt x="5139" y="6182"/>
                      <a:pt x="3854" y="6182"/>
                    </a:cubicBezTo>
                    <a:lnTo>
                      <a:pt x="3854" y="6182"/>
                    </a:lnTo>
                    <a:cubicBezTo>
                      <a:pt x="2561" y="6182"/>
                      <a:pt x="1517" y="5139"/>
                      <a:pt x="1517" y="38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0"/>
              <p:cNvSpPr/>
              <p:nvPr/>
            </p:nvSpPr>
            <p:spPr>
              <a:xfrm>
                <a:off x="4672986" y="1750128"/>
                <a:ext cx="290995" cy="290474"/>
              </a:xfrm>
              <a:custGeom>
                <a:avLst/>
                <a:gdLst/>
                <a:ahLst/>
                <a:cxnLst/>
                <a:rect l="l" t="t" r="r" b="b"/>
                <a:pathLst>
                  <a:path w="5023" h="5014" extrusionOk="0">
                    <a:moveTo>
                      <a:pt x="2516" y="990"/>
                    </a:moveTo>
                    <a:cubicBezTo>
                      <a:pt x="3355" y="990"/>
                      <a:pt x="4033" y="1668"/>
                      <a:pt x="4033" y="2507"/>
                    </a:cubicBezTo>
                    <a:cubicBezTo>
                      <a:pt x="4033" y="3346"/>
                      <a:pt x="3355" y="4032"/>
                      <a:pt x="2516" y="4032"/>
                    </a:cubicBezTo>
                    <a:cubicBezTo>
                      <a:pt x="1669" y="4032"/>
                      <a:pt x="991" y="3346"/>
                      <a:pt x="991" y="2507"/>
                    </a:cubicBezTo>
                    <a:cubicBezTo>
                      <a:pt x="991" y="1668"/>
                      <a:pt x="1669" y="990"/>
                      <a:pt x="2516" y="990"/>
                    </a:cubicBezTo>
                    <a:close/>
                    <a:moveTo>
                      <a:pt x="2302" y="0"/>
                    </a:moveTo>
                    <a:lnTo>
                      <a:pt x="2213" y="571"/>
                    </a:lnTo>
                    <a:cubicBezTo>
                      <a:pt x="2070" y="598"/>
                      <a:pt x="1936" y="634"/>
                      <a:pt x="1811" y="678"/>
                    </a:cubicBezTo>
                    <a:lnTo>
                      <a:pt x="1446" y="232"/>
                    </a:lnTo>
                    <a:lnTo>
                      <a:pt x="1071" y="446"/>
                    </a:lnTo>
                    <a:lnTo>
                      <a:pt x="1285" y="981"/>
                    </a:lnTo>
                    <a:cubicBezTo>
                      <a:pt x="1178" y="1071"/>
                      <a:pt x="1080" y="1169"/>
                      <a:pt x="991" y="1276"/>
                    </a:cubicBezTo>
                    <a:lnTo>
                      <a:pt x="446" y="1071"/>
                    </a:lnTo>
                    <a:lnTo>
                      <a:pt x="232" y="1436"/>
                    </a:lnTo>
                    <a:lnTo>
                      <a:pt x="687" y="1802"/>
                    </a:lnTo>
                    <a:cubicBezTo>
                      <a:pt x="634" y="1936"/>
                      <a:pt x="598" y="2070"/>
                      <a:pt x="580" y="2204"/>
                    </a:cubicBezTo>
                    <a:lnTo>
                      <a:pt x="0" y="2293"/>
                    </a:lnTo>
                    <a:lnTo>
                      <a:pt x="0" y="2721"/>
                    </a:lnTo>
                    <a:lnTo>
                      <a:pt x="580" y="2810"/>
                    </a:lnTo>
                    <a:cubicBezTo>
                      <a:pt x="598" y="2953"/>
                      <a:pt x="634" y="3087"/>
                      <a:pt x="687" y="3212"/>
                    </a:cubicBezTo>
                    <a:lnTo>
                      <a:pt x="232" y="3577"/>
                    </a:lnTo>
                    <a:lnTo>
                      <a:pt x="446" y="3943"/>
                    </a:lnTo>
                    <a:lnTo>
                      <a:pt x="991" y="3738"/>
                    </a:lnTo>
                    <a:cubicBezTo>
                      <a:pt x="1080" y="3845"/>
                      <a:pt x="1178" y="3943"/>
                      <a:pt x="1285" y="4032"/>
                    </a:cubicBezTo>
                    <a:lnTo>
                      <a:pt x="1071" y="4577"/>
                    </a:lnTo>
                    <a:lnTo>
                      <a:pt x="1446" y="4791"/>
                    </a:lnTo>
                    <a:lnTo>
                      <a:pt x="1811" y="4336"/>
                    </a:lnTo>
                    <a:cubicBezTo>
                      <a:pt x="1936" y="4380"/>
                      <a:pt x="2070" y="4416"/>
                      <a:pt x="2213" y="4443"/>
                    </a:cubicBezTo>
                    <a:lnTo>
                      <a:pt x="2302" y="5014"/>
                    </a:lnTo>
                    <a:lnTo>
                      <a:pt x="2730" y="5014"/>
                    </a:lnTo>
                    <a:lnTo>
                      <a:pt x="2819" y="4443"/>
                    </a:lnTo>
                    <a:cubicBezTo>
                      <a:pt x="2953" y="4416"/>
                      <a:pt x="3087" y="4380"/>
                      <a:pt x="3221" y="4336"/>
                    </a:cubicBezTo>
                    <a:lnTo>
                      <a:pt x="3578" y="4791"/>
                    </a:lnTo>
                    <a:lnTo>
                      <a:pt x="3952" y="4577"/>
                    </a:lnTo>
                    <a:lnTo>
                      <a:pt x="3738" y="4032"/>
                    </a:lnTo>
                    <a:cubicBezTo>
                      <a:pt x="3845" y="3943"/>
                      <a:pt x="3944" y="3845"/>
                      <a:pt x="4033" y="3738"/>
                    </a:cubicBezTo>
                    <a:lnTo>
                      <a:pt x="4577" y="3943"/>
                    </a:lnTo>
                    <a:lnTo>
                      <a:pt x="4791" y="3577"/>
                    </a:lnTo>
                    <a:lnTo>
                      <a:pt x="4336" y="3212"/>
                    </a:lnTo>
                    <a:cubicBezTo>
                      <a:pt x="4390" y="3087"/>
                      <a:pt x="4425" y="2953"/>
                      <a:pt x="4443" y="2810"/>
                    </a:cubicBezTo>
                    <a:lnTo>
                      <a:pt x="5023" y="2721"/>
                    </a:lnTo>
                    <a:lnTo>
                      <a:pt x="5023" y="2293"/>
                    </a:lnTo>
                    <a:lnTo>
                      <a:pt x="4443" y="2204"/>
                    </a:lnTo>
                    <a:cubicBezTo>
                      <a:pt x="4425" y="2070"/>
                      <a:pt x="4390" y="1936"/>
                      <a:pt x="4336" y="1802"/>
                    </a:cubicBezTo>
                    <a:lnTo>
                      <a:pt x="4791" y="1436"/>
                    </a:lnTo>
                    <a:lnTo>
                      <a:pt x="4577" y="1071"/>
                    </a:lnTo>
                    <a:lnTo>
                      <a:pt x="4033" y="1276"/>
                    </a:lnTo>
                    <a:cubicBezTo>
                      <a:pt x="3944" y="1169"/>
                      <a:pt x="3845" y="1071"/>
                      <a:pt x="3738" y="981"/>
                    </a:cubicBezTo>
                    <a:lnTo>
                      <a:pt x="3952" y="446"/>
                    </a:lnTo>
                    <a:lnTo>
                      <a:pt x="3578" y="232"/>
                    </a:lnTo>
                    <a:lnTo>
                      <a:pt x="3221" y="687"/>
                    </a:lnTo>
                    <a:cubicBezTo>
                      <a:pt x="3087" y="634"/>
                      <a:pt x="2953" y="598"/>
                      <a:pt x="2819" y="571"/>
                    </a:cubicBezTo>
                    <a:lnTo>
                      <a:pt x="27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0"/>
              <p:cNvSpPr/>
              <p:nvPr/>
            </p:nvSpPr>
            <p:spPr>
              <a:xfrm>
                <a:off x="4764986" y="1841607"/>
                <a:ext cx="107001" cy="107523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1856" extrusionOk="0">
                    <a:moveTo>
                      <a:pt x="928" y="0"/>
                    </a:moveTo>
                    <a:cubicBezTo>
                      <a:pt x="411" y="0"/>
                      <a:pt x="0" y="419"/>
                      <a:pt x="0" y="928"/>
                    </a:cubicBezTo>
                    <a:cubicBezTo>
                      <a:pt x="0" y="1436"/>
                      <a:pt x="411" y="1856"/>
                      <a:pt x="928" y="1856"/>
                    </a:cubicBezTo>
                    <a:cubicBezTo>
                      <a:pt x="1437" y="1856"/>
                      <a:pt x="1847" y="1436"/>
                      <a:pt x="1847" y="928"/>
                    </a:cubicBezTo>
                    <a:cubicBezTo>
                      <a:pt x="1847" y="419"/>
                      <a:pt x="1437" y="0"/>
                      <a:pt x="9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0"/>
              <p:cNvSpPr/>
              <p:nvPr/>
            </p:nvSpPr>
            <p:spPr>
              <a:xfrm>
                <a:off x="3396915" y="1683445"/>
                <a:ext cx="1488460" cy="1021813"/>
              </a:xfrm>
              <a:custGeom>
                <a:avLst/>
                <a:gdLst/>
                <a:ahLst/>
                <a:cxnLst/>
                <a:rect l="l" t="t" r="r" b="b"/>
                <a:pathLst>
                  <a:path w="25693" h="17638" extrusionOk="0">
                    <a:moveTo>
                      <a:pt x="830" y="0"/>
                    </a:moveTo>
                    <a:cubicBezTo>
                      <a:pt x="295" y="1428"/>
                      <a:pt x="0" y="2971"/>
                      <a:pt x="0" y="4586"/>
                    </a:cubicBezTo>
                    <a:cubicBezTo>
                      <a:pt x="0" y="11794"/>
                      <a:pt x="5844" y="17637"/>
                      <a:pt x="13052" y="17637"/>
                    </a:cubicBezTo>
                    <a:cubicBezTo>
                      <a:pt x="19136" y="17637"/>
                      <a:pt x="24239" y="13480"/>
                      <a:pt x="25693" y="7851"/>
                    </a:cubicBezTo>
                    <a:lnTo>
                      <a:pt x="24382" y="7512"/>
                    </a:lnTo>
                    <a:cubicBezTo>
                      <a:pt x="23088" y="12552"/>
                      <a:pt x="18503" y="16281"/>
                      <a:pt x="13052" y="16281"/>
                    </a:cubicBezTo>
                    <a:cubicBezTo>
                      <a:pt x="6593" y="16281"/>
                      <a:pt x="1356" y="11045"/>
                      <a:pt x="1356" y="4586"/>
                    </a:cubicBezTo>
                    <a:cubicBezTo>
                      <a:pt x="1356" y="3141"/>
                      <a:pt x="1615" y="1749"/>
                      <a:pt x="2097" y="473"/>
                    </a:cubicBezTo>
                    <a:lnTo>
                      <a:pt x="83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0"/>
              <p:cNvSpPr/>
              <p:nvPr/>
            </p:nvSpPr>
            <p:spPr>
              <a:xfrm>
                <a:off x="4159742" y="1192967"/>
                <a:ext cx="706023" cy="529271"/>
              </a:xfrm>
              <a:custGeom>
                <a:avLst/>
                <a:gdLst/>
                <a:ahLst/>
                <a:cxnLst/>
                <a:rect l="l" t="t" r="r" b="b"/>
                <a:pathLst>
                  <a:path w="12187" h="9136" extrusionOk="0">
                    <a:moveTo>
                      <a:pt x="1" y="0"/>
                    </a:moveTo>
                    <a:lnTo>
                      <a:pt x="1" y="1356"/>
                    </a:lnTo>
                    <a:cubicBezTo>
                      <a:pt x="5041" y="1401"/>
                      <a:pt x="9314" y="4630"/>
                      <a:pt x="10911" y="9135"/>
                    </a:cubicBezTo>
                    <a:lnTo>
                      <a:pt x="12187" y="8680"/>
                    </a:lnTo>
                    <a:cubicBezTo>
                      <a:pt x="10403" y="3658"/>
                      <a:pt x="5621" y="5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1" name="Google Shape;641;p30"/>
            <p:cNvGrpSpPr/>
            <p:nvPr/>
          </p:nvGrpSpPr>
          <p:grpSpPr>
            <a:xfrm>
              <a:off x="-2065431" y="-1404875"/>
              <a:ext cx="4055769" cy="4054532"/>
              <a:chOff x="2452186" y="2028940"/>
              <a:chExt cx="1164848" cy="1164493"/>
            </a:xfrm>
          </p:grpSpPr>
          <p:grpSp>
            <p:nvGrpSpPr>
              <p:cNvPr id="642" name="Google Shape;642;p30"/>
              <p:cNvGrpSpPr/>
              <p:nvPr/>
            </p:nvGrpSpPr>
            <p:grpSpPr>
              <a:xfrm>
                <a:off x="2465589" y="2042407"/>
                <a:ext cx="1138044" cy="1137753"/>
                <a:chOff x="3694250" y="2042407"/>
                <a:chExt cx="1138044" cy="1137753"/>
              </a:xfrm>
            </p:grpSpPr>
            <p:sp>
              <p:nvSpPr>
                <p:cNvPr id="643" name="Google Shape;643;p30"/>
                <p:cNvSpPr/>
                <p:nvPr/>
              </p:nvSpPr>
              <p:spPr>
                <a:xfrm>
                  <a:off x="3719892" y="2068050"/>
                  <a:ext cx="1086468" cy="1086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42" h="33642" extrusionOk="0">
                      <a:moveTo>
                        <a:pt x="16825" y="63"/>
                      </a:moveTo>
                      <a:cubicBezTo>
                        <a:pt x="26067" y="63"/>
                        <a:pt x="33579" y="7584"/>
                        <a:pt x="33579" y="16826"/>
                      </a:cubicBezTo>
                      <a:cubicBezTo>
                        <a:pt x="33579" y="26059"/>
                        <a:pt x="26067" y="33580"/>
                        <a:pt x="16825" y="33580"/>
                      </a:cubicBezTo>
                      <a:cubicBezTo>
                        <a:pt x="7583" y="33580"/>
                        <a:pt x="71" y="26059"/>
                        <a:pt x="71" y="16826"/>
                      </a:cubicBezTo>
                      <a:cubicBezTo>
                        <a:pt x="71" y="7584"/>
                        <a:pt x="7583" y="63"/>
                        <a:pt x="16825" y="63"/>
                      </a:cubicBezTo>
                      <a:close/>
                      <a:moveTo>
                        <a:pt x="16825" y="1"/>
                      </a:moveTo>
                      <a:cubicBezTo>
                        <a:pt x="12329" y="1"/>
                        <a:pt x="8109" y="1749"/>
                        <a:pt x="4933" y="4925"/>
                      </a:cubicBezTo>
                      <a:cubicBezTo>
                        <a:pt x="1757" y="8101"/>
                        <a:pt x="0" y="12330"/>
                        <a:pt x="0" y="16826"/>
                      </a:cubicBezTo>
                      <a:cubicBezTo>
                        <a:pt x="0" y="21313"/>
                        <a:pt x="1757" y="25542"/>
                        <a:pt x="4933" y="28718"/>
                      </a:cubicBezTo>
                      <a:cubicBezTo>
                        <a:pt x="8109" y="31893"/>
                        <a:pt x="12329" y="33642"/>
                        <a:pt x="16825" y="33642"/>
                      </a:cubicBezTo>
                      <a:cubicBezTo>
                        <a:pt x="21321" y="33642"/>
                        <a:pt x="25541" y="31893"/>
                        <a:pt x="28717" y="28718"/>
                      </a:cubicBezTo>
                      <a:cubicBezTo>
                        <a:pt x="31893" y="25542"/>
                        <a:pt x="33641" y="21313"/>
                        <a:pt x="33641" y="16826"/>
                      </a:cubicBezTo>
                      <a:cubicBezTo>
                        <a:pt x="33641" y="12330"/>
                        <a:pt x="31893" y="8101"/>
                        <a:pt x="28717" y="4925"/>
                      </a:cubicBezTo>
                      <a:cubicBezTo>
                        <a:pt x="25541" y="1749"/>
                        <a:pt x="21321" y="1"/>
                        <a:pt x="1682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0"/>
                <p:cNvSpPr/>
                <p:nvPr/>
              </p:nvSpPr>
              <p:spPr>
                <a:xfrm>
                  <a:off x="3694250" y="2042407"/>
                  <a:ext cx="1138044" cy="113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39" h="35230" extrusionOk="0">
                      <a:moveTo>
                        <a:pt x="17619" y="63"/>
                      </a:moveTo>
                      <a:cubicBezTo>
                        <a:pt x="27298" y="63"/>
                        <a:pt x="35176" y="7941"/>
                        <a:pt x="35176" y="17620"/>
                      </a:cubicBezTo>
                      <a:cubicBezTo>
                        <a:pt x="35176" y="27299"/>
                        <a:pt x="27298" y="35167"/>
                        <a:pt x="17619" y="35167"/>
                      </a:cubicBezTo>
                      <a:cubicBezTo>
                        <a:pt x="7940" y="35167"/>
                        <a:pt x="63" y="27299"/>
                        <a:pt x="63" y="17620"/>
                      </a:cubicBezTo>
                      <a:cubicBezTo>
                        <a:pt x="63" y="7941"/>
                        <a:pt x="7940" y="63"/>
                        <a:pt x="17619" y="63"/>
                      </a:cubicBezTo>
                      <a:close/>
                      <a:moveTo>
                        <a:pt x="17619" y="1"/>
                      </a:moveTo>
                      <a:cubicBezTo>
                        <a:pt x="12909" y="1"/>
                        <a:pt x="8493" y="1830"/>
                        <a:pt x="5165" y="5157"/>
                      </a:cubicBezTo>
                      <a:cubicBezTo>
                        <a:pt x="1838" y="8485"/>
                        <a:pt x="0" y="12910"/>
                        <a:pt x="0" y="17620"/>
                      </a:cubicBezTo>
                      <a:cubicBezTo>
                        <a:pt x="0" y="22321"/>
                        <a:pt x="1838" y="26746"/>
                        <a:pt x="5165" y="30074"/>
                      </a:cubicBezTo>
                      <a:cubicBezTo>
                        <a:pt x="8493" y="33401"/>
                        <a:pt x="12909" y="35230"/>
                        <a:pt x="17619" y="35230"/>
                      </a:cubicBezTo>
                      <a:cubicBezTo>
                        <a:pt x="22321" y="35230"/>
                        <a:pt x="26745" y="33401"/>
                        <a:pt x="30073" y="30074"/>
                      </a:cubicBezTo>
                      <a:cubicBezTo>
                        <a:pt x="33400" y="26746"/>
                        <a:pt x="35238" y="22321"/>
                        <a:pt x="35238" y="17620"/>
                      </a:cubicBezTo>
                      <a:cubicBezTo>
                        <a:pt x="35238" y="12910"/>
                        <a:pt x="33400" y="8485"/>
                        <a:pt x="30073" y="5157"/>
                      </a:cubicBezTo>
                      <a:cubicBezTo>
                        <a:pt x="26745" y="1830"/>
                        <a:pt x="22321" y="1"/>
                        <a:pt x="1761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5" name="Google Shape;645;p30"/>
              <p:cNvSpPr/>
              <p:nvPr/>
            </p:nvSpPr>
            <p:spPr>
              <a:xfrm>
                <a:off x="2452186" y="2028940"/>
                <a:ext cx="1164848" cy="1164493"/>
              </a:xfrm>
              <a:custGeom>
                <a:avLst/>
                <a:gdLst/>
                <a:ahLst/>
                <a:cxnLst/>
                <a:rect l="l" t="t" r="r" b="b"/>
                <a:pathLst>
                  <a:path w="36069" h="36058" extrusionOk="0">
                    <a:moveTo>
                      <a:pt x="18054" y="1"/>
                    </a:moveTo>
                    <a:cubicBezTo>
                      <a:pt x="17903" y="1"/>
                      <a:pt x="17753" y="3"/>
                      <a:pt x="17610" y="8"/>
                    </a:cubicBezTo>
                    <a:cubicBezTo>
                      <a:pt x="17575" y="8"/>
                      <a:pt x="17548" y="34"/>
                      <a:pt x="17548" y="70"/>
                    </a:cubicBezTo>
                    <a:cubicBezTo>
                      <a:pt x="17557" y="106"/>
                      <a:pt x="17584" y="132"/>
                      <a:pt x="17619" y="132"/>
                    </a:cubicBezTo>
                    <a:cubicBezTo>
                      <a:pt x="17721" y="129"/>
                      <a:pt x="17821" y="128"/>
                      <a:pt x="17920" y="128"/>
                    </a:cubicBezTo>
                    <a:cubicBezTo>
                      <a:pt x="18119" y="128"/>
                      <a:pt x="18315" y="132"/>
                      <a:pt x="18512" y="132"/>
                    </a:cubicBezTo>
                    <a:cubicBezTo>
                      <a:pt x="18547" y="132"/>
                      <a:pt x="18574" y="106"/>
                      <a:pt x="18574" y="70"/>
                    </a:cubicBezTo>
                    <a:cubicBezTo>
                      <a:pt x="18574" y="34"/>
                      <a:pt x="18547" y="8"/>
                      <a:pt x="18512" y="8"/>
                    </a:cubicBezTo>
                    <a:cubicBezTo>
                      <a:pt x="18360" y="3"/>
                      <a:pt x="18206" y="1"/>
                      <a:pt x="18054" y="1"/>
                    </a:cubicBezTo>
                    <a:close/>
                    <a:moveTo>
                      <a:pt x="16732" y="50"/>
                    </a:moveTo>
                    <a:cubicBezTo>
                      <a:pt x="16728" y="50"/>
                      <a:pt x="16723" y="51"/>
                      <a:pt x="16718" y="52"/>
                    </a:cubicBezTo>
                    <a:cubicBezTo>
                      <a:pt x="16415" y="70"/>
                      <a:pt x="16121" y="97"/>
                      <a:pt x="15817" y="132"/>
                    </a:cubicBezTo>
                    <a:cubicBezTo>
                      <a:pt x="15791" y="141"/>
                      <a:pt x="15764" y="168"/>
                      <a:pt x="15764" y="195"/>
                    </a:cubicBezTo>
                    <a:lnTo>
                      <a:pt x="15764" y="204"/>
                    </a:lnTo>
                    <a:cubicBezTo>
                      <a:pt x="15773" y="239"/>
                      <a:pt x="15800" y="266"/>
                      <a:pt x="15826" y="266"/>
                    </a:cubicBezTo>
                    <a:lnTo>
                      <a:pt x="15835" y="266"/>
                    </a:lnTo>
                    <a:cubicBezTo>
                      <a:pt x="16130" y="231"/>
                      <a:pt x="16433" y="195"/>
                      <a:pt x="16727" y="177"/>
                    </a:cubicBezTo>
                    <a:cubicBezTo>
                      <a:pt x="16763" y="177"/>
                      <a:pt x="16781" y="150"/>
                      <a:pt x="16781" y="115"/>
                    </a:cubicBezTo>
                    <a:lnTo>
                      <a:pt x="16781" y="106"/>
                    </a:lnTo>
                    <a:cubicBezTo>
                      <a:pt x="16781" y="75"/>
                      <a:pt x="16761" y="50"/>
                      <a:pt x="16732" y="50"/>
                    </a:cubicBezTo>
                    <a:close/>
                    <a:moveTo>
                      <a:pt x="19413" y="52"/>
                    </a:moveTo>
                    <a:cubicBezTo>
                      <a:pt x="19377" y="52"/>
                      <a:pt x="19341" y="79"/>
                      <a:pt x="19341" y="115"/>
                    </a:cubicBezTo>
                    <a:cubicBezTo>
                      <a:pt x="19341" y="150"/>
                      <a:pt x="19368" y="177"/>
                      <a:pt x="19395" y="177"/>
                    </a:cubicBezTo>
                    <a:lnTo>
                      <a:pt x="19404" y="177"/>
                    </a:lnTo>
                    <a:cubicBezTo>
                      <a:pt x="19404" y="186"/>
                      <a:pt x="19404" y="186"/>
                      <a:pt x="19404" y="186"/>
                    </a:cubicBezTo>
                    <a:cubicBezTo>
                      <a:pt x="19698" y="204"/>
                      <a:pt x="19992" y="231"/>
                      <a:pt x="20287" y="266"/>
                    </a:cubicBezTo>
                    <a:cubicBezTo>
                      <a:pt x="20296" y="266"/>
                      <a:pt x="20296" y="275"/>
                      <a:pt x="20296" y="275"/>
                    </a:cubicBezTo>
                    <a:cubicBezTo>
                      <a:pt x="20331" y="275"/>
                      <a:pt x="20358" y="248"/>
                      <a:pt x="20358" y="213"/>
                    </a:cubicBezTo>
                    <a:cubicBezTo>
                      <a:pt x="20358" y="213"/>
                      <a:pt x="20358" y="213"/>
                      <a:pt x="20358" y="204"/>
                    </a:cubicBezTo>
                    <a:cubicBezTo>
                      <a:pt x="20358" y="177"/>
                      <a:pt x="20340" y="150"/>
                      <a:pt x="20305" y="141"/>
                    </a:cubicBezTo>
                    <a:cubicBezTo>
                      <a:pt x="20010" y="106"/>
                      <a:pt x="19707" y="79"/>
                      <a:pt x="19413" y="52"/>
                    </a:cubicBezTo>
                    <a:close/>
                    <a:moveTo>
                      <a:pt x="14948" y="265"/>
                    </a:moveTo>
                    <a:cubicBezTo>
                      <a:pt x="14944" y="265"/>
                      <a:pt x="14939" y="265"/>
                      <a:pt x="14934" y="266"/>
                    </a:cubicBezTo>
                    <a:cubicBezTo>
                      <a:pt x="14640" y="320"/>
                      <a:pt x="14345" y="373"/>
                      <a:pt x="14051" y="445"/>
                    </a:cubicBezTo>
                    <a:cubicBezTo>
                      <a:pt x="14024" y="454"/>
                      <a:pt x="13997" y="471"/>
                      <a:pt x="13997" y="507"/>
                    </a:cubicBezTo>
                    <a:cubicBezTo>
                      <a:pt x="13997" y="507"/>
                      <a:pt x="14006" y="516"/>
                      <a:pt x="14006" y="516"/>
                    </a:cubicBezTo>
                    <a:cubicBezTo>
                      <a:pt x="14006" y="552"/>
                      <a:pt x="14033" y="570"/>
                      <a:pt x="14069" y="570"/>
                    </a:cubicBezTo>
                    <a:lnTo>
                      <a:pt x="14078" y="570"/>
                    </a:lnTo>
                    <a:cubicBezTo>
                      <a:pt x="14372" y="507"/>
                      <a:pt x="14667" y="445"/>
                      <a:pt x="14952" y="391"/>
                    </a:cubicBezTo>
                    <a:cubicBezTo>
                      <a:pt x="14988" y="391"/>
                      <a:pt x="15006" y="364"/>
                      <a:pt x="15006" y="329"/>
                    </a:cubicBezTo>
                    <a:cubicBezTo>
                      <a:pt x="15006" y="329"/>
                      <a:pt x="15006" y="320"/>
                      <a:pt x="15006" y="320"/>
                    </a:cubicBezTo>
                    <a:cubicBezTo>
                      <a:pt x="15006" y="289"/>
                      <a:pt x="14979" y="265"/>
                      <a:pt x="14948" y="265"/>
                    </a:cubicBezTo>
                    <a:close/>
                    <a:moveTo>
                      <a:pt x="21197" y="275"/>
                    </a:moveTo>
                    <a:cubicBezTo>
                      <a:pt x="21161" y="275"/>
                      <a:pt x="21125" y="293"/>
                      <a:pt x="21116" y="329"/>
                    </a:cubicBezTo>
                    <a:cubicBezTo>
                      <a:pt x="21116" y="329"/>
                      <a:pt x="21116" y="338"/>
                      <a:pt x="21116" y="338"/>
                    </a:cubicBezTo>
                    <a:cubicBezTo>
                      <a:pt x="21116" y="373"/>
                      <a:pt x="21143" y="400"/>
                      <a:pt x="21170" y="400"/>
                    </a:cubicBezTo>
                    <a:cubicBezTo>
                      <a:pt x="21464" y="454"/>
                      <a:pt x="21750" y="516"/>
                      <a:pt x="22035" y="578"/>
                    </a:cubicBezTo>
                    <a:lnTo>
                      <a:pt x="22062" y="578"/>
                    </a:lnTo>
                    <a:cubicBezTo>
                      <a:pt x="22089" y="578"/>
                      <a:pt x="22116" y="561"/>
                      <a:pt x="22125" y="534"/>
                    </a:cubicBezTo>
                    <a:cubicBezTo>
                      <a:pt x="22125" y="525"/>
                      <a:pt x="22125" y="525"/>
                      <a:pt x="22125" y="516"/>
                    </a:cubicBezTo>
                    <a:cubicBezTo>
                      <a:pt x="22125" y="489"/>
                      <a:pt x="22107" y="463"/>
                      <a:pt x="22071" y="454"/>
                    </a:cubicBezTo>
                    <a:cubicBezTo>
                      <a:pt x="21786" y="391"/>
                      <a:pt x="21491" y="329"/>
                      <a:pt x="21197" y="275"/>
                    </a:cubicBezTo>
                    <a:close/>
                    <a:moveTo>
                      <a:pt x="13191" y="657"/>
                    </a:moveTo>
                    <a:cubicBezTo>
                      <a:pt x="13186" y="657"/>
                      <a:pt x="13182" y="658"/>
                      <a:pt x="13177" y="659"/>
                    </a:cubicBezTo>
                    <a:cubicBezTo>
                      <a:pt x="12891" y="739"/>
                      <a:pt x="12606" y="828"/>
                      <a:pt x="12320" y="926"/>
                    </a:cubicBezTo>
                    <a:cubicBezTo>
                      <a:pt x="12294" y="935"/>
                      <a:pt x="12276" y="962"/>
                      <a:pt x="12276" y="989"/>
                    </a:cubicBezTo>
                    <a:cubicBezTo>
                      <a:pt x="12276" y="998"/>
                      <a:pt x="12276" y="998"/>
                      <a:pt x="12276" y="1007"/>
                    </a:cubicBezTo>
                    <a:cubicBezTo>
                      <a:pt x="12285" y="1033"/>
                      <a:pt x="12311" y="1051"/>
                      <a:pt x="12338" y="1051"/>
                    </a:cubicBezTo>
                    <a:lnTo>
                      <a:pt x="12365" y="1051"/>
                    </a:lnTo>
                    <a:cubicBezTo>
                      <a:pt x="12641" y="953"/>
                      <a:pt x="12927" y="864"/>
                      <a:pt x="13212" y="784"/>
                    </a:cubicBezTo>
                    <a:cubicBezTo>
                      <a:pt x="13239" y="784"/>
                      <a:pt x="13257" y="757"/>
                      <a:pt x="13257" y="721"/>
                    </a:cubicBezTo>
                    <a:cubicBezTo>
                      <a:pt x="13266" y="721"/>
                      <a:pt x="13257" y="712"/>
                      <a:pt x="13257" y="703"/>
                    </a:cubicBezTo>
                    <a:cubicBezTo>
                      <a:pt x="13249" y="680"/>
                      <a:pt x="13221" y="657"/>
                      <a:pt x="13191" y="657"/>
                    </a:cubicBezTo>
                    <a:close/>
                    <a:moveTo>
                      <a:pt x="22927" y="674"/>
                    </a:moveTo>
                    <a:cubicBezTo>
                      <a:pt x="22898" y="674"/>
                      <a:pt x="22872" y="692"/>
                      <a:pt x="22865" y="721"/>
                    </a:cubicBezTo>
                    <a:cubicBezTo>
                      <a:pt x="22865" y="730"/>
                      <a:pt x="22865" y="730"/>
                      <a:pt x="22865" y="739"/>
                    </a:cubicBezTo>
                    <a:cubicBezTo>
                      <a:pt x="22865" y="766"/>
                      <a:pt x="22874" y="784"/>
                      <a:pt x="22892" y="793"/>
                    </a:cubicBezTo>
                    <a:lnTo>
                      <a:pt x="22910" y="802"/>
                    </a:lnTo>
                    <a:cubicBezTo>
                      <a:pt x="23195" y="882"/>
                      <a:pt x="23481" y="971"/>
                      <a:pt x="23766" y="1069"/>
                    </a:cubicBezTo>
                    <a:lnTo>
                      <a:pt x="23784" y="1069"/>
                    </a:lnTo>
                    <a:cubicBezTo>
                      <a:pt x="23811" y="1069"/>
                      <a:pt x="23837" y="1051"/>
                      <a:pt x="23846" y="1025"/>
                    </a:cubicBezTo>
                    <a:cubicBezTo>
                      <a:pt x="23846" y="1016"/>
                      <a:pt x="23846" y="1016"/>
                      <a:pt x="23846" y="1007"/>
                    </a:cubicBezTo>
                    <a:cubicBezTo>
                      <a:pt x="23846" y="980"/>
                      <a:pt x="23828" y="953"/>
                      <a:pt x="23802" y="944"/>
                    </a:cubicBezTo>
                    <a:cubicBezTo>
                      <a:pt x="23516" y="846"/>
                      <a:pt x="23231" y="757"/>
                      <a:pt x="22945" y="677"/>
                    </a:cubicBezTo>
                    <a:cubicBezTo>
                      <a:pt x="22939" y="675"/>
                      <a:pt x="22933" y="674"/>
                      <a:pt x="22927" y="674"/>
                    </a:cubicBezTo>
                    <a:close/>
                    <a:moveTo>
                      <a:pt x="11492" y="1227"/>
                    </a:moveTo>
                    <a:cubicBezTo>
                      <a:pt x="11485" y="1227"/>
                      <a:pt x="11479" y="1228"/>
                      <a:pt x="11473" y="1230"/>
                    </a:cubicBezTo>
                    <a:cubicBezTo>
                      <a:pt x="11196" y="1346"/>
                      <a:pt x="10920" y="1462"/>
                      <a:pt x="10643" y="1578"/>
                    </a:cubicBezTo>
                    <a:cubicBezTo>
                      <a:pt x="10616" y="1595"/>
                      <a:pt x="10607" y="1613"/>
                      <a:pt x="10607" y="1640"/>
                    </a:cubicBezTo>
                    <a:cubicBezTo>
                      <a:pt x="10607" y="1649"/>
                      <a:pt x="10607" y="1658"/>
                      <a:pt x="10607" y="1667"/>
                    </a:cubicBezTo>
                    <a:cubicBezTo>
                      <a:pt x="10625" y="1694"/>
                      <a:pt x="10643" y="1703"/>
                      <a:pt x="10670" y="1703"/>
                    </a:cubicBezTo>
                    <a:lnTo>
                      <a:pt x="10697" y="1703"/>
                    </a:lnTo>
                    <a:cubicBezTo>
                      <a:pt x="10964" y="1578"/>
                      <a:pt x="11241" y="1462"/>
                      <a:pt x="11517" y="1355"/>
                    </a:cubicBezTo>
                    <a:cubicBezTo>
                      <a:pt x="11544" y="1346"/>
                      <a:pt x="11562" y="1319"/>
                      <a:pt x="11562" y="1292"/>
                    </a:cubicBezTo>
                    <a:cubicBezTo>
                      <a:pt x="11562" y="1283"/>
                      <a:pt x="11562" y="1274"/>
                      <a:pt x="11553" y="1265"/>
                    </a:cubicBezTo>
                    <a:cubicBezTo>
                      <a:pt x="11546" y="1243"/>
                      <a:pt x="11520" y="1227"/>
                      <a:pt x="11492" y="1227"/>
                    </a:cubicBezTo>
                    <a:close/>
                    <a:moveTo>
                      <a:pt x="24621" y="1249"/>
                    </a:moveTo>
                    <a:cubicBezTo>
                      <a:pt x="24596" y="1249"/>
                      <a:pt x="24575" y="1266"/>
                      <a:pt x="24569" y="1292"/>
                    </a:cubicBezTo>
                    <a:cubicBezTo>
                      <a:pt x="24560" y="1292"/>
                      <a:pt x="24560" y="1301"/>
                      <a:pt x="24560" y="1310"/>
                    </a:cubicBezTo>
                    <a:cubicBezTo>
                      <a:pt x="24560" y="1337"/>
                      <a:pt x="24578" y="1364"/>
                      <a:pt x="24605" y="1372"/>
                    </a:cubicBezTo>
                    <a:cubicBezTo>
                      <a:pt x="24872" y="1479"/>
                      <a:pt x="25149" y="1595"/>
                      <a:pt x="25425" y="1720"/>
                    </a:cubicBezTo>
                    <a:cubicBezTo>
                      <a:pt x="25425" y="1720"/>
                      <a:pt x="25434" y="1729"/>
                      <a:pt x="25443" y="1729"/>
                    </a:cubicBezTo>
                    <a:cubicBezTo>
                      <a:pt x="25470" y="1729"/>
                      <a:pt x="25497" y="1711"/>
                      <a:pt x="25506" y="1685"/>
                    </a:cubicBezTo>
                    <a:cubicBezTo>
                      <a:pt x="25506" y="1676"/>
                      <a:pt x="25515" y="1667"/>
                      <a:pt x="25515" y="1658"/>
                    </a:cubicBezTo>
                    <a:cubicBezTo>
                      <a:pt x="25515" y="1640"/>
                      <a:pt x="25497" y="1613"/>
                      <a:pt x="25479" y="1604"/>
                    </a:cubicBezTo>
                    <a:cubicBezTo>
                      <a:pt x="25202" y="1479"/>
                      <a:pt x="24926" y="1364"/>
                      <a:pt x="24649" y="1256"/>
                    </a:cubicBezTo>
                    <a:cubicBezTo>
                      <a:pt x="24640" y="1252"/>
                      <a:pt x="24630" y="1249"/>
                      <a:pt x="24621" y="1249"/>
                    </a:cubicBezTo>
                    <a:close/>
                    <a:moveTo>
                      <a:pt x="9857" y="1963"/>
                    </a:moveTo>
                    <a:cubicBezTo>
                      <a:pt x="9848" y="1963"/>
                      <a:pt x="9839" y="1965"/>
                      <a:pt x="9831" y="1970"/>
                    </a:cubicBezTo>
                    <a:cubicBezTo>
                      <a:pt x="9564" y="2104"/>
                      <a:pt x="9296" y="2256"/>
                      <a:pt x="9037" y="2398"/>
                    </a:cubicBezTo>
                    <a:cubicBezTo>
                      <a:pt x="9020" y="2416"/>
                      <a:pt x="9011" y="2434"/>
                      <a:pt x="9011" y="2461"/>
                    </a:cubicBezTo>
                    <a:cubicBezTo>
                      <a:pt x="9011" y="2470"/>
                      <a:pt x="9011" y="2479"/>
                      <a:pt x="9020" y="2488"/>
                    </a:cubicBezTo>
                    <a:cubicBezTo>
                      <a:pt x="9028" y="2505"/>
                      <a:pt x="9046" y="2523"/>
                      <a:pt x="9073" y="2523"/>
                    </a:cubicBezTo>
                    <a:cubicBezTo>
                      <a:pt x="9082" y="2523"/>
                      <a:pt x="9091" y="2514"/>
                      <a:pt x="9109" y="2514"/>
                    </a:cubicBezTo>
                    <a:cubicBezTo>
                      <a:pt x="9359" y="2363"/>
                      <a:pt x="9626" y="2220"/>
                      <a:pt x="9894" y="2086"/>
                    </a:cubicBezTo>
                    <a:cubicBezTo>
                      <a:pt x="9912" y="2077"/>
                      <a:pt x="9929" y="2050"/>
                      <a:pt x="9929" y="2033"/>
                    </a:cubicBezTo>
                    <a:cubicBezTo>
                      <a:pt x="9929" y="2015"/>
                      <a:pt x="9921" y="2006"/>
                      <a:pt x="9921" y="1997"/>
                    </a:cubicBezTo>
                    <a:cubicBezTo>
                      <a:pt x="9908" y="1978"/>
                      <a:pt x="9881" y="1963"/>
                      <a:pt x="9857" y="1963"/>
                    </a:cubicBezTo>
                    <a:close/>
                    <a:moveTo>
                      <a:pt x="26251" y="1988"/>
                    </a:moveTo>
                    <a:cubicBezTo>
                      <a:pt x="26228" y="1988"/>
                      <a:pt x="26204" y="2000"/>
                      <a:pt x="26193" y="2024"/>
                    </a:cubicBezTo>
                    <a:cubicBezTo>
                      <a:pt x="26193" y="2033"/>
                      <a:pt x="26193" y="2042"/>
                      <a:pt x="26193" y="2050"/>
                    </a:cubicBezTo>
                    <a:cubicBezTo>
                      <a:pt x="26193" y="2077"/>
                      <a:pt x="26201" y="2095"/>
                      <a:pt x="26219" y="2104"/>
                    </a:cubicBezTo>
                    <a:cubicBezTo>
                      <a:pt x="26228" y="2104"/>
                      <a:pt x="26228" y="2113"/>
                      <a:pt x="26228" y="2113"/>
                    </a:cubicBezTo>
                    <a:cubicBezTo>
                      <a:pt x="26487" y="2247"/>
                      <a:pt x="26755" y="2389"/>
                      <a:pt x="27004" y="2532"/>
                    </a:cubicBezTo>
                    <a:cubicBezTo>
                      <a:pt x="27013" y="2541"/>
                      <a:pt x="27022" y="2541"/>
                      <a:pt x="27040" y="2541"/>
                    </a:cubicBezTo>
                    <a:cubicBezTo>
                      <a:pt x="27058" y="2541"/>
                      <a:pt x="27085" y="2532"/>
                      <a:pt x="27094" y="2514"/>
                    </a:cubicBezTo>
                    <a:cubicBezTo>
                      <a:pt x="27102" y="2505"/>
                      <a:pt x="27102" y="2488"/>
                      <a:pt x="27102" y="2479"/>
                    </a:cubicBezTo>
                    <a:cubicBezTo>
                      <a:pt x="27102" y="2461"/>
                      <a:pt x="27085" y="2434"/>
                      <a:pt x="27067" y="2425"/>
                    </a:cubicBezTo>
                    <a:cubicBezTo>
                      <a:pt x="26808" y="2273"/>
                      <a:pt x="26540" y="2131"/>
                      <a:pt x="26282" y="1997"/>
                    </a:cubicBezTo>
                    <a:cubicBezTo>
                      <a:pt x="26273" y="1991"/>
                      <a:pt x="26262" y="1988"/>
                      <a:pt x="26251" y="1988"/>
                    </a:cubicBezTo>
                    <a:close/>
                    <a:moveTo>
                      <a:pt x="8307" y="2862"/>
                    </a:moveTo>
                    <a:cubicBezTo>
                      <a:pt x="8295" y="2862"/>
                      <a:pt x="8283" y="2865"/>
                      <a:pt x="8270" y="2871"/>
                    </a:cubicBezTo>
                    <a:cubicBezTo>
                      <a:pt x="8020" y="3032"/>
                      <a:pt x="7771" y="3201"/>
                      <a:pt x="7530" y="3380"/>
                    </a:cubicBezTo>
                    <a:lnTo>
                      <a:pt x="7521" y="3380"/>
                    </a:lnTo>
                    <a:cubicBezTo>
                      <a:pt x="7512" y="3398"/>
                      <a:pt x="7503" y="3415"/>
                      <a:pt x="7503" y="3433"/>
                    </a:cubicBezTo>
                    <a:cubicBezTo>
                      <a:pt x="7503" y="3442"/>
                      <a:pt x="7503" y="3460"/>
                      <a:pt x="7512" y="3469"/>
                    </a:cubicBezTo>
                    <a:cubicBezTo>
                      <a:pt x="7530" y="3487"/>
                      <a:pt x="7548" y="3496"/>
                      <a:pt x="7565" y="3496"/>
                    </a:cubicBezTo>
                    <a:cubicBezTo>
                      <a:pt x="7583" y="3496"/>
                      <a:pt x="7592" y="3487"/>
                      <a:pt x="7601" y="3478"/>
                    </a:cubicBezTo>
                    <a:lnTo>
                      <a:pt x="7610" y="3478"/>
                    </a:lnTo>
                    <a:cubicBezTo>
                      <a:pt x="7842" y="3308"/>
                      <a:pt x="8092" y="3139"/>
                      <a:pt x="8342" y="2978"/>
                    </a:cubicBezTo>
                    <a:cubicBezTo>
                      <a:pt x="8359" y="2969"/>
                      <a:pt x="8368" y="2943"/>
                      <a:pt x="8368" y="2925"/>
                    </a:cubicBezTo>
                    <a:cubicBezTo>
                      <a:pt x="8368" y="2916"/>
                      <a:pt x="8368" y="2898"/>
                      <a:pt x="8359" y="2889"/>
                    </a:cubicBezTo>
                    <a:cubicBezTo>
                      <a:pt x="8348" y="2872"/>
                      <a:pt x="8329" y="2862"/>
                      <a:pt x="8307" y="2862"/>
                    </a:cubicBezTo>
                    <a:close/>
                    <a:moveTo>
                      <a:pt x="27797" y="2882"/>
                    </a:moveTo>
                    <a:cubicBezTo>
                      <a:pt x="27776" y="2882"/>
                      <a:pt x="27756" y="2894"/>
                      <a:pt x="27745" y="2916"/>
                    </a:cubicBezTo>
                    <a:cubicBezTo>
                      <a:pt x="27736" y="2925"/>
                      <a:pt x="27736" y="2934"/>
                      <a:pt x="27736" y="2951"/>
                    </a:cubicBezTo>
                    <a:cubicBezTo>
                      <a:pt x="27736" y="2969"/>
                      <a:pt x="27745" y="2987"/>
                      <a:pt x="27754" y="2996"/>
                    </a:cubicBezTo>
                    <a:lnTo>
                      <a:pt x="27763" y="3005"/>
                    </a:lnTo>
                    <a:cubicBezTo>
                      <a:pt x="28012" y="3166"/>
                      <a:pt x="28262" y="3335"/>
                      <a:pt x="28503" y="3505"/>
                    </a:cubicBezTo>
                    <a:cubicBezTo>
                      <a:pt x="28512" y="3513"/>
                      <a:pt x="28521" y="3513"/>
                      <a:pt x="28539" y="3513"/>
                    </a:cubicBezTo>
                    <a:cubicBezTo>
                      <a:pt x="28557" y="3513"/>
                      <a:pt x="28574" y="3505"/>
                      <a:pt x="28592" y="3487"/>
                    </a:cubicBezTo>
                    <a:cubicBezTo>
                      <a:pt x="28601" y="3478"/>
                      <a:pt x="28601" y="3469"/>
                      <a:pt x="28601" y="3451"/>
                    </a:cubicBezTo>
                    <a:cubicBezTo>
                      <a:pt x="28601" y="3433"/>
                      <a:pt x="28592" y="3415"/>
                      <a:pt x="28574" y="3398"/>
                    </a:cubicBezTo>
                    <a:cubicBezTo>
                      <a:pt x="28334" y="3228"/>
                      <a:pt x="28084" y="3059"/>
                      <a:pt x="27834" y="2898"/>
                    </a:cubicBezTo>
                    <a:cubicBezTo>
                      <a:pt x="27823" y="2887"/>
                      <a:pt x="27810" y="2882"/>
                      <a:pt x="27797" y="2882"/>
                    </a:cubicBezTo>
                    <a:close/>
                    <a:moveTo>
                      <a:pt x="6853" y="3908"/>
                    </a:moveTo>
                    <a:cubicBezTo>
                      <a:pt x="6840" y="3908"/>
                      <a:pt x="6827" y="3913"/>
                      <a:pt x="6816" y="3924"/>
                    </a:cubicBezTo>
                    <a:cubicBezTo>
                      <a:pt x="6575" y="4102"/>
                      <a:pt x="6343" y="4299"/>
                      <a:pt x="6120" y="4495"/>
                    </a:cubicBezTo>
                    <a:cubicBezTo>
                      <a:pt x="6111" y="4513"/>
                      <a:pt x="6102" y="4530"/>
                      <a:pt x="6102" y="4548"/>
                    </a:cubicBezTo>
                    <a:cubicBezTo>
                      <a:pt x="6102" y="4557"/>
                      <a:pt x="6102" y="4575"/>
                      <a:pt x="6120" y="4584"/>
                    </a:cubicBezTo>
                    <a:cubicBezTo>
                      <a:pt x="6129" y="4602"/>
                      <a:pt x="6147" y="4611"/>
                      <a:pt x="6165" y="4611"/>
                    </a:cubicBezTo>
                    <a:cubicBezTo>
                      <a:pt x="6183" y="4611"/>
                      <a:pt x="6192" y="4602"/>
                      <a:pt x="6209" y="4593"/>
                    </a:cubicBezTo>
                    <a:cubicBezTo>
                      <a:pt x="6432" y="4397"/>
                      <a:pt x="6664" y="4200"/>
                      <a:pt x="6887" y="4022"/>
                    </a:cubicBezTo>
                    <a:cubicBezTo>
                      <a:pt x="6905" y="4004"/>
                      <a:pt x="6914" y="3986"/>
                      <a:pt x="6914" y="3968"/>
                    </a:cubicBezTo>
                    <a:cubicBezTo>
                      <a:pt x="6914" y="3951"/>
                      <a:pt x="6914" y="3942"/>
                      <a:pt x="6905" y="3933"/>
                    </a:cubicBezTo>
                    <a:cubicBezTo>
                      <a:pt x="6890" y="3917"/>
                      <a:pt x="6871" y="3908"/>
                      <a:pt x="6853" y="3908"/>
                    </a:cubicBezTo>
                    <a:close/>
                    <a:moveTo>
                      <a:pt x="29255" y="3932"/>
                    </a:moveTo>
                    <a:cubicBezTo>
                      <a:pt x="29235" y="3932"/>
                      <a:pt x="29215" y="3940"/>
                      <a:pt x="29199" y="3951"/>
                    </a:cubicBezTo>
                    <a:cubicBezTo>
                      <a:pt x="29190" y="3968"/>
                      <a:pt x="29190" y="3977"/>
                      <a:pt x="29190" y="3995"/>
                    </a:cubicBezTo>
                    <a:cubicBezTo>
                      <a:pt x="29190" y="4013"/>
                      <a:pt x="29199" y="4031"/>
                      <a:pt x="29208" y="4049"/>
                    </a:cubicBezTo>
                    <a:cubicBezTo>
                      <a:pt x="29440" y="4227"/>
                      <a:pt x="29672" y="4423"/>
                      <a:pt x="29895" y="4620"/>
                    </a:cubicBezTo>
                    <a:cubicBezTo>
                      <a:pt x="29904" y="4629"/>
                      <a:pt x="29922" y="4638"/>
                      <a:pt x="29939" y="4638"/>
                    </a:cubicBezTo>
                    <a:cubicBezTo>
                      <a:pt x="29957" y="4638"/>
                      <a:pt x="29975" y="4629"/>
                      <a:pt x="29984" y="4611"/>
                    </a:cubicBezTo>
                    <a:cubicBezTo>
                      <a:pt x="29993" y="4602"/>
                      <a:pt x="30002" y="4584"/>
                      <a:pt x="30002" y="4575"/>
                    </a:cubicBezTo>
                    <a:cubicBezTo>
                      <a:pt x="30002" y="4557"/>
                      <a:pt x="29993" y="4539"/>
                      <a:pt x="29975" y="4522"/>
                    </a:cubicBezTo>
                    <a:cubicBezTo>
                      <a:pt x="29752" y="4325"/>
                      <a:pt x="29529" y="4129"/>
                      <a:pt x="29297" y="3951"/>
                    </a:cubicBezTo>
                    <a:cubicBezTo>
                      <a:pt x="29288" y="3942"/>
                      <a:pt x="29288" y="3942"/>
                      <a:pt x="29288" y="3942"/>
                    </a:cubicBezTo>
                    <a:cubicBezTo>
                      <a:pt x="29278" y="3935"/>
                      <a:pt x="29266" y="3932"/>
                      <a:pt x="29255" y="3932"/>
                    </a:cubicBezTo>
                    <a:close/>
                    <a:moveTo>
                      <a:pt x="5509" y="5090"/>
                    </a:moveTo>
                    <a:cubicBezTo>
                      <a:pt x="5491" y="5090"/>
                      <a:pt x="5473" y="5097"/>
                      <a:pt x="5460" y="5110"/>
                    </a:cubicBezTo>
                    <a:cubicBezTo>
                      <a:pt x="5246" y="5316"/>
                      <a:pt x="5041" y="5530"/>
                      <a:pt x="4836" y="5753"/>
                    </a:cubicBezTo>
                    <a:cubicBezTo>
                      <a:pt x="4827" y="5762"/>
                      <a:pt x="4818" y="5779"/>
                      <a:pt x="4818" y="5797"/>
                    </a:cubicBezTo>
                    <a:cubicBezTo>
                      <a:pt x="4818" y="5815"/>
                      <a:pt x="4827" y="5833"/>
                      <a:pt x="4836" y="5842"/>
                    </a:cubicBezTo>
                    <a:cubicBezTo>
                      <a:pt x="4853" y="5851"/>
                      <a:pt x="4862" y="5860"/>
                      <a:pt x="4880" y="5860"/>
                    </a:cubicBezTo>
                    <a:cubicBezTo>
                      <a:pt x="4898" y="5860"/>
                      <a:pt x="4916" y="5851"/>
                      <a:pt x="4925" y="5842"/>
                    </a:cubicBezTo>
                    <a:cubicBezTo>
                      <a:pt x="5130" y="5619"/>
                      <a:pt x="5344" y="5405"/>
                      <a:pt x="5549" y="5200"/>
                    </a:cubicBezTo>
                    <a:cubicBezTo>
                      <a:pt x="5567" y="5191"/>
                      <a:pt x="5576" y="5173"/>
                      <a:pt x="5576" y="5155"/>
                    </a:cubicBezTo>
                    <a:cubicBezTo>
                      <a:pt x="5576" y="5137"/>
                      <a:pt x="5567" y="5119"/>
                      <a:pt x="5558" y="5110"/>
                    </a:cubicBezTo>
                    <a:cubicBezTo>
                      <a:pt x="5545" y="5097"/>
                      <a:pt x="5527" y="5090"/>
                      <a:pt x="5509" y="5090"/>
                    </a:cubicBezTo>
                    <a:close/>
                    <a:moveTo>
                      <a:pt x="30591" y="5117"/>
                    </a:moveTo>
                    <a:cubicBezTo>
                      <a:pt x="30575" y="5117"/>
                      <a:pt x="30559" y="5124"/>
                      <a:pt x="30546" y="5137"/>
                    </a:cubicBezTo>
                    <a:cubicBezTo>
                      <a:pt x="30537" y="5146"/>
                      <a:pt x="30528" y="5164"/>
                      <a:pt x="30528" y="5182"/>
                    </a:cubicBezTo>
                    <a:cubicBezTo>
                      <a:pt x="30528" y="5200"/>
                      <a:pt x="30537" y="5217"/>
                      <a:pt x="30546" y="5226"/>
                    </a:cubicBezTo>
                    <a:cubicBezTo>
                      <a:pt x="30760" y="5432"/>
                      <a:pt x="30965" y="5655"/>
                      <a:pt x="31170" y="5869"/>
                    </a:cubicBezTo>
                    <a:cubicBezTo>
                      <a:pt x="31179" y="5878"/>
                      <a:pt x="31197" y="5886"/>
                      <a:pt x="31215" y="5886"/>
                    </a:cubicBezTo>
                    <a:cubicBezTo>
                      <a:pt x="31233" y="5886"/>
                      <a:pt x="31251" y="5878"/>
                      <a:pt x="31260" y="5869"/>
                    </a:cubicBezTo>
                    <a:cubicBezTo>
                      <a:pt x="31278" y="5860"/>
                      <a:pt x="31278" y="5842"/>
                      <a:pt x="31278" y="5824"/>
                    </a:cubicBezTo>
                    <a:cubicBezTo>
                      <a:pt x="31278" y="5806"/>
                      <a:pt x="31278" y="5788"/>
                      <a:pt x="31269" y="5779"/>
                    </a:cubicBezTo>
                    <a:cubicBezTo>
                      <a:pt x="31063" y="5565"/>
                      <a:pt x="30849" y="5342"/>
                      <a:pt x="30635" y="5137"/>
                    </a:cubicBezTo>
                    <a:cubicBezTo>
                      <a:pt x="30622" y="5124"/>
                      <a:pt x="30606" y="5117"/>
                      <a:pt x="30591" y="5117"/>
                    </a:cubicBezTo>
                    <a:close/>
                    <a:moveTo>
                      <a:pt x="4287" y="6400"/>
                    </a:moveTo>
                    <a:cubicBezTo>
                      <a:pt x="4270" y="6400"/>
                      <a:pt x="4253" y="6407"/>
                      <a:pt x="4238" y="6422"/>
                    </a:cubicBezTo>
                    <a:cubicBezTo>
                      <a:pt x="4050" y="6654"/>
                      <a:pt x="3854" y="6886"/>
                      <a:pt x="3676" y="7126"/>
                    </a:cubicBezTo>
                    <a:cubicBezTo>
                      <a:pt x="3667" y="7135"/>
                      <a:pt x="3667" y="7144"/>
                      <a:pt x="3667" y="7162"/>
                    </a:cubicBezTo>
                    <a:cubicBezTo>
                      <a:pt x="3667" y="7180"/>
                      <a:pt x="3676" y="7198"/>
                      <a:pt x="3685" y="7216"/>
                    </a:cubicBezTo>
                    <a:cubicBezTo>
                      <a:pt x="3703" y="7225"/>
                      <a:pt x="3711" y="7225"/>
                      <a:pt x="3729" y="7225"/>
                    </a:cubicBezTo>
                    <a:cubicBezTo>
                      <a:pt x="3747" y="7225"/>
                      <a:pt x="3765" y="7216"/>
                      <a:pt x="3783" y="7207"/>
                    </a:cubicBezTo>
                    <a:cubicBezTo>
                      <a:pt x="3952" y="6966"/>
                      <a:pt x="4140" y="6734"/>
                      <a:pt x="4336" y="6511"/>
                    </a:cubicBezTo>
                    <a:lnTo>
                      <a:pt x="4336" y="6502"/>
                    </a:lnTo>
                    <a:cubicBezTo>
                      <a:pt x="4345" y="6493"/>
                      <a:pt x="4354" y="6484"/>
                      <a:pt x="4354" y="6466"/>
                    </a:cubicBezTo>
                    <a:cubicBezTo>
                      <a:pt x="4354" y="6448"/>
                      <a:pt x="4345" y="6431"/>
                      <a:pt x="4327" y="6413"/>
                    </a:cubicBezTo>
                    <a:cubicBezTo>
                      <a:pt x="4315" y="6405"/>
                      <a:pt x="4301" y="6400"/>
                      <a:pt x="4287" y="6400"/>
                    </a:cubicBezTo>
                    <a:close/>
                    <a:moveTo>
                      <a:pt x="31808" y="6432"/>
                    </a:moveTo>
                    <a:cubicBezTo>
                      <a:pt x="31794" y="6432"/>
                      <a:pt x="31779" y="6437"/>
                      <a:pt x="31768" y="6448"/>
                    </a:cubicBezTo>
                    <a:cubicBezTo>
                      <a:pt x="31750" y="6457"/>
                      <a:pt x="31741" y="6475"/>
                      <a:pt x="31741" y="6493"/>
                    </a:cubicBezTo>
                    <a:cubicBezTo>
                      <a:pt x="31741" y="6511"/>
                      <a:pt x="31750" y="6529"/>
                      <a:pt x="31759" y="6538"/>
                    </a:cubicBezTo>
                    <a:cubicBezTo>
                      <a:pt x="31956" y="6761"/>
                      <a:pt x="32134" y="7002"/>
                      <a:pt x="32312" y="7234"/>
                    </a:cubicBezTo>
                    <a:lnTo>
                      <a:pt x="32321" y="7242"/>
                    </a:lnTo>
                    <a:cubicBezTo>
                      <a:pt x="32330" y="7251"/>
                      <a:pt x="32348" y="7260"/>
                      <a:pt x="32366" y="7260"/>
                    </a:cubicBezTo>
                    <a:cubicBezTo>
                      <a:pt x="32384" y="7260"/>
                      <a:pt x="32393" y="7251"/>
                      <a:pt x="32411" y="7242"/>
                    </a:cubicBezTo>
                    <a:cubicBezTo>
                      <a:pt x="32419" y="7234"/>
                      <a:pt x="32428" y="7216"/>
                      <a:pt x="32428" y="7198"/>
                    </a:cubicBezTo>
                    <a:cubicBezTo>
                      <a:pt x="32428" y="7180"/>
                      <a:pt x="32428" y="7171"/>
                      <a:pt x="32419" y="7153"/>
                    </a:cubicBezTo>
                    <a:cubicBezTo>
                      <a:pt x="32241" y="6921"/>
                      <a:pt x="32054" y="6680"/>
                      <a:pt x="31857" y="6457"/>
                    </a:cubicBezTo>
                    <a:cubicBezTo>
                      <a:pt x="31847" y="6442"/>
                      <a:pt x="31828" y="6432"/>
                      <a:pt x="31808" y="6432"/>
                    </a:cubicBezTo>
                    <a:close/>
                    <a:moveTo>
                      <a:pt x="3206" y="7822"/>
                    </a:moveTo>
                    <a:cubicBezTo>
                      <a:pt x="3184" y="7822"/>
                      <a:pt x="3161" y="7832"/>
                      <a:pt x="3149" y="7849"/>
                    </a:cubicBezTo>
                    <a:cubicBezTo>
                      <a:pt x="2980" y="8099"/>
                      <a:pt x="2819" y="8358"/>
                      <a:pt x="2659" y="8607"/>
                    </a:cubicBezTo>
                    <a:cubicBezTo>
                      <a:pt x="2659" y="8616"/>
                      <a:pt x="2650" y="8625"/>
                      <a:pt x="2650" y="8643"/>
                    </a:cubicBezTo>
                    <a:cubicBezTo>
                      <a:pt x="2650" y="8661"/>
                      <a:pt x="2668" y="8679"/>
                      <a:pt x="2686" y="8697"/>
                    </a:cubicBezTo>
                    <a:cubicBezTo>
                      <a:pt x="2695" y="8697"/>
                      <a:pt x="2703" y="8706"/>
                      <a:pt x="2712" y="8706"/>
                    </a:cubicBezTo>
                    <a:cubicBezTo>
                      <a:pt x="2739" y="8706"/>
                      <a:pt x="2757" y="8697"/>
                      <a:pt x="2775" y="8670"/>
                    </a:cubicBezTo>
                    <a:cubicBezTo>
                      <a:pt x="2926" y="8420"/>
                      <a:pt x="3087" y="8170"/>
                      <a:pt x="3257" y="7929"/>
                    </a:cubicBezTo>
                    <a:lnTo>
                      <a:pt x="3257" y="7920"/>
                    </a:lnTo>
                    <a:cubicBezTo>
                      <a:pt x="3265" y="7912"/>
                      <a:pt x="3265" y="7903"/>
                      <a:pt x="3265" y="7894"/>
                    </a:cubicBezTo>
                    <a:cubicBezTo>
                      <a:pt x="3265" y="7867"/>
                      <a:pt x="3257" y="7849"/>
                      <a:pt x="3239" y="7831"/>
                    </a:cubicBezTo>
                    <a:cubicBezTo>
                      <a:pt x="3229" y="7825"/>
                      <a:pt x="3217" y="7822"/>
                      <a:pt x="3206" y="7822"/>
                    </a:cubicBezTo>
                    <a:close/>
                    <a:moveTo>
                      <a:pt x="32890" y="7858"/>
                    </a:moveTo>
                    <a:cubicBezTo>
                      <a:pt x="32878" y="7858"/>
                      <a:pt x="32866" y="7861"/>
                      <a:pt x="32857" y="7867"/>
                    </a:cubicBezTo>
                    <a:cubicBezTo>
                      <a:pt x="32839" y="7885"/>
                      <a:pt x="32830" y="7903"/>
                      <a:pt x="32830" y="7920"/>
                    </a:cubicBezTo>
                    <a:cubicBezTo>
                      <a:pt x="32830" y="7938"/>
                      <a:pt x="32830" y="7947"/>
                      <a:pt x="32839" y="7956"/>
                    </a:cubicBezTo>
                    <a:cubicBezTo>
                      <a:pt x="33008" y="8206"/>
                      <a:pt x="33169" y="8456"/>
                      <a:pt x="33320" y="8714"/>
                    </a:cubicBezTo>
                    <a:cubicBezTo>
                      <a:pt x="33338" y="8732"/>
                      <a:pt x="33356" y="8741"/>
                      <a:pt x="33374" y="8741"/>
                    </a:cubicBezTo>
                    <a:cubicBezTo>
                      <a:pt x="33392" y="8741"/>
                      <a:pt x="33401" y="8741"/>
                      <a:pt x="33410" y="8732"/>
                    </a:cubicBezTo>
                    <a:cubicBezTo>
                      <a:pt x="33428" y="8723"/>
                      <a:pt x="33445" y="8697"/>
                      <a:pt x="33445" y="8679"/>
                    </a:cubicBezTo>
                    <a:cubicBezTo>
                      <a:pt x="33445" y="8661"/>
                      <a:pt x="33436" y="8652"/>
                      <a:pt x="33436" y="8643"/>
                    </a:cubicBezTo>
                    <a:cubicBezTo>
                      <a:pt x="33276" y="8393"/>
                      <a:pt x="33115" y="8135"/>
                      <a:pt x="32946" y="7885"/>
                    </a:cubicBezTo>
                    <a:cubicBezTo>
                      <a:pt x="32934" y="7867"/>
                      <a:pt x="32912" y="7858"/>
                      <a:pt x="32890" y="7858"/>
                    </a:cubicBezTo>
                    <a:close/>
                    <a:moveTo>
                      <a:pt x="2267" y="9348"/>
                    </a:moveTo>
                    <a:cubicBezTo>
                      <a:pt x="2244" y="9348"/>
                      <a:pt x="2225" y="9360"/>
                      <a:pt x="2213" y="9384"/>
                    </a:cubicBezTo>
                    <a:cubicBezTo>
                      <a:pt x="2070" y="9642"/>
                      <a:pt x="1927" y="9910"/>
                      <a:pt x="1802" y="10177"/>
                    </a:cubicBezTo>
                    <a:cubicBezTo>
                      <a:pt x="1793" y="10186"/>
                      <a:pt x="1793" y="10195"/>
                      <a:pt x="1793" y="10204"/>
                    </a:cubicBezTo>
                    <a:cubicBezTo>
                      <a:pt x="1793" y="10231"/>
                      <a:pt x="1811" y="10258"/>
                      <a:pt x="1829" y="10267"/>
                    </a:cubicBezTo>
                    <a:cubicBezTo>
                      <a:pt x="1838" y="10267"/>
                      <a:pt x="1847" y="10276"/>
                      <a:pt x="1856" y="10276"/>
                    </a:cubicBezTo>
                    <a:cubicBezTo>
                      <a:pt x="1883" y="10276"/>
                      <a:pt x="1901" y="10258"/>
                      <a:pt x="1918" y="10240"/>
                    </a:cubicBezTo>
                    <a:cubicBezTo>
                      <a:pt x="2043" y="9972"/>
                      <a:pt x="2186" y="9705"/>
                      <a:pt x="2320" y="9446"/>
                    </a:cubicBezTo>
                    <a:cubicBezTo>
                      <a:pt x="2329" y="9437"/>
                      <a:pt x="2329" y="9419"/>
                      <a:pt x="2329" y="9410"/>
                    </a:cubicBezTo>
                    <a:cubicBezTo>
                      <a:pt x="2329" y="9392"/>
                      <a:pt x="2320" y="9366"/>
                      <a:pt x="2302" y="9357"/>
                    </a:cubicBezTo>
                    <a:cubicBezTo>
                      <a:pt x="2290" y="9351"/>
                      <a:pt x="2278" y="9348"/>
                      <a:pt x="2267" y="9348"/>
                    </a:cubicBezTo>
                    <a:close/>
                    <a:moveTo>
                      <a:pt x="33820" y="9389"/>
                    </a:moveTo>
                    <a:cubicBezTo>
                      <a:pt x="33811" y="9389"/>
                      <a:pt x="33802" y="9390"/>
                      <a:pt x="33793" y="9392"/>
                    </a:cubicBezTo>
                    <a:cubicBezTo>
                      <a:pt x="33775" y="9410"/>
                      <a:pt x="33758" y="9428"/>
                      <a:pt x="33758" y="9455"/>
                    </a:cubicBezTo>
                    <a:cubicBezTo>
                      <a:pt x="33758" y="9464"/>
                      <a:pt x="33767" y="9473"/>
                      <a:pt x="33767" y="9482"/>
                    </a:cubicBezTo>
                    <a:cubicBezTo>
                      <a:pt x="33909" y="9749"/>
                      <a:pt x="34052" y="10017"/>
                      <a:pt x="34177" y="10276"/>
                    </a:cubicBezTo>
                    <a:lnTo>
                      <a:pt x="34186" y="10293"/>
                    </a:lnTo>
                    <a:cubicBezTo>
                      <a:pt x="34195" y="10302"/>
                      <a:pt x="34213" y="10311"/>
                      <a:pt x="34239" y="10311"/>
                    </a:cubicBezTo>
                    <a:lnTo>
                      <a:pt x="34266" y="10311"/>
                    </a:lnTo>
                    <a:cubicBezTo>
                      <a:pt x="34284" y="10302"/>
                      <a:pt x="34302" y="10276"/>
                      <a:pt x="34302" y="10249"/>
                    </a:cubicBezTo>
                    <a:cubicBezTo>
                      <a:pt x="34302" y="10240"/>
                      <a:pt x="34293" y="10231"/>
                      <a:pt x="34293" y="10222"/>
                    </a:cubicBezTo>
                    <a:cubicBezTo>
                      <a:pt x="34159" y="9954"/>
                      <a:pt x="34025" y="9687"/>
                      <a:pt x="33882" y="9419"/>
                    </a:cubicBezTo>
                    <a:cubicBezTo>
                      <a:pt x="33869" y="9399"/>
                      <a:pt x="33846" y="9389"/>
                      <a:pt x="33820" y="9389"/>
                    </a:cubicBezTo>
                    <a:close/>
                    <a:moveTo>
                      <a:pt x="1489" y="10956"/>
                    </a:moveTo>
                    <a:cubicBezTo>
                      <a:pt x="1463" y="10956"/>
                      <a:pt x="1441" y="10972"/>
                      <a:pt x="1428" y="10998"/>
                    </a:cubicBezTo>
                    <a:cubicBezTo>
                      <a:pt x="1312" y="11266"/>
                      <a:pt x="1205" y="11551"/>
                      <a:pt x="1098" y="11828"/>
                    </a:cubicBezTo>
                    <a:cubicBezTo>
                      <a:pt x="1098" y="11837"/>
                      <a:pt x="1098" y="11846"/>
                      <a:pt x="1098" y="11855"/>
                    </a:cubicBezTo>
                    <a:cubicBezTo>
                      <a:pt x="1098" y="11881"/>
                      <a:pt x="1115" y="11908"/>
                      <a:pt x="1133" y="11917"/>
                    </a:cubicBezTo>
                    <a:lnTo>
                      <a:pt x="1160" y="11917"/>
                    </a:lnTo>
                    <a:cubicBezTo>
                      <a:pt x="1187" y="11917"/>
                      <a:pt x="1214" y="11899"/>
                      <a:pt x="1223" y="11872"/>
                    </a:cubicBezTo>
                    <a:cubicBezTo>
                      <a:pt x="1321" y="11596"/>
                      <a:pt x="1428" y="11319"/>
                      <a:pt x="1544" y="11052"/>
                    </a:cubicBezTo>
                    <a:lnTo>
                      <a:pt x="1544" y="11043"/>
                    </a:lnTo>
                    <a:cubicBezTo>
                      <a:pt x="1553" y="11043"/>
                      <a:pt x="1553" y="11034"/>
                      <a:pt x="1553" y="11025"/>
                    </a:cubicBezTo>
                    <a:cubicBezTo>
                      <a:pt x="1553" y="10998"/>
                      <a:pt x="1535" y="10971"/>
                      <a:pt x="1517" y="10963"/>
                    </a:cubicBezTo>
                    <a:cubicBezTo>
                      <a:pt x="1507" y="10958"/>
                      <a:pt x="1498" y="10956"/>
                      <a:pt x="1489" y="10956"/>
                    </a:cubicBezTo>
                    <a:close/>
                    <a:moveTo>
                      <a:pt x="34597" y="11005"/>
                    </a:moveTo>
                    <a:cubicBezTo>
                      <a:pt x="34591" y="11005"/>
                      <a:pt x="34585" y="11006"/>
                      <a:pt x="34578" y="11007"/>
                    </a:cubicBezTo>
                    <a:cubicBezTo>
                      <a:pt x="34552" y="11016"/>
                      <a:pt x="34543" y="11043"/>
                      <a:pt x="34543" y="11070"/>
                    </a:cubicBezTo>
                    <a:cubicBezTo>
                      <a:pt x="34543" y="11078"/>
                      <a:pt x="34543" y="11087"/>
                      <a:pt x="34543" y="11096"/>
                    </a:cubicBezTo>
                    <a:cubicBezTo>
                      <a:pt x="34659" y="11364"/>
                      <a:pt x="34766" y="11649"/>
                      <a:pt x="34873" y="11926"/>
                    </a:cubicBezTo>
                    <a:cubicBezTo>
                      <a:pt x="34882" y="11953"/>
                      <a:pt x="34908" y="11971"/>
                      <a:pt x="34935" y="11971"/>
                    </a:cubicBezTo>
                    <a:cubicBezTo>
                      <a:pt x="34935" y="11971"/>
                      <a:pt x="34944" y="11971"/>
                      <a:pt x="34953" y="11962"/>
                    </a:cubicBezTo>
                    <a:cubicBezTo>
                      <a:pt x="34980" y="11953"/>
                      <a:pt x="34998" y="11935"/>
                      <a:pt x="34998" y="11908"/>
                    </a:cubicBezTo>
                    <a:cubicBezTo>
                      <a:pt x="34998" y="11899"/>
                      <a:pt x="34998" y="11890"/>
                      <a:pt x="34989" y="11881"/>
                    </a:cubicBezTo>
                    <a:cubicBezTo>
                      <a:pt x="34891" y="11605"/>
                      <a:pt x="34775" y="11319"/>
                      <a:pt x="34659" y="11043"/>
                    </a:cubicBezTo>
                    <a:cubicBezTo>
                      <a:pt x="34651" y="11021"/>
                      <a:pt x="34626" y="11005"/>
                      <a:pt x="34597" y="11005"/>
                    </a:cubicBezTo>
                    <a:close/>
                    <a:moveTo>
                      <a:pt x="874" y="12637"/>
                    </a:moveTo>
                    <a:cubicBezTo>
                      <a:pt x="845" y="12637"/>
                      <a:pt x="820" y="12655"/>
                      <a:pt x="812" y="12684"/>
                    </a:cubicBezTo>
                    <a:cubicBezTo>
                      <a:pt x="723" y="12970"/>
                      <a:pt x="643" y="13255"/>
                      <a:pt x="571" y="13550"/>
                    </a:cubicBezTo>
                    <a:lnTo>
                      <a:pt x="562" y="13550"/>
                    </a:lnTo>
                    <a:cubicBezTo>
                      <a:pt x="562" y="13550"/>
                      <a:pt x="562" y="13559"/>
                      <a:pt x="562" y="13559"/>
                    </a:cubicBezTo>
                    <a:cubicBezTo>
                      <a:pt x="562" y="13594"/>
                      <a:pt x="580" y="13621"/>
                      <a:pt x="616" y="13621"/>
                    </a:cubicBezTo>
                    <a:cubicBezTo>
                      <a:pt x="616" y="13630"/>
                      <a:pt x="625" y="13630"/>
                      <a:pt x="625" y="13630"/>
                    </a:cubicBezTo>
                    <a:cubicBezTo>
                      <a:pt x="661" y="13630"/>
                      <a:pt x="687" y="13603"/>
                      <a:pt x="687" y="13576"/>
                    </a:cubicBezTo>
                    <a:cubicBezTo>
                      <a:pt x="768" y="13291"/>
                      <a:pt x="848" y="13005"/>
                      <a:pt x="937" y="12720"/>
                    </a:cubicBezTo>
                    <a:cubicBezTo>
                      <a:pt x="937" y="12711"/>
                      <a:pt x="937" y="12711"/>
                      <a:pt x="937" y="12702"/>
                    </a:cubicBezTo>
                    <a:cubicBezTo>
                      <a:pt x="937" y="12675"/>
                      <a:pt x="919" y="12649"/>
                      <a:pt x="892" y="12640"/>
                    </a:cubicBezTo>
                    <a:cubicBezTo>
                      <a:pt x="886" y="12638"/>
                      <a:pt x="880" y="12637"/>
                      <a:pt x="874" y="12637"/>
                    </a:cubicBezTo>
                    <a:close/>
                    <a:moveTo>
                      <a:pt x="35212" y="12691"/>
                    </a:moveTo>
                    <a:cubicBezTo>
                      <a:pt x="35206" y="12691"/>
                      <a:pt x="35200" y="12692"/>
                      <a:pt x="35194" y="12693"/>
                    </a:cubicBezTo>
                    <a:cubicBezTo>
                      <a:pt x="35167" y="12702"/>
                      <a:pt x="35149" y="12729"/>
                      <a:pt x="35149" y="12756"/>
                    </a:cubicBezTo>
                    <a:cubicBezTo>
                      <a:pt x="35149" y="12765"/>
                      <a:pt x="35149" y="12765"/>
                      <a:pt x="35158" y="12773"/>
                    </a:cubicBezTo>
                    <a:cubicBezTo>
                      <a:pt x="35238" y="13059"/>
                      <a:pt x="35319" y="13344"/>
                      <a:pt x="35390" y="13639"/>
                    </a:cubicBezTo>
                    <a:cubicBezTo>
                      <a:pt x="35399" y="13666"/>
                      <a:pt x="35426" y="13683"/>
                      <a:pt x="35453" y="13683"/>
                    </a:cubicBezTo>
                    <a:lnTo>
                      <a:pt x="35470" y="13683"/>
                    </a:lnTo>
                    <a:cubicBezTo>
                      <a:pt x="35497" y="13675"/>
                      <a:pt x="35524" y="13648"/>
                      <a:pt x="35524" y="13621"/>
                    </a:cubicBezTo>
                    <a:cubicBezTo>
                      <a:pt x="35524" y="13612"/>
                      <a:pt x="35524" y="13612"/>
                      <a:pt x="35515" y="13603"/>
                    </a:cubicBezTo>
                    <a:cubicBezTo>
                      <a:pt x="35444" y="13318"/>
                      <a:pt x="35363" y="13023"/>
                      <a:pt x="35274" y="12738"/>
                    </a:cubicBezTo>
                    <a:cubicBezTo>
                      <a:pt x="35267" y="12708"/>
                      <a:pt x="35241" y="12691"/>
                      <a:pt x="35212" y="12691"/>
                    </a:cubicBezTo>
                    <a:close/>
                    <a:moveTo>
                      <a:pt x="427" y="14369"/>
                    </a:moveTo>
                    <a:cubicBezTo>
                      <a:pt x="402" y="14369"/>
                      <a:pt x="374" y="14393"/>
                      <a:pt x="366" y="14424"/>
                    </a:cubicBezTo>
                    <a:cubicBezTo>
                      <a:pt x="304" y="14718"/>
                      <a:pt x="250" y="15013"/>
                      <a:pt x="206" y="15307"/>
                    </a:cubicBezTo>
                    <a:cubicBezTo>
                      <a:pt x="206" y="15307"/>
                      <a:pt x="206" y="15316"/>
                      <a:pt x="206" y="15316"/>
                    </a:cubicBezTo>
                    <a:cubicBezTo>
                      <a:pt x="206" y="15352"/>
                      <a:pt x="232" y="15378"/>
                      <a:pt x="259" y="15378"/>
                    </a:cubicBezTo>
                    <a:lnTo>
                      <a:pt x="268" y="15378"/>
                    </a:lnTo>
                    <a:cubicBezTo>
                      <a:pt x="304" y="15378"/>
                      <a:pt x="330" y="15361"/>
                      <a:pt x="339" y="15325"/>
                    </a:cubicBezTo>
                    <a:cubicBezTo>
                      <a:pt x="384" y="15030"/>
                      <a:pt x="429" y="14736"/>
                      <a:pt x="491" y="14451"/>
                    </a:cubicBezTo>
                    <a:cubicBezTo>
                      <a:pt x="491" y="14442"/>
                      <a:pt x="491" y="14442"/>
                      <a:pt x="491" y="14433"/>
                    </a:cubicBezTo>
                    <a:cubicBezTo>
                      <a:pt x="491" y="14406"/>
                      <a:pt x="473" y="14379"/>
                      <a:pt x="437" y="14370"/>
                    </a:cubicBezTo>
                    <a:cubicBezTo>
                      <a:pt x="434" y="14369"/>
                      <a:pt x="430" y="14369"/>
                      <a:pt x="427" y="14369"/>
                    </a:cubicBezTo>
                    <a:close/>
                    <a:moveTo>
                      <a:pt x="35658" y="14431"/>
                    </a:moveTo>
                    <a:cubicBezTo>
                      <a:pt x="35652" y="14431"/>
                      <a:pt x="35646" y="14431"/>
                      <a:pt x="35640" y="14433"/>
                    </a:cubicBezTo>
                    <a:cubicBezTo>
                      <a:pt x="35613" y="14433"/>
                      <a:pt x="35586" y="14460"/>
                      <a:pt x="35586" y="14495"/>
                    </a:cubicBezTo>
                    <a:cubicBezTo>
                      <a:pt x="35586" y="14495"/>
                      <a:pt x="35586" y="14495"/>
                      <a:pt x="35586" y="14504"/>
                    </a:cubicBezTo>
                    <a:lnTo>
                      <a:pt x="35595" y="14504"/>
                    </a:lnTo>
                    <a:cubicBezTo>
                      <a:pt x="35595" y="14504"/>
                      <a:pt x="35595" y="14504"/>
                      <a:pt x="35595" y="14513"/>
                    </a:cubicBezTo>
                    <a:cubicBezTo>
                      <a:pt x="35649" y="14799"/>
                      <a:pt x="35702" y="15093"/>
                      <a:pt x="35747" y="15387"/>
                    </a:cubicBezTo>
                    <a:cubicBezTo>
                      <a:pt x="35747" y="15414"/>
                      <a:pt x="35774" y="15441"/>
                      <a:pt x="35809" y="15441"/>
                    </a:cubicBezTo>
                    <a:lnTo>
                      <a:pt x="35818" y="15441"/>
                    </a:lnTo>
                    <a:cubicBezTo>
                      <a:pt x="35845" y="15432"/>
                      <a:pt x="35872" y="15405"/>
                      <a:pt x="35872" y="15378"/>
                    </a:cubicBezTo>
                    <a:cubicBezTo>
                      <a:pt x="35872" y="15369"/>
                      <a:pt x="35872" y="15369"/>
                      <a:pt x="35872" y="15369"/>
                    </a:cubicBezTo>
                    <a:cubicBezTo>
                      <a:pt x="35827" y="15075"/>
                      <a:pt x="35774" y="14772"/>
                      <a:pt x="35720" y="14486"/>
                    </a:cubicBezTo>
                    <a:cubicBezTo>
                      <a:pt x="35720" y="14486"/>
                      <a:pt x="35720" y="14477"/>
                      <a:pt x="35720" y="14477"/>
                    </a:cubicBezTo>
                    <a:cubicBezTo>
                      <a:pt x="35713" y="14448"/>
                      <a:pt x="35687" y="14431"/>
                      <a:pt x="35658" y="14431"/>
                    </a:cubicBezTo>
                    <a:close/>
                    <a:moveTo>
                      <a:pt x="156" y="16144"/>
                    </a:moveTo>
                    <a:cubicBezTo>
                      <a:pt x="125" y="16144"/>
                      <a:pt x="98" y="16168"/>
                      <a:pt x="98" y="16199"/>
                    </a:cubicBezTo>
                    <a:cubicBezTo>
                      <a:pt x="63" y="16494"/>
                      <a:pt x="45" y="16797"/>
                      <a:pt x="27" y="17100"/>
                    </a:cubicBezTo>
                    <a:cubicBezTo>
                      <a:pt x="27" y="17136"/>
                      <a:pt x="54" y="17163"/>
                      <a:pt x="90" y="17163"/>
                    </a:cubicBezTo>
                    <a:cubicBezTo>
                      <a:pt x="125" y="17163"/>
                      <a:pt x="152" y="17136"/>
                      <a:pt x="161" y="17100"/>
                    </a:cubicBezTo>
                    <a:cubicBezTo>
                      <a:pt x="170" y="16806"/>
                      <a:pt x="197" y="16502"/>
                      <a:pt x="223" y="16208"/>
                    </a:cubicBezTo>
                    <a:cubicBezTo>
                      <a:pt x="223" y="16172"/>
                      <a:pt x="197" y="16146"/>
                      <a:pt x="170" y="16146"/>
                    </a:cubicBezTo>
                    <a:cubicBezTo>
                      <a:pt x="165" y="16144"/>
                      <a:pt x="160" y="16144"/>
                      <a:pt x="156" y="16144"/>
                    </a:cubicBezTo>
                    <a:close/>
                    <a:moveTo>
                      <a:pt x="35908" y="16199"/>
                    </a:moveTo>
                    <a:cubicBezTo>
                      <a:pt x="35881" y="16199"/>
                      <a:pt x="35854" y="16235"/>
                      <a:pt x="35854" y="16262"/>
                    </a:cubicBezTo>
                    <a:lnTo>
                      <a:pt x="35854" y="16271"/>
                    </a:lnTo>
                    <a:cubicBezTo>
                      <a:pt x="35881" y="16565"/>
                      <a:pt x="35908" y="16859"/>
                      <a:pt x="35916" y="17163"/>
                    </a:cubicBezTo>
                    <a:cubicBezTo>
                      <a:pt x="35916" y="17198"/>
                      <a:pt x="35943" y="17225"/>
                      <a:pt x="35979" y="17225"/>
                    </a:cubicBezTo>
                    <a:lnTo>
                      <a:pt x="35988" y="17225"/>
                    </a:lnTo>
                    <a:cubicBezTo>
                      <a:pt x="36024" y="17216"/>
                      <a:pt x="36050" y="17189"/>
                      <a:pt x="36050" y="17154"/>
                    </a:cubicBezTo>
                    <a:cubicBezTo>
                      <a:pt x="36032" y="16850"/>
                      <a:pt x="36006" y="16556"/>
                      <a:pt x="35979" y="16262"/>
                    </a:cubicBezTo>
                    <a:cubicBezTo>
                      <a:pt x="35979" y="16226"/>
                      <a:pt x="35943" y="16199"/>
                      <a:pt x="35908" y="16199"/>
                    </a:cubicBezTo>
                    <a:close/>
                    <a:moveTo>
                      <a:pt x="72" y="17930"/>
                    </a:moveTo>
                    <a:cubicBezTo>
                      <a:pt x="36" y="17930"/>
                      <a:pt x="0" y="17957"/>
                      <a:pt x="0" y="17992"/>
                    </a:cubicBezTo>
                    <a:lnTo>
                      <a:pt x="0" y="18037"/>
                    </a:lnTo>
                    <a:cubicBezTo>
                      <a:pt x="0" y="18331"/>
                      <a:pt x="9" y="18635"/>
                      <a:pt x="27" y="18929"/>
                    </a:cubicBezTo>
                    <a:cubicBezTo>
                      <a:pt x="27" y="18965"/>
                      <a:pt x="54" y="18991"/>
                      <a:pt x="90" y="18991"/>
                    </a:cubicBezTo>
                    <a:cubicBezTo>
                      <a:pt x="125" y="18991"/>
                      <a:pt x="152" y="18965"/>
                      <a:pt x="152" y="18929"/>
                    </a:cubicBezTo>
                    <a:cubicBezTo>
                      <a:pt x="143" y="18626"/>
                      <a:pt x="134" y="18331"/>
                      <a:pt x="134" y="18037"/>
                    </a:cubicBezTo>
                    <a:lnTo>
                      <a:pt x="134" y="18010"/>
                    </a:lnTo>
                    <a:lnTo>
                      <a:pt x="134" y="17992"/>
                    </a:lnTo>
                    <a:cubicBezTo>
                      <a:pt x="134" y="17974"/>
                      <a:pt x="125" y="17957"/>
                      <a:pt x="116" y="17948"/>
                    </a:cubicBezTo>
                    <a:cubicBezTo>
                      <a:pt x="98" y="17939"/>
                      <a:pt x="90" y="17930"/>
                      <a:pt x="72" y="17930"/>
                    </a:cubicBezTo>
                    <a:close/>
                    <a:moveTo>
                      <a:pt x="36006" y="17992"/>
                    </a:moveTo>
                    <a:cubicBezTo>
                      <a:pt x="35970" y="17992"/>
                      <a:pt x="35934" y="18019"/>
                      <a:pt x="35934" y="18055"/>
                    </a:cubicBezTo>
                    <a:cubicBezTo>
                      <a:pt x="35934" y="18349"/>
                      <a:pt x="35934" y="18643"/>
                      <a:pt x="35916" y="18947"/>
                    </a:cubicBezTo>
                    <a:cubicBezTo>
                      <a:pt x="35916" y="18982"/>
                      <a:pt x="35943" y="19009"/>
                      <a:pt x="35979" y="19009"/>
                    </a:cubicBezTo>
                    <a:cubicBezTo>
                      <a:pt x="36015" y="19009"/>
                      <a:pt x="36041" y="18982"/>
                      <a:pt x="36041" y="18947"/>
                    </a:cubicBezTo>
                    <a:cubicBezTo>
                      <a:pt x="36059" y="18652"/>
                      <a:pt x="36068" y="18349"/>
                      <a:pt x="36068" y="18055"/>
                    </a:cubicBezTo>
                    <a:cubicBezTo>
                      <a:pt x="36068" y="18037"/>
                      <a:pt x="36059" y="18019"/>
                      <a:pt x="36050" y="18010"/>
                    </a:cubicBezTo>
                    <a:cubicBezTo>
                      <a:pt x="36032" y="17992"/>
                      <a:pt x="36024" y="17992"/>
                      <a:pt x="36006" y="17992"/>
                    </a:cubicBezTo>
                    <a:close/>
                    <a:moveTo>
                      <a:pt x="152" y="19759"/>
                    </a:moveTo>
                    <a:cubicBezTo>
                      <a:pt x="116" y="19759"/>
                      <a:pt x="90" y="19785"/>
                      <a:pt x="90" y="19821"/>
                    </a:cubicBezTo>
                    <a:cubicBezTo>
                      <a:pt x="90" y="19821"/>
                      <a:pt x="90" y="19830"/>
                      <a:pt x="90" y="19830"/>
                    </a:cubicBezTo>
                    <a:cubicBezTo>
                      <a:pt x="125" y="20124"/>
                      <a:pt x="161" y="20428"/>
                      <a:pt x="206" y="20722"/>
                    </a:cubicBezTo>
                    <a:cubicBezTo>
                      <a:pt x="206" y="20749"/>
                      <a:pt x="232" y="20776"/>
                      <a:pt x="268" y="20776"/>
                    </a:cubicBezTo>
                    <a:lnTo>
                      <a:pt x="277" y="20776"/>
                    </a:lnTo>
                    <a:cubicBezTo>
                      <a:pt x="304" y="20767"/>
                      <a:pt x="330" y="20740"/>
                      <a:pt x="330" y="20713"/>
                    </a:cubicBezTo>
                    <a:cubicBezTo>
                      <a:pt x="330" y="20704"/>
                      <a:pt x="330" y="20704"/>
                      <a:pt x="330" y="20704"/>
                    </a:cubicBezTo>
                    <a:cubicBezTo>
                      <a:pt x="286" y="20410"/>
                      <a:pt x="250" y="20115"/>
                      <a:pt x="223" y="19812"/>
                    </a:cubicBezTo>
                    <a:cubicBezTo>
                      <a:pt x="214" y="19776"/>
                      <a:pt x="188" y="19759"/>
                      <a:pt x="152" y="19759"/>
                    </a:cubicBezTo>
                    <a:close/>
                    <a:moveTo>
                      <a:pt x="35916" y="19776"/>
                    </a:moveTo>
                    <a:cubicBezTo>
                      <a:pt x="35881" y="19776"/>
                      <a:pt x="35854" y="19803"/>
                      <a:pt x="35845" y="19839"/>
                    </a:cubicBezTo>
                    <a:cubicBezTo>
                      <a:pt x="35818" y="20124"/>
                      <a:pt x="35783" y="20428"/>
                      <a:pt x="35738" y="20722"/>
                    </a:cubicBezTo>
                    <a:cubicBezTo>
                      <a:pt x="35738" y="20722"/>
                      <a:pt x="35738" y="20722"/>
                      <a:pt x="35738" y="20731"/>
                    </a:cubicBezTo>
                    <a:cubicBezTo>
                      <a:pt x="35738" y="20758"/>
                      <a:pt x="35765" y="20785"/>
                      <a:pt x="35792" y="20793"/>
                    </a:cubicBezTo>
                    <a:lnTo>
                      <a:pt x="35800" y="20793"/>
                    </a:lnTo>
                    <a:cubicBezTo>
                      <a:pt x="35836" y="20793"/>
                      <a:pt x="35863" y="20767"/>
                      <a:pt x="35863" y="20740"/>
                    </a:cubicBezTo>
                    <a:cubicBezTo>
                      <a:pt x="35908" y="20446"/>
                      <a:pt x="35952" y="20142"/>
                      <a:pt x="35979" y="19848"/>
                    </a:cubicBezTo>
                    <a:cubicBezTo>
                      <a:pt x="35979" y="19848"/>
                      <a:pt x="35979" y="19839"/>
                      <a:pt x="35979" y="19839"/>
                    </a:cubicBezTo>
                    <a:cubicBezTo>
                      <a:pt x="35979" y="19803"/>
                      <a:pt x="35952" y="19776"/>
                      <a:pt x="35916" y="19776"/>
                    </a:cubicBezTo>
                    <a:close/>
                    <a:moveTo>
                      <a:pt x="428" y="21532"/>
                    </a:moveTo>
                    <a:cubicBezTo>
                      <a:pt x="423" y="21532"/>
                      <a:pt x="417" y="21532"/>
                      <a:pt x="411" y="21534"/>
                    </a:cubicBezTo>
                    <a:cubicBezTo>
                      <a:pt x="375" y="21534"/>
                      <a:pt x="357" y="21561"/>
                      <a:pt x="357" y="21596"/>
                    </a:cubicBezTo>
                    <a:cubicBezTo>
                      <a:pt x="357" y="21596"/>
                      <a:pt x="357" y="21605"/>
                      <a:pt x="357" y="21605"/>
                    </a:cubicBezTo>
                    <a:cubicBezTo>
                      <a:pt x="420" y="21900"/>
                      <a:pt x="482" y="22194"/>
                      <a:pt x="553" y="22480"/>
                    </a:cubicBezTo>
                    <a:cubicBezTo>
                      <a:pt x="562" y="22506"/>
                      <a:pt x="589" y="22533"/>
                      <a:pt x="616" y="22533"/>
                    </a:cubicBezTo>
                    <a:cubicBezTo>
                      <a:pt x="625" y="22533"/>
                      <a:pt x="634" y="22533"/>
                      <a:pt x="634" y="22524"/>
                    </a:cubicBezTo>
                    <a:cubicBezTo>
                      <a:pt x="661" y="22524"/>
                      <a:pt x="687" y="22497"/>
                      <a:pt x="687" y="22462"/>
                    </a:cubicBezTo>
                    <a:cubicBezTo>
                      <a:pt x="687" y="22462"/>
                      <a:pt x="678" y="22453"/>
                      <a:pt x="678" y="22453"/>
                    </a:cubicBezTo>
                    <a:cubicBezTo>
                      <a:pt x="607" y="22167"/>
                      <a:pt x="545" y="21873"/>
                      <a:pt x="482" y="21587"/>
                    </a:cubicBezTo>
                    <a:lnTo>
                      <a:pt x="482" y="21579"/>
                    </a:lnTo>
                    <a:cubicBezTo>
                      <a:pt x="475" y="21549"/>
                      <a:pt x="455" y="21532"/>
                      <a:pt x="428" y="21532"/>
                    </a:cubicBezTo>
                    <a:close/>
                    <a:moveTo>
                      <a:pt x="35640" y="21549"/>
                    </a:moveTo>
                    <a:cubicBezTo>
                      <a:pt x="35611" y="21549"/>
                      <a:pt x="35586" y="21567"/>
                      <a:pt x="35586" y="21596"/>
                    </a:cubicBezTo>
                    <a:cubicBezTo>
                      <a:pt x="35524" y="21891"/>
                      <a:pt x="35461" y="22176"/>
                      <a:pt x="35381" y="22471"/>
                    </a:cubicBezTo>
                    <a:cubicBezTo>
                      <a:pt x="35381" y="22471"/>
                      <a:pt x="35381" y="22480"/>
                      <a:pt x="35381" y="22488"/>
                    </a:cubicBezTo>
                    <a:cubicBezTo>
                      <a:pt x="35381" y="22515"/>
                      <a:pt x="35399" y="22542"/>
                      <a:pt x="35435" y="22551"/>
                    </a:cubicBezTo>
                    <a:lnTo>
                      <a:pt x="35444" y="22551"/>
                    </a:lnTo>
                    <a:cubicBezTo>
                      <a:pt x="35479" y="22551"/>
                      <a:pt x="35506" y="22533"/>
                      <a:pt x="35506" y="22497"/>
                    </a:cubicBezTo>
                    <a:cubicBezTo>
                      <a:pt x="35586" y="22212"/>
                      <a:pt x="35649" y="21918"/>
                      <a:pt x="35711" y="21623"/>
                    </a:cubicBezTo>
                    <a:cubicBezTo>
                      <a:pt x="35711" y="21623"/>
                      <a:pt x="35711" y="21614"/>
                      <a:pt x="35711" y="21614"/>
                    </a:cubicBezTo>
                    <a:cubicBezTo>
                      <a:pt x="35711" y="21579"/>
                      <a:pt x="35693" y="21552"/>
                      <a:pt x="35658" y="21552"/>
                    </a:cubicBezTo>
                    <a:cubicBezTo>
                      <a:pt x="35652" y="21550"/>
                      <a:pt x="35646" y="21549"/>
                      <a:pt x="35640" y="21549"/>
                    </a:cubicBezTo>
                    <a:close/>
                    <a:moveTo>
                      <a:pt x="857" y="23262"/>
                    </a:moveTo>
                    <a:cubicBezTo>
                      <a:pt x="851" y="23262"/>
                      <a:pt x="845" y="23263"/>
                      <a:pt x="839" y="23265"/>
                    </a:cubicBezTo>
                    <a:cubicBezTo>
                      <a:pt x="812" y="23273"/>
                      <a:pt x="794" y="23300"/>
                      <a:pt x="794" y="23327"/>
                    </a:cubicBezTo>
                    <a:cubicBezTo>
                      <a:pt x="794" y="23336"/>
                      <a:pt x="794" y="23345"/>
                      <a:pt x="803" y="23345"/>
                    </a:cubicBezTo>
                    <a:cubicBezTo>
                      <a:pt x="884" y="23630"/>
                      <a:pt x="982" y="23916"/>
                      <a:pt x="1089" y="24201"/>
                    </a:cubicBezTo>
                    <a:cubicBezTo>
                      <a:pt x="1098" y="24228"/>
                      <a:pt x="1124" y="24246"/>
                      <a:pt x="1151" y="24246"/>
                    </a:cubicBezTo>
                    <a:cubicBezTo>
                      <a:pt x="1151" y="24246"/>
                      <a:pt x="1160" y="24246"/>
                      <a:pt x="1169" y="24237"/>
                    </a:cubicBezTo>
                    <a:cubicBezTo>
                      <a:pt x="1196" y="24228"/>
                      <a:pt x="1214" y="24210"/>
                      <a:pt x="1214" y="24183"/>
                    </a:cubicBezTo>
                    <a:cubicBezTo>
                      <a:pt x="1214" y="24175"/>
                      <a:pt x="1214" y="24166"/>
                      <a:pt x="1205" y="24157"/>
                    </a:cubicBezTo>
                    <a:cubicBezTo>
                      <a:pt x="1107" y="23880"/>
                      <a:pt x="1008" y="23595"/>
                      <a:pt x="928" y="23309"/>
                    </a:cubicBezTo>
                    <a:lnTo>
                      <a:pt x="919" y="23309"/>
                    </a:lnTo>
                    <a:cubicBezTo>
                      <a:pt x="912" y="23280"/>
                      <a:pt x="886" y="23262"/>
                      <a:pt x="857" y="23262"/>
                    </a:cubicBezTo>
                    <a:close/>
                    <a:moveTo>
                      <a:pt x="35206" y="23280"/>
                    </a:moveTo>
                    <a:cubicBezTo>
                      <a:pt x="35180" y="23280"/>
                      <a:pt x="35148" y="23297"/>
                      <a:pt x="35140" y="23327"/>
                    </a:cubicBezTo>
                    <a:cubicBezTo>
                      <a:pt x="35060" y="23612"/>
                      <a:pt x="34962" y="23889"/>
                      <a:pt x="34855" y="24175"/>
                    </a:cubicBezTo>
                    <a:cubicBezTo>
                      <a:pt x="34855" y="24183"/>
                      <a:pt x="34855" y="24192"/>
                      <a:pt x="34855" y="24192"/>
                    </a:cubicBezTo>
                    <a:cubicBezTo>
                      <a:pt x="34855" y="24219"/>
                      <a:pt x="34873" y="24246"/>
                      <a:pt x="34899" y="24255"/>
                    </a:cubicBezTo>
                    <a:cubicBezTo>
                      <a:pt x="34899" y="24255"/>
                      <a:pt x="34908" y="24264"/>
                      <a:pt x="34917" y="24264"/>
                    </a:cubicBezTo>
                    <a:cubicBezTo>
                      <a:pt x="34944" y="24264"/>
                      <a:pt x="34971" y="24246"/>
                      <a:pt x="34980" y="24219"/>
                    </a:cubicBezTo>
                    <a:cubicBezTo>
                      <a:pt x="34980" y="24219"/>
                      <a:pt x="34980" y="24219"/>
                      <a:pt x="34980" y="24210"/>
                    </a:cubicBezTo>
                    <a:cubicBezTo>
                      <a:pt x="35078" y="23934"/>
                      <a:pt x="35176" y="23648"/>
                      <a:pt x="35265" y="23363"/>
                    </a:cubicBezTo>
                    <a:cubicBezTo>
                      <a:pt x="35265" y="23363"/>
                      <a:pt x="35265" y="23354"/>
                      <a:pt x="35265" y="23345"/>
                    </a:cubicBezTo>
                    <a:cubicBezTo>
                      <a:pt x="35265" y="23318"/>
                      <a:pt x="35247" y="23291"/>
                      <a:pt x="35221" y="23282"/>
                    </a:cubicBezTo>
                    <a:cubicBezTo>
                      <a:pt x="35216" y="23281"/>
                      <a:pt x="35211" y="23280"/>
                      <a:pt x="35206" y="23280"/>
                    </a:cubicBezTo>
                    <a:close/>
                    <a:moveTo>
                      <a:pt x="1478" y="24952"/>
                    </a:moveTo>
                    <a:cubicBezTo>
                      <a:pt x="1470" y="24952"/>
                      <a:pt x="1462" y="24955"/>
                      <a:pt x="1454" y="24960"/>
                    </a:cubicBezTo>
                    <a:cubicBezTo>
                      <a:pt x="1428" y="24968"/>
                      <a:pt x="1410" y="24986"/>
                      <a:pt x="1410" y="25013"/>
                    </a:cubicBezTo>
                    <a:cubicBezTo>
                      <a:pt x="1410" y="25022"/>
                      <a:pt x="1410" y="25031"/>
                      <a:pt x="1419" y="25040"/>
                    </a:cubicBezTo>
                    <a:cubicBezTo>
                      <a:pt x="1535" y="25316"/>
                      <a:pt x="1660" y="25593"/>
                      <a:pt x="1785" y="25861"/>
                    </a:cubicBezTo>
                    <a:cubicBezTo>
                      <a:pt x="1793" y="25878"/>
                      <a:pt x="1820" y="25896"/>
                      <a:pt x="1847" y="25896"/>
                    </a:cubicBezTo>
                    <a:cubicBezTo>
                      <a:pt x="1856" y="25896"/>
                      <a:pt x="1865" y="25896"/>
                      <a:pt x="1874" y="25887"/>
                    </a:cubicBezTo>
                    <a:cubicBezTo>
                      <a:pt x="1892" y="25878"/>
                      <a:pt x="1909" y="25861"/>
                      <a:pt x="1909" y="25834"/>
                    </a:cubicBezTo>
                    <a:cubicBezTo>
                      <a:pt x="1909" y="25825"/>
                      <a:pt x="1909" y="25816"/>
                      <a:pt x="1901" y="25807"/>
                    </a:cubicBezTo>
                    <a:cubicBezTo>
                      <a:pt x="1776" y="25531"/>
                      <a:pt x="1651" y="25263"/>
                      <a:pt x="1535" y="24986"/>
                    </a:cubicBezTo>
                    <a:cubicBezTo>
                      <a:pt x="1522" y="24967"/>
                      <a:pt x="1500" y="24952"/>
                      <a:pt x="1478" y="24952"/>
                    </a:cubicBezTo>
                    <a:close/>
                    <a:moveTo>
                      <a:pt x="34590" y="24961"/>
                    </a:moveTo>
                    <a:cubicBezTo>
                      <a:pt x="34566" y="24961"/>
                      <a:pt x="34540" y="24978"/>
                      <a:pt x="34534" y="25004"/>
                    </a:cubicBezTo>
                    <a:cubicBezTo>
                      <a:pt x="34418" y="25272"/>
                      <a:pt x="34293" y="25548"/>
                      <a:pt x="34168" y="25816"/>
                    </a:cubicBezTo>
                    <a:cubicBezTo>
                      <a:pt x="34159" y="25825"/>
                      <a:pt x="34159" y="25834"/>
                      <a:pt x="34159" y="25843"/>
                    </a:cubicBezTo>
                    <a:cubicBezTo>
                      <a:pt x="34159" y="25870"/>
                      <a:pt x="34168" y="25887"/>
                      <a:pt x="34195" y="25896"/>
                    </a:cubicBezTo>
                    <a:cubicBezTo>
                      <a:pt x="34204" y="25905"/>
                      <a:pt x="34213" y="25905"/>
                      <a:pt x="34221" y="25905"/>
                    </a:cubicBezTo>
                    <a:cubicBezTo>
                      <a:pt x="34248" y="25905"/>
                      <a:pt x="34266" y="25887"/>
                      <a:pt x="34284" y="25870"/>
                    </a:cubicBezTo>
                    <a:cubicBezTo>
                      <a:pt x="34409" y="25602"/>
                      <a:pt x="34534" y="25325"/>
                      <a:pt x="34650" y="25049"/>
                    </a:cubicBezTo>
                    <a:cubicBezTo>
                      <a:pt x="34650" y="25040"/>
                      <a:pt x="34659" y="25040"/>
                      <a:pt x="34659" y="25031"/>
                    </a:cubicBezTo>
                    <a:cubicBezTo>
                      <a:pt x="34659" y="25004"/>
                      <a:pt x="34641" y="24977"/>
                      <a:pt x="34614" y="24968"/>
                    </a:cubicBezTo>
                    <a:cubicBezTo>
                      <a:pt x="34607" y="24964"/>
                      <a:pt x="34598" y="24961"/>
                      <a:pt x="34590" y="24961"/>
                    </a:cubicBezTo>
                    <a:close/>
                    <a:moveTo>
                      <a:pt x="2257" y="26565"/>
                    </a:moveTo>
                    <a:cubicBezTo>
                      <a:pt x="2245" y="26565"/>
                      <a:pt x="2234" y="26568"/>
                      <a:pt x="2222" y="26574"/>
                    </a:cubicBezTo>
                    <a:cubicBezTo>
                      <a:pt x="2204" y="26583"/>
                      <a:pt x="2195" y="26610"/>
                      <a:pt x="2195" y="26628"/>
                    </a:cubicBezTo>
                    <a:cubicBezTo>
                      <a:pt x="2195" y="26637"/>
                      <a:pt x="2195" y="26655"/>
                      <a:pt x="2195" y="26663"/>
                    </a:cubicBezTo>
                    <a:cubicBezTo>
                      <a:pt x="2338" y="26922"/>
                      <a:pt x="2489" y="27190"/>
                      <a:pt x="2650" y="27440"/>
                    </a:cubicBezTo>
                    <a:cubicBezTo>
                      <a:pt x="2659" y="27457"/>
                      <a:pt x="2686" y="27466"/>
                      <a:pt x="2703" y="27466"/>
                    </a:cubicBezTo>
                    <a:cubicBezTo>
                      <a:pt x="2712" y="27466"/>
                      <a:pt x="2730" y="27466"/>
                      <a:pt x="2739" y="27457"/>
                    </a:cubicBezTo>
                    <a:cubicBezTo>
                      <a:pt x="2757" y="27449"/>
                      <a:pt x="2766" y="27431"/>
                      <a:pt x="2766" y="27404"/>
                    </a:cubicBezTo>
                    <a:cubicBezTo>
                      <a:pt x="2766" y="27395"/>
                      <a:pt x="2766" y="27386"/>
                      <a:pt x="2757" y="27368"/>
                    </a:cubicBezTo>
                    <a:cubicBezTo>
                      <a:pt x="2605" y="27118"/>
                      <a:pt x="2454" y="26860"/>
                      <a:pt x="2311" y="26601"/>
                    </a:cubicBezTo>
                    <a:cubicBezTo>
                      <a:pt x="2299" y="26577"/>
                      <a:pt x="2279" y="26565"/>
                      <a:pt x="2257" y="26565"/>
                    </a:cubicBezTo>
                    <a:close/>
                    <a:moveTo>
                      <a:pt x="33810" y="26574"/>
                    </a:moveTo>
                    <a:cubicBezTo>
                      <a:pt x="33788" y="26574"/>
                      <a:pt x="33769" y="26584"/>
                      <a:pt x="33758" y="26601"/>
                    </a:cubicBezTo>
                    <a:cubicBezTo>
                      <a:pt x="33615" y="26869"/>
                      <a:pt x="33463" y="27127"/>
                      <a:pt x="33312" y="27377"/>
                    </a:cubicBezTo>
                    <a:cubicBezTo>
                      <a:pt x="33303" y="27386"/>
                      <a:pt x="33303" y="27395"/>
                      <a:pt x="33303" y="27413"/>
                    </a:cubicBezTo>
                    <a:cubicBezTo>
                      <a:pt x="33303" y="27431"/>
                      <a:pt x="33312" y="27449"/>
                      <a:pt x="33329" y="27466"/>
                    </a:cubicBezTo>
                    <a:cubicBezTo>
                      <a:pt x="33338" y="27475"/>
                      <a:pt x="33356" y="27475"/>
                      <a:pt x="33365" y="27475"/>
                    </a:cubicBezTo>
                    <a:cubicBezTo>
                      <a:pt x="33392" y="27475"/>
                      <a:pt x="33410" y="27466"/>
                      <a:pt x="33419" y="27440"/>
                    </a:cubicBezTo>
                    <a:cubicBezTo>
                      <a:pt x="33579" y="27190"/>
                      <a:pt x="33731" y="26931"/>
                      <a:pt x="33865" y="26672"/>
                    </a:cubicBezTo>
                    <a:lnTo>
                      <a:pt x="33874" y="26663"/>
                    </a:lnTo>
                    <a:cubicBezTo>
                      <a:pt x="33874" y="26655"/>
                      <a:pt x="33874" y="26646"/>
                      <a:pt x="33874" y="26637"/>
                    </a:cubicBezTo>
                    <a:cubicBezTo>
                      <a:pt x="33874" y="26610"/>
                      <a:pt x="33865" y="26592"/>
                      <a:pt x="33847" y="26583"/>
                    </a:cubicBezTo>
                    <a:cubicBezTo>
                      <a:pt x="33834" y="26577"/>
                      <a:pt x="33822" y="26574"/>
                      <a:pt x="33810" y="26574"/>
                    </a:cubicBezTo>
                    <a:close/>
                    <a:moveTo>
                      <a:pt x="3193" y="28093"/>
                    </a:moveTo>
                    <a:cubicBezTo>
                      <a:pt x="3181" y="28093"/>
                      <a:pt x="3169" y="28098"/>
                      <a:pt x="3158" y="28109"/>
                    </a:cubicBezTo>
                    <a:cubicBezTo>
                      <a:pt x="3141" y="28118"/>
                      <a:pt x="3123" y="28135"/>
                      <a:pt x="3123" y="28162"/>
                    </a:cubicBezTo>
                    <a:cubicBezTo>
                      <a:pt x="3123" y="28171"/>
                      <a:pt x="3132" y="28180"/>
                      <a:pt x="3132" y="28189"/>
                    </a:cubicBezTo>
                    <a:lnTo>
                      <a:pt x="3141" y="28198"/>
                    </a:lnTo>
                    <a:cubicBezTo>
                      <a:pt x="3310" y="28439"/>
                      <a:pt x="3488" y="28689"/>
                      <a:pt x="3667" y="28920"/>
                    </a:cubicBezTo>
                    <a:cubicBezTo>
                      <a:pt x="3676" y="28938"/>
                      <a:pt x="3694" y="28947"/>
                      <a:pt x="3711" y="28947"/>
                    </a:cubicBezTo>
                    <a:cubicBezTo>
                      <a:pt x="3729" y="28947"/>
                      <a:pt x="3738" y="28947"/>
                      <a:pt x="3756" y="28938"/>
                    </a:cubicBezTo>
                    <a:cubicBezTo>
                      <a:pt x="3774" y="28920"/>
                      <a:pt x="3783" y="28903"/>
                      <a:pt x="3783" y="28885"/>
                    </a:cubicBezTo>
                    <a:cubicBezTo>
                      <a:pt x="3783" y="28867"/>
                      <a:pt x="3774" y="28858"/>
                      <a:pt x="3765" y="28849"/>
                    </a:cubicBezTo>
                    <a:cubicBezTo>
                      <a:pt x="3587" y="28608"/>
                      <a:pt x="3408" y="28367"/>
                      <a:pt x="3248" y="28127"/>
                    </a:cubicBezTo>
                    <a:cubicBezTo>
                      <a:pt x="3231" y="28105"/>
                      <a:pt x="3212" y="28093"/>
                      <a:pt x="3193" y="28093"/>
                    </a:cubicBezTo>
                    <a:close/>
                    <a:moveTo>
                      <a:pt x="32881" y="28099"/>
                    </a:moveTo>
                    <a:cubicBezTo>
                      <a:pt x="32859" y="28099"/>
                      <a:pt x="32838" y="28109"/>
                      <a:pt x="32821" y="28127"/>
                    </a:cubicBezTo>
                    <a:cubicBezTo>
                      <a:pt x="32660" y="28367"/>
                      <a:pt x="32482" y="28617"/>
                      <a:pt x="32303" y="28849"/>
                    </a:cubicBezTo>
                    <a:cubicBezTo>
                      <a:pt x="32295" y="28858"/>
                      <a:pt x="32295" y="28876"/>
                      <a:pt x="32295" y="28885"/>
                    </a:cubicBezTo>
                    <a:cubicBezTo>
                      <a:pt x="32295" y="28912"/>
                      <a:pt x="32303" y="28929"/>
                      <a:pt x="32312" y="28938"/>
                    </a:cubicBezTo>
                    <a:cubicBezTo>
                      <a:pt x="32330" y="28947"/>
                      <a:pt x="32339" y="28947"/>
                      <a:pt x="32357" y="28947"/>
                    </a:cubicBezTo>
                    <a:cubicBezTo>
                      <a:pt x="32375" y="28947"/>
                      <a:pt x="32393" y="28938"/>
                      <a:pt x="32402" y="28929"/>
                    </a:cubicBezTo>
                    <a:lnTo>
                      <a:pt x="32411" y="28929"/>
                    </a:lnTo>
                    <a:cubicBezTo>
                      <a:pt x="32411" y="28929"/>
                      <a:pt x="32411" y="28920"/>
                      <a:pt x="32411" y="28920"/>
                    </a:cubicBezTo>
                    <a:cubicBezTo>
                      <a:pt x="32589" y="28689"/>
                      <a:pt x="32767" y="28439"/>
                      <a:pt x="32928" y="28198"/>
                    </a:cubicBezTo>
                    <a:cubicBezTo>
                      <a:pt x="32937" y="28189"/>
                      <a:pt x="32946" y="28171"/>
                      <a:pt x="32946" y="28162"/>
                    </a:cubicBezTo>
                    <a:cubicBezTo>
                      <a:pt x="32946" y="28144"/>
                      <a:pt x="32928" y="28118"/>
                      <a:pt x="32919" y="28109"/>
                    </a:cubicBezTo>
                    <a:cubicBezTo>
                      <a:pt x="32906" y="28102"/>
                      <a:pt x="32894" y="28099"/>
                      <a:pt x="32881" y="28099"/>
                    </a:cubicBezTo>
                    <a:close/>
                    <a:moveTo>
                      <a:pt x="4273" y="29524"/>
                    </a:moveTo>
                    <a:cubicBezTo>
                      <a:pt x="4257" y="29524"/>
                      <a:pt x="4241" y="29528"/>
                      <a:pt x="4229" y="29536"/>
                    </a:cubicBezTo>
                    <a:cubicBezTo>
                      <a:pt x="4220" y="29545"/>
                      <a:pt x="4211" y="29563"/>
                      <a:pt x="4211" y="29590"/>
                    </a:cubicBezTo>
                    <a:cubicBezTo>
                      <a:pt x="4211" y="29598"/>
                      <a:pt x="4220" y="29616"/>
                      <a:pt x="4229" y="29625"/>
                    </a:cubicBezTo>
                    <a:cubicBezTo>
                      <a:pt x="4416" y="29857"/>
                      <a:pt x="4613" y="30080"/>
                      <a:pt x="4818" y="30303"/>
                    </a:cubicBezTo>
                    <a:cubicBezTo>
                      <a:pt x="4836" y="30312"/>
                      <a:pt x="4853" y="30321"/>
                      <a:pt x="4871" y="30321"/>
                    </a:cubicBezTo>
                    <a:cubicBezTo>
                      <a:pt x="4880" y="30321"/>
                      <a:pt x="4898" y="30312"/>
                      <a:pt x="4907" y="30303"/>
                    </a:cubicBezTo>
                    <a:cubicBezTo>
                      <a:pt x="4925" y="30294"/>
                      <a:pt x="4934" y="30276"/>
                      <a:pt x="4934" y="30259"/>
                    </a:cubicBezTo>
                    <a:cubicBezTo>
                      <a:pt x="4934" y="30241"/>
                      <a:pt x="4925" y="30223"/>
                      <a:pt x="4916" y="30214"/>
                    </a:cubicBezTo>
                    <a:cubicBezTo>
                      <a:pt x="4711" y="30000"/>
                      <a:pt x="4514" y="29768"/>
                      <a:pt x="4327" y="29545"/>
                    </a:cubicBezTo>
                    <a:cubicBezTo>
                      <a:pt x="4312" y="29530"/>
                      <a:pt x="4292" y="29524"/>
                      <a:pt x="4273" y="29524"/>
                    </a:cubicBezTo>
                    <a:close/>
                    <a:moveTo>
                      <a:pt x="31797" y="29524"/>
                    </a:moveTo>
                    <a:cubicBezTo>
                      <a:pt x="31778" y="29524"/>
                      <a:pt x="31760" y="29530"/>
                      <a:pt x="31750" y="29545"/>
                    </a:cubicBezTo>
                    <a:cubicBezTo>
                      <a:pt x="31554" y="29777"/>
                      <a:pt x="31358" y="30000"/>
                      <a:pt x="31153" y="30214"/>
                    </a:cubicBezTo>
                    <a:cubicBezTo>
                      <a:pt x="31144" y="30223"/>
                      <a:pt x="31135" y="30241"/>
                      <a:pt x="31135" y="30259"/>
                    </a:cubicBezTo>
                    <a:cubicBezTo>
                      <a:pt x="31135" y="30276"/>
                      <a:pt x="31144" y="30294"/>
                      <a:pt x="31162" y="30303"/>
                    </a:cubicBezTo>
                    <a:cubicBezTo>
                      <a:pt x="31170" y="30312"/>
                      <a:pt x="31188" y="30321"/>
                      <a:pt x="31206" y="30321"/>
                    </a:cubicBezTo>
                    <a:cubicBezTo>
                      <a:pt x="31224" y="30321"/>
                      <a:pt x="31242" y="30312"/>
                      <a:pt x="31251" y="30303"/>
                    </a:cubicBezTo>
                    <a:cubicBezTo>
                      <a:pt x="31456" y="30080"/>
                      <a:pt x="31652" y="29857"/>
                      <a:pt x="31848" y="29625"/>
                    </a:cubicBezTo>
                    <a:cubicBezTo>
                      <a:pt x="31857" y="29616"/>
                      <a:pt x="31857" y="29598"/>
                      <a:pt x="31857" y="29590"/>
                    </a:cubicBezTo>
                    <a:cubicBezTo>
                      <a:pt x="31857" y="29572"/>
                      <a:pt x="31848" y="29554"/>
                      <a:pt x="31840" y="29536"/>
                    </a:cubicBezTo>
                    <a:cubicBezTo>
                      <a:pt x="31828" y="29528"/>
                      <a:pt x="31812" y="29524"/>
                      <a:pt x="31797" y="29524"/>
                    </a:cubicBezTo>
                    <a:close/>
                    <a:moveTo>
                      <a:pt x="5492" y="30836"/>
                    </a:moveTo>
                    <a:cubicBezTo>
                      <a:pt x="5476" y="30836"/>
                      <a:pt x="5460" y="30843"/>
                      <a:pt x="5451" y="30856"/>
                    </a:cubicBezTo>
                    <a:cubicBezTo>
                      <a:pt x="5433" y="30865"/>
                      <a:pt x="5433" y="30883"/>
                      <a:pt x="5433" y="30901"/>
                    </a:cubicBezTo>
                    <a:cubicBezTo>
                      <a:pt x="5433" y="30919"/>
                      <a:pt x="5433" y="30928"/>
                      <a:pt x="5451" y="30946"/>
                    </a:cubicBezTo>
                    <a:cubicBezTo>
                      <a:pt x="5665" y="31151"/>
                      <a:pt x="5879" y="31356"/>
                      <a:pt x="6111" y="31552"/>
                    </a:cubicBezTo>
                    <a:cubicBezTo>
                      <a:pt x="6120" y="31570"/>
                      <a:pt x="6138" y="31570"/>
                      <a:pt x="6147" y="31570"/>
                    </a:cubicBezTo>
                    <a:cubicBezTo>
                      <a:pt x="6165" y="31570"/>
                      <a:pt x="6183" y="31561"/>
                      <a:pt x="6200" y="31552"/>
                    </a:cubicBezTo>
                    <a:cubicBezTo>
                      <a:pt x="6209" y="31534"/>
                      <a:pt x="6209" y="31525"/>
                      <a:pt x="6218" y="31508"/>
                    </a:cubicBezTo>
                    <a:cubicBezTo>
                      <a:pt x="6218" y="31490"/>
                      <a:pt x="6209" y="31472"/>
                      <a:pt x="6192" y="31463"/>
                    </a:cubicBezTo>
                    <a:cubicBezTo>
                      <a:pt x="5969" y="31267"/>
                      <a:pt x="5754" y="31062"/>
                      <a:pt x="5540" y="30856"/>
                    </a:cubicBezTo>
                    <a:cubicBezTo>
                      <a:pt x="5527" y="30843"/>
                      <a:pt x="5509" y="30836"/>
                      <a:pt x="5492" y="30836"/>
                    </a:cubicBezTo>
                    <a:close/>
                    <a:moveTo>
                      <a:pt x="30578" y="30836"/>
                    </a:moveTo>
                    <a:cubicBezTo>
                      <a:pt x="30562" y="30836"/>
                      <a:pt x="30546" y="30843"/>
                      <a:pt x="30537" y="30856"/>
                    </a:cubicBezTo>
                    <a:cubicBezTo>
                      <a:pt x="30323" y="31062"/>
                      <a:pt x="30100" y="31258"/>
                      <a:pt x="29877" y="31463"/>
                    </a:cubicBezTo>
                    <a:cubicBezTo>
                      <a:pt x="29868" y="31472"/>
                      <a:pt x="29859" y="31490"/>
                      <a:pt x="29859" y="31508"/>
                    </a:cubicBezTo>
                    <a:cubicBezTo>
                      <a:pt x="29859" y="31525"/>
                      <a:pt x="29859" y="31534"/>
                      <a:pt x="29877" y="31552"/>
                    </a:cubicBezTo>
                    <a:cubicBezTo>
                      <a:pt x="29886" y="31561"/>
                      <a:pt x="29904" y="31570"/>
                      <a:pt x="29922" y="31570"/>
                    </a:cubicBezTo>
                    <a:cubicBezTo>
                      <a:pt x="29930" y="31570"/>
                      <a:pt x="29948" y="31570"/>
                      <a:pt x="29957" y="31561"/>
                    </a:cubicBezTo>
                    <a:lnTo>
                      <a:pt x="29966" y="31552"/>
                    </a:lnTo>
                    <a:cubicBezTo>
                      <a:pt x="30189" y="31356"/>
                      <a:pt x="30412" y="31151"/>
                      <a:pt x="30626" y="30946"/>
                    </a:cubicBezTo>
                    <a:cubicBezTo>
                      <a:pt x="30635" y="30928"/>
                      <a:pt x="30644" y="30919"/>
                      <a:pt x="30644" y="30901"/>
                    </a:cubicBezTo>
                    <a:cubicBezTo>
                      <a:pt x="30644" y="30883"/>
                      <a:pt x="30635" y="30865"/>
                      <a:pt x="30626" y="30856"/>
                    </a:cubicBezTo>
                    <a:cubicBezTo>
                      <a:pt x="30613" y="30843"/>
                      <a:pt x="30595" y="30836"/>
                      <a:pt x="30578" y="30836"/>
                    </a:cubicBezTo>
                    <a:close/>
                    <a:moveTo>
                      <a:pt x="6839" y="32018"/>
                    </a:moveTo>
                    <a:cubicBezTo>
                      <a:pt x="6819" y="32018"/>
                      <a:pt x="6800" y="32027"/>
                      <a:pt x="6789" y="32043"/>
                    </a:cubicBezTo>
                    <a:cubicBezTo>
                      <a:pt x="6780" y="32052"/>
                      <a:pt x="6771" y="32070"/>
                      <a:pt x="6771" y="32079"/>
                    </a:cubicBezTo>
                    <a:cubicBezTo>
                      <a:pt x="6771" y="32096"/>
                      <a:pt x="6780" y="32114"/>
                      <a:pt x="6789" y="32132"/>
                    </a:cubicBezTo>
                    <a:lnTo>
                      <a:pt x="6798" y="32132"/>
                    </a:lnTo>
                    <a:cubicBezTo>
                      <a:pt x="7030" y="32319"/>
                      <a:pt x="7271" y="32507"/>
                      <a:pt x="7512" y="32676"/>
                    </a:cubicBezTo>
                    <a:cubicBezTo>
                      <a:pt x="7521" y="32685"/>
                      <a:pt x="7539" y="32685"/>
                      <a:pt x="7548" y="32685"/>
                    </a:cubicBezTo>
                    <a:cubicBezTo>
                      <a:pt x="7565" y="32685"/>
                      <a:pt x="7592" y="32676"/>
                      <a:pt x="7601" y="32658"/>
                    </a:cubicBezTo>
                    <a:cubicBezTo>
                      <a:pt x="7610" y="32649"/>
                      <a:pt x="7610" y="32641"/>
                      <a:pt x="7610" y="32623"/>
                    </a:cubicBezTo>
                    <a:cubicBezTo>
                      <a:pt x="7610" y="32605"/>
                      <a:pt x="7601" y="32587"/>
                      <a:pt x="7592" y="32569"/>
                    </a:cubicBezTo>
                    <a:lnTo>
                      <a:pt x="7583" y="32569"/>
                    </a:lnTo>
                    <a:cubicBezTo>
                      <a:pt x="7342" y="32400"/>
                      <a:pt x="7110" y="32221"/>
                      <a:pt x="6878" y="32034"/>
                    </a:cubicBezTo>
                    <a:cubicBezTo>
                      <a:pt x="6867" y="32023"/>
                      <a:pt x="6853" y="32018"/>
                      <a:pt x="6839" y="32018"/>
                    </a:cubicBezTo>
                    <a:close/>
                    <a:moveTo>
                      <a:pt x="29237" y="32021"/>
                    </a:moveTo>
                    <a:cubicBezTo>
                      <a:pt x="29222" y="32021"/>
                      <a:pt x="29206" y="32026"/>
                      <a:pt x="29190" y="32034"/>
                    </a:cubicBezTo>
                    <a:cubicBezTo>
                      <a:pt x="28967" y="32221"/>
                      <a:pt x="28726" y="32400"/>
                      <a:pt x="28485" y="32569"/>
                    </a:cubicBezTo>
                    <a:cubicBezTo>
                      <a:pt x="28467" y="32587"/>
                      <a:pt x="28458" y="32605"/>
                      <a:pt x="28458" y="32623"/>
                    </a:cubicBezTo>
                    <a:cubicBezTo>
                      <a:pt x="28458" y="32641"/>
                      <a:pt x="28458" y="32649"/>
                      <a:pt x="28467" y="32667"/>
                    </a:cubicBezTo>
                    <a:cubicBezTo>
                      <a:pt x="28476" y="32676"/>
                      <a:pt x="28503" y="32694"/>
                      <a:pt x="28521" y="32694"/>
                    </a:cubicBezTo>
                    <a:cubicBezTo>
                      <a:pt x="28530" y="32694"/>
                      <a:pt x="28548" y="32685"/>
                      <a:pt x="28557" y="32676"/>
                    </a:cubicBezTo>
                    <a:cubicBezTo>
                      <a:pt x="28797" y="32507"/>
                      <a:pt x="29038" y="32319"/>
                      <a:pt x="29270" y="32132"/>
                    </a:cubicBezTo>
                    <a:cubicBezTo>
                      <a:pt x="29288" y="32123"/>
                      <a:pt x="29297" y="32105"/>
                      <a:pt x="29297" y="32087"/>
                    </a:cubicBezTo>
                    <a:cubicBezTo>
                      <a:pt x="29297" y="32070"/>
                      <a:pt x="29297" y="32052"/>
                      <a:pt x="29288" y="32043"/>
                    </a:cubicBezTo>
                    <a:cubicBezTo>
                      <a:pt x="29273" y="32028"/>
                      <a:pt x="29256" y="32021"/>
                      <a:pt x="29237" y="32021"/>
                    </a:cubicBezTo>
                    <a:close/>
                    <a:moveTo>
                      <a:pt x="8291" y="33068"/>
                    </a:moveTo>
                    <a:cubicBezTo>
                      <a:pt x="8269" y="33068"/>
                      <a:pt x="8246" y="33078"/>
                      <a:pt x="8234" y="33096"/>
                    </a:cubicBezTo>
                    <a:cubicBezTo>
                      <a:pt x="8226" y="33104"/>
                      <a:pt x="8226" y="33113"/>
                      <a:pt x="8226" y="33131"/>
                    </a:cubicBezTo>
                    <a:cubicBezTo>
                      <a:pt x="8226" y="33149"/>
                      <a:pt x="8234" y="33167"/>
                      <a:pt x="8243" y="33176"/>
                    </a:cubicBezTo>
                    <a:lnTo>
                      <a:pt x="8252" y="33185"/>
                    </a:lnTo>
                    <a:cubicBezTo>
                      <a:pt x="8502" y="33345"/>
                      <a:pt x="8761" y="33506"/>
                      <a:pt x="9020" y="33649"/>
                    </a:cubicBezTo>
                    <a:cubicBezTo>
                      <a:pt x="9028" y="33658"/>
                      <a:pt x="9037" y="33658"/>
                      <a:pt x="9046" y="33658"/>
                    </a:cubicBezTo>
                    <a:cubicBezTo>
                      <a:pt x="9073" y="33658"/>
                      <a:pt x="9091" y="33649"/>
                      <a:pt x="9109" y="33631"/>
                    </a:cubicBezTo>
                    <a:cubicBezTo>
                      <a:pt x="9109" y="33622"/>
                      <a:pt x="9118" y="33604"/>
                      <a:pt x="9118" y="33595"/>
                    </a:cubicBezTo>
                    <a:cubicBezTo>
                      <a:pt x="9118" y="33577"/>
                      <a:pt x="9109" y="33559"/>
                      <a:pt x="9091" y="33550"/>
                    </a:cubicBezTo>
                    <a:lnTo>
                      <a:pt x="9082" y="33542"/>
                    </a:lnTo>
                    <a:cubicBezTo>
                      <a:pt x="8823" y="33390"/>
                      <a:pt x="8573" y="33238"/>
                      <a:pt x="8324" y="33078"/>
                    </a:cubicBezTo>
                    <a:cubicBezTo>
                      <a:pt x="8314" y="33071"/>
                      <a:pt x="8302" y="33068"/>
                      <a:pt x="8291" y="33068"/>
                    </a:cubicBezTo>
                    <a:close/>
                    <a:moveTo>
                      <a:pt x="27778" y="33068"/>
                    </a:moveTo>
                    <a:cubicBezTo>
                      <a:pt x="27766" y="33068"/>
                      <a:pt x="27754" y="33071"/>
                      <a:pt x="27745" y="33078"/>
                    </a:cubicBezTo>
                    <a:cubicBezTo>
                      <a:pt x="27495" y="33238"/>
                      <a:pt x="27236" y="33390"/>
                      <a:pt x="26987" y="33542"/>
                    </a:cubicBezTo>
                    <a:cubicBezTo>
                      <a:pt x="26960" y="33550"/>
                      <a:pt x="26951" y="33577"/>
                      <a:pt x="26951" y="33595"/>
                    </a:cubicBezTo>
                    <a:cubicBezTo>
                      <a:pt x="26951" y="33613"/>
                      <a:pt x="26951" y="33622"/>
                      <a:pt x="26960" y="33631"/>
                    </a:cubicBezTo>
                    <a:cubicBezTo>
                      <a:pt x="26969" y="33649"/>
                      <a:pt x="26995" y="33666"/>
                      <a:pt x="27013" y="33666"/>
                    </a:cubicBezTo>
                    <a:cubicBezTo>
                      <a:pt x="27022" y="33666"/>
                      <a:pt x="27040" y="33658"/>
                      <a:pt x="27049" y="33658"/>
                    </a:cubicBezTo>
                    <a:cubicBezTo>
                      <a:pt x="27308" y="33506"/>
                      <a:pt x="27566" y="33345"/>
                      <a:pt x="27816" y="33185"/>
                    </a:cubicBezTo>
                    <a:cubicBezTo>
                      <a:pt x="27834" y="33176"/>
                      <a:pt x="27843" y="33149"/>
                      <a:pt x="27843" y="33131"/>
                    </a:cubicBezTo>
                    <a:cubicBezTo>
                      <a:pt x="27843" y="33122"/>
                      <a:pt x="27843" y="33104"/>
                      <a:pt x="27834" y="33096"/>
                    </a:cubicBezTo>
                    <a:cubicBezTo>
                      <a:pt x="27822" y="33078"/>
                      <a:pt x="27800" y="33068"/>
                      <a:pt x="27778" y="33068"/>
                    </a:cubicBezTo>
                    <a:close/>
                    <a:moveTo>
                      <a:pt x="9832" y="33961"/>
                    </a:moveTo>
                    <a:cubicBezTo>
                      <a:pt x="9810" y="33961"/>
                      <a:pt x="9790" y="33973"/>
                      <a:pt x="9778" y="33997"/>
                    </a:cubicBezTo>
                    <a:cubicBezTo>
                      <a:pt x="9778" y="34005"/>
                      <a:pt x="9769" y="34014"/>
                      <a:pt x="9769" y="34023"/>
                    </a:cubicBezTo>
                    <a:cubicBezTo>
                      <a:pt x="9769" y="34050"/>
                      <a:pt x="9787" y="34068"/>
                      <a:pt x="9805" y="34086"/>
                    </a:cubicBezTo>
                    <a:cubicBezTo>
                      <a:pt x="10072" y="34220"/>
                      <a:pt x="10340" y="34353"/>
                      <a:pt x="10616" y="34469"/>
                    </a:cubicBezTo>
                    <a:cubicBezTo>
                      <a:pt x="10625" y="34478"/>
                      <a:pt x="10634" y="34478"/>
                      <a:pt x="10643" y="34478"/>
                    </a:cubicBezTo>
                    <a:cubicBezTo>
                      <a:pt x="10670" y="34478"/>
                      <a:pt x="10688" y="34460"/>
                      <a:pt x="10697" y="34443"/>
                    </a:cubicBezTo>
                    <a:cubicBezTo>
                      <a:pt x="10706" y="34434"/>
                      <a:pt x="10706" y="34425"/>
                      <a:pt x="10706" y="34416"/>
                    </a:cubicBezTo>
                    <a:cubicBezTo>
                      <a:pt x="10706" y="34389"/>
                      <a:pt x="10688" y="34362"/>
                      <a:pt x="10670" y="34353"/>
                    </a:cubicBezTo>
                    <a:lnTo>
                      <a:pt x="10661" y="34353"/>
                    </a:lnTo>
                    <a:cubicBezTo>
                      <a:pt x="10402" y="34228"/>
                      <a:pt x="10135" y="34104"/>
                      <a:pt x="9876" y="33970"/>
                    </a:cubicBezTo>
                    <a:lnTo>
                      <a:pt x="9867" y="33970"/>
                    </a:lnTo>
                    <a:cubicBezTo>
                      <a:pt x="9855" y="33964"/>
                      <a:pt x="9843" y="33961"/>
                      <a:pt x="9832" y="33961"/>
                    </a:cubicBezTo>
                    <a:close/>
                    <a:moveTo>
                      <a:pt x="26228" y="33966"/>
                    </a:moveTo>
                    <a:cubicBezTo>
                      <a:pt x="26219" y="33966"/>
                      <a:pt x="26210" y="33968"/>
                      <a:pt x="26201" y="33970"/>
                    </a:cubicBezTo>
                    <a:lnTo>
                      <a:pt x="26193" y="33970"/>
                    </a:lnTo>
                    <a:cubicBezTo>
                      <a:pt x="25934" y="34104"/>
                      <a:pt x="25666" y="34237"/>
                      <a:pt x="25390" y="34362"/>
                    </a:cubicBezTo>
                    <a:cubicBezTo>
                      <a:pt x="25372" y="34371"/>
                      <a:pt x="25354" y="34389"/>
                      <a:pt x="25354" y="34416"/>
                    </a:cubicBezTo>
                    <a:cubicBezTo>
                      <a:pt x="25354" y="34425"/>
                      <a:pt x="25354" y="34434"/>
                      <a:pt x="25363" y="34443"/>
                    </a:cubicBezTo>
                    <a:cubicBezTo>
                      <a:pt x="25372" y="34469"/>
                      <a:pt x="25399" y="34478"/>
                      <a:pt x="25416" y="34478"/>
                    </a:cubicBezTo>
                    <a:lnTo>
                      <a:pt x="25452" y="34478"/>
                    </a:lnTo>
                    <a:cubicBezTo>
                      <a:pt x="25720" y="34353"/>
                      <a:pt x="25987" y="34220"/>
                      <a:pt x="26255" y="34086"/>
                    </a:cubicBezTo>
                    <a:cubicBezTo>
                      <a:pt x="26282" y="34077"/>
                      <a:pt x="26291" y="34050"/>
                      <a:pt x="26291" y="34032"/>
                    </a:cubicBezTo>
                    <a:cubicBezTo>
                      <a:pt x="26291" y="34014"/>
                      <a:pt x="26291" y="34005"/>
                      <a:pt x="26282" y="33997"/>
                    </a:cubicBezTo>
                    <a:cubicBezTo>
                      <a:pt x="26275" y="33976"/>
                      <a:pt x="26253" y="33966"/>
                      <a:pt x="26228" y="33966"/>
                    </a:cubicBezTo>
                    <a:close/>
                    <a:moveTo>
                      <a:pt x="11466" y="34698"/>
                    </a:moveTo>
                    <a:cubicBezTo>
                      <a:pt x="11439" y="34698"/>
                      <a:pt x="11415" y="34710"/>
                      <a:pt x="11401" y="34737"/>
                    </a:cubicBezTo>
                    <a:cubicBezTo>
                      <a:pt x="11401" y="34746"/>
                      <a:pt x="11401" y="34755"/>
                      <a:pt x="11401" y="34764"/>
                    </a:cubicBezTo>
                    <a:cubicBezTo>
                      <a:pt x="11401" y="34791"/>
                      <a:pt x="11419" y="34808"/>
                      <a:pt x="11437" y="34817"/>
                    </a:cubicBezTo>
                    <a:lnTo>
                      <a:pt x="11446" y="34817"/>
                    </a:lnTo>
                    <a:cubicBezTo>
                      <a:pt x="11723" y="34933"/>
                      <a:pt x="12008" y="35031"/>
                      <a:pt x="12285" y="35129"/>
                    </a:cubicBezTo>
                    <a:lnTo>
                      <a:pt x="12302" y="35129"/>
                    </a:lnTo>
                    <a:cubicBezTo>
                      <a:pt x="12329" y="35129"/>
                      <a:pt x="12356" y="35112"/>
                      <a:pt x="12365" y="35085"/>
                    </a:cubicBezTo>
                    <a:cubicBezTo>
                      <a:pt x="12365" y="35085"/>
                      <a:pt x="12374" y="35076"/>
                      <a:pt x="12374" y="35067"/>
                    </a:cubicBezTo>
                    <a:cubicBezTo>
                      <a:pt x="12374" y="35040"/>
                      <a:pt x="12356" y="35014"/>
                      <a:pt x="12329" y="35005"/>
                    </a:cubicBezTo>
                    <a:cubicBezTo>
                      <a:pt x="12044" y="34915"/>
                      <a:pt x="11767" y="34808"/>
                      <a:pt x="11491" y="34701"/>
                    </a:cubicBezTo>
                    <a:cubicBezTo>
                      <a:pt x="11482" y="34699"/>
                      <a:pt x="11474" y="34698"/>
                      <a:pt x="11466" y="34698"/>
                    </a:cubicBezTo>
                    <a:close/>
                    <a:moveTo>
                      <a:pt x="24597" y="34703"/>
                    </a:moveTo>
                    <a:cubicBezTo>
                      <a:pt x="24588" y="34703"/>
                      <a:pt x="24578" y="34705"/>
                      <a:pt x="24569" y="34710"/>
                    </a:cubicBezTo>
                    <a:cubicBezTo>
                      <a:pt x="24292" y="34817"/>
                      <a:pt x="24007" y="34915"/>
                      <a:pt x="23730" y="35014"/>
                    </a:cubicBezTo>
                    <a:cubicBezTo>
                      <a:pt x="23704" y="35022"/>
                      <a:pt x="23686" y="35049"/>
                      <a:pt x="23686" y="35076"/>
                    </a:cubicBezTo>
                    <a:cubicBezTo>
                      <a:pt x="23686" y="35076"/>
                      <a:pt x="23686" y="35085"/>
                      <a:pt x="23686" y="35094"/>
                    </a:cubicBezTo>
                    <a:cubicBezTo>
                      <a:pt x="23695" y="35121"/>
                      <a:pt x="23721" y="35138"/>
                      <a:pt x="23748" y="35138"/>
                    </a:cubicBezTo>
                    <a:cubicBezTo>
                      <a:pt x="23757" y="35138"/>
                      <a:pt x="23766" y="35138"/>
                      <a:pt x="23766" y="35129"/>
                    </a:cubicBezTo>
                    <a:cubicBezTo>
                      <a:pt x="24051" y="35040"/>
                      <a:pt x="24337" y="34933"/>
                      <a:pt x="24614" y="34826"/>
                    </a:cubicBezTo>
                    <a:cubicBezTo>
                      <a:pt x="24640" y="34817"/>
                      <a:pt x="24658" y="34791"/>
                      <a:pt x="24658" y="34764"/>
                    </a:cubicBezTo>
                    <a:cubicBezTo>
                      <a:pt x="24658" y="34755"/>
                      <a:pt x="24658" y="34746"/>
                      <a:pt x="24649" y="34746"/>
                    </a:cubicBezTo>
                    <a:cubicBezTo>
                      <a:pt x="24643" y="34720"/>
                      <a:pt x="24622" y="34703"/>
                      <a:pt x="24597" y="34703"/>
                    </a:cubicBezTo>
                    <a:close/>
                    <a:moveTo>
                      <a:pt x="13162" y="35270"/>
                    </a:moveTo>
                    <a:cubicBezTo>
                      <a:pt x="13136" y="35270"/>
                      <a:pt x="13104" y="35287"/>
                      <a:pt x="13096" y="35317"/>
                    </a:cubicBezTo>
                    <a:cubicBezTo>
                      <a:pt x="13096" y="35317"/>
                      <a:pt x="13096" y="35326"/>
                      <a:pt x="13096" y="35335"/>
                    </a:cubicBezTo>
                    <a:cubicBezTo>
                      <a:pt x="13096" y="35361"/>
                      <a:pt x="13114" y="35388"/>
                      <a:pt x="13141" y="35397"/>
                    </a:cubicBezTo>
                    <a:cubicBezTo>
                      <a:pt x="13435" y="35477"/>
                      <a:pt x="13721" y="35549"/>
                      <a:pt x="14015" y="35611"/>
                    </a:cubicBezTo>
                    <a:cubicBezTo>
                      <a:pt x="14024" y="35620"/>
                      <a:pt x="14024" y="35620"/>
                      <a:pt x="14033" y="35620"/>
                    </a:cubicBezTo>
                    <a:cubicBezTo>
                      <a:pt x="14060" y="35620"/>
                      <a:pt x="14087" y="35593"/>
                      <a:pt x="14096" y="35567"/>
                    </a:cubicBezTo>
                    <a:cubicBezTo>
                      <a:pt x="14096" y="35558"/>
                      <a:pt x="14096" y="35558"/>
                      <a:pt x="14096" y="35549"/>
                    </a:cubicBezTo>
                    <a:cubicBezTo>
                      <a:pt x="14096" y="35522"/>
                      <a:pt x="14078" y="35495"/>
                      <a:pt x="14042" y="35486"/>
                    </a:cubicBezTo>
                    <a:cubicBezTo>
                      <a:pt x="13757" y="35424"/>
                      <a:pt x="13462" y="35353"/>
                      <a:pt x="13186" y="35272"/>
                    </a:cubicBezTo>
                    <a:lnTo>
                      <a:pt x="13177" y="35272"/>
                    </a:lnTo>
                    <a:cubicBezTo>
                      <a:pt x="13172" y="35271"/>
                      <a:pt x="13167" y="35270"/>
                      <a:pt x="13162" y="35270"/>
                    </a:cubicBezTo>
                    <a:close/>
                    <a:moveTo>
                      <a:pt x="22892" y="35270"/>
                    </a:moveTo>
                    <a:cubicBezTo>
                      <a:pt x="22886" y="35270"/>
                      <a:pt x="22880" y="35271"/>
                      <a:pt x="22874" y="35272"/>
                    </a:cubicBezTo>
                    <a:cubicBezTo>
                      <a:pt x="22588" y="35353"/>
                      <a:pt x="22303" y="35424"/>
                      <a:pt x="22017" y="35495"/>
                    </a:cubicBezTo>
                    <a:lnTo>
                      <a:pt x="22009" y="35495"/>
                    </a:lnTo>
                    <a:cubicBezTo>
                      <a:pt x="21982" y="35495"/>
                      <a:pt x="21964" y="35522"/>
                      <a:pt x="21964" y="35558"/>
                    </a:cubicBezTo>
                    <a:cubicBezTo>
                      <a:pt x="21964" y="35558"/>
                      <a:pt x="21964" y="35567"/>
                      <a:pt x="21964" y="35567"/>
                    </a:cubicBezTo>
                    <a:cubicBezTo>
                      <a:pt x="21973" y="35602"/>
                      <a:pt x="21991" y="35620"/>
                      <a:pt x="22026" y="35620"/>
                    </a:cubicBezTo>
                    <a:lnTo>
                      <a:pt x="22035" y="35620"/>
                    </a:lnTo>
                    <a:cubicBezTo>
                      <a:pt x="22330" y="35549"/>
                      <a:pt x="22624" y="35477"/>
                      <a:pt x="22910" y="35397"/>
                    </a:cubicBezTo>
                    <a:lnTo>
                      <a:pt x="22927" y="35388"/>
                    </a:lnTo>
                    <a:cubicBezTo>
                      <a:pt x="22945" y="35379"/>
                      <a:pt x="22954" y="35361"/>
                      <a:pt x="22954" y="35335"/>
                    </a:cubicBezTo>
                    <a:cubicBezTo>
                      <a:pt x="22954" y="35335"/>
                      <a:pt x="22954" y="35326"/>
                      <a:pt x="22954" y="35317"/>
                    </a:cubicBezTo>
                    <a:cubicBezTo>
                      <a:pt x="22947" y="35287"/>
                      <a:pt x="22921" y="35270"/>
                      <a:pt x="22892" y="35270"/>
                    </a:cubicBezTo>
                    <a:close/>
                    <a:moveTo>
                      <a:pt x="14903" y="35663"/>
                    </a:moveTo>
                    <a:cubicBezTo>
                      <a:pt x="14874" y="35663"/>
                      <a:pt x="14853" y="35687"/>
                      <a:pt x="14845" y="35718"/>
                    </a:cubicBezTo>
                    <a:cubicBezTo>
                      <a:pt x="14845" y="35718"/>
                      <a:pt x="14845" y="35727"/>
                      <a:pt x="14845" y="35727"/>
                    </a:cubicBezTo>
                    <a:cubicBezTo>
                      <a:pt x="14845" y="35763"/>
                      <a:pt x="14863" y="35790"/>
                      <a:pt x="14898" y="35790"/>
                    </a:cubicBezTo>
                    <a:cubicBezTo>
                      <a:pt x="15193" y="35843"/>
                      <a:pt x="15487" y="35888"/>
                      <a:pt x="15782" y="35923"/>
                    </a:cubicBezTo>
                    <a:lnTo>
                      <a:pt x="15791" y="35923"/>
                    </a:lnTo>
                    <a:cubicBezTo>
                      <a:pt x="15826" y="35923"/>
                      <a:pt x="15853" y="35906"/>
                      <a:pt x="15853" y="35870"/>
                    </a:cubicBezTo>
                    <a:cubicBezTo>
                      <a:pt x="15862" y="35870"/>
                      <a:pt x="15862" y="35861"/>
                      <a:pt x="15862" y="35861"/>
                    </a:cubicBezTo>
                    <a:cubicBezTo>
                      <a:pt x="15862" y="35825"/>
                      <a:pt x="15835" y="35799"/>
                      <a:pt x="15800" y="35799"/>
                    </a:cubicBezTo>
                    <a:cubicBezTo>
                      <a:pt x="15505" y="35763"/>
                      <a:pt x="15211" y="35718"/>
                      <a:pt x="14916" y="35665"/>
                    </a:cubicBezTo>
                    <a:cubicBezTo>
                      <a:pt x="14912" y="35664"/>
                      <a:pt x="14907" y="35663"/>
                      <a:pt x="14903" y="35663"/>
                    </a:cubicBezTo>
                    <a:close/>
                    <a:moveTo>
                      <a:pt x="21134" y="35665"/>
                    </a:moveTo>
                    <a:cubicBezTo>
                      <a:pt x="20840" y="35718"/>
                      <a:pt x="20546" y="35763"/>
                      <a:pt x="20251" y="35799"/>
                    </a:cubicBezTo>
                    <a:cubicBezTo>
                      <a:pt x="20215" y="35807"/>
                      <a:pt x="20198" y="35834"/>
                      <a:pt x="20198" y="35861"/>
                    </a:cubicBezTo>
                    <a:cubicBezTo>
                      <a:pt x="20198" y="35870"/>
                      <a:pt x="20198" y="35870"/>
                      <a:pt x="20198" y="35870"/>
                    </a:cubicBezTo>
                    <a:cubicBezTo>
                      <a:pt x="20198" y="35906"/>
                      <a:pt x="20233" y="35932"/>
                      <a:pt x="20269" y="35932"/>
                    </a:cubicBezTo>
                    <a:cubicBezTo>
                      <a:pt x="20269" y="35923"/>
                      <a:pt x="20269" y="35923"/>
                      <a:pt x="20269" y="35923"/>
                    </a:cubicBezTo>
                    <a:cubicBezTo>
                      <a:pt x="20563" y="35888"/>
                      <a:pt x="20867" y="35843"/>
                      <a:pt x="21161" y="35799"/>
                    </a:cubicBezTo>
                    <a:cubicBezTo>
                      <a:pt x="21188" y="35790"/>
                      <a:pt x="21215" y="35763"/>
                      <a:pt x="21215" y="35736"/>
                    </a:cubicBezTo>
                    <a:cubicBezTo>
                      <a:pt x="21215" y="35727"/>
                      <a:pt x="21215" y="35727"/>
                      <a:pt x="21206" y="35718"/>
                    </a:cubicBezTo>
                    <a:cubicBezTo>
                      <a:pt x="21206" y="35683"/>
                      <a:pt x="21170" y="35665"/>
                      <a:pt x="21134" y="35665"/>
                    </a:cubicBezTo>
                    <a:close/>
                    <a:moveTo>
                      <a:pt x="16692" y="35888"/>
                    </a:moveTo>
                    <a:cubicBezTo>
                      <a:pt x="16656" y="35888"/>
                      <a:pt x="16620" y="35915"/>
                      <a:pt x="16620" y="35941"/>
                    </a:cubicBezTo>
                    <a:cubicBezTo>
                      <a:pt x="16620" y="35950"/>
                      <a:pt x="16620" y="35950"/>
                      <a:pt x="16620" y="35950"/>
                    </a:cubicBezTo>
                    <a:cubicBezTo>
                      <a:pt x="16620" y="35986"/>
                      <a:pt x="16647" y="36013"/>
                      <a:pt x="16683" y="36013"/>
                    </a:cubicBezTo>
                    <a:cubicBezTo>
                      <a:pt x="16977" y="36039"/>
                      <a:pt x="17280" y="36048"/>
                      <a:pt x="17575" y="36057"/>
                    </a:cubicBezTo>
                    <a:cubicBezTo>
                      <a:pt x="17610" y="36057"/>
                      <a:pt x="17646" y="36031"/>
                      <a:pt x="17646" y="35995"/>
                    </a:cubicBezTo>
                    <a:cubicBezTo>
                      <a:pt x="17646" y="35959"/>
                      <a:pt x="17619" y="35932"/>
                      <a:pt x="17584" y="35932"/>
                    </a:cubicBezTo>
                    <a:cubicBezTo>
                      <a:pt x="17289" y="35923"/>
                      <a:pt x="16986" y="35906"/>
                      <a:pt x="16692" y="35888"/>
                    </a:cubicBezTo>
                    <a:close/>
                    <a:moveTo>
                      <a:pt x="19368" y="35888"/>
                    </a:moveTo>
                    <a:cubicBezTo>
                      <a:pt x="19074" y="35906"/>
                      <a:pt x="18770" y="35923"/>
                      <a:pt x="18476" y="35932"/>
                    </a:cubicBezTo>
                    <a:lnTo>
                      <a:pt x="18467" y="35932"/>
                    </a:lnTo>
                    <a:cubicBezTo>
                      <a:pt x="18440" y="35932"/>
                      <a:pt x="18413" y="35959"/>
                      <a:pt x="18413" y="35995"/>
                    </a:cubicBezTo>
                    <a:cubicBezTo>
                      <a:pt x="18413" y="36031"/>
                      <a:pt x="18440" y="36057"/>
                      <a:pt x="18476" y="36057"/>
                    </a:cubicBezTo>
                    <a:cubicBezTo>
                      <a:pt x="18779" y="36048"/>
                      <a:pt x="19074" y="36039"/>
                      <a:pt x="19368" y="36013"/>
                    </a:cubicBezTo>
                    <a:lnTo>
                      <a:pt x="19377" y="36013"/>
                    </a:lnTo>
                    <a:cubicBezTo>
                      <a:pt x="19413" y="36013"/>
                      <a:pt x="19430" y="35986"/>
                      <a:pt x="19430" y="35950"/>
                    </a:cubicBezTo>
                    <a:cubicBezTo>
                      <a:pt x="19430" y="35915"/>
                      <a:pt x="19404" y="35888"/>
                      <a:pt x="19368" y="358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0"/>
              <p:cNvSpPr/>
              <p:nvPr/>
            </p:nvSpPr>
            <p:spPr>
              <a:xfrm>
                <a:off x="2573777" y="2150469"/>
                <a:ext cx="921667" cy="921667"/>
              </a:xfrm>
              <a:custGeom>
                <a:avLst/>
                <a:gdLst/>
                <a:ahLst/>
                <a:cxnLst/>
                <a:rect l="l" t="t" r="r" b="b"/>
                <a:pathLst>
                  <a:path w="28539" h="28539" extrusionOk="0">
                    <a:moveTo>
                      <a:pt x="13578" y="18"/>
                    </a:moveTo>
                    <a:cubicBezTo>
                      <a:pt x="13489" y="18"/>
                      <a:pt x="13409" y="27"/>
                      <a:pt x="13320" y="27"/>
                    </a:cubicBezTo>
                    <a:cubicBezTo>
                      <a:pt x="13284" y="36"/>
                      <a:pt x="13257" y="63"/>
                      <a:pt x="13257" y="98"/>
                    </a:cubicBezTo>
                    <a:cubicBezTo>
                      <a:pt x="13266" y="134"/>
                      <a:pt x="13293" y="161"/>
                      <a:pt x="13320" y="161"/>
                    </a:cubicBezTo>
                    <a:lnTo>
                      <a:pt x="13329" y="161"/>
                    </a:lnTo>
                    <a:cubicBezTo>
                      <a:pt x="13418" y="152"/>
                      <a:pt x="13498" y="152"/>
                      <a:pt x="13587" y="143"/>
                    </a:cubicBezTo>
                    <a:cubicBezTo>
                      <a:pt x="13623" y="143"/>
                      <a:pt x="13650" y="116"/>
                      <a:pt x="13650" y="81"/>
                    </a:cubicBezTo>
                    <a:cubicBezTo>
                      <a:pt x="13641" y="45"/>
                      <a:pt x="13614" y="18"/>
                      <a:pt x="13578" y="18"/>
                    </a:cubicBezTo>
                    <a:close/>
                    <a:moveTo>
                      <a:pt x="14354" y="0"/>
                    </a:moveTo>
                    <a:cubicBezTo>
                      <a:pt x="14319" y="0"/>
                      <a:pt x="14292" y="27"/>
                      <a:pt x="14292" y="63"/>
                    </a:cubicBezTo>
                    <a:cubicBezTo>
                      <a:pt x="14292" y="98"/>
                      <a:pt x="14319" y="125"/>
                      <a:pt x="14354" y="125"/>
                    </a:cubicBezTo>
                    <a:cubicBezTo>
                      <a:pt x="14658" y="134"/>
                      <a:pt x="14961" y="143"/>
                      <a:pt x="15255" y="161"/>
                    </a:cubicBezTo>
                    <a:lnTo>
                      <a:pt x="15264" y="161"/>
                    </a:lnTo>
                    <a:cubicBezTo>
                      <a:pt x="15300" y="161"/>
                      <a:pt x="15327" y="134"/>
                      <a:pt x="15327" y="98"/>
                    </a:cubicBezTo>
                    <a:cubicBezTo>
                      <a:pt x="15327" y="63"/>
                      <a:pt x="15300" y="36"/>
                      <a:pt x="15264" y="36"/>
                    </a:cubicBezTo>
                    <a:cubicBezTo>
                      <a:pt x="14970" y="9"/>
                      <a:pt x="14658" y="0"/>
                      <a:pt x="14354" y="0"/>
                    </a:cubicBezTo>
                    <a:close/>
                    <a:moveTo>
                      <a:pt x="15523" y="54"/>
                    </a:moveTo>
                    <a:cubicBezTo>
                      <a:pt x="15487" y="54"/>
                      <a:pt x="15461" y="81"/>
                      <a:pt x="15461" y="116"/>
                    </a:cubicBezTo>
                    <a:cubicBezTo>
                      <a:pt x="15452" y="152"/>
                      <a:pt x="15478" y="179"/>
                      <a:pt x="15514" y="179"/>
                    </a:cubicBezTo>
                    <a:cubicBezTo>
                      <a:pt x="15773" y="205"/>
                      <a:pt x="16032" y="232"/>
                      <a:pt x="16281" y="268"/>
                    </a:cubicBezTo>
                    <a:lnTo>
                      <a:pt x="16290" y="268"/>
                    </a:lnTo>
                    <a:cubicBezTo>
                      <a:pt x="16326" y="268"/>
                      <a:pt x="16353" y="250"/>
                      <a:pt x="16353" y="214"/>
                    </a:cubicBezTo>
                    <a:cubicBezTo>
                      <a:pt x="16362" y="179"/>
                      <a:pt x="16335" y="152"/>
                      <a:pt x="16299" y="143"/>
                    </a:cubicBezTo>
                    <a:cubicBezTo>
                      <a:pt x="16041" y="107"/>
                      <a:pt x="15782" y="81"/>
                      <a:pt x="15523" y="54"/>
                    </a:cubicBezTo>
                    <a:close/>
                    <a:moveTo>
                      <a:pt x="12419" y="116"/>
                    </a:moveTo>
                    <a:cubicBezTo>
                      <a:pt x="12160" y="152"/>
                      <a:pt x="11901" y="197"/>
                      <a:pt x="11642" y="241"/>
                    </a:cubicBezTo>
                    <a:cubicBezTo>
                      <a:pt x="11607" y="250"/>
                      <a:pt x="11589" y="277"/>
                      <a:pt x="11598" y="313"/>
                    </a:cubicBezTo>
                    <a:cubicBezTo>
                      <a:pt x="11598" y="348"/>
                      <a:pt x="11625" y="366"/>
                      <a:pt x="11660" y="366"/>
                    </a:cubicBezTo>
                    <a:lnTo>
                      <a:pt x="11669" y="366"/>
                    </a:lnTo>
                    <a:cubicBezTo>
                      <a:pt x="11919" y="321"/>
                      <a:pt x="12178" y="277"/>
                      <a:pt x="12427" y="250"/>
                    </a:cubicBezTo>
                    <a:cubicBezTo>
                      <a:pt x="12463" y="241"/>
                      <a:pt x="12490" y="205"/>
                      <a:pt x="12490" y="179"/>
                    </a:cubicBezTo>
                    <a:cubicBezTo>
                      <a:pt x="12481" y="143"/>
                      <a:pt x="12454" y="116"/>
                      <a:pt x="12419" y="116"/>
                    </a:cubicBezTo>
                    <a:close/>
                    <a:moveTo>
                      <a:pt x="17182" y="301"/>
                    </a:moveTo>
                    <a:cubicBezTo>
                      <a:pt x="17153" y="301"/>
                      <a:pt x="17127" y="319"/>
                      <a:pt x="17120" y="348"/>
                    </a:cubicBezTo>
                    <a:cubicBezTo>
                      <a:pt x="17111" y="384"/>
                      <a:pt x="17138" y="420"/>
                      <a:pt x="17173" y="428"/>
                    </a:cubicBezTo>
                    <a:cubicBezTo>
                      <a:pt x="17254" y="446"/>
                      <a:pt x="17334" y="464"/>
                      <a:pt x="17423" y="482"/>
                    </a:cubicBezTo>
                    <a:lnTo>
                      <a:pt x="17432" y="482"/>
                    </a:lnTo>
                    <a:cubicBezTo>
                      <a:pt x="17468" y="482"/>
                      <a:pt x="17495" y="464"/>
                      <a:pt x="17495" y="428"/>
                    </a:cubicBezTo>
                    <a:cubicBezTo>
                      <a:pt x="17504" y="402"/>
                      <a:pt x="17486" y="366"/>
                      <a:pt x="17450" y="357"/>
                    </a:cubicBezTo>
                    <a:cubicBezTo>
                      <a:pt x="17370" y="339"/>
                      <a:pt x="17281" y="321"/>
                      <a:pt x="17200" y="304"/>
                    </a:cubicBezTo>
                    <a:cubicBezTo>
                      <a:pt x="17194" y="302"/>
                      <a:pt x="17188" y="301"/>
                      <a:pt x="17182" y="301"/>
                    </a:cubicBezTo>
                    <a:close/>
                    <a:moveTo>
                      <a:pt x="11393" y="286"/>
                    </a:moveTo>
                    <a:cubicBezTo>
                      <a:pt x="11098" y="348"/>
                      <a:pt x="10795" y="420"/>
                      <a:pt x="10509" y="500"/>
                    </a:cubicBezTo>
                    <a:cubicBezTo>
                      <a:pt x="10474" y="509"/>
                      <a:pt x="10447" y="544"/>
                      <a:pt x="10465" y="580"/>
                    </a:cubicBezTo>
                    <a:cubicBezTo>
                      <a:pt x="10465" y="607"/>
                      <a:pt x="10492" y="625"/>
                      <a:pt x="10518" y="625"/>
                    </a:cubicBezTo>
                    <a:lnTo>
                      <a:pt x="10536" y="625"/>
                    </a:lnTo>
                    <a:cubicBezTo>
                      <a:pt x="10831" y="544"/>
                      <a:pt x="11125" y="473"/>
                      <a:pt x="11419" y="420"/>
                    </a:cubicBezTo>
                    <a:cubicBezTo>
                      <a:pt x="11455" y="411"/>
                      <a:pt x="11473" y="375"/>
                      <a:pt x="11464" y="339"/>
                    </a:cubicBezTo>
                    <a:cubicBezTo>
                      <a:pt x="11455" y="304"/>
                      <a:pt x="11428" y="286"/>
                      <a:pt x="11393" y="286"/>
                    </a:cubicBezTo>
                    <a:close/>
                    <a:moveTo>
                      <a:pt x="9778" y="721"/>
                    </a:moveTo>
                    <a:cubicBezTo>
                      <a:pt x="9772" y="721"/>
                      <a:pt x="9766" y="721"/>
                      <a:pt x="9760" y="723"/>
                    </a:cubicBezTo>
                    <a:cubicBezTo>
                      <a:pt x="9680" y="750"/>
                      <a:pt x="9591" y="785"/>
                      <a:pt x="9510" y="812"/>
                    </a:cubicBezTo>
                    <a:cubicBezTo>
                      <a:pt x="9484" y="821"/>
                      <a:pt x="9466" y="857"/>
                      <a:pt x="9475" y="892"/>
                    </a:cubicBezTo>
                    <a:cubicBezTo>
                      <a:pt x="9484" y="919"/>
                      <a:pt x="9510" y="937"/>
                      <a:pt x="9537" y="937"/>
                    </a:cubicBezTo>
                    <a:cubicBezTo>
                      <a:pt x="9537" y="937"/>
                      <a:pt x="9546" y="937"/>
                      <a:pt x="9555" y="928"/>
                    </a:cubicBezTo>
                    <a:cubicBezTo>
                      <a:pt x="9635" y="901"/>
                      <a:pt x="9715" y="875"/>
                      <a:pt x="9805" y="848"/>
                    </a:cubicBezTo>
                    <a:cubicBezTo>
                      <a:pt x="9831" y="839"/>
                      <a:pt x="9849" y="803"/>
                      <a:pt x="9840" y="767"/>
                    </a:cubicBezTo>
                    <a:cubicBezTo>
                      <a:pt x="9833" y="738"/>
                      <a:pt x="9807" y="721"/>
                      <a:pt x="9778" y="721"/>
                    </a:cubicBezTo>
                    <a:close/>
                    <a:moveTo>
                      <a:pt x="18185" y="548"/>
                    </a:moveTo>
                    <a:cubicBezTo>
                      <a:pt x="18158" y="548"/>
                      <a:pt x="18135" y="568"/>
                      <a:pt x="18128" y="589"/>
                    </a:cubicBezTo>
                    <a:cubicBezTo>
                      <a:pt x="18119" y="625"/>
                      <a:pt x="18137" y="660"/>
                      <a:pt x="18173" y="669"/>
                    </a:cubicBezTo>
                    <a:cubicBezTo>
                      <a:pt x="18458" y="759"/>
                      <a:pt x="18744" y="848"/>
                      <a:pt x="19029" y="946"/>
                    </a:cubicBezTo>
                    <a:cubicBezTo>
                      <a:pt x="19038" y="955"/>
                      <a:pt x="19038" y="955"/>
                      <a:pt x="19047" y="955"/>
                    </a:cubicBezTo>
                    <a:cubicBezTo>
                      <a:pt x="19074" y="955"/>
                      <a:pt x="19100" y="937"/>
                      <a:pt x="19109" y="910"/>
                    </a:cubicBezTo>
                    <a:cubicBezTo>
                      <a:pt x="19118" y="875"/>
                      <a:pt x="19100" y="839"/>
                      <a:pt x="19074" y="830"/>
                    </a:cubicBezTo>
                    <a:cubicBezTo>
                      <a:pt x="18788" y="723"/>
                      <a:pt x="18494" y="634"/>
                      <a:pt x="18208" y="553"/>
                    </a:cubicBezTo>
                    <a:cubicBezTo>
                      <a:pt x="18200" y="549"/>
                      <a:pt x="18192" y="548"/>
                      <a:pt x="18185" y="548"/>
                    </a:cubicBezTo>
                    <a:close/>
                    <a:moveTo>
                      <a:pt x="19286" y="912"/>
                    </a:moveTo>
                    <a:cubicBezTo>
                      <a:pt x="19262" y="912"/>
                      <a:pt x="19241" y="929"/>
                      <a:pt x="19234" y="955"/>
                    </a:cubicBezTo>
                    <a:cubicBezTo>
                      <a:pt x="19216" y="991"/>
                      <a:pt x="19234" y="1026"/>
                      <a:pt x="19270" y="1035"/>
                    </a:cubicBezTo>
                    <a:cubicBezTo>
                      <a:pt x="19511" y="1124"/>
                      <a:pt x="19752" y="1222"/>
                      <a:pt x="19984" y="1330"/>
                    </a:cubicBezTo>
                    <a:cubicBezTo>
                      <a:pt x="19993" y="1330"/>
                      <a:pt x="20001" y="1338"/>
                      <a:pt x="20010" y="1338"/>
                    </a:cubicBezTo>
                    <a:cubicBezTo>
                      <a:pt x="20028" y="1338"/>
                      <a:pt x="20055" y="1321"/>
                      <a:pt x="20064" y="1294"/>
                    </a:cubicBezTo>
                    <a:cubicBezTo>
                      <a:pt x="20082" y="1267"/>
                      <a:pt x="20064" y="1222"/>
                      <a:pt x="20037" y="1214"/>
                    </a:cubicBezTo>
                    <a:cubicBezTo>
                      <a:pt x="19796" y="1106"/>
                      <a:pt x="19555" y="1008"/>
                      <a:pt x="19315" y="919"/>
                    </a:cubicBezTo>
                    <a:cubicBezTo>
                      <a:pt x="19305" y="914"/>
                      <a:pt x="19295" y="912"/>
                      <a:pt x="19286" y="912"/>
                    </a:cubicBezTo>
                    <a:close/>
                    <a:moveTo>
                      <a:pt x="8691" y="1135"/>
                    </a:moveTo>
                    <a:cubicBezTo>
                      <a:pt x="8682" y="1135"/>
                      <a:pt x="8672" y="1137"/>
                      <a:pt x="8663" y="1142"/>
                    </a:cubicBezTo>
                    <a:cubicBezTo>
                      <a:pt x="8431" y="1240"/>
                      <a:pt x="8190" y="1356"/>
                      <a:pt x="7958" y="1472"/>
                    </a:cubicBezTo>
                    <a:cubicBezTo>
                      <a:pt x="7922" y="1481"/>
                      <a:pt x="7913" y="1526"/>
                      <a:pt x="7922" y="1553"/>
                    </a:cubicBezTo>
                    <a:cubicBezTo>
                      <a:pt x="7940" y="1579"/>
                      <a:pt x="7958" y="1588"/>
                      <a:pt x="7985" y="1588"/>
                    </a:cubicBezTo>
                    <a:cubicBezTo>
                      <a:pt x="7994" y="1588"/>
                      <a:pt x="8003" y="1588"/>
                      <a:pt x="8012" y="1579"/>
                    </a:cubicBezTo>
                    <a:cubicBezTo>
                      <a:pt x="8244" y="1472"/>
                      <a:pt x="8475" y="1365"/>
                      <a:pt x="8716" y="1258"/>
                    </a:cubicBezTo>
                    <a:cubicBezTo>
                      <a:pt x="8752" y="1249"/>
                      <a:pt x="8761" y="1205"/>
                      <a:pt x="8752" y="1178"/>
                    </a:cubicBezTo>
                    <a:cubicBezTo>
                      <a:pt x="8739" y="1152"/>
                      <a:pt x="8716" y="1135"/>
                      <a:pt x="8691" y="1135"/>
                    </a:cubicBezTo>
                    <a:close/>
                    <a:moveTo>
                      <a:pt x="20818" y="1597"/>
                    </a:moveTo>
                    <a:cubicBezTo>
                      <a:pt x="20796" y="1597"/>
                      <a:pt x="20775" y="1609"/>
                      <a:pt x="20769" y="1633"/>
                    </a:cubicBezTo>
                    <a:cubicBezTo>
                      <a:pt x="20751" y="1669"/>
                      <a:pt x="20760" y="1704"/>
                      <a:pt x="20795" y="1722"/>
                    </a:cubicBezTo>
                    <a:cubicBezTo>
                      <a:pt x="20867" y="1758"/>
                      <a:pt x="20947" y="1802"/>
                      <a:pt x="21018" y="1838"/>
                    </a:cubicBezTo>
                    <a:cubicBezTo>
                      <a:pt x="21027" y="1847"/>
                      <a:pt x="21036" y="1847"/>
                      <a:pt x="21054" y="1847"/>
                    </a:cubicBezTo>
                    <a:cubicBezTo>
                      <a:pt x="21072" y="1847"/>
                      <a:pt x="21099" y="1838"/>
                      <a:pt x="21108" y="1811"/>
                    </a:cubicBezTo>
                    <a:cubicBezTo>
                      <a:pt x="21126" y="1784"/>
                      <a:pt x="21117" y="1749"/>
                      <a:pt x="21081" y="1731"/>
                    </a:cubicBezTo>
                    <a:cubicBezTo>
                      <a:pt x="21010" y="1686"/>
                      <a:pt x="20929" y="1642"/>
                      <a:pt x="20849" y="1606"/>
                    </a:cubicBezTo>
                    <a:cubicBezTo>
                      <a:pt x="20840" y="1600"/>
                      <a:pt x="20829" y="1597"/>
                      <a:pt x="20818" y="1597"/>
                    </a:cubicBezTo>
                    <a:close/>
                    <a:moveTo>
                      <a:pt x="7757" y="1579"/>
                    </a:moveTo>
                    <a:cubicBezTo>
                      <a:pt x="7746" y="1579"/>
                      <a:pt x="7735" y="1582"/>
                      <a:pt x="7726" y="1588"/>
                    </a:cubicBezTo>
                    <a:cubicBezTo>
                      <a:pt x="7458" y="1722"/>
                      <a:pt x="7191" y="1874"/>
                      <a:pt x="6932" y="2025"/>
                    </a:cubicBezTo>
                    <a:cubicBezTo>
                      <a:pt x="6896" y="2052"/>
                      <a:pt x="6888" y="2088"/>
                      <a:pt x="6905" y="2115"/>
                    </a:cubicBezTo>
                    <a:cubicBezTo>
                      <a:pt x="6914" y="2141"/>
                      <a:pt x="6941" y="2150"/>
                      <a:pt x="6959" y="2150"/>
                    </a:cubicBezTo>
                    <a:cubicBezTo>
                      <a:pt x="6977" y="2150"/>
                      <a:pt x="6986" y="2150"/>
                      <a:pt x="6995" y="2141"/>
                    </a:cubicBezTo>
                    <a:cubicBezTo>
                      <a:pt x="7253" y="1990"/>
                      <a:pt x="7512" y="1838"/>
                      <a:pt x="7780" y="1704"/>
                    </a:cubicBezTo>
                    <a:cubicBezTo>
                      <a:pt x="7815" y="1686"/>
                      <a:pt x="7824" y="1642"/>
                      <a:pt x="7806" y="1615"/>
                    </a:cubicBezTo>
                    <a:cubicBezTo>
                      <a:pt x="7800" y="1591"/>
                      <a:pt x="7779" y="1579"/>
                      <a:pt x="7757" y="1579"/>
                    </a:cubicBezTo>
                    <a:close/>
                    <a:moveTo>
                      <a:pt x="6312" y="2437"/>
                    </a:moveTo>
                    <a:cubicBezTo>
                      <a:pt x="6298" y="2437"/>
                      <a:pt x="6283" y="2442"/>
                      <a:pt x="6272" y="2454"/>
                    </a:cubicBezTo>
                    <a:cubicBezTo>
                      <a:pt x="6201" y="2498"/>
                      <a:pt x="6129" y="2552"/>
                      <a:pt x="6058" y="2596"/>
                    </a:cubicBezTo>
                    <a:cubicBezTo>
                      <a:pt x="6031" y="2614"/>
                      <a:pt x="6022" y="2659"/>
                      <a:pt x="6040" y="2685"/>
                    </a:cubicBezTo>
                    <a:cubicBezTo>
                      <a:pt x="6058" y="2703"/>
                      <a:pt x="6076" y="2712"/>
                      <a:pt x="6094" y="2712"/>
                    </a:cubicBezTo>
                    <a:cubicBezTo>
                      <a:pt x="6102" y="2712"/>
                      <a:pt x="6120" y="2712"/>
                      <a:pt x="6129" y="2703"/>
                    </a:cubicBezTo>
                    <a:cubicBezTo>
                      <a:pt x="6201" y="2650"/>
                      <a:pt x="6272" y="2605"/>
                      <a:pt x="6343" y="2552"/>
                    </a:cubicBezTo>
                    <a:cubicBezTo>
                      <a:pt x="6370" y="2534"/>
                      <a:pt x="6379" y="2498"/>
                      <a:pt x="6361" y="2462"/>
                    </a:cubicBezTo>
                    <a:cubicBezTo>
                      <a:pt x="6351" y="2447"/>
                      <a:pt x="6331" y="2437"/>
                      <a:pt x="6312" y="2437"/>
                    </a:cubicBezTo>
                    <a:close/>
                    <a:moveTo>
                      <a:pt x="21724" y="2106"/>
                    </a:moveTo>
                    <a:cubicBezTo>
                      <a:pt x="21701" y="2106"/>
                      <a:pt x="21682" y="2118"/>
                      <a:pt x="21670" y="2141"/>
                    </a:cubicBezTo>
                    <a:cubicBezTo>
                      <a:pt x="21643" y="2168"/>
                      <a:pt x="21661" y="2213"/>
                      <a:pt x="21688" y="2231"/>
                    </a:cubicBezTo>
                    <a:cubicBezTo>
                      <a:pt x="21937" y="2382"/>
                      <a:pt x="22196" y="2552"/>
                      <a:pt x="22437" y="2721"/>
                    </a:cubicBezTo>
                    <a:cubicBezTo>
                      <a:pt x="22446" y="2730"/>
                      <a:pt x="22464" y="2739"/>
                      <a:pt x="22473" y="2739"/>
                    </a:cubicBezTo>
                    <a:cubicBezTo>
                      <a:pt x="22499" y="2739"/>
                      <a:pt x="22517" y="2730"/>
                      <a:pt x="22526" y="2712"/>
                    </a:cubicBezTo>
                    <a:cubicBezTo>
                      <a:pt x="22544" y="2677"/>
                      <a:pt x="22544" y="2641"/>
                      <a:pt x="22508" y="2623"/>
                    </a:cubicBezTo>
                    <a:cubicBezTo>
                      <a:pt x="22267" y="2445"/>
                      <a:pt x="22009" y="2275"/>
                      <a:pt x="21759" y="2115"/>
                    </a:cubicBezTo>
                    <a:cubicBezTo>
                      <a:pt x="21747" y="2109"/>
                      <a:pt x="21735" y="2106"/>
                      <a:pt x="21724" y="2106"/>
                    </a:cubicBezTo>
                    <a:close/>
                    <a:moveTo>
                      <a:pt x="22683" y="2759"/>
                    </a:moveTo>
                    <a:cubicBezTo>
                      <a:pt x="22663" y="2759"/>
                      <a:pt x="22644" y="2768"/>
                      <a:pt x="22633" y="2784"/>
                    </a:cubicBezTo>
                    <a:cubicBezTo>
                      <a:pt x="22615" y="2810"/>
                      <a:pt x="22615" y="2855"/>
                      <a:pt x="22642" y="2873"/>
                    </a:cubicBezTo>
                    <a:cubicBezTo>
                      <a:pt x="22856" y="3024"/>
                      <a:pt x="23061" y="3185"/>
                      <a:pt x="23258" y="3346"/>
                    </a:cubicBezTo>
                    <a:cubicBezTo>
                      <a:pt x="23267" y="3363"/>
                      <a:pt x="23284" y="3363"/>
                      <a:pt x="23293" y="3363"/>
                    </a:cubicBezTo>
                    <a:cubicBezTo>
                      <a:pt x="23311" y="3363"/>
                      <a:pt x="23329" y="3355"/>
                      <a:pt x="23347" y="3346"/>
                    </a:cubicBezTo>
                    <a:cubicBezTo>
                      <a:pt x="23365" y="3310"/>
                      <a:pt x="23365" y="3274"/>
                      <a:pt x="23338" y="3248"/>
                    </a:cubicBezTo>
                    <a:cubicBezTo>
                      <a:pt x="23142" y="3087"/>
                      <a:pt x="22928" y="2926"/>
                      <a:pt x="22722" y="2775"/>
                    </a:cubicBezTo>
                    <a:cubicBezTo>
                      <a:pt x="22711" y="2763"/>
                      <a:pt x="22697" y="2759"/>
                      <a:pt x="22683" y="2759"/>
                    </a:cubicBezTo>
                    <a:close/>
                    <a:moveTo>
                      <a:pt x="5370" y="3129"/>
                    </a:moveTo>
                    <a:cubicBezTo>
                      <a:pt x="5356" y="3129"/>
                      <a:pt x="5341" y="3133"/>
                      <a:pt x="5326" y="3140"/>
                    </a:cubicBezTo>
                    <a:cubicBezTo>
                      <a:pt x="5130" y="3310"/>
                      <a:pt x="4925" y="3479"/>
                      <a:pt x="4738" y="3649"/>
                    </a:cubicBezTo>
                    <a:cubicBezTo>
                      <a:pt x="4711" y="3676"/>
                      <a:pt x="4711" y="3711"/>
                      <a:pt x="4729" y="3738"/>
                    </a:cubicBezTo>
                    <a:cubicBezTo>
                      <a:pt x="4746" y="3756"/>
                      <a:pt x="4764" y="3765"/>
                      <a:pt x="4782" y="3765"/>
                    </a:cubicBezTo>
                    <a:cubicBezTo>
                      <a:pt x="4791" y="3765"/>
                      <a:pt x="4809" y="3756"/>
                      <a:pt x="4818" y="3747"/>
                    </a:cubicBezTo>
                    <a:cubicBezTo>
                      <a:pt x="5014" y="3578"/>
                      <a:pt x="5210" y="3408"/>
                      <a:pt x="5407" y="3248"/>
                    </a:cubicBezTo>
                    <a:cubicBezTo>
                      <a:pt x="5442" y="3221"/>
                      <a:pt x="5442" y="3185"/>
                      <a:pt x="5424" y="3158"/>
                    </a:cubicBezTo>
                    <a:cubicBezTo>
                      <a:pt x="5409" y="3137"/>
                      <a:pt x="5390" y="3129"/>
                      <a:pt x="5370" y="3129"/>
                    </a:cubicBezTo>
                    <a:close/>
                    <a:moveTo>
                      <a:pt x="23975" y="3834"/>
                    </a:moveTo>
                    <a:cubicBezTo>
                      <a:pt x="23958" y="3834"/>
                      <a:pt x="23940" y="3841"/>
                      <a:pt x="23927" y="3854"/>
                    </a:cubicBezTo>
                    <a:cubicBezTo>
                      <a:pt x="23909" y="3881"/>
                      <a:pt x="23909" y="3917"/>
                      <a:pt x="23936" y="3943"/>
                    </a:cubicBezTo>
                    <a:cubicBezTo>
                      <a:pt x="23998" y="4006"/>
                      <a:pt x="24061" y="4059"/>
                      <a:pt x="24114" y="4122"/>
                    </a:cubicBezTo>
                    <a:cubicBezTo>
                      <a:pt x="24132" y="4131"/>
                      <a:pt x="24150" y="4140"/>
                      <a:pt x="24159" y="4140"/>
                    </a:cubicBezTo>
                    <a:cubicBezTo>
                      <a:pt x="24177" y="4140"/>
                      <a:pt x="24194" y="4131"/>
                      <a:pt x="24212" y="4122"/>
                    </a:cubicBezTo>
                    <a:cubicBezTo>
                      <a:pt x="24230" y="4095"/>
                      <a:pt x="24230" y="4050"/>
                      <a:pt x="24212" y="4033"/>
                    </a:cubicBezTo>
                    <a:cubicBezTo>
                      <a:pt x="24150" y="3970"/>
                      <a:pt x="24087" y="3908"/>
                      <a:pt x="24016" y="3854"/>
                    </a:cubicBezTo>
                    <a:cubicBezTo>
                      <a:pt x="24007" y="3841"/>
                      <a:pt x="23991" y="3834"/>
                      <a:pt x="23975" y="3834"/>
                    </a:cubicBezTo>
                    <a:close/>
                    <a:moveTo>
                      <a:pt x="4590" y="3807"/>
                    </a:moveTo>
                    <a:cubicBezTo>
                      <a:pt x="4573" y="3807"/>
                      <a:pt x="4555" y="3814"/>
                      <a:pt x="4541" y="3827"/>
                    </a:cubicBezTo>
                    <a:cubicBezTo>
                      <a:pt x="4327" y="4033"/>
                      <a:pt x="4104" y="4247"/>
                      <a:pt x="3899" y="4470"/>
                    </a:cubicBezTo>
                    <a:cubicBezTo>
                      <a:pt x="3872" y="4488"/>
                      <a:pt x="3872" y="4532"/>
                      <a:pt x="3899" y="4559"/>
                    </a:cubicBezTo>
                    <a:cubicBezTo>
                      <a:pt x="3917" y="4568"/>
                      <a:pt x="3926" y="4577"/>
                      <a:pt x="3944" y="4577"/>
                    </a:cubicBezTo>
                    <a:cubicBezTo>
                      <a:pt x="3961" y="4577"/>
                      <a:pt x="3979" y="4568"/>
                      <a:pt x="3988" y="4550"/>
                    </a:cubicBezTo>
                    <a:cubicBezTo>
                      <a:pt x="4193" y="4336"/>
                      <a:pt x="4416" y="4122"/>
                      <a:pt x="4630" y="3917"/>
                    </a:cubicBezTo>
                    <a:cubicBezTo>
                      <a:pt x="4657" y="3899"/>
                      <a:pt x="4657" y="3854"/>
                      <a:pt x="4639" y="3827"/>
                    </a:cubicBezTo>
                    <a:cubicBezTo>
                      <a:pt x="4626" y="3814"/>
                      <a:pt x="4608" y="3807"/>
                      <a:pt x="4590" y="3807"/>
                    </a:cubicBezTo>
                    <a:close/>
                    <a:moveTo>
                      <a:pt x="3431" y="5024"/>
                    </a:moveTo>
                    <a:cubicBezTo>
                      <a:pt x="3411" y="5024"/>
                      <a:pt x="3392" y="5034"/>
                      <a:pt x="3382" y="5050"/>
                    </a:cubicBezTo>
                    <a:cubicBezTo>
                      <a:pt x="3319" y="5112"/>
                      <a:pt x="3266" y="5174"/>
                      <a:pt x="3212" y="5246"/>
                    </a:cubicBezTo>
                    <a:cubicBezTo>
                      <a:pt x="3194" y="5273"/>
                      <a:pt x="3194" y="5317"/>
                      <a:pt x="3221" y="5335"/>
                    </a:cubicBezTo>
                    <a:cubicBezTo>
                      <a:pt x="3230" y="5344"/>
                      <a:pt x="3248" y="5353"/>
                      <a:pt x="3266" y="5353"/>
                    </a:cubicBezTo>
                    <a:cubicBezTo>
                      <a:pt x="3283" y="5353"/>
                      <a:pt x="3301" y="5344"/>
                      <a:pt x="3310" y="5326"/>
                    </a:cubicBezTo>
                    <a:cubicBezTo>
                      <a:pt x="3364" y="5264"/>
                      <a:pt x="3426" y="5192"/>
                      <a:pt x="3480" y="5130"/>
                    </a:cubicBezTo>
                    <a:cubicBezTo>
                      <a:pt x="3498" y="5103"/>
                      <a:pt x="3498" y="5058"/>
                      <a:pt x="3471" y="5041"/>
                    </a:cubicBezTo>
                    <a:cubicBezTo>
                      <a:pt x="3460" y="5029"/>
                      <a:pt x="3445" y="5024"/>
                      <a:pt x="3431" y="5024"/>
                    </a:cubicBezTo>
                    <a:close/>
                    <a:moveTo>
                      <a:pt x="24707" y="4566"/>
                    </a:moveTo>
                    <a:cubicBezTo>
                      <a:pt x="24689" y="4566"/>
                      <a:pt x="24672" y="4572"/>
                      <a:pt x="24658" y="4586"/>
                    </a:cubicBezTo>
                    <a:cubicBezTo>
                      <a:pt x="24631" y="4612"/>
                      <a:pt x="24631" y="4648"/>
                      <a:pt x="24658" y="4675"/>
                    </a:cubicBezTo>
                    <a:cubicBezTo>
                      <a:pt x="24863" y="4898"/>
                      <a:pt x="25060" y="5121"/>
                      <a:pt x="25247" y="5353"/>
                    </a:cubicBezTo>
                    <a:cubicBezTo>
                      <a:pt x="25265" y="5371"/>
                      <a:pt x="25283" y="5380"/>
                      <a:pt x="25301" y="5380"/>
                    </a:cubicBezTo>
                    <a:cubicBezTo>
                      <a:pt x="25309" y="5380"/>
                      <a:pt x="25327" y="5380"/>
                      <a:pt x="25336" y="5362"/>
                    </a:cubicBezTo>
                    <a:cubicBezTo>
                      <a:pt x="25363" y="5344"/>
                      <a:pt x="25372" y="5299"/>
                      <a:pt x="25345" y="5273"/>
                    </a:cubicBezTo>
                    <a:cubicBezTo>
                      <a:pt x="25158" y="5041"/>
                      <a:pt x="24953" y="4809"/>
                      <a:pt x="24756" y="4586"/>
                    </a:cubicBezTo>
                    <a:cubicBezTo>
                      <a:pt x="24743" y="4572"/>
                      <a:pt x="24725" y="4566"/>
                      <a:pt x="24707" y="4566"/>
                    </a:cubicBezTo>
                    <a:close/>
                    <a:moveTo>
                      <a:pt x="25460" y="5453"/>
                    </a:moveTo>
                    <a:cubicBezTo>
                      <a:pt x="25446" y="5453"/>
                      <a:pt x="25431" y="5458"/>
                      <a:pt x="25417" y="5469"/>
                    </a:cubicBezTo>
                    <a:cubicBezTo>
                      <a:pt x="25390" y="5487"/>
                      <a:pt x="25390" y="5531"/>
                      <a:pt x="25408" y="5558"/>
                    </a:cubicBezTo>
                    <a:cubicBezTo>
                      <a:pt x="25568" y="5763"/>
                      <a:pt x="25720" y="5968"/>
                      <a:pt x="25872" y="6183"/>
                    </a:cubicBezTo>
                    <a:cubicBezTo>
                      <a:pt x="25880" y="6200"/>
                      <a:pt x="25898" y="6209"/>
                      <a:pt x="25925" y="6209"/>
                    </a:cubicBezTo>
                    <a:cubicBezTo>
                      <a:pt x="25934" y="6209"/>
                      <a:pt x="25943" y="6200"/>
                      <a:pt x="25961" y="6191"/>
                    </a:cubicBezTo>
                    <a:cubicBezTo>
                      <a:pt x="25987" y="6174"/>
                      <a:pt x="25996" y="6138"/>
                      <a:pt x="25979" y="6102"/>
                    </a:cubicBezTo>
                    <a:cubicBezTo>
                      <a:pt x="25827" y="5897"/>
                      <a:pt x="25666" y="5683"/>
                      <a:pt x="25506" y="5478"/>
                    </a:cubicBezTo>
                    <a:cubicBezTo>
                      <a:pt x="25495" y="5462"/>
                      <a:pt x="25479" y="5453"/>
                      <a:pt x="25460" y="5453"/>
                    </a:cubicBezTo>
                    <a:close/>
                    <a:moveTo>
                      <a:pt x="2717" y="5941"/>
                    </a:moveTo>
                    <a:cubicBezTo>
                      <a:pt x="2697" y="5941"/>
                      <a:pt x="2676" y="5951"/>
                      <a:pt x="2659" y="5968"/>
                    </a:cubicBezTo>
                    <a:cubicBezTo>
                      <a:pt x="2507" y="6174"/>
                      <a:pt x="2365" y="6397"/>
                      <a:pt x="2222" y="6611"/>
                    </a:cubicBezTo>
                    <a:cubicBezTo>
                      <a:pt x="2204" y="6646"/>
                      <a:pt x="2213" y="6682"/>
                      <a:pt x="2240" y="6700"/>
                    </a:cubicBezTo>
                    <a:cubicBezTo>
                      <a:pt x="2257" y="6709"/>
                      <a:pt x="2266" y="6709"/>
                      <a:pt x="2275" y="6709"/>
                    </a:cubicBezTo>
                    <a:cubicBezTo>
                      <a:pt x="2302" y="6709"/>
                      <a:pt x="2320" y="6700"/>
                      <a:pt x="2329" y="6682"/>
                    </a:cubicBezTo>
                    <a:cubicBezTo>
                      <a:pt x="2472" y="6468"/>
                      <a:pt x="2614" y="6254"/>
                      <a:pt x="2766" y="6040"/>
                    </a:cubicBezTo>
                    <a:cubicBezTo>
                      <a:pt x="2784" y="6013"/>
                      <a:pt x="2775" y="5977"/>
                      <a:pt x="2748" y="5951"/>
                    </a:cubicBezTo>
                    <a:cubicBezTo>
                      <a:pt x="2739" y="5944"/>
                      <a:pt x="2728" y="5941"/>
                      <a:pt x="2717" y="5941"/>
                    </a:cubicBezTo>
                    <a:close/>
                    <a:moveTo>
                      <a:pt x="26415" y="6834"/>
                    </a:moveTo>
                    <a:cubicBezTo>
                      <a:pt x="26404" y="6834"/>
                      <a:pt x="26392" y="6837"/>
                      <a:pt x="26380" y="6843"/>
                    </a:cubicBezTo>
                    <a:cubicBezTo>
                      <a:pt x="26353" y="6861"/>
                      <a:pt x="26344" y="6905"/>
                      <a:pt x="26362" y="6932"/>
                    </a:cubicBezTo>
                    <a:cubicBezTo>
                      <a:pt x="26407" y="7003"/>
                      <a:pt x="26451" y="7084"/>
                      <a:pt x="26496" y="7155"/>
                    </a:cubicBezTo>
                    <a:cubicBezTo>
                      <a:pt x="26505" y="7173"/>
                      <a:pt x="26523" y="7191"/>
                      <a:pt x="26550" y="7191"/>
                    </a:cubicBezTo>
                    <a:cubicBezTo>
                      <a:pt x="26558" y="7191"/>
                      <a:pt x="26567" y="7182"/>
                      <a:pt x="26585" y="7182"/>
                    </a:cubicBezTo>
                    <a:cubicBezTo>
                      <a:pt x="26612" y="7164"/>
                      <a:pt x="26621" y="7119"/>
                      <a:pt x="26603" y="7092"/>
                    </a:cubicBezTo>
                    <a:cubicBezTo>
                      <a:pt x="26558" y="7012"/>
                      <a:pt x="26514" y="6941"/>
                      <a:pt x="26469" y="6869"/>
                    </a:cubicBezTo>
                    <a:cubicBezTo>
                      <a:pt x="26457" y="6846"/>
                      <a:pt x="26437" y="6834"/>
                      <a:pt x="26415" y="6834"/>
                    </a:cubicBezTo>
                    <a:close/>
                    <a:moveTo>
                      <a:pt x="2142" y="6798"/>
                    </a:moveTo>
                    <a:cubicBezTo>
                      <a:pt x="2120" y="6798"/>
                      <a:pt x="2100" y="6810"/>
                      <a:pt x="2088" y="6834"/>
                    </a:cubicBezTo>
                    <a:cubicBezTo>
                      <a:pt x="1927" y="7092"/>
                      <a:pt x="1776" y="7360"/>
                      <a:pt x="1642" y="7619"/>
                    </a:cubicBezTo>
                    <a:cubicBezTo>
                      <a:pt x="1624" y="7654"/>
                      <a:pt x="1633" y="7690"/>
                      <a:pt x="1669" y="7708"/>
                    </a:cubicBezTo>
                    <a:cubicBezTo>
                      <a:pt x="1678" y="7717"/>
                      <a:pt x="1687" y="7717"/>
                      <a:pt x="1695" y="7717"/>
                    </a:cubicBezTo>
                    <a:cubicBezTo>
                      <a:pt x="1713" y="7717"/>
                      <a:pt x="1740" y="7708"/>
                      <a:pt x="1749" y="7681"/>
                    </a:cubicBezTo>
                    <a:cubicBezTo>
                      <a:pt x="1892" y="7423"/>
                      <a:pt x="2043" y="7155"/>
                      <a:pt x="2195" y="6896"/>
                    </a:cubicBezTo>
                    <a:cubicBezTo>
                      <a:pt x="2213" y="6869"/>
                      <a:pt x="2204" y="6834"/>
                      <a:pt x="2177" y="6807"/>
                    </a:cubicBezTo>
                    <a:cubicBezTo>
                      <a:pt x="2165" y="6801"/>
                      <a:pt x="2153" y="6798"/>
                      <a:pt x="2142" y="6798"/>
                    </a:cubicBezTo>
                    <a:close/>
                    <a:moveTo>
                      <a:pt x="1355" y="8281"/>
                    </a:moveTo>
                    <a:cubicBezTo>
                      <a:pt x="1330" y="8281"/>
                      <a:pt x="1307" y="8297"/>
                      <a:pt x="1294" y="8324"/>
                    </a:cubicBezTo>
                    <a:cubicBezTo>
                      <a:pt x="1258" y="8395"/>
                      <a:pt x="1223" y="8475"/>
                      <a:pt x="1187" y="8556"/>
                    </a:cubicBezTo>
                    <a:cubicBezTo>
                      <a:pt x="1169" y="8591"/>
                      <a:pt x="1187" y="8627"/>
                      <a:pt x="1223" y="8645"/>
                    </a:cubicBezTo>
                    <a:lnTo>
                      <a:pt x="1249" y="8645"/>
                    </a:lnTo>
                    <a:cubicBezTo>
                      <a:pt x="1267" y="8645"/>
                      <a:pt x="1294" y="8636"/>
                      <a:pt x="1303" y="8609"/>
                    </a:cubicBezTo>
                    <a:cubicBezTo>
                      <a:pt x="1339" y="8529"/>
                      <a:pt x="1374" y="8448"/>
                      <a:pt x="1410" y="8377"/>
                    </a:cubicBezTo>
                    <a:cubicBezTo>
                      <a:pt x="1428" y="8341"/>
                      <a:pt x="1410" y="8306"/>
                      <a:pt x="1383" y="8288"/>
                    </a:cubicBezTo>
                    <a:cubicBezTo>
                      <a:pt x="1374" y="8283"/>
                      <a:pt x="1364" y="8281"/>
                      <a:pt x="1355" y="8281"/>
                    </a:cubicBezTo>
                    <a:close/>
                    <a:moveTo>
                      <a:pt x="26914" y="7740"/>
                    </a:moveTo>
                    <a:cubicBezTo>
                      <a:pt x="26905" y="7740"/>
                      <a:pt x="26897" y="7742"/>
                      <a:pt x="26889" y="7744"/>
                    </a:cubicBezTo>
                    <a:cubicBezTo>
                      <a:pt x="26862" y="7762"/>
                      <a:pt x="26853" y="7806"/>
                      <a:pt x="26862" y="7833"/>
                    </a:cubicBezTo>
                    <a:cubicBezTo>
                      <a:pt x="27004" y="8101"/>
                      <a:pt x="27129" y="8377"/>
                      <a:pt x="27245" y="8654"/>
                    </a:cubicBezTo>
                    <a:cubicBezTo>
                      <a:pt x="27263" y="8671"/>
                      <a:pt x="27281" y="8689"/>
                      <a:pt x="27308" y="8689"/>
                    </a:cubicBezTo>
                    <a:cubicBezTo>
                      <a:pt x="27317" y="8689"/>
                      <a:pt x="27326" y="8689"/>
                      <a:pt x="27335" y="8680"/>
                    </a:cubicBezTo>
                    <a:cubicBezTo>
                      <a:pt x="27370" y="8671"/>
                      <a:pt x="27379" y="8636"/>
                      <a:pt x="27370" y="8600"/>
                    </a:cubicBezTo>
                    <a:cubicBezTo>
                      <a:pt x="27245" y="8324"/>
                      <a:pt x="27120" y="8047"/>
                      <a:pt x="26978" y="7779"/>
                    </a:cubicBezTo>
                    <a:cubicBezTo>
                      <a:pt x="26964" y="7752"/>
                      <a:pt x="26940" y="7740"/>
                      <a:pt x="26914" y="7740"/>
                    </a:cubicBezTo>
                    <a:close/>
                    <a:moveTo>
                      <a:pt x="27412" y="8798"/>
                    </a:moveTo>
                    <a:cubicBezTo>
                      <a:pt x="27404" y="8798"/>
                      <a:pt x="27395" y="8801"/>
                      <a:pt x="27388" y="8805"/>
                    </a:cubicBezTo>
                    <a:cubicBezTo>
                      <a:pt x="27352" y="8814"/>
                      <a:pt x="27335" y="8859"/>
                      <a:pt x="27352" y="8886"/>
                    </a:cubicBezTo>
                    <a:cubicBezTo>
                      <a:pt x="27451" y="9126"/>
                      <a:pt x="27540" y="9367"/>
                      <a:pt x="27629" y="9608"/>
                    </a:cubicBezTo>
                    <a:cubicBezTo>
                      <a:pt x="27638" y="9635"/>
                      <a:pt x="27656" y="9653"/>
                      <a:pt x="27682" y="9653"/>
                    </a:cubicBezTo>
                    <a:lnTo>
                      <a:pt x="27709" y="9653"/>
                    </a:lnTo>
                    <a:cubicBezTo>
                      <a:pt x="27745" y="9635"/>
                      <a:pt x="27763" y="9599"/>
                      <a:pt x="27745" y="9573"/>
                    </a:cubicBezTo>
                    <a:cubicBezTo>
                      <a:pt x="27665" y="9323"/>
                      <a:pt x="27567" y="9082"/>
                      <a:pt x="27468" y="8841"/>
                    </a:cubicBezTo>
                    <a:cubicBezTo>
                      <a:pt x="27462" y="8815"/>
                      <a:pt x="27436" y="8798"/>
                      <a:pt x="27412" y="8798"/>
                    </a:cubicBezTo>
                    <a:close/>
                    <a:moveTo>
                      <a:pt x="919" y="9356"/>
                    </a:moveTo>
                    <a:cubicBezTo>
                      <a:pt x="890" y="9356"/>
                      <a:pt x="863" y="9373"/>
                      <a:pt x="848" y="9403"/>
                    </a:cubicBezTo>
                    <a:cubicBezTo>
                      <a:pt x="759" y="9644"/>
                      <a:pt x="678" y="9894"/>
                      <a:pt x="607" y="10143"/>
                    </a:cubicBezTo>
                    <a:cubicBezTo>
                      <a:pt x="598" y="10170"/>
                      <a:pt x="616" y="10206"/>
                      <a:pt x="652" y="10224"/>
                    </a:cubicBezTo>
                    <a:lnTo>
                      <a:pt x="670" y="10224"/>
                    </a:lnTo>
                    <a:cubicBezTo>
                      <a:pt x="696" y="10224"/>
                      <a:pt x="723" y="10206"/>
                      <a:pt x="732" y="10179"/>
                    </a:cubicBezTo>
                    <a:cubicBezTo>
                      <a:pt x="803" y="9929"/>
                      <a:pt x="884" y="9688"/>
                      <a:pt x="973" y="9448"/>
                    </a:cubicBezTo>
                    <a:cubicBezTo>
                      <a:pt x="982" y="9412"/>
                      <a:pt x="964" y="9376"/>
                      <a:pt x="937" y="9358"/>
                    </a:cubicBezTo>
                    <a:cubicBezTo>
                      <a:pt x="931" y="9357"/>
                      <a:pt x="925" y="9356"/>
                      <a:pt x="919" y="9356"/>
                    </a:cubicBezTo>
                    <a:close/>
                    <a:moveTo>
                      <a:pt x="27959" y="10391"/>
                    </a:moveTo>
                    <a:cubicBezTo>
                      <a:pt x="27953" y="10391"/>
                      <a:pt x="27947" y="10392"/>
                      <a:pt x="27941" y="10393"/>
                    </a:cubicBezTo>
                    <a:cubicBezTo>
                      <a:pt x="27906" y="10402"/>
                      <a:pt x="27888" y="10438"/>
                      <a:pt x="27897" y="10474"/>
                    </a:cubicBezTo>
                    <a:cubicBezTo>
                      <a:pt x="27914" y="10554"/>
                      <a:pt x="27941" y="10634"/>
                      <a:pt x="27959" y="10723"/>
                    </a:cubicBezTo>
                    <a:cubicBezTo>
                      <a:pt x="27968" y="10750"/>
                      <a:pt x="27995" y="10768"/>
                      <a:pt x="28021" y="10768"/>
                    </a:cubicBezTo>
                    <a:lnTo>
                      <a:pt x="28039" y="10768"/>
                    </a:lnTo>
                    <a:cubicBezTo>
                      <a:pt x="28075" y="10759"/>
                      <a:pt x="28093" y="10723"/>
                      <a:pt x="28084" y="10688"/>
                    </a:cubicBezTo>
                    <a:cubicBezTo>
                      <a:pt x="28066" y="10607"/>
                      <a:pt x="28039" y="10518"/>
                      <a:pt x="28021" y="10438"/>
                    </a:cubicBezTo>
                    <a:cubicBezTo>
                      <a:pt x="28014" y="10408"/>
                      <a:pt x="27988" y="10391"/>
                      <a:pt x="27959" y="10391"/>
                    </a:cubicBezTo>
                    <a:close/>
                    <a:moveTo>
                      <a:pt x="602" y="10338"/>
                    </a:moveTo>
                    <a:cubicBezTo>
                      <a:pt x="571" y="10338"/>
                      <a:pt x="543" y="10361"/>
                      <a:pt x="536" y="10384"/>
                    </a:cubicBezTo>
                    <a:cubicBezTo>
                      <a:pt x="447" y="10679"/>
                      <a:pt x="375" y="10973"/>
                      <a:pt x="313" y="11267"/>
                    </a:cubicBezTo>
                    <a:cubicBezTo>
                      <a:pt x="304" y="11303"/>
                      <a:pt x="331" y="11339"/>
                      <a:pt x="366" y="11348"/>
                    </a:cubicBezTo>
                    <a:lnTo>
                      <a:pt x="375" y="11348"/>
                    </a:lnTo>
                    <a:cubicBezTo>
                      <a:pt x="402" y="11348"/>
                      <a:pt x="429" y="11330"/>
                      <a:pt x="438" y="11294"/>
                    </a:cubicBezTo>
                    <a:cubicBezTo>
                      <a:pt x="500" y="11009"/>
                      <a:pt x="571" y="10714"/>
                      <a:pt x="652" y="10420"/>
                    </a:cubicBezTo>
                    <a:cubicBezTo>
                      <a:pt x="670" y="10393"/>
                      <a:pt x="643" y="10358"/>
                      <a:pt x="616" y="10340"/>
                    </a:cubicBezTo>
                    <a:cubicBezTo>
                      <a:pt x="611" y="10339"/>
                      <a:pt x="606" y="10338"/>
                      <a:pt x="602" y="10338"/>
                    </a:cubicBezTo>
                    <a:close/>
                    <a:moveTo>
                      <a:pt x="241" y="11981"/>
                    </a:moveTo>
                    <a:cubicBezTo>
                      <a:pt x="215" y="11981"/>
                      <a:pt x="179" y="11999"/>
                      <a:pt x="170" y="12035"/>
                    </a:cubicBezTo>
                    <a:cubicBezTo>
                      <a:pt x="161" y="12124"/>
                      <a:pt x="143" y="12204"/>
                      <a:pt x="134" y="12293"/>
                    </a:cubicBezTo>
                    <a:cubicBezTo>
                      <a:pt x="125" y="12329"/>
                      <a:pt x="152" y="12365"/>
                      <a:pt x="188" y="12365"/>
                    </a:cubicBezTo>
                    <a:lnTo>
                      <a:pt x="197" y="12365"/>
                    </a:lnTo>
                    <a:cubicBezTo>
                      <a:pt x="232" y="12365"/>
                      <a:pt x="259" y="12347"/>
                      <a:pt x="259" y="12311"/>
                    </a:cubicBezTo>
                    <a:cubicBezTo>
                      <a:pt x="277" y="12231"/>
                      <a:pt x="286" y="12142"/>
                      <a:pt x="295" y="12061"/>
                    </a:cubicBezTo>
                    <a:cubicBezTo>
                      <a:pt x="304" y="12026"/>
                      <a:pt x="277" y="11990"/>
                      <a:pt x="241" y="11981"/>
                    </a:cubicBezTo>
                    <a:close/>
                    <a:moveTo>
                      <a:pt x="28182" y="11392"/>
                    </a:moveTo>
                    <a:cubicBezTo>
                      <a:pt x="28146" y="11401"/>
                      <a:pt x="28129" y="11437"/>
                      <a:pt x="28137" y="11473"/>
                    </a:cubicBezTo>
                    <a:cubicBezTo>
                      <a:pt x="28191" y="11767"/>
                      <a:pt x="28245" y="12061"/>
                      <a:pt x="28280" y="12365"/>
                    </a:cubicBezTo>
                    <a:cubicBezTo>
                      <a:pt x="28289" y="12392"/>
                      <a:pt x="28316" y="12418"/>
                      <a:pt x="28343" y="12418"/>
                    </a:cubicBezTo>
                    <a:lnTo>
                      <a:pt x="28352" y="12418"/>
                    </a:lnTo>
                    <a:cubicBezTo>
                      <a:pt x="28387" y="12409"/>
                      <a:pt x="28414" y="12383"/>
                      <a:pt x="28414" y="12347"/>
                    </a:cubicBezTo>
                    <a:cubicBezTo>
                      <a:pt x="28369" y="12044"/>
                      <a:pt x="28316" y="11740"/>
                      <a:pt x="28262" y="11446"/>
                    </a:cubicBezTo>
                    <a:cubicBezTo>
                      <a:pt x="28253" y="11410"/>
                      <a:pt x="28218" y="11392"/>
                      <a:pt x="28182" y="11392"/>
                    </a:cubicBezTo>
                    <a:close/>
                    <a:moveTo>
                      <a:pt x="28369" y="12543"/>
                    </a:moveTo>
                    <a:cubicBezTo>
                      <a:pt x="28334" y="12552"/>
                      <a:pt x="28307" y="12579"/>
                      <a:pt x="28316" y="12615"/>
                    </a:cubicBezTo>
                    <a:cubicBezTo>
                      <a:pt x="28343" y="12873"/>
                      <a:pt x="28369" y="13132"/>
                      <a:pt x="28387" y="13382"/>
                    </a:cubicBezTo>
                    <a:cubicBezTo>
                      <a:pt x="28387" y="13417"/>
                      <a:pt x="28414" y="13444"/>
                      <a:pt x="28450" y="13444"/>
                    </a:cubicBezTo>
                    <a:cubicBezTo>
                      <a:pt x="28485" y="13444"/>
                      <a:pt x="28512" y="13417"/>
                      <a:pt x="28512" y="13382"/>
                    </a:cubicBezTo>
                    <a:cubicBezTo>
                      <a:pt x="28494" y="13123"/>
                      <a:pt x="28476" y="12855"/>
                      <a:pt x="28441" y="12606"/>
                    </a:cubicBezTo>
                    <a:cubicBezTo>
                      <a:pt x="28441" y="12570"/>
                      <a:pt x="28405" y="12543"/>
                      <a:pt x="28369" y="12543"/>
                    </a:cubicBezTo>
                    <a:close/>
                    <a:moveTo>
                      <a:pt x="94" y="13139"/>
                    </a:moveTo>
                    <a:cubicBezTo>
                      <a:pt x="63" y="13139"/>
                      <a:pt x="36" y="13163"/>
                      <a:pt x="36" y="13194"/>
                    </a:cubicBezTo>
                    <a:cubicBezTo>
                      <a:pt x="18" y="13453"/>
                      <a:pt x="9" y="13721"/>
                      <a:pt x="0" y="13979"/>
                    </a:cubicBezTo>
                    <a:cubicBezTo>
                      <a:pt x="0" y="14015"/>
                      <a:pt x="27" y="14042"/>
                      <a:pt x="63" y="14042"/>
                    </a:cubicBezTo>
                    <a:cubicBezTo>
                      <a:pt x="99" y="14042"/>
                      <a:pt x="125" y="14015"/>
                      <a:pt x="125" y="13979"/>
                    </a:cubicBezTo>
                    <a:cubicBezTo>
                      <a:pt x="134" y="13721"/>
                      <a:pt x="143" y="13462"/>
                      <a:pt x="170" y="13212"/>
                    </a:cubicBezTo>
                    <a:cubicBezTo>
                      <a:pt x="170" y="13177"/>
                      <a:pt x="143" y="13141"/>
                      <a:pt x="108" y="13141"/>
                    </a:cubicBezTo>
                    <a:cubicBezTo>
                      <a:pt x="103" y="13140"/>
                      <a:pt x="98" y="13139"/>
                      <a:pt x="94" y="13139"/>
                    </a:cubicBezTo>
                    <a:close/>
                    <a:moveTo>
                      <a:pt x="28476" y="14220"/>
                    </a:moveTo>
                    <a:cubicBezTo>
                      <a:pt x="28441" y="14220"/>
                      <a:pt x="28414" y="14247"/>
                      <a:pt x="28414" y="14283"/>
                    </a:cubicBezTo>
                    <a:cubicBezTo>
                      <a:pt x="28414" y="14372"/>
                      <a:pt x="28405" y="14461"/>
                      <a:pt x="28405" y="14541"/>
                    </a:cubicBezTo>
                    <a:cubicBezTo>
                      <a:pt x="28405" y="14577"/>
                      <a:pt x="28432" y="14613"/>
                      <a:pt x="28468" y="14613"/>
                    </a:cubicBezTo>
                    <a:lnTo>
                      <a:pt x="28476" y="14613"/>
                    </a:lnTo>
                    <a:cubicBezTo>
                      <a:pt x="28503" y="14613"/>
                      <a:pt x="28539" y="14577"/>
                      <a:pt x="28539" y="14550"/>
                    </a:cubicBezTo>
                    <a:cubicBezTo>
                      <a:pt x="28539" y="14461"/>
                      <a:pt x="28539" y="14372"/>
                      <a:pt x="28539" y="14283"/>
                    </a:cubicBezTo>
                    <a:cubicBezTo>
                      <a:pt x="28539" y="14247"/>
                      <a:pt x="28512" y="14220"/>
                      <a:pt x="28476" y="14220"/>
                    </a:cubicBezTo>
                    <a:close/>
                    <a:moveTo>
                      <a:pt x="63" y="14176"/>
                    </a:moveTo>
                    <a:cubicBezTo>
                      <a:pt x="27" y="14176"/>
                      <a:pt x="0" y="14202"/>
                      <a:pt x="0" y="14238"/>
                    </a:cubicBezTo>
                    <a:lnTo>
                      <a:pt x="0" y="14274"/>
                    </a:lnTo>
                    <a:cubicBezTo>
                      <a:pt x="0" y="14568"/>
                      <a:pt x="9" y="14880"/>
                      <a:pt x="27" y="15175"/>
                    </a:cubicBezTo>
                    <a:cubicBezTo>
                      <a:pt x="27" y="15211"/>
                      <a:pt x="54" y="15237"/>
                      <a:pt x="90" y="15237"/>
                    </a:cubicBezTo>
                    <a:lnTo>
                      <a:pt x="99" y="15237"/>
                    </a:lnTo>
                    <a:cubicBezTo>
                      <a:pt x="134" y="15237"/>
                      <a:pt x="161" y="15202"/>
                      <a:pt x="152" y="15175"/>
                    </a:cubicBezTo>
                    <a:cubicBezTo>
                      <a:pt x="134" y="14872"/>
                      <a:pt x="125" y="14568"/>
                      <a:pt x="125" y="14274"/>
                    </a:cubicBezTo>
                    <a:lnTo>
                      <a:pt x="125" y="14238"/>
                    </a:lnTo>
                    <a:cubicBezTo>
                      <a:pt x="125" y="14202"/>
                      <a:pt x="99" y="14176"/>
                      <a:pt x="63" y="14176"/>
                    </a:cubicBezTo>
                    <a:close/>
                    <a:moveTo>
                      <a:pt x="152" y="15880"/>
                    </a:moveTo>
                    <a:cubicBezTo>
                      <a:pt x="116" y="15889"/>
                      <a:pt x="90" y="15915"/>
                      <a:pt x="99" y="15951"/>
                    </a:cubicBezTo>
                    <a:cubicBezTo>
                      <a:pt x="108" y="16040"/>
                      <a:pt x="116" y="16129"/>
                      <a:pt x="125" y="16210"/>
                    </a:cubicBezTo>
                    <a:cubicBezTo>
                      <a:pt x="134" y="16245"/>
                      <a:pt x="161" y="16272"/>
                      <a:pt x="197" y="16272"/>
                    </a:cubicBezTo>
                    <a:cubicBezTo>
                      <a:pt x="197" y="16272"/>
                      <a:pt x="197" y="16272"/>
                      <a:pt x="206" y="16263"/>
                    </a:cubicBezTo>
                    <a:cubicBezTo>
                      <a:pt x="232" y="16263"/>
                      <a:pt x="259" y="16228"/>
                      <a:pt x="259" y="16192"/>
                    </a:cubicBezTo>
                    <a:cubicBezTo>
                      <a:pt x="241" y="16112"/>
                      <a:pt x="232" y="16022"/>
                      <a:pt x="224" y="15942"/>
                    </a:cubicBezTo>
                    <a:cubicBezTo>
                      <a:pt x="224" y="15906"/>
                      <a:pt x="188" y="15880"/>
                      <a:pt x="152" y="15880"/>
                    </a:cubicBezTo>
                    <a:close/>
                    <a:moveTo>
                      <a:pt x="28441" y="15255"/>
                    </a:moveTo>
                    <a:cubicBezTo>
                      <a:pt x="28405" y="15255"/>
                      <a:pt x="28378" y="15282"/>
                      <a:pt x="28369" y="15318"/>
                    </a:cubicBezTo>
                    <a:cubicBezTo>
                      <a:pt x="28352" y="15612"/>
                      <a:pt x="28316" y="15915"/>
                      <a:pt x="28280" y="16210"/>
                    </a:cubicBezTo>
                    <a:cubicBezTo>
                      <a:pt x="28271" y="16245"/>
                      <a:pt x="28298" y="16281"/>
                      <a:pt x="28334" y="16281"/>
                    </a:cubicBezTo>
                    <a:lnTo>
                      <a:pt x="28343" y="16281"/>
                    </a:lnTo>
                    <a:cubicBezTo>
                      <a:pt x="28369" y="16281"/>
                      <a:pt x="28405" y="16263"/>
                      <a:pt x="28405" y="16228"/>
                    </a:cubicBezTo>
                    <a:cubicBezTo>
                      <a:pt x="28450" y="15933"/>
                      <a:pt x="28476" y="15630"/>
                      <a:pt x="28503" y="15327"/>
                    </a:cubicBezTo>
                    <a:cubicBezTo>
                      <a:pt x="28503" y="15291"/>
                      <a:pt x="28476" y="15255"/>
                      <a:pt x="28441" y="15255"/>
                    </a:cubicBezTo>
                    <a:close/>
                    <a:moveTo>
                      <a:pt x="28302" y="16413"/>
                    </a:moveTo>
                    <a:cubicBezTo>
                      <a:pt x="28271" y="16413"/>
                      <a:pt x="28245" y="16437"/>
                      <a:pt x="28245" y="16468"/>
                    </a:cubicBezTo>
                    <a:cubicBezTo>
                      <a:pt x="28200" y="16718"/>
                      <a:pt x="28155" y="16977"/>
                      <a:pt x="28102" y="17227"/>
                    </a:cubicBezTo>
                    <a:cubicBezTo>
                      <a:pt x="28093" y="17262"/>
                      <a:pt x="28120" y="17298"/>
                      <a:pt x="28146" y="17298"/>
                    </a:cubicBezTo>
                    <a:cubicBezTo>
                      <a:pt x="28155" y="17307"/>
                      <a:pt x="28155" y="17307"/>
                      <a:pt x="28164" y="17307"/>
                    </a:cubicBezTo>
                    <a:cubicBezTo>
                      <a:pt x="28191" y="17307"/>
                      <a:pt x="28218" y="17280"/>
                      <a:pt x="28227" y="17253"/>
                    </a:cubicBezTo>
                    <a:cubicBezTo>
                      <a:pt x="28280" y="17004"/>
                      <a:pt x="28325" y="16745"/>
                      <a:pt x="28369" y="16486"/>
                    </a:cubicBezTo>
                    <a:cubicBezTo>
                      <a:pt x="28369" y="16451"/>
                      <a:pt x="28352" y="16415"/>
                      <a:pt x="28316" y="16415"/>
                    </a:cubicBezTo>
                    <a:cubicBezTo>
                      <a:pt x="28311" y="16414"/>
                      <a:pt x="28306" y="16413"/>
                      <a:pt x="28302" y="16413"/>
                    </a:cubicBezTo>
                    <a:close/>
                    <a:moveTo>
                      <a:pt x="331" y="17030"/>
                    </a:moveTo>
                    <a:cubicBezTo>
                      <a:pt x="295" y="17039"/>
                      <a:pt x="277" y="17075"/>
                      <a:pt x="277" y="17111"/>
                    </a:cubicBezTo>
                    <a:cubicBezTo>
                      <a:pt x="331" y="17361"/>
                      <a:pt x="393" y="17619"/>
                      <a:pt x="455" y="17869"/>
                    </a:cubicBezTo>
                    <a:cubicBezTo>
                      <a:pt x="464" y="17896"/>
                      <a:pt x="491" y="17914"/>
                      <a:pt x="518" y="17914"/>
                    </a:cubicBezTo>
                    <a:lnTo>
                      <a:pt x="536" y="17914"/>
                    </a:lnTo>
                    <a:cubicBezTo>
                      <a:pt x="571" y="17905"/>
                      <a:pt x="589" y="17869"/>
                      <a:pt x="580" y="17833"/>
                    </a:cubicBezTo>
                    <a:cubicBezTo>
                      <a:pt x="518" y="17592"/>
                      <a:pt x="455" y="17334"/>
                      <a:pt x="411" y="17084"/>
                    </a:cubicBezTo>
                    <a:cubicBezTo>
                      <a:pt x="402" y="17048"/>
                      <a:pt x="366" y="17030"/>
                      <a:pt x="331" y="17030"/>
                    </a:cubicBezTo>
                    <a:close/>
                    <a:moveTo>
                      <a:pt x="27950" y="18054"/>
                    </a:moveTo>
                    <a:cubicBezTo>
                      <a:pt x="27921" y="18054"/>
                      <a:pt x="27895" y="18071"/>
                      <a:pt x="27888" y="18101"/>
                    </a:cubicBezTo>
                    <a:cubicBezTo>
                      <a:pt x="27861" y="18181"/>
                      <a:pt x="27834" y="18262"/>
                      <a:pt x="27816" y="18351"/>
                    </a:cubicBezTo>
                    <a:cubicBezTo>
                      <a:pt x="27807" y="18386"/>
                      <a:pt x="27825" y="18422"/>
                      <a:pt x="27861" y="18431"/>
                    </a:cubicBezTo>
                    <a:lnTo>
                      <a:pt x="27879" y="18431"/>
                    </a:lnTo>
                    <a:cubicBezTo>
                      <a:pt x="27906" y="18431"/>
                      <a:pt x="27932" y="18413"/>
                      <a:pt x="27941" y="18386"/>
                    </a:cubicBezTo>
                    <a:cubicBezTo>
                      <a:pt x="27959" y="18306"/>
                      <a:pt x="27986" y="18217"/>
                      <a:pt x="28013" y="18137"/>
                    </a:cubicBezTo>
                    <a:cubicBezTo>
                      <a:pt x="28021" y="18101"/>
                      <a:pt x="27995" y="18065"/>
                      <a:pt x="27968" y="18056"/>
                    </a:cubicBezTo>
                    <a:cubicBezTo>
                      <a:pt x="27962" y="18055"/>
                      <a:pt x="27956" y="18054"/>
                      <a:pt x="27950" y="18054"/>
                    </a:cubicBezTo>
                    <a:close/>
                    <a:moveTo>
                      <a:pt x="586" y="18036"/>
                    </a:moveTo>
                    <a:cubicBezTo>
                      <a:pt x="581" y="18036"/>
                      <a:pt x="576" y="18037"/>
                      <a:pt x="571" y="18039"/>
                    </a:cubicBezTo>
                    <a:cubicBezTo>
                      <a:pt x="536" y="18047"/>
                      <a:pt x="518" y="18083"/>
                      <a:pt x="527" y="18119"/>
                    </a:cubicBezTo>
                    <a:cubicBezTo>
                      <a:pt x="607" y="18413"/>
                      <a:pt x="696" y="18699"/>
                      <a:pt x="794" y="18984"/>
                    </a:cubicBezTo>
                    <a:cubicBezTo>
                      <a:pt x="803" y="19011"/>
                      <a:pt x="830" y="19029"/>
                      <a:pt x="857" y="19029"/>
                    </a:cubicBezTo>
                    <a:lnTo>
                      <a:pt x="875" y="19029"/>
                    </a:lnTo>
                    <a:cubicBezTo>
                      <a:pt x="910" y="19011"/>
                      <a:pt x="928" y="18975"/>
                      <a:pt x="919" y="18948"/>
                    </a:cubicBezTo>
                    <a:cubicBezTo>
                      <a:pt x="821" y="18663"/>
                      <a:pt x="732" y="18378"/>
                      <a:pt x="643" y="18083"/>
                    </a:cubicBezTo>
                    <a:cubicBezTo>
                      <a:pt x="635" y="18054"/>
                      <a:pt x="610" y="18036"/>
                      <a:pt x="586" y="18036"/>
                    </a:cubicBezTo>
                    <a:close/>
                    <a:moveTo>
                      <a:pt x="1135" y="19628"/>
                    </a:moveTo>
                    <a:cubicBezTo>
                      <a:pt x="1126" y="19628"/>
                      <a:pt x="1116" y="19631"/>
                      <a:pt x="1107" y="19635"/>
                    </a:cubicBezTo>
                    <a:cubicBezTo>
                      <a:pt x="1080" y="19644"/>
                      <a:pt x="1062" y="19680"/>
                      <a:pt x="1071" y="19716"/>
                    </a:cubicBezTo>
                    <a:cubicBezTo>
                      <a:pt x="1107" y="19796"/>
                      <a:pt x="1142" y="19876"/>
                      <a:pt x="1178" y="19957"/>
                    </a:cubicBezTo>
                    <a:cubicBezTo>
                      <a:pt x="1187" y="19983"/>
                      <a:pt x="1214" y="19992"/>
                      <a:pt x="1232" y="19992"/>
                    </a:cubicBezTo>
                    <a:lnTo>
                      <a:pt x="1258" y="19992"/>
                    </a:lnTo>
                    <a:cubicBezTo>
                      <a:pt x="1294" y="19974"/>
                      <a:pt x="1312" y="19939"/>
                      <a:pt x="1294" y="19903"/>
                    </a:cubicBezTo>
                    <a:cubicBezTo>
                      <a:pt x="1258" y="19823"/>
                      <a:pt x="1223" y="19742"/>
                      <a:pt x="1196" y="19671"/>
                    </a:cubicBezTo>
                    <a:cubicBezTo>
                      <a:pt x="1183" y="19645"/>
                      <a:pt x="1160" y="19628"/>
                      <a:pt x="1135" y="19628"/>
                    </a:cubicBezTo>
                    <a:close/>
                    <a:moveTo>
                      <a:pt x="27628" y="19040"/>
                    </a:moveTo>
                    <a:cubicBezTo>
                      <a:pt x="27603" y="19040"/>
                      <a:pt x="27582" y="19056"/>
                      <a:pt x="27575" y="19082"/>
                    </a:cubicBezTo>
                    <a:cubicBezTo>
                      <a:pt x="27468" y="19359"/>
                      <a:pt x="27361" y="19644"/>
                      <a:pt x="27236" y="19921"/>
                    </a:cubicBezTo>
                    <a:cubicBezTo>
                      <a:pt x="27228" y="19948"/>
                      <a:pt x="27236" y="19983"/>
                      <a:pt x="27272" y="20001"/>
                    </a:cubicBezTo>
                    <a:cubicBezTo>
                      <a:pt x="27281" y="20001"/>
                      <a:pt x="27290" y="20010"/>
                      <a:pt x="27299" y="20010"/>
                    </a:cubicBezTo>
                    <a:cubicBezTo>
                      <a:pt x="27326" y="20010"/>
                      <a:pt x="27343" y="19992"/>
                      <a:pt x="27352" y="19965"/>
                    </a:cubicBezTo>
                    <a:cubicBezTo>
                      <a:pt x="27477" y="19689"/>
                      <a:pt x="27593" y="19412"/>
                      <a:pt x="27691" y="19127"/>
                    </a:cubicBezTo>
                    <a:cubicBezTo>
                      <a:pt x="27700" y="19091"/>
                      <a:pt x="27682" y="19056"/>
                      <a:pt x="27656" y="19047"/>
                    </a:cubicBezTo>
                    <a:cubicBezTo>
                      <a:pt x="27646" y="19042"/>
                      <a:pt x="27637" y="19040"/>
                      <a:pt x="27628" y="19040"/>
                    </a:cubicBezTo>
                    <a:close/>
                    <a:moveTo>
                      <a:pt x="27194" y="20114"/>
                    </a:moveTo>
                    <a:cubicBezTo>
                      <a:pt x="27167" y="20114"/>
                      <a:pt x="27143" y="20126"/>
                      <a:pt x="27129" y="20153"/>
                    </a:cubicBezTo>
                    <a:cubicBezTo>
                      <a:pt x="27022" y="20385"/>
                      <a:pt x="26915" y="20617"/>
                      <a:pt x="26790" y="20840"/>
                    </a:cubicBezTo>
                    <a:cubicBezTo>
                      <a:pt x="26773" y="20875"/>
                      <a:pt x="26790" y="20911"/>
                      <a:pt x="26817" y="20929"/>
                    </a:cubicBezTo>
                    <a:cubicBezTo>
                      <a:pt x="26826" y="20938"/>
                      <a:pt x="26844" y="20938"/>
                      <a:pt x="26853" y="20938"/>
                    </a:cubicBezTo>
                    <a:cubicBezTo>
                      <a:pt x="26871" y="20938"/>
                      <a:pt x="26897" y="20929"/>
                      <a:pt x="26906" y="20902"/>
                    </a:cubicBezTo>
                    <a:cubicBezTo>
                      <a:pt x="27031" y="20670"/>
                      <a:pt x="27147" y="20438"/>
                      <a:pt x="27254" y="20206"/>
                    </a:cubicBezTo>
                    <a:cubicBezTo>
                      <a:pt x="27263" y="20171"/>
                      <a:pt x="27254" y="20135"/>
                      <a:pt x="27219" y="20117"/>
                    </a:cubicBezTo>
                    <a:cubicBezTo>
                      <a:pt x="27210" y="20115"/>
                      <a:pt x="27202" y="20114"/>
                      <a:pt x="27194" y="20114"/>
                    </a:cubicBezTo>
                    <a:close/>
                    <a:moveTo>
                      <a:pt x="1617" y="20685"/>
                    </a:moveTo>
                    <a:cubicBezTo>
                      <a:pt x="1610" y="20685"/>
                      <a:pt x="1604" y="20686"/>
                      <a:pt x="1597" y="20688"/>
                    </a:cubicBezTo>
                    <a:cubicBezTo>
                      <a:pt x="1562" y="20706"/>
                      <a:pt x="1553" y="20751"/>
                      <a:pt x="1562" y="20777"/>
                    </a:cubicBezTo>
                    <a:cubicBezTo>
                      <a:pt x="1687" y="21009"/>
                      <a:pt x="1811" y="21241"/>
                      <a:pt x="1945" y="21464"/>
                    </a:cubicBezTo>
                    <a:cubicBezTo>
                      <a:pt x="1954" y="21482"/>
                      <a:pt x="1972" y="21491"/>
                      <a:pt x="1999" y="21491"/>
                    </a:cubicBezTo>
                    <a:cubicBezTo>
                      <a:pt x="2008" y="21491"/>
                      <a:pt x="2017" y="21491"/>
                      <a:pt x="2026" y="21482"/>
                    </a:cubicBezTo>
                    <a:cubicBezTo>
                      <a:pt x="2061" y="21464"/>
                      <a:pt x="2070" y="21429"/>
                      <a:pt x="2052" y="21402"/>
                    </a:cubicBezTo>
                    <a:cubicBezTo>
                      <a:pt x="1919" y="21179"/>
                      <a:pt x="1794" y="20947"/>
                      <a:pt x="1678" y="20724"/>
                    </a:cubicBezTo>
                    <a:cubicBezTo>
                      <a:pt x="1664" y="20696"/>
                      <a:pt x="1640" y="20685"/>
                      <a:pt x="1617" y="20685"/>
                    </a:cubicBezTo>
                    <a:close/>
                    <a:moveTo>
                      <a:pt x="26403" y="21598"/>
                    </a:moveTo>
                    <a:cubicBezTo>
                      <a:pt x="26384" y="21598"/>
                      <a:pt x="26365" y="21607"/>
                      <a:pt x="26353" y="21625"/>
                    </a:cubicBezTo>
                    <a:cubicBezTo>
                      <a:pt x="26309" y="21696"/>
                      <a:pt x="26255" y="21776"/>
                      <a:pt x="26211" y="21848"/>
                    </a:cubicBezTo>
                    <a:cubicBezTo>
                      <a:pt x="26193" y="21875"/>
                      <a:pt x="26202" y="21910"/>
                      <a:pt x="26237" y="21937"/>
                    </a:cubicBezTo>
                    <a:cubicBezTo>
                      <a:pt x="26246" y="21937"/>
                      <a:pt x="26255" y="21946"/>
                      <a:pt x="26264" y="21946"/>
                    </a:cubicBezTo>
                    <a:cubicBezTo>
                      <a:pt x="26291" y="21946"/>
                      <a:pt x="26309" y="21937"/>
                      <a:pt x="26318" y="21910"/>
                    </a:cubicBezTo>
                    <a:cubicBezTo>
                      <a:pt x="26371" y="21839"/>
                      <a:pt x="26416" y="21768"/>
                      <a:pt x="26460" y="21696"/>
                    </a:cubicBezTo>
                    <a:cubicBezTo>
                      <a:pt x="26478" y="21660"/>
                      <a:pt x="26469" y="21625"/>
                      <a:pt x="26434" y="21607"/>
                    </a:cubicBezTo>
                    <a:cubicBezTo>
                      <a:pt x="26424" y="21601"/>
                      <a:pt x="26413" y="21598"/>
                      <a:pt x="26403" y="21598"/>
                    </a:cubicBezTo>
                    <a:close/>
                    <a:moveTo>
                      <a:pt x="2130" y="21589"/>
                    </a:moveTo>
                    <a:cubicBezTo>
                      <a:pt x="2118" y="21589"/>
                      <a:pt x="2106" y="21592"/>
                      <a:pt x="2097" y="21598"/>
                    </a:cubicBezTo>
                    <a:cubicBezTo>
                      <a:pt x="2061" y="21616"/>
                      <a:pt x="2052" y="21660"/>
                      <a:pt x="2070" y="21687"/>
                    </a:cubicBezTo>
                    <a:cubicBezTo>
                      <a:pt x="2231" y="21946"/>
                      <a:pt x="2400" y="22205"/>
                      <a:pt x="2570" y="22445"/>
                    </a:cubicBezTo>
                    <a:cubicBezTo>
                      <a:pt x="2588" y="22463"/>
                      <a:pt x="2605" y="22472"/>
                      <a:pt x="2623" y="22472"/>
                    </a:cubicBezTo>
                    <a:cubicBezTo>
                      <a:pt x="2641" y="22472"/>
                      <a:pt x="2650" y="22472"/>
                      <a:pt x="2659" y="22463"/>
                    </a:cubicBezTo>
                    <a:cubicBezTo>
                      <a:pt x="2695" y="22445"/>
                      <a:pt x="2695" y="22401"/>
                      <a:pt x="2677" y="22374"/>
                    </a:cubicBezTo>
                    <a:cubicBezTo>
                      <a:pt x="2507" y="22133"/>
                      <a:pt x="2338" y="21875"/>
                      <a:pt x="2186" y="21616"/>
                    </a:cubicBezTo>
                    <a:cubicBezTo>
                      <a:pt x="2175" y="21599"/>
                      <a:pt x="2152" y="21589"/>
                      <a:pt x="2130" y="21589"/>
                    </a:cubicBezTo>
                    <a:close/>
                    <a:moveTo>
                      <a:pt x="3088" y="22969"/>
                    </a:moveTo>
                    <a:cubicBezTo>
                      <a:pt x="3075" y="22969"/>
                      <a:pt x="3063" y="22973"/>
                      <a:pt x="3051" y="22981"/>
                    </a:cubicBezTo>
                    <a:cubicBezTo>
                      <a:pt x="3016" y="23008"/>
                      <a:pt x="3016" y="23043"/>
                      <a:pt x="3034" y="23079"/>
                    </a:cubicBezTo>
                    <a:cubicBezTo>
                      <a:pt x="3087" y="23141"/>
                      <a:pt x="3141" y="23213"/>
                      <a:pt x="3203" y="23275"/>
                    </a:cubicBezTo>
                    <a:cubicBezTo>
                      <a:pt x="3212" y="23293"/>
                      <a:pt x="3230" y="23302"/>
                      <a:pt x="3248" y="23302"/>
                    </a:cubicBezTo>
                    <a:cubicBezTo>
                      <a:pt x="3266" y="23302"/>
                      <a:pt x="3274" y="23293"/>
                      <a:pt x="3292" y="23284"/>
                    </a:cubicBezTo>
                    <a:cubicBezTo>
                      <a:pt x="3319" y="23266"/>
                      <a:pt x="3319" y="23222"/>
                      <a:pt x="3301" y="23195"/>
                    </a:cubicBezTo>
                    <a:cubicBezTo>
                      <a:pt x="3248" y="23132"/>
                      <a:pt x="3194" y="23061"/>
                      <a:pt x="3141" y="22999"/>
                    </a:cubicBezTo>
                    <a:cubicBezTo>
                      <a:pt x="3125" y="22978"/>
                      <a:pt x="3106" y="22969"/>
                      <a:pt x="3088" y="22969"/>
                    </a:cubicBezTo>
                    <a:close/>
                    <a:moveTo>
                      <a:pt x="25832" y="22456"/>
                    </a:moveTo>
                    <a:cubicBezTo>
                      <a:pt x="25812" y="22456"/>
                      <a:pt x="25793" y="22466"/>
                      <a:pt x="25782" y="22481"/>
                    </a:cubicBezTo>
                    <a:cubicBezTo>
                      <a:pt x="25604" y="22731"/>
                      <a:pt x="25425" y="22972"/>
                      <a:pt x="25238" y="23204"/>
                    </a:cubicBezTo>
                    <a:cubicBezTo>
                      <a:pt x="25211" y="23231"/>
                      <a:pt x="25220" y="23266"/>
                      <a:pt x="25247" y="23293"/>
                    </a:cubicBezTo>
                    <a:cubicBezTo>
                      <a:pt x="25256" y="23302"/>
                      <a:pt x="25274" y="23302"/>
                      <a:pt x="25283" y="23302"/>
                    </a:cubicBezTo>
                    <a:cubicBezTo>
                      <a:pt x="25301" y="23302"/>
                      <a:pt x="25318" y="23293"/>
                      <a:pt x="25336" y="23284"/>
                    </a:cubicBezTo>
                    <a:cubicBezTo>
                      <a:pt x="25524" y="23043"/>
                      <a:pt x="25711" y="22802"/>
                      <a:pt x="25889" y="22561"/>
                    </a:cubicBezTo>
                    <a:cubicBezTo>
                      <a:pt x="25907" y="22526"/>
                      <a:pt x="25898" y="22490"/>
                      <a:pt x="25872" y="22472"/>
                    </a:cubicBezTo>
                    <a:cubicBezTo>
                      <a:pt x="25860" y="22461"/>
                      <a:pt x="25846" y="22456"/>
                      <a:pt x="25832" y="22456"/>
                    </a:cubicBezTo>
                    <a:close/>
                    <a:moveTo>
                      <a:pt x="25121" y="23375"/>
                    </a:moveTo>
                    <a:cubicBezTo>
                      <a:pt x="25103" y="23375"/>
                      <a:pt x="25084" y="23384"/>
                      <a:pt x="25069" y="23400"/>
                    </a:cubicBezTo>
                    <a:cubicBezTo>
                      <a:pt x="24908" y="23596"/>
                      <a:pt x="24730" y="23784"/>
                      <a:pt x="24560" y="23971"/>
                    </a:cubicBezTo>
                    <a:cubicBezTo>
                      <a:pt x="24533" y="23998"/>
                      <a:pt x="24533" y="24042"/>
                      <a:pt x="24560" y="24069"/>
                    </a:cubicBezTo>
                    <a:cubicBezTo>
                      <a:pt x="24569" y="24078"/>
                      <a:pt x="24587" y="24078"/>
                      <a:pt x="24605" y="24078"/>
                    </a:cubicBezTo>
                    <a:cubicBezTo>
                      <a:pt x="24623" y="24078"/>
                      <a:pt x="24640" y="24078"/>
                      <a:pt x="24649" y="24060"/>
                    </a:cubicBezTo>
                    <a:cubicBezTo>
                      <a:pt x="24828" y="23873"/>
                      <a:pt x="24997" y="23677"/>
                      <a:pt x="25167" y="23480"/>
                    </a:cubicBezTo>
                    <a:cubicBezTo>
                      <a:pt x="25194" y="23454"/>
                      <a:pt x="25185" y="23409"/>
                      <a:pt x="25158" y="23391"/>
                    </a:cubicBezTo>
                    <a:cubicBezTo>
                      <a:pt x="25147" y="23380"/>
                      <a:pt x="25134" y="23375"/>
                      <a:pt x="25121" y="23375"/>
                    </a:cubicBezTo>
                    <a:close/>
                    <a:moveTo>
                      <a:pt x="3845" y="23853"/>
                    </a:moveTo>
                    <a:cubicBezTo>
                      <a:pt x="3830" y="23853"/>
                      <a:pt x="3814" y="23859"/>
                      <a:pt x="3801" y="23873"/>
                    </a:cubicBezTo>
                    <a:cubicBezTo>
                      <a:pt x="3774" y="23900"/>
                      <a:pt x="3774" y="23935"/>
                      <a:pt x="3792" y="23962"/>
                    </a:cubicBezTo>
                    <a:cubicBezTo>
                      <a:pt x="3970" y="24158"/>
                      <a:pt x="4158" y="24346"/>
                      <a:pt x="4345" y="24524"/>
                    </a:cubicBezTo>
                    <a:cubicBezTo>
                      <a:pt x="4354" y="24533"/>
                      <a:pt x="4372" y="24542"/>
                      <a:pt x="4390" y="24542"/>
                    </a:cubicBezTo>
                    <a:cubicBezTo>
                      <a:pt x="4399" y="24542"/>
                      <a:pt x="4416" y="24533"/>
                      <a:pt x="4434" y="24524"/>
                    </a:cubicBezTo>
                    <a:cubicBezTo>
                      <a:pt x="4461" y="24497"/>
                      <a:pt x="4452" y="24453"/>
                      <a:pt x="4434" y="24426"/>
                    </a:cubicBezTo>
                    <a:cubicBezTo>
                      <a:pt x="4247" y="24248"/>
                      <a:pt x="4068" y="24069"/>
                      <a:pt x="3890" y="23873"/>
                    </a:cubicBezTo>
                    <a:cubicBezTo>
                      <a:pt x="3877" y="23859"/>
                      <a:pt x="3861" y="23853"/>
                      <a:pt x="3845" y="23853"/>
                    </a:cubicBezTo>
                    <a:close/>
                    <a:moveTo>
                      <a:pt x="23962" y="24593"/>
                    </a:moveTo>
                    <a:cubicBezTo>
                      <a:pt x="23947" y="24593"/>
                      <a:pt x="23931" y="24600"/>
                      <a:pt x="23918" y="24613"/>
                    </a:cubicBezTo>
                    <a:cubicBezTo>
                      <a:pt x="23855" y="24667"/>
                      <a:pt x="23793" y="24729"/>
                      <a:pt x="23730" y="24783"/>
                    </a:cubicBezTo>
                    <a:cubicBezTo>
                      <a:pt x="23704" y="24810"/>
                      <a:pt x="23695" y="24845"/>
                      <a:pt x="23722" y="24872"/>
                    </a:cubicBezTo>
                    <a:cubicBezTo>
                      <a:pt x="23739" y="24890"/>
                      <a:pt x="23748" y="24899"/>
                      <a:pt x="23766" y="24899"/>
                    </a:cubicBezTo>
                    <a:cubicBezTo>
                      <a:pt x="23784" y="24899"/>
                      <a:pt x="23802" y="24890"/>
                      <a:pt x="23811" y="24881"/>
                    </a:cubicBezTo>
                    <a:cubicBezTo>
                      <a:pt x="23873" y="24818"/>
                      <a:pt x="23945" y="24765"/>
                      <a:pt x="24007" y="24703"/>
                    </a:cubicBezTo>
                    <a:cubicBezTo>
                      <a:pt x="24034" y="24676"/>
                      <a:pt x="24034" y="24640"/>
                      <a:pt x="24007" y="24613"/>
                    </a:cubicBezTo>
                    <a:cubicBezTo>
                      <a:pt x="23994" y="24600"/>
                      <a:pt x="23978" y="24593"/>
                      <a:pt x="23962" y="24593"/>
                    </a:cubicBezTo>
                    <a:close/>
                    <a:moveTo>
                      <a:pt x="4578" y="24592"/>
                    </a:moveTo>
                    <a:cubicBezTo>
                      <a:pt x="4558" y="24592"/>
                      <a:pt x="4538" y="24599"/>
                      <a:pt x="4523" y="24613"/>
                    </a:cubicBezTo>
                    <a:cubicBezTo>
                      <a:pt x="4506" y="24631"/>
                      <a:pt x="4506" y="24676"/>
                      <a:pt x="4532" y="24703"/>
                    </a:cubicBezTo>
                    <a:cubicBezTo>
                      <a:pt x="4746" y="24908"/>
                      <a:pt x="4978" y="25104"/>
                      <a:pt x="5210" y="25300"/>
                    </a:cubicBezTo>
                    <a:cubicBezTo>
                      <a:pt x="5228" y="25309"/>
                      <a:pt x="5237" y="25318"/>
                      <a:pt x="5255" y="25318"/>
                    </a:cubicBezTo>
                    <a:cubicBezTo>
                      <a:pt x="5273" y="25318"/>
                      <a:pt x="5291" y="25309"/>
                      <a:pt x="5300" y="25291"/>
                    </a:cubicBezTo>
                    <a:cubicBezTo>
                      <a:pt x="5326" y="25265"/>
                      <a:pt x="5326" y="25220"/>
                      <a:pt x="5291" y="25202"/>
                    </a:cubicBezTo>
                    <a:cubicBezTo>
                      <a:pt x="5068" y="25015"/>
                      <a:pt x="4836" y="24810"/>
                      <a:pt x="4622" y="24604"/>
                    </a:cubicBezTo>
                    <a:cubicBezTo>
                      <a:pt x="4610" y="24596"/>
                      <a:pt x="4594" y="24592"/>
                      <a:pt x="4578" y="24592"/>
                    </a:cubicBezTo>
                    <a:close/>
                    <a:moveTo>
                      <a:pt x="5863" y="25662"/>
                    </a:moveTo>
                    <a:cubicBezTo>
                      <a:pt x="5845" y="25662"/>
                      <a:pt x="5827" y="25669"/>
                      <a:pt x="5817" y="25684"/>
                    </a:cubicBezTo>
                    <a:cubicBezTo>
                      <a:pt x="5790" y="25720"/>
                      <a:pt x="5799" y="25755"/>
                      <a:pt x="5826" y="25782"/>
                    </a:cubicBezTo>
                    <a:cubicBezTo>
                      <a:pt x="5897" y="25827"/>
                      <a:pt x="5969" y="25880"/>
                      <a:pt x="6040" y="25934"/>
                    </a:cubicBezTo>
                    <a:cubicBezTo>
                      <a:pt x="6049" y="25934"/>
                      <a:pt x="6067" y="25943"/>
                      <a:pt x="6076" y="25943"/>
                    </a:cubicBezTo>
                    <a:cubicBezTo>
                      <a:pt x="6094" y="25943"/>
                      <a:pt x="6111" y="25934"/>
                      <a:pt x="6129" y="25916"/>
                    </a:cubicBezTo>
                    <a:cubicBezTo>
                      <a:pt x="6147" y="25889"/>
                      <a:pt x="6138" y="25844"/>
                      <a:pt x="6111" y="25827"/>
                    </a:cubicBezTo>
                    <a:cubicBezTo>
                      <a:pt x="6040" y="25773"/>
                      <a:pt x="5978" y="25728"/>
                      <a:pt x="5906" y="25675"/>
                    </a:cubicBezTo>
                    <a:cubicBezTo>
                      <a:pt x="5894" y="25667"/>
                      <a:pt x="5879" y="25662"/>
                      <a:pt x="5863" y="25662"/>
                    </a:cubicBezTo>
                    <a:close/>
                    <a:moveTo>
                      <a:pt x="23182" y="25270"/>
                    </a:moveTo>
                    <a:cubicBezTo>
                      <a:pt x="23168" y="25270"/>
                      <a:pt x="23154" y="25274"/>
                      <a:pt x="23142" y="25282"/>
                    </a:cubicBezTo>
                    <a:cubicBezTo>
                      <a:pt x="22910" y="25470"/>
                      <a:pt x="22660" y="25657"/>
                      <a:pt x="22419" y="25827"/>
                    </a:cubicBezTo>
                    <a:cubicBezTo>
                      <a:pt x="22392" y="25844"/>
                      <a:pt x="22383" y="25889"/>
                      <a:pt x="22401" y="25916"/>
                    </a:cubicBezTo>
                    <a:cubicBezTo>
                      <a:pt x="22419" y="25934"/>
                      <a:pt x="22437" y="25943"/>
                      <a:pt x="22455" y="25943"/>
                    </a:cubicBezTo>
                    <a:cubicBezTo>
                      <a:pt x="22473" y="25943"/>
                      <a:pt x="22482" y="25943"/>
                      <a:pt x="22490" y="25934"/>
                    </a:cubicBezTo>
                    <a:cubicBezTo>
                      <a:pt x="22740" y="25755"/>
                      <a:pt x="22981" y="25577"/>
                      <a:pt x="23222" y="25381"/>
                    </a:cubicBezTo>
                    <a:cubicBezTo>
                      <a:pt x="23249" y="25363"/>
                      <a:pt x="23249" y="25318"/>
                      <a:pt x="23231" y="25291"/>
                    </a:cubicBezTo>
                    <a:cubicBezTo>
                      <a:pt x="23216" y="25277"/>
                      <a:pt x="23199" y="25270"/>
                      <a:pt x="23182" y="25270"/>
                    </a:cubicBezTo>
                    <a:close/>
                    <a:moveTo>
                      <a:pt x="22246" y="25963"/>
                    </a:moveTo>
                    <a:cubicBezTo>
                      <a:pt x="22233" y="25963"/>
                      <a:pt x="22219" y="25968"/>
                      <a:pt x="22205" y="25978"/>
                    </a:cubicBezTo>
                    <a:cubicBezTo>
                      <a:pt x="21991" y="26121"/>
                      <a:pt x="21777" y="26264"/>
                      <a:pt x="21554" y="26389"/>
                    </a:cubicBezTo>
                    <a:cubicBezTo>
                      <a:pt x="21527" y="26406"/>
                      <a:pt x="21518" y="26451"/>
                      <a:pt x="21536" y="26478"/>
                    </a:cubicBezTo>
                    <a:cubicBezTo>
                      <a:pt x="21545" y="26496"/>
                      <a:pt x="21572" y="26513"/>
                      <a:pt x="21589" y="26513"/>
                    </a:cubicBezTo>
                    <a:cubicBezTo>
                      <a:pt x="21598" y="26513"/>
                      <a:pt x="21616" y="26505"/>
                      <a:pt x="21625" y="26505"/>
                    </a:cubicBezTo>
                    <a:cubicBezTo>
                      <a:pt x="21848" y="26371"/>
                      <a:pt x="22062" y="26228"/>
                      <a:pt x="22276" y="26085"/>
                    </a:cubicBezTo>
                    <a:cubicBezTo>
                      <a:pt x="22312" y="26059"/>
                      <a:pt x="22321" y="26023"/>
                      <a:pt x="22294" y="25996"/>
                    </a:cubicBezTo>
                    <a:cubicBezTo>
                      <a:pt x="22283" y="25974"/>
                      <a:pt x="22266" y="25963"/>
                      <a:pt x="22246" y="25963"/>
                    </a:cubicBezTo>
                    <a:close/>
                    <a:moveTo>
                      <a:pt x="6832" y="26308"/>
                    </a:moveTo>
                    <a:cubicBezTo>
                      <a:pt x="6811" y="26308"/>
                      <a:pt x="6789" y="26320"/>
                      <a:pt x="6772" y="26344"/>
                    </a:cubicBezTo>
                    <a:cubicBezTo>
                      <a:pt x="6754" y="26371"/>
                      <a:pt x="6763" y="26415"/>
                      <a:pt x="6798" y="26433"/>
                    </a:cubicBezTo>
                    <a:cubicBezTo>
                      <a:pt x="7012" y="26567"/>
                      <a:pt x="7244" y="26701"/>
                      <a:pt x="7467" y="26817"/>
                    </a:cubicBezTo>
                    <a:cubicBezTo>
                      <a:pt x="7476" y="26826"/>
                      <a:pt x="7494" y="26826"/>
                      <a:pt x="7503" y="26826"/>
                    </a:cubicBezTo>
                    <a:cubicBezTo>
                      <a:pt x="7521" y="26826"/>
                      <a:pt x="7548" y="26817"/>
                      <a:pt x="7557" y="26790"/>
                    </a:cubicBezTo>
                    <a:cubicBezTo>
                      <a:pt x="7574" y="26763"/>
                      <a:pt x="7566" y="26728"/>
                      <a:pt x="7530" y="26710"/>
                    </a:cubicBezTo>
                    <a:cubicBezTo>
                      <a:pt x="7307" y="26585"/>
                      <a:pt x="7084" y="26451"/>
                      <a:pt x="6861" y="26317"/>
                    </a:cubicBezTo>
                    <a:cubicBezTo>
                      <a:pt x="6852" y="26311"/>
                      <a:pt x="6842" y="26308"/>
                      <a:pt x="6832" y="26308"/>
                    </a:cubicBezTo>
                    <a:close/>
                    <a:moveTo>
                      <a:pt x="20804" y="26826"/>
                    </a:moveTo>
                    <a:cubicBezTo>
                      <a:pt x="20792" y="26826"/>
                      <a:pt x="20781" y="26829"/>
                      <a:pt x="20769" y="26835"/>
                    </a:cubicBezTo>
                    <a:cubicBezTo>
                      <a:pt x="20697" y="26870"/>
                      <a:pt x="20617" y="26915"/>
                      <a:pt x="20537" y="26951"/>
                    </a:cubicBezTo>
                    <a:cubicBezTo>
                      <a:pt x="20510" y="26968"/>
                      <a:pt x="20492" y="27004"/>
                      <a:pt x="20510" y="27031"/>
                    </a:cubicBezTo>
                    <a:cubicBezTo>
                      <a:pt x="20519" y="27058"/>
                      <a:pt x="20546" y="27067"/>
                      <a:pt x="20572" y="27067"/>
                    </a:cubicBezTo>
                    <a:lnTo>
                      <a:pt x="20599" y="27067"/>
                    </a:lnTo>
                    <a:cubicBezTo>
                      <a:pt x="20671" y="27022"/>
                      <a:pt x="20751" y="26986"/>
                      <a:pt x="20831" y="26951"/>
                    </a:cubicBezTo>
                    <a:cubicBezTo>
                      <a:pt x="20858" y="26933"/>
                      <a:pt x="20876" y="26888"/>
                      <a:pt x="20858" y="26861"/>
                    </a:cubicBezTo>
                    <a:cubicBezTo>
                      <a:pt x="20846" y="26838"/>
                      <a:pt x="20826" y="26826"/>
                      <a:pt x="20804" y="26826"/>
                    </a:cubicBezTo>
                    <a:close/>
                    <a:moveTo>
                      <a:pt x="7732" y="26819"/>
                    </a:moveTo>
                    <a:cubicBezTo>
                      <a:pt x="7708" y="26819"/>
                      <a:pt x="7685" y="26833"/>
                      <a:pt x="7673" y="26852"/>
                    </a:cubicBezTo>
                    <a:cubicBezTo>
                      <a:pt x="7655" y="26888"/>
                      <a:pt x="7664" y="26924"/>
                      <a:pt x="7699" y="26942"/>
                    </a:cubicBezTo>
                    <a:cubicBezTo>
                      <a:pt x="7967" y="27084"/>
                      <a:pt x="8244" y="27209"/>
                      <a:pt x="8520" y="27334"/>
                    </a:cubicBezTo>
                    <a:cubicBezTo>
                      <a:pt x="8529" y="27334"/>
                      <a:pt x="8538" y="27343"/>
                      <a:pt x="8547" y="27343"/>
                    </a:cubicBezTo>
                    <a:cubicBezTo>
                      <a:pt x="8565" y="27343"/>
                      <a:pt x="8591" y="27325"/>
                      <a:pt x="8600" y="27299"/>
                    </a:cubicBezTo>
                    <a:cubicBezTo>
                      <a:pt x="8618" y="27272"/>
                      <a:pt x="8600" y="27227"/>
                      <a:pt x="8574" y="27218"/>
                    </a:cubicBezTo>
                    <a:cubicBezTo>
                      <a:pt x="8297" y="27093"/>
                      <a:pt x="8020" y="26968"/>
                      <a:pt x="7762" y="26826"/>
                    </a:cubicBezTo>
                    <a:cubicBezTo>
                      <a:pt x="7752" y="26821"/>
                      <a:pt x="7742" y="26819"/>
                      <a:pt x="7732" y="26819"/>
                    </a:cubicBezTo>
                    <a:close/>
                    <a:moveTo>
                      <a:pt x="9259" y="27506"/>
                    </a:moveTo>
                    <a:cubicBezTo>
                      <a:pt x="9234" y="27506"/>
                      <a:pt x="9211" y="27522"/>
                      <a:pt x="9198" y="27548"/>
                    </a:cubicBezTo>
                    <a:cubicBezTo>
                      <a:pt x="9189" y="27575"/>
                      <a:pt x="9207" y="27620"/>
                      <a:pt x="9243" y="27629"/>
                    </a:cubicBezTo>
                    <a:cubicBezTo>
                      <a:pt x="9323" y="27655"/>
                      <a:pt x="9403" y="27691"/>
                      <a:pt x="9484" y="27718"/>
                    </a:cubicBezTo>
                    <a:lnTo>
                      <a:pt x="9501" y="27718"/>
                    </a:lnTo>
                    <a:cubicBezTo>
                      <a:pt x="9528" y="27718"/>
                      <a:pt x="9555" y="27709"/>
                      <a:pt x="9564" y="27682"/>
                    </a:cubicBezTo>
                    <a:cubicBezTo>
                      <a:pt x="9573" y="27646"/>
                      <a:pt x="9555" y="27611"/>
                      <a:pt x="9528" y="27593"/>
                    </a:cubicBezTo>
                    <a:cubicBezTo>
                      <a:pt x="9448" y="27566"/>
                      <a:pt x="9368" y="27539"/>
                      <a:pt x="9287" y="27513"/>
                    </a:cubicBezTo>
                    <a:cubicBezTo>
                      <a:pt x="9278" y="27508"/>
                      <a:pt x="9268" y="27506"/>
                      <a:pt x="9259" y="27506"/>
                    </a:cubicBezTo>
                    <a:close/>
                    <a:moveTo>
                      <a:pt x="19861" y="27269"/>
                    </a:moveTo>
                    <a:cubicBezTo>
                      <a:pt x="19854" y="27269"/>
                      <a:pt x="19847" y="27270"/>
                      <a:pt x="19841" y="27272"/>
                    </a:cubicBezTo>
                    <a:cubicBezTo>
                      <a:pt x="19564" y="27388"/>
                      <a:pt x="19279" y="27504"/>
                      <a:pt x="18993" y="27602"/>
                    </a:cubicBezTo>
                    <a:cubicBezTo>
                      <a:pt x="18967" y="27611"/>
                      <a:pt x="18949" y="27646"/>
                      <a:pt x="18958" y="27682"/>
                    </a:cubicBezTo>
                    <a:cubicBezTo>
                      <a:pt x="18967" y="27709"/>
                      <a:pt x="18993" y="27727"/>
                      <a:pt x="19020" y="27727"/>
                    </a:cubicBezTo>
                    <a:lnTo>
                      <a:pt x="19038" y="27727"/>
                    </a:lnTo>
                    <a:cubicBezTo>
                      <a:pt x="19323" y="27620"/>
                      <a:pt x="19609" y="27513"/>
                      <a:pt x="19885" y="27388"/>
                    </a:cubicBezTo>
                    <a:cubicBezTo>
                      <a:pt x="19921" y="27379"/>
                      <a:pt x="19939" y="27343"/>
                      <a:pt x="19921" y="27307"/>
                    </a:cubicBezTo>
                    <a:cubicBezTo>
                      <a:pt x="19908" y="27280"/>
                      <a:pt x="19883" y="27269"/>
                      <a:pt x="19861" y="27269"/>
                    </a:cubicBezTo>
                    <a:close/>
                    <a:moveTo>
                      <a:pt x="18771" y="27680"/>
                    </a:moveTo>
                    <a:cubicBezTo>
                      <a:pt x="18765" y="27680"/>
                      <a:pt x="18759" y="27681"/>
                      <a:pt x="18753" y="27682"/>
                    </a:cubicBezTo>
                    <a:cubicBezTo>
                      <a:pt x="18512" y="27771"/>
                      <a:pt x="18262" y="27843"/>
                      <a:pt x="18012" y="27914"/>
                    </a:cubicBezTo>
                    <a:cubicBezTo>
                      <a:pt x="17976" y="27923"/>
                      <a:pt x="17959" y="27959"/>
                      <a:pt x="17967" y="27985"/>
                    </a:cubicBezTo>
                    <a:cubicBezTo>
                      <a:pt x="17976" y="28021"/>
                      <a:pt x="18003" y="28039"/>
                      <a:pt x="18030" y="28039"/>
                    </a:cubicBezTo>
                    <a:lnTo>
                      <a:pt x="18048" y="28039"/>
                    </a:lnTo>
                    <a:cubicBezTo>
                      <a:pt x="18298" y="27968"/>
                      <a:pt x="18547" y="27887"/>
                      <a:pt x="18797" y="27807"/>
                    </a:cubicBezTo>
                    <a:cubicBezTo>
                      <a:pt x="18824" y="27798"/>
                      <a:pt x="18842" y="27762"/>
                      <a:pt x="18833" y="27727"/>
                    </a:cubicBezTo>
                    <a:cubicBezTo>
                      <a:pt x="18825" y="27697"/>
                      <a:pt x="18800" y="27680"/>
                      <a:pt x="18771" y="27680"/>
                    </a:cubicBezTo>
                    <a:close/>
                    <a:moveTo>
                      <a:pt x="10366" y="27867"/>
                    </a:moveTo>
                    <a:cubicBezTo>
                      <a:pt x="10337" y="27867"/>
                      <a:pt x="10312" y="27885"/>
                      <a:pt x="10304" y="27914"/>
                    </a:cubicBezTo>
                    <a:cubicBezTo>
                      <a:pt x="10295" y="27950"/>
                      <a:pt x="10313" y="27985"/>
                      <a:pt x="10349" y="27994"/>
                    </a:cubicBezTo>
                    <a:cubicBezTo>
                      <a:pt x="10599" y="28066"/>
                      <a:pt x="10848" y="28128"/>
                      <a:pt x="11107" y="28191"/>
                    </a:cubicBezTo>
                    <a:lnTo>
                      <a:pt x="11116" y="28191"/>
                    </a:lnTo>
                    <a:cubicBezTo>
                      <a:pt x="11143" y="28191"/>
                      <a:pt x="11170" y="28173"/>
                      <a:pt x="11179" y="28137"/>
                    </a:cubicBezTo>
                    <a:cubicBezTo>
                      <a:pt x="11187" y="28101"/>
                      <a:pt x="11170" y="28075"/>
                      <a:pt x="11134" y="28066"/>
                    </a:cubicBezTo>
                    <a:cubicBezTo>
                      <a:pt x="10884" y="28003"/>
                      <a:pt x="10625" y="27941"/>
                      <a:pt x="10385" y="27869"/>
                    </a:cubicBezTo>
                    <a:cubicBezTo>
                      <a:pt x="10378" y="27868"/>
                      <a:pt x="10372" y="27867"/>
                      <a:pt x="10366" y="27867"/>
                    </a:cubicBezTo>
                    <a:close/>
                    <a:moveTo>
                      <a:pt x="17152" y="28118"/>
                    </a:moveTo>
                    <a:cubicBezTo>
                      <a:pt x="17147" y="28118"/>
                      <a:pt x="17142" y="28118"/>
                      <a:pt x="17138" y="28119"/>
                    </a:cubicBezTo>
                    <a:cubicBezTo>
                      <a:pt x="17058" y="28137"/>
                      <a:pt x="16968" y="28155"/>
                      <a:pt x="16888" y="28173"/>
                    </a:cubicBezTo>
                    <a:cubicBezTo>
                      <a:pt x="16852" y="28173"/>
                      <a:pt x="16826" y="28208"/>
                      <a:pt x="16834" y="28244"/>
                    </a:cubicBezTo>
                    <a:cubicBezTo>
                      <a:pt x="16834" y="28280"/>
                      <a:pt x="16870" y="28298"/>
                      <a:pt x="16897" y="28298"/>
                    </a:cubicBezTo>
                    <a:lnTo>
                      <a:pt x="16906" y="28298"/>
                    </a:lnTo>
                    <a:cubicBezTo>
                      <a:pt x="16995" y="28280"/>
                      <a:pt x="17075" y="28262"/>
                      <a:pt x="17165" y="28244"/>
                    </a:cubicBezTo>
                    <a:cubicBezTo>
                      <a:pt x="17200" y="28235"/>
                      <a:pt x="17218" y="28208"/>
                      <a:pt x="17209" y="28173"/>
                    </a:cubicBezTo>
                    <a:cubicBezTo>
                      <a:pt x="17209" y="28142"/>
                      <a:pt x="17182" y="28118"/>
                      <a:pt x="17152" y="28118"/>
                    </a:cubicBezTo>
                    <a:close/>
                    <a:moveTo>
                      <a:pt x="11365" y="28117"/>
                    </a:moveTo>
                    <a:cubicBezTo>
                      <a:pt x="11337" y="28117"/>
                      <a:pt x="11311" y="28134"/>
                      <a:pt x="11303" y="28164"/>
                    </a:cubicBezTo>
                    <a:cubicBezTo>
                      <a:pt x="11303" y="28200"/>
                      <a:pt x="11321" y="28235"/>
                      <a:pt x="11357" y="28244"/>
                    </a:cubicBezTo>
                    <a:cubicBezTo>
                      <a:pt x="11651" y="28307"/>
                      <a:pt x="11955" y="28360"/>
                      <a:pt x="12249" y="28396"/>
                    </a:cubicBezTo>
                    <a:lnTo>
                      <a:pt x="12258" y="28396"/>
                    </a:lnTo>
                    <a:cubicBezTo>
                      <a:pt x="12294" y="28396"/>
                      <a:pt x="12320" y="28378"/>
                      <a:pt x="12329" y="28342"/>
                    </a:cubicBezTo>
                    <a:cubicBezTo>
                      <a:pt x="12329" y="28307"/>
                      <a:pt x="12303" y="28280"/>
                      <a:pt x="12267" y="28271"/>
                    </a:cubicBezTo>
                    <a:cubicBezTo>
                      <a:pt x="11973" y="28226"/>
                      <a:pt x="11678" y="28182"/>
                      <a:pt x="11384" y="28119"/>
                    </a:cubicBezTo>
                    <a:cubicBezTo>
                      <a:pt x="11378" y="28118"/>
                      <a:pt x="11371" y="28117"/>
                      <a:pt x="11365" y="28117"/>
                    </a:cubicBezTo>
                    <a:close/>
                    <a:moveTo>
                      <a:pt x="13029" y="28358"/>
                    </a:moveTo>
                    <a:cubicBezTo>
                      <a:pt x="12999" y="28358"/>
                      <a:pt x="12972" y="28383"/>
                      <a:pt x="12972" y="28414"/>
                    </a:cubicBezTo>
                    <a:cubicBezTo>
                      <a:pt x="12963" y="28449"/>
                      <a:pt x="12990" y="28485"/>
                      <a:pt x="13025" y="28485"/>
                    </a:cubicBezTo>
                    <a:cubicBezTo>
                      <a:pt x="13114" y="28494"/>
                      <a:pt x="13204" y="28503"/>
                      <a:pt x="13284" y="28503"/>
                    </a:cubicBezTo>
                    <a:lnTo>
                      <a:pt x="13293" y="28503"/>
                    </a:lnTo>
                    <a:cubicBezTo>
                      <a:pt x="13329" y="28503"/>
                      <a:pt x="13355" y="28485"/>
                      <a:pt x="13355" y="28449"/>
                    </a:cubicBezTo>
                    <a:cubicBezTo>
                      <a:pt x="13355" y="28414"/>
                      <a:pt x="13329" y="28378"/>
                      <a:pt x="13293" y="28378"/>
                    </a:cubicBezTo>
                    <a:cubicBezTo>
                      <a:pt x="13213" y="28369"/>
                      <a:pt x="13123" y="28369"/>
                      <a:pt x="13043" y="28360"/>
                    </a:cubicBezTo>
                    <a:cubicBezTo>
                      <a:pt x="13038" y="28359"/>
                      <a:pt x="13034" y="28358"/>
                      <a:pt x="13029" y="28358"/>
                    </a:cubicBezTo>
                    <a:close/>
                    <a:moveTo>
                      <a:pt x="16121" y="28289"/>
                    </a:moveTo>
                    <a:cubicBezTo>
                      <a:pt x="15826" y="28333"/>
                      <a:pt x="15523" y="28360"/>
                      <a:pt x="15229" y="28378"/>
                    </a:cubicBezTo>
                    <a:cubicBezTo>
                      <a:pt x="15193" y="28378"/>
                      <a:pt x="15166" y="28414"/>
                      <a:pt x="15166" y="28449"/>
                    </a:cubicBezTo>
                    <a:cubicBezTo>
                      <a:pt x="15166" y="28485"/>
                      <a:pt x="15193" y="28512"/>
                      <a:pt x="15229" y="28512"/>
                    </a:cubicBezTo>
                    <a:lnTo>
                      <a:pt x="15238" y="28512"/>
                    </a:lnTo>
                    <a:cubicBezTo>
                      <a:pt x="15532" y="28485"/>
                      <a:pt x="15844" y="28458"/>
                      <a:pt x="16139" y="28423"/>
                    </a:cubicBezTo>
                    <a:cubicBezTo>
                      <a:pt x="16174" y="28414"/>
                      <a:pt x="16201" y="28378"/>
                      <a:pt x="16192" y="28351"/>
                    </a:cubicBezTo>
                    <a:cubicBezTo>
                      <a:pt x="16192" y="28316"/>
                      <a:pt x="16156" y="28289"/>
                      <a:pt x="16121" y="28289"/>
                    </a:cubicBezTo>
                    <a:close/>
                    <a:moveTo>
                      <a:pt x="14970" y="28396"/>
                    </a:moveTo>
                    <a:cubicBezTo>
                      <a:pt x="14738" y="28405"/>
                      <a:pt x="14506" y="28414"/>
                      <a:pt x="14265" y="28414"/>
                    </a:cubicBezTo>
                    <a:lnTo>
                      <a:pt x="14194" y="28414"/>
                    </a:lnTo>
                    <a:cubicBezTo>
                      <a:pt x="14158" y="28414"/>
                      <a:pt x="14131" y="28440"/>
                      <a:pt x="14131" y="28476"/>
                    </a:cubicBezTo>
                    <a:cubicBezTo>
                      <a:pt x="14131" y="28512"/>
                      <a:pt x="14158" y="28539"/>
                      <a:pt x="14194" y="28539"/>
                    </a:cubicBezTo>
                    <a:lnTo>
                      <a:pt x="14265" y="28539"/>
                    </a:lnTo>
                    <a:cubicBezTo>
                      <a:pt x="14506" y="28539"/>
                      <a:pt x="14738" y="28539"/>
                      <a:pt x="14970" y="28521"/>
                    </a:cubicBezTo>
                    <a:cubicBezTo>
                      <a:pt x="15006" y="28521"/>
                      <a:pt x="15041" y="28494"/>
                      <a:pt x="15032" y="28458"/>
                    </a:cubicBezTo>
                    <a:cubicBezTo>
                      <a:pt x="15032" y="28423"/>
                      <a:pt x="15006" y="28396"/>
                      <a:pt x="14970" y="2839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86BF5614-413A-755B-6CF5-3FBC08F35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4" b="89974" l="6316" r="90000">
                        <a14:foregroundMark x1="47237" y1="52083" x2="47237" y2="52083"/>
                        <a14:foregroundMark x1="39079" y1="43359" x2="43421" y2="48958"/>
                        <a14:foregroundMark x1="65263" y1="23698" x2="73158" y2="33464"/>
                        <a14:foregroundMark x1="23158" y1="26042" x2="18684" y2="35156"/>
                        <a14:foregroundMark x1="13947" y1="75521" x2="14474" y2="79557"/>
                        <a14:foregroundMark x1="6316" y1="43359" x2="6316" y2="44922"/>
                        <a14:foregroundMark x1="58947" y1="8854" x2="60789" y2="8854"/>
                        <a14:foregroundMark x1="77368" y1="73828" x2="46579" y2="76432"/>
                        <a14:foregroundMark x1="53289" y1="71224" x2="53026" y2="73828"/>
                        <a14:foregroundMark x1="41447" y1="72526" x2="43289" y2="78255"/>
                        <a14:foregroundMark x1="45263" y1="72786" x2="43158" y2="81901"/>
                        <a14:foregroundMark x1="43158" y1="81901" x2="43289" y2="79818"/>
                        <a14:foregroundMark x1="50658" y1="74870" x2="50132" y2="85547"/>
                        <a14:foregroundMark x1="50132" y1="85547" x2="68158" y2="71224"/>
                        <a14:foregroundMark x1="68158" y1="71224" x2="56184" y2="73047"/>
                        <a14:foregroundMark x1="56184" y1="73047" x2="49737" y2="72135"/>
                        <a14:foregroundMark x1="66711" y1="75000" x2="68158" y2="85547"/>
                        <a14:foregroundMark x1="68158" y1="85547" x2="69474" y2="85417"/>
                        <a14:foregroundMark x1="61184" y1="81510" x2="58684" y2="82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5" y="2949505"/>
            <a:ext cx="1396899" cy="14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EAEAD-7624-5D5B-FF8A-BE698ED3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b="1" dirty="0">
                <a:latin typeface="+mj-lt"/>
              </a:rPr>
              <a:t>Dotazy oponenta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211F68-8D9E-4DF0-56C6-04F72C3F4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Jaký konkrétní postup byl použit při volbě geometrie rámu a jaké parametry byly při návrhu brány v úvahu?</a:t>
            </a:r>
          </a:p>
          <a:p>
            <a:pPr marL="152400" indent="0"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rámci literární rešerše byly vymezeny metody návrhu rámu, které sloužily jako inspirace při tvorbě metodiky zmiňované v bakalářské práci. Vstupními parametry byly určeny hmotnost řidiče a rozložení klíčových komponent motokáry s ohledem na rozložení váhy. </a:t>
            </a:r>
          </a:p>
          <a:p>
            <a:pPr marL="15240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Jaké další metody by mohly být použity ke zjednodušení procesu tvorby 3D náčrtů a rámů v programu Autodesk Inventor?</a:t>
            </a:r>
          </a:p>
          <a:p>
            <a:pPr marL="152400" indent="0">
              <a:buNone/>
            </a:pP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Metody pro zjednodušení 3D náčrtu nejsou, avšak pro vytvoření modelu rámu je možné využít sekvenční konstrukci jednotlivých částí rámu a následné složení do sestavy.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EAEAD-7624-5D5B-FF8A-BE698ED3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b="1" dirty="0">
                <a:latin typeface="+mj-lt"/>
              </a:rPr>
              <a:t>Dotazy oponenta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211F68-8D9E-4DF0-56C6-04F72C3F4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9" y="1215752"/>
            <a:ext cx="7839609" cy="3518026"/>
          </a:xfrm>
        </p:spPr>
        <p:txBody>
          <a:bodyPr/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Jaké kroky by bylo možné podniknout k rozšíření materiálové databáze v Autodesk Inventor pro přesnější simulace?</a:t>
            </a: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možné provést vlastní analýzu materiálových listů a následně ručně vložit vlastnosti konkrétního materiálu. Alternativou je stažení dodatečných materiálových knihoven přímo od vývojáře softwaru Autodesk Inventor či využití jiného softwaru, například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Ansys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SolidEdge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15240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Jak by mohly být výsledky napěťové analýzy validovány experimentálně nebo v reálném provozu?</a:t>
            </a:r>
          </a:p>
          <a:p>
            <a:pPr marL="152400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152400" indent="0">
              <a:buNone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reálném provozu by výsledky napěťové analýzy mohly být validovány:</a:t>
            </a:r>
          </a:p>
          <a:p>
            <a:pPr marL="152400" indent="0">
              <a:buNone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průhyb - úchylkoměr a zatížení</a:t>
            </a:r>
          </a:p>
          <a:p>
            <a:pPr marL="152400" indent="0">
              <a:buNone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zkoumání povrchových vad – kapilární zkouška, popřípadě magnetická zkouška</a:t>
            </a:r>
          </a:p>
          <a:p>
            <a:pPr marL="152400" indent="0">
              <a:buNone/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cyklické zatížení - do vzniku prvních trhlin či prasknutí </a:t>
            </a:r>
          </a:p>
        </p:txBody>
      </p:sp>
    </p:spTree>
    <p:extLst>
      <p:ext uri="{BB962C8B-B14F-4D97-AF65-F5344CB8AC3E}">
        <p14:creationId xmlns:p14="http://schemas.microsoft.com/office/powerpoint/2010/main" val="196537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5"/>
          <p:cNvSpPr txBox="1">
            <a:spLocks noGrp="1"/>
          </p:cNvSpPr>
          <p:nvPr>
            <p:ph type="subTitle" idx="1"/>
          </p:nvPr>
        </p:nvSpPr>
        <p:spPr>
          <a:xfrm>
            <a:off x="719999" y="2037597"/>
            <a:ext cx="3521409" cy="22319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Oprava automobilů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Předchozí studium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Konstruování v rámci praxe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8" name="Google Shape;758;p35"/>
          <p:cNvSpPr txBox="1">
            <a:spLocks noGrp="1"/>
          </p:cNvSpPr>
          <p:nvPr>
            <p:ph type="subTitle" idx="2"/>
          </p:nvPr>
        </p:nvSpPr>
        <p:spPr>
          <a:xfrm>
            <a:off x="4473525" y="1967174"/>
            <a:ext cx="3833429" cy="23023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Popište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postup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návrhu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nosného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rámu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motokáry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Proveďte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vhodné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dimenzování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jednotlivých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celku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Proveďte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vlastní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návrh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rámu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Dosažené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výsledky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diskutujte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59" name="Google Shape;759;p35"/>
          <p:cNvSpPr txBox="1">
            <a:spLocks noGrp="1"/>
          </p:cNvSpPr>
          <p:nvPr>
            <p:ph type="subTitle" idx="3"/>
          </p:nvPr>
        </p:nvSpPr>
        <p:spPr>
          <a:xfrm>
            <a:off x="720000" y="1112100"/>
            <a:ext cx="3259178" cy="7846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latin typeface="+mj-lt"/>
              </a:rPr>
              <a:t>Volba tématu</a:t>
            </a:r>
            <a:endParaRPr sz="3200" b="1" dirty="0">
              <a:latin typeface="+mj-lt"/>
            </a:endParaRPr>
          </a:p>
        </p:txBody>
      </p:sp>
      <p:sp>
        <p:nvSpPr>
          <p:cNvPr id="760" name="Google Shape;760;p35"/>
          <p:cNvSpPr txBox="1">
            <a:spLocks noGrp="1"/>
          </p:cNvSpPr>
          <p:nvPr>
            <p:ph type="subTitle" idx="4"/>
          </p:nvPr>
        </p:nvSpPr>
        <p:spPr>
          <a:xfrm>
            <a:off x="4760654" y="1105818"/>
            <a:ext cx="3259170" cy="7846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latin typeface="+mj-lt"/>
              </a:rPr>
              <a:t>Cíl práce</a:t>
            </a:r>
            <a:endParaRPr sz="3200" b="1" dirty="0">
              <a:latin typeface="+mj-lt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F09BA4A-E3E5-49A7-65BD-E3D1CFDD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EAEAD-7624-5D5B-FF8A-BE698ED3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b="1" dirty="0" err="1">
                <a:latin typeface="+mj-lt"/>
              </a:rPr>
              <a:t>Teoreticko</a:t>
            </a:r>
            <a:r>
              <a:rPr lang="cs-CZ" sz="3200" b="1" dirty="0">
                <a:latin typeface="+mj-lt"/>
              </a:rPr>
              <a:t> – metodologická část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211F68-8D9E-4DF0-56C6-04F72C3F4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15751"/>
            <a:ext cx="7704000" cy="352125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Literární rešerše</a:t>
            </a:r>
          </a:p>
          <a:p>
            <a:pPr>
              <a:lnSpc>
                <a:spcPct val="20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Úvod do problému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Druhy karosérií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Zavěšení kol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Materiály rámových konstrukcí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Namáhání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Jízdní vlastnosti</a:t>
            </a:r>
          </a:p>
          <a:p>
            <a:pPr>
              <a:lnSpc>
                <a:spcPct val="20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Výzkumný problém</a:t>
            </a:r>
          </a:p>
          <a:p>
            <a:pPr>
              <a:lnSpc>
                <a:spcPct val="200000"/>
              </a:lnSpc>
            </a:pP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Metodika práce</a:t>
            </a:r>
          </a:p>
        </p:txBody>
      </p:sp>
      <p:grpSp>
        <p:nvGrpSpPr>
          <p:cNvPr id="4" name="Google Shape;1199;p50">
            <a:extLst>
              <a:ext uri="{FF2B5EF4-FFF2-40B4-BE49-F238E27FC236}">
                <a16:creationId xmlns:a16="http://schemas.microsoft.com/office/drawing/2014/main" id="{3F06A67E-C90D-8C69-BD6F-46E7A6BE469F}"/>
              </a:ext>
            </a:extLst>
          </p:cNvPr>
          <p:cNvGrpSpPr/>
          <p:nvPr/>
        </p:nvGrpSpPr>
        <p:grpSpPr>
          <a:xfrm>
            <a:off x="5261322" y="4109642"/>
            <a:ext cx="988915" cy="988915"/>
            <a:chOff x="1240413" y="2501788"/>
            <a:chExt cx="588150" cy="588150"/>
          </a:xfrm>
        </p:grpSpPr>
        <p:sp>
          <p:nvSpPr>
            <p:cNvPr id="5" name="Google Shape;1200;p50">
              <a:extLst>
                <a:ext uri="{FF2B5EF4-FFF2-40B4-BE49-F238E27FC236}">
                  <a16:creationId xmlns:a16="http://schemas.microsoft.com/office/drawing/2014/main" id="{7F4516F9-734F-0DBF-CDE3-71269653383E}"/>
                </a:ext>
              </a:extLst>
            </p:cNvPr>
            <p:cNvSpPr/>
            <p:nvPr/>
          </p:nvSpPr>
          <p:spPr>
            <a:xfrm>
              <a:off x="1240413" y="2501788"/>
              <a:ext cx="588150" cy="588150"/>
            </a:xfrm>
            <a:custGeom>
              <a:avLst/>
              <a:gdLst/>
              <a:ahLst/>
              <a:cxnLst/>
              <a:rect l="l" t="t" r="r" b="b"/>
              <a:pathLst>
                <a:path w="23526" h="23526" extrusionOk="0">
                  <a:moveTo>
                    <a:pt x="11758" y="6129"/>
                  </a:moveTo>
                  <a:cubicBezTo>
                    <a:pt x="14872" y="6129"/>
                    <a:pt x="17396" y="8654"/>
                    <a:pt x="17396" y="11758"/>
                  </a:cubicBezTo>
                  <a:cubicBezTo>
                    <a:pt x="17396" y="14863"/>
                    <a:pt x="14872" y="17387"/>
                    <a:pt x="11758" y="17387"/>
                  </a:cubicBezTo>
                  <a:cubicBezTo>
                    <a:pt x="8654" y="17387"/>
                    <a:pt x="6129" y="14863"/>
                    <a:pt x="6129" y="11758"/>
                  </a:cubicBezTo>
                  <a:cubicBezTo>
                    <a:pt x="6129" y="8654"/>
                    <a:pt x="8654" y="6129"/>
                    <a:pt x="11758" y="6129"/>
                  </a:cubicBezTo>
                  <a:close/>
                  <a:moveTo>
                    <a:pt x="11062" y="0"/>
                  </a:moveTo>
                  <a:cubicBezTo>
                    <a:pt x="10554" y="0"/>
                    <a:pt x="10099" y="411"/>
                    <a:pt x="10054" y="928"/>
                  </a:cubicBezTo>
                  <a:lnTo>
                    <a:pt x="10028" y="1196"/>
                  </a:lnTo>
                  <a:cubicBezTo>
                    <a:pt x="9992" y="1713"/>
                    <a:pt x="9537" y="2204"/>
                    <a:pt x="9046" y="2347"/>
                  </a:cubicBezTo>
                  <a:cubicBezTo>
                    <a:pt x="8333" y="2543"/>
                    <a:pt x="7655" y="2828"/>
                    <a:pt x="7021" y="3176"/>
                  </a:cubicBezTo>
                  <a:cubicBezTo>
                    <a:pt x="6824" y="3287"/>
                    <a:pt x="6585" y="3343"/>
                    <a:pt x="6345" y="3343"/>
                  </a:cubicBezTo>
                  <a:cubicBezTo>
                    <a:pt x="6042" y="3343"/>
                    <a:pt x="5737" y="3253"/>
                    <a:pt x="5513" y="3069"/>
                  </a:cubicBezTo>
                  <a:lnTo>
                    <a:pt x="5308" y="2891"/>
                  </a:lnTo>
                  <a:cubicBezTo>
                    <a:pt x="5125" y="2736"/>
                    <a:pt x="4892" y="2660"/>
                    <a:pt x="4659" y="2660"/>
                  </a:cubicBezTo>
                  <a:cubicBezTo>
                    <a:pt x="4394" y="2660"/>
                    <a:pt x="4129" y="2759"/>
                    <a:pt x="3934" y="2953"/>
                  </a:cubicBezTo>
                  <a:lnTo>
                    <a:pt x="2953" y="3935"/>
                  </a:lnTo>
                  <a:cubicBezTo>
                    <a:pt x="2587" y="4300"/>
                    <a:pt x="2561" y="4916"/>
                    <a:pt x="2891" y="5308"/>
                  </a:cubicBezTo>
                  <a:lnTo>
                    <a:pt x="3069" y="5514"/>
                  </a:lnTo>
                  <a:cubicBezTo>
                    <a:pt x="3399" y="5906"/>
                    <a:pt x="3426" y="6575"/>
                    <a:pt x="3185" y="7021"/>
                  </a:cubicBezTo>
                  <a:cubicBezTo>
                    <a:pt x="2828" y="7655"/>
                    <a:pt x="2552" y="8333"/>
                    <a:pt x="2347" y="9046"/>
                  </a:cubicBezTo>
                  <a:cubicBezTo>
                    <a:pt x="2204" y="9537"/>
                    <a:pt x="1713" y="9983"/>
                    <a:pt x="1196" y="10028"/>
                  </a:cubicBezTo>
                  <a:lnTo>
                    <a:pt x="928" y="10054"/>
                  </a:lnTo>
                  <a:cubicBezTo>
                    <a:pt x="420" y="10099"/>
                    <a:pt x="0" y="10545"/>
                    <a:pt x="0" y="11062"/>
                  </a:cubicBezTo>
                  <a:lnTo>
                    <a:pt x="0" y="12454"/>
                  </a:lnTo>
                  <a:cubicBezTo>
                    <a:pt x="0" y="12972"/>
                    <a:pt x="420" y="13427"/>
                    <a:pt x="928" y="13471"/>
                  </a:cubicBezTo>
                  <a:lnTo>
                    <a:pt x="1196" y="13489"/>
                  </a:lnTo>
                  <a:cubicBezTo>
                    <a:pt x="1713" y="13534"/>
                    <a:pt x="2204" y="13980"/>
                    <a:pt x="2347" y="14479"/>
                  </a:cubicBezTo>
                  <a:cubicBezTo>
                    <a:pt x="2552" y="15184"/>
                    <a:pt x="2828" y="15862"/>
                    <a:pt x="3185" y="16495"/>
                  </a:cubicBezTo>
                  <a:cubicBezTo>
                    <a:pt x="3435" y="16950"/>
                    <a:pt x="3399" y="17610"/>
                    <a:pt x="3069" y="18003"/>
                  </a:cubicBezTo>
                  <a:lnTo>
                    <a:pt x="2900" y="18208"/>
                  </a:lnTo>
                  <a:cubicBezTo>
                    <a:pt x="2561" y="18610"/>
                    <a:pt x="2587" y="19225"/>
                    <a:pt x="2953" y="19582"/>
                  </a:cubicBezTo>
                  <a:lnTo>
                    <a:pt x="3934" y="20572"/>
                  </a:lnTo>
                  <a:cubicBezTo>
                    <a:pt x="4128" y="20766"/>
                    <a:pt x="4391" y="20864"/>
                    <a:pt x="4654" y="20864"/>
                  </a:cubicBezTo>
                  <a:cubicBezTo>
                    <a:pt x="4889" y="20864"/>
                    <a:pt x="5123" y="20786"/>
                    <a:pt x="5308" y="20626"/>
                  </a:cubicBezTo>
                  <a:lnTo>
                    <a:pt x="5513" y="20456"/>
                  </a:lnTo>
                  <a:cubicBezTo>
                    <a:pt x="5739" y="20266"/>
                    <a:pt x="6045" y="20174"/>
                    <a:pt x="6350" y="20174"/>
                  </a:cubicBezTo>
                  <a:cubicBezTo>
                    <a:pt x="6588" y="20174"/>
                    <a:pt x="6825" y="20231"/>
                    <a:pt x="7021" y="20340"/>
                  </a:cubicBezTo>
                  <a:cubicBezTo>
                    <a:pt x="7655" y="20688"/>
                    <a:pt x="8333" y="20974"/>
                    <a:pt x="9046" y="21179"/>
                  </a:cubicBezTo>
                  <a:cubicBezTo>
                    <a:pt x="9537" y="21322"/>
                    <a:pt x="9992" y="21812"/>
                    <a:pt x="10028" y="22321"/>
                  </a:cubicBezTo>
                  <a:lnTo>
                    <a:pt x="10054" y="22588"/>
                  </a:lnTo>
                  <a:cubicBezTo>
                    <a:pt x="10099" y="23106"/>
                    <a:pt x="10554" y="23525"/>
                    <a:pt x="11062" y="23525"/>
                  </a:cubicBezTo>
                  <a:lnTo>
                    <a:pt x="12454" y="23525"/>
                  </a:lnTo>
                  <a:cubicBezTo>
                    <a:pt x="12971" y="23525"/>
                    <a:pt x="13426" y="23106"/>
                    <a:pt x="13471" y="22588"/>
                  </a:cubicBezTo>
                  <a:lnTo>
                    <a:pt x="13498" y="22321"/>
                  </a:lnTo>
                  <a:cubicBezTo>
                    <a:pt x="13534" y="21812"/>
                    <a:pt x="13988" y="21322"/>
                    <a:pt x="14479" y="21179"/>
                  </a:cubicBezTo>
                  <a:cubicBezTo>
                    <a:pt x="15193" y="20974"/>
                    <a:pt x="15862" y="20688"/>
                    <a:pt x="16495" y="20340"/>
                  </a:cubicBezTo>
                  <a:cubicBezTo>
                    <a:pt x="16695" y="20231"/>
                    <a:pt x="16934" y="20174"/>
                    <a:pt x="17173" y="20174"/>
                  </a:cubicBezTo>
                  <a:cubicBezTo>
                    <a:pt x="17478" y="20174"/>
                    <a:pt x="17783" y="20266"/>
                    <a:pt x="18003" y="20456"/>
                  </a:cubicBezTo>
                  <a:lnTo>
                    <a:pt x="18217" y="20626"/>
                  </a:lnTo>
                  <a:cubicBezTo>
                    <a:pt x="18402" y="20786"/>
                    <a:pt x="18637" y="20864"/>
                    <a:pt x="18872" y="20864"/>
                  </a:cubicBezTo>
                  <a:cubicBezTo>
                    <a:pt x="19135" y="20864"/>
                    <a:pt x="19398" y="20766"/>
                    <a:pt x="19591" y="20572"/>
                  </a:cubicBezTo>
                  <a:lnTo>
                    <a:pt x="20572" y="19582"/>
                  </a:lnTo>
                  <a:cubicBezTo>
                    <a:pt x="20938" y="19225"/>
                    <a:pt x="20965" y="18610"/>
                    <a:pt x="20635" y="18208"/>
                  </a:cubicBezTo>
                  <a:lnTo>
                    <a:pt x="20456" y="18003"/>
                  </a:lnTo>
                  <a:cubicBezTo>
                    <a:pt x="20126" y="17610"/>
                    <a:pt x="20090" y="16950"/>
                    <a:pt x="20340" y="16495"/>
                  </a:cubicBezTo>
                  <a:cubicBezTo>
                    <a:pt x="20697" y="15862"/>
                    <a:pt x="20974" y="15184"/>
                    <a:pt x="21179" y="14479"/>
                  </a:cubicBezTo>
                  <a:cubicBezTo>
                    <a:pt x="21322" y="13980"/>
                    <a:pt x="21812" y="13534"/>
                    <a:pt x="22330" y="13489"/>
                  </a:cubicBezTo>
                  <a:lnTo>
                    <a:pt x="22597" y="13471"/>
                  </a:lnTo>
                  <a:cubicBezTo>
                    <a:pt x="23106" y="13427"/>
                    <a:pt x="23525" y="12972"/>
                    <a:pt x="23525" y="12454"/>
                  </a:cubicBezTo>
                  <a:lnTo>
                    <a:pt x="23525" y="11062"/>
                  </a:lnTo>
                  <a:cubicBezTo>
                    <a:pt x="23525" y="10554"/>
                    <a:pt x="23106" y="10099"/>
                    <a:pt x="22597" y="10054"/>
                  </a:cubicBezTo>
                  <a:lnTo>
                    <a:pt x="22330" y="10028"/>
                  </a:lnTo>
                  <a:cubicBezTo>
                    <a:pt x="21812" y="9983"/>
                    <a:pt x="21322" y="9537"/>
                    <a:pt x="21179" y="9046"/>
                  </a:cubicBezTo>
                  <a:cubicBezTo>
                    <a:pt x="20974" y="8333"/>
                    <a:pt x="20697" y="7655"/>
                    <a:pt x="20340" y="7021"/>
                  </a:cubicBezTo>
                  <a:cubicBezTo>
                    <a:pt x="20090" y="6575"/>
                    <a:pt x="20126" y="5906"/>
                    <a:pt x="20456" y="5514"/>
                  </a:cubicBezTo>
                  <a:lnTo>
                    <a:pt x="20635" y="5308"/>
                  </a:lnTo>
                  <a:cubicBezTo>
                    <a:pt x="20965" y="4916"/>
                    <a:pt x="20938" y="4300"/>
                    <a:pt x="20572" y="3935"/>
                  </a:cubicBezTo>
                  <a:lnTo>
                    <a:pt x="19591" y="2953"/>
                  </a:lnTo>
                  <a:cubicBezTo>
                    <a:pt x="19396" y="2759"/>
                    <a:pt x="19131" y="2660"/>
                    <a:pt x="18866" y="2660"/>
                  </a:cubicBezTo>
                  <a:cubicBezTo>
                    <a:pt x="18633" y="2660"/>
                    <a:pt x="18401" y="2736"/>
                    <a:pt x="18217" y="2891"/>
                  </a:cubicBezTo>
                  <a:lnTo>
                    <a:pt x="18003" y="3069"/>
                  </a:lnTo>
                  <a:cubicBezTo>
                    <a:pt x="17784" y="3253"/>
                    <a:pt x="17482" y="3343"/>
                    <a:pt x="17178" y="3343"/>
                  </a:cubicBezTo>
                  <a:cubicBezTo>
                    <a:pt x="16938" y="3343"/>
                    <a:pt x="16696" y="3287"/>
                    <a:pt x="16495" y="3176"/>
                  </a:cubicBezTo>
                  <a:cubicBezTo>
                    <a:pt x="15862" y="2828"/>
                    <a:pt x="15193" y="2543"/>
                    <a:pt x="14479" y="2347"/>
                  </a:cubicBezTo>
                  <a:cubicBezTo>
                    <a:pt x="13988" y="2204"/>
                    <a:pt x="13534" y="1713"/>
                    <a:pt x="13489" y="1196"/>
                  </a:cubicBezTo>
                  <a:lnTo>
                    <a:pt x="13471" y="928"/>
                  </a:lnTo>
                  <a:cubicBezTo>
                    <a:pt x="13426" y="411"/>
                    <a:pt x="12971" y="0"/>
                    <a:pt x="12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01;p50">
              <a:extLst>
                <a:ext uri="{FF2B5EF4-FFF2-40B4-BE49-F238E27FC236}">
                  <a16:creationId xmlns:a16="http://schemas.microsoft.com/office/drawing/2014/main" id="{E5B7E9D9-3AD8-009B-E214-6DB90A1E21AB}"/>
                </a:ext>
              </a:extLst>
            </p:cNvPr>
            <p:cNvSpPr/>
            <p:nvPr/>
          </p:nvSpPr>
          <p:spPr>
            <a:xfrm>
              <a:off x="1334963" y="2596138"/>
              <a:ext cx="399025" cy="399225"/>
            </a:xfrm>
            <a:custGeom>
              <a:avLst/>
              <a:gdLst/>
              <a:ahLst/>
              <a:cxnLst/>
              <a:rect l="l" t="t" r="r" b="b"/>
              <a:pathLst>
                <a:path w="15961" h="15969" extrusionOk="0">
                  <a:moveTo>
                    <a:pt x="7976" y="2355"/>
                  </a:moveTo>
                  <a:cubicBezTo>
                    <a:pt x="11090" y="2355"/>
                    <a:pt x="13614" y="4880"/>
                    <a:pt x="13614" y="7984"/>
                  </a:cubicBezTo>
                  <a:cubicBezTo>
                    <a:pt x="13614" y="11089"/>
                    <a:pt x="11090" y="13613"/>
                    <a:pt x="7976" y="13613"/>
                  </a:cubicBezTo>
                  <a:cubicBezTo>
                    <a:pt x="4872" y="13613"/>
                    <a:pt x="2347" y="11089"/>
                    <a:pt x="2347" y="7984"/>
                  </a:cubicBezTo>
                  <a:cubicBezTo>
                    <a:pt x="2347" y="4880"/>
                    <a:pt x="4872" y="2355"/>
                    <a:pt x="7976" y="2355"/>
                  </a:cubicBezTo>
                  <a:close/>
                  <a:moveTo>
                    <a:pt x="7976" y="0"/>
                  </a:moveTo>
                  <a:cubicBezTo>
                    <a:pt x="3569" y="0"/>
                    <a:pt x="1" y="3577"/>
                    <a:pt x="1" y="7984"/>
                  </a:cubicBezTo>
                  <a:cubicBezTo>
                    <a:pt x="1" y="12391"/>
                    <a:pt x="3569" y="15969"/>
                    <a:pt x="7976" y="15969"/>
                  </a:cubicBezTo>
                  <a:cubicBezTo>
                    <a:pt x="12392" y="15969"/>
                    <a:pt x="15961" y="12391"/>
                    <a:pt x="15961" y="7984"/>
                  </a:cubicBezTo>
                  <a:cubicBezTo>
                    <a:pt x="15961" y="3577"/>
                    <a:pt x="12392" y="0"/>
                    <a:pt x="7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183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EAEAD-7624-5D5B-FF8A-BE698ED3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b="1" dirty="0">
                <a:latin typeface="+mj-lt"/>
              </a:rPr>
              <a:t>Aplikační část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211F68-8D9E-4DF0-56C6-04F72C3F4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Konstrukce rámu</a:t>
            </a:r>
          </a:p>
          <a:p>
            <a:pPr lvl="1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Komponenty</a:t>
            </a:r>
          </a:p>
          <a:p>
            <a:pPr lvl="1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Modelování rámu v programu Autodesk Inventor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Obsah obrázku ramínko&#10;&#10;Popis byl vytvořen automaticky">
            <a:extLst>
              <a:ext uri="{FF2B5EF4-FFF2-40B4-BE49-F238E27FC236}">
                <a16:creationId xmlns:a16="http://schemas.microsoft.com/office/drawing/2014/main" id="{F441BB90-4C9C-1F8E-E693-61A77CB0A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379" y="2672414"/>
            <a:ext cx="4283242" cy="2335706"/>
          </a:xfrm>
          <a:prstGeom prst="rect">
            <a:avLst/>
          </a:prstGeom>
        </p:spPr>
      </p:pic>
      <p:pic>
        <p:nvPicPr>
          <p:cNvPr id="9" name="Obrázek 8" descr="Obsah obrázku koupelna, Domácí potřeby, Toaletní papír, záchod&#10;&#10;Popis byl vytvořen automaticky">
            <a:extLst>
              <a:ext uri="{FF2B5EF4-FFF2-40B4-BE49-F238E27FC236}">
                <a16:creationId xmlns:a16="http://schemas.microsoft.com/office/drawing/2014/main" id="{46459819-C3D8-778F-5998-43A23005F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117" y="298864"/>
            <a:ext cx="1546504" cy="21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0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EAEAD-7624-5D5B-FF8A-BE698ED3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b="1" dirty="0">
                <a:latin typeface="+mj-lt"/>
              </a:rPr>
              <a:t>Aplikační část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211F68-8D9E-4DF0-56C6-04F72C3F4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Pevnostní charakteristiky rámu </a:t>
            </a:r>
          </a:p>
          <a:p>
            <a:pPr lvl="1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Ruční výpočty</a:t>
            </a:r>
          </a:p>
          <a:p>
            <a:pPr lvl="1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Pevnostní analýza v programu Autodesk Inventor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umění, origami&#10;&#10;Popis byl vytvořen automaticky">
            <a:extLst>
              <a:ext uri="{FF2B5EF4-FFF2-40B4-BE49-F238E27FC236}">
                <a16:creationId xmlns:a16="http://schemas.microsoft.com/office/drawing/2014/main" id="{2A5A0A78-B4C7-515F-74F1-B1B392E3F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52" y="2658711"/>
            <a:ext cx="4770892" cy="236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9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EAEAD-7624-5D5B-FF8A-BE698ED3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b="1" dirty="0">
                <a:latin typeface="+mj-lt"/>
              </a:rPr>
              <a:t>Aplikační část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211F68-8D9E-4DF0-56C6-04F72C3F4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Výroba rámu</a:t>
            </a:r>
          </a:p>
          <a:p>
            <a:pPr marL="15240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Dimenzování rámu</a:t>
            </a:r>
          </a:p>
          <a:p>
            <a:pPr lvl="1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Redukce tloušťky ocelové trubky S235JR</a:t>
            </a:r>
          </a:p>
          <a:p>
            <a:pPr lvl="1"/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Hliníková slitina 6061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Teoretické jízdní vlastnosti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alíř&#10;&#10;Popis byl vytvořen automaticky">
            <a:extLst>
              <a:ext uri="{FF2B5EF4-FFF2-40B4-BE49-F238E27FC236}">
                <a16:creationId xmlns:a16="http://schemas.microsoft.com/office/drawing/2014/main" id="{BC3EBAD7-413F-472D-2367-F63D537D2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503" y="401896"/>
            <a:ext cx="2445443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4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6"/>
          <p:cNvSpPr txBox="1">
            <a:spLocks noGrp="1"/>
          </p:cNvSpPr>
          <p:nvPr>
            <p:ph type="title"/>
          </p:nvPr>
        </p:nvSpPr>
        <p:spPr>
          <a:xfrm>
            <a:off x="720075" y="539399"/>
            <a:ext cx="7704000" cy="6362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latin typeface="+mj-lt"/>
              </a:rPr>
              <a:t>Výsledky</a:t>
            </a:r>
            <a:endParaRPr sz="3200" b="1" dirty="0">
              <a:latin typeface="+mj-lt"/>
            </a:endParaRPr>
          </a:p>
        </p:txBody>
      </p:sp>
      <p:sp>
        <p:nvSpPr>
          <p:cNvPr id="766" name="Google Shape;766;p36"/>
          <p:cNvSpPr txBox="1">
            <a:spLocks noGrp="1"/>
          </p:cNvSpPr>
          <p:nvPr>
            <p:ph type="subTitle" idx="1"/>
          </p:nvPr>
        </p:nvSpPr>
        <p:spPr>
          <a:xfrm>
            <a:off x="854800" y="2393649"/>
            <a:ext cx="2224800" cy="2508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Původní rozměr profilů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Ocel S235JR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Hmotnost rámu 19,423 kg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Tužší rám -&gt; lepší ovladatelnost a přilnavost</a:t>
            </a:r>
            <a:endParaRPr sz="1600" dirty="0"/>
          </a:p>
        </p:txBody>
      </p:sp>
      <p:sp>
        <p:nvSpPr>
          <p:cNvPr id="767" name="Google Shape;767;p36"/>
          <p:cNvSpPr txBox="1">
            <a:spLocks noGrp="1"/>
          </p:cNvSpPr>
          <p:nvPr>
            <p:ph type="subTitle" idx="2"/>
          </p:nvPr>
        </p:nvSpPr>
        <p:spPr>
          <a:xfrm>
            <a:off x="3324764" y="2393650"/>
            <a:ext cx="2498519" cy="26183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Optimalizovaný ocelový rám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Hmotnost rámu 13,999 kg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Úbytek hmotnosti 28%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Měkčí rám -&gt; lehčí a pružnější </a:t>
            </a:r>
            <a:endParaRPr sz="1600" dirty="0"/>
          </a:p>
        </p:txBody>
      </p:sp>
      <p:sp>
        <p:nvSpPr>
          <p:cNvPr id="768" name="Google Shape;768;p36"/>
          <p:cNvSpPr txBox="1">
            <a:spLocks noGrp="1"/>
          </p:cNvSpPr>
          <p:nvPr>
            <p:ph type="subTitle" idx="3"/>
          </p:nvPr>
        </p:nvSpPr>
        <p:spPr>
          <a:xfrm>
            <a:off x="6064427" y="2393649"/>
            <a:ext cx="2498518" cy="2508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Stejný rám vytvořený z hliníkové slitiny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Hmotnost rámu 6,887 kg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Úbytek hmotnosti 64,5%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Znatelně dražší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769" name="Google Shape;769;p36"/>
          <p:cNvSpPr txBox="1">
            <a:spLocks noGrp="1"/>
          </p:cNvSpPr>
          <p:nvPr>
            <p:ph type="subTitle" idx="4"/>
          </p:nvPr>
        </p:nvSpPr>
        <p:spPr>
          <a:xfrm>
            <a:off x="854800" y="1424405"/>
            <a:ext cx="2224800" cy="7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Ocel 33,7x3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0" name="Google Shape;770;p36"/>
          <p:cNvSpPr txBox="1">
            <a:spLocks noGrp="1"/>
          </p:cNvSpPr>
          <p:nvPr>
            <p:ph type="subTitle" idx="5"/>
          </p:nvPr>
        </p:nvSpPr>
        <p:spPr>
          <a:xfrm>
            <a:off x="3459613" y="1424658"/>
            <a:ext cx="2224800" cy="7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Ocel 33,7x2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subTitle" idx="6"/>
          </p:nvPr>
        </p:nvSpPr>
        <p:spPr>
          <a:xfrm>
            <a:off x="6064402" y="1424405"/>
            <a:ext cx="2522683" cy="7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Hliník 33,7x3,2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1199;p50">
            <a:extLst>
              <a:ext uri="{FF2B5EF4-FFF2-40B4-BE49-F238E27FC236}">
                <a16:creationId xmlns:a16="http://schemas.microsoft.com/office/drawing/2014/main" id="{65BF8791-EC2E-4412-4A38-9C0FEBC4148C}"/>
              </a:ext>
            </a:extLst>
          </p:cNvPr>
          <p:cNvGrpSpPr/>
          <p:nvPr/>
        </p:nvGrpSpPr>
        <p:grpSpPr>
          <a:xfrm>
            <a:off x="978285" y="-378215"/>
            <a:ext cx="988915" cy="988915"/>
            <a:chOff x="1240413" y="2501788"/>
            <a:chExt cx="588150" cy="588150"/>
          </a:xfrm>
        </p:grpSpPr>
        <p:sp>
          <p:nvSpPr>
            <p:cNvPr id="3" name="Google Shape;1200;p50">
              <a:extLst>
                <a:ext uri="{FF2B5EF4-FFF2-40B4-BE49-F238E27FC236}">
                  <a16:creationId xmlns:a16="http://schemas.microsoft.com/office/drawing/2014/main" id="{878A8821-F650-DE1A-D251-EB6D97097F3E}"/>
                </a:ext>
              </a:extLst>
            </p:cNvPr>
            <p:cNvSpPr/>
            <p:nvPr/>
          </p:nvSpPr>
          <p:spPr>
            <a:xfrm>
              <a:off x="1240413" y="2501788"/>
              <a:ext cx="588150" cy="588150"/>
            </a:xfrm>
            <a:custGeom>
              <a:avLst/>
              <a:gdLst/>
              <a:ahLst/>
              <a:cxnLst/>
              <a:rect l="l" t="t" r="r" b="b"/>
              <a:pathLst>
                <a:path w="23526" h="23526" extrusionOk="0">
                  <a:moveTo>
                    <a:pt x="11758" y="6129"/>
                  </a:moveTo>
                  <a:cubicBezTo>
                    <a:pt x="14872" y="6129"/>
                    <a:pt x="17396" y="8654"/>
                    <a:pt x="17396" y="11758"/>
                  </a:cubicBezTo>
                  <a:cubicBezTo>
                    <a:pt x="17396" y="14863"/>
                    <a:pt x="14872" y="17387"/>
                    <a:pt x="11758" y="17387"/>
                  </a:cubicBezTo>
                  <a:cubicBezTo>
                    <a:pt x="8654" y="17387"/>
                    <a:pt x="6129" y="14863"/>
                    <a:pt x="6129" y="11758"/>
                  </a:cubicBezTo>
                  <a:cubicBezTo>
                    <a:pt x="6129" y="8654"/>
                    <a:pt x="8654" y="6129"/>
                    <a:pt x="11758" y="6129"/>
                  </a:cubicBezTo>
                  <a:close/>
                  <a:moveTo>
                    <a:pt x="11062" y="0"/>
                  </a:moveTo>
                  <a:cubicBezTo>
                    <a:pt x="10554" y="0"/>
                    <a:pt x="10099" y="411"/>
                    <a:pt x="10054" y="928"/>
                  </a:cubicBezTo>
                  <a:lnTo>
                    <a:pt x="10028" y="1196"/>
                  </a:lnTo>
                  <a:cubicBezTo>
                    <a:pt x="9992" y="1713"/>
                    <a:pt x="9537" y="2204"/>
                    <a:pt x="9046" y="2347"/>
                  </a:cubicBezTo>
                  <a:cubicBezTo>
                    <a:pt x="8333" y="2543"/>
                    <a:pt x="7655" y="2828"/>
                    <a:pt x="7021" y="3176"/>
                  </a:cubicBezTo>
                  <a:cubicBezTo>
                    <a:pt x="6824" y="3287"/>
                    <a:pt x="6585" y="3343"/>
                    <a:pt x="6345" y="3343"/>
                  </a:cubicBezTo>
                  <a:cubicBezTo>
                    <a:pt x="6042" y="3343"/>
                    <a:pt x="5737" y="3253"/>
                    <a:pt x="5513" y="3069"/>
                  </a:cubicBezTo>
                  <a:lnTo>
                    <a:pt x="5308" y="2891"/>
                  </a:lnTo>
                  <a:cubicBezTo>
                    <a:pt x="5125" y="2736"/>
                    <a:pt x="4892" y="2660"/>
                    <a:pt x="4659" y="2660"/>
                  </a:cubicBezTo>
                  <a:cubicBezTo>
                    <a:pt x="4394" y="2660"/>
                    <a:pt x="4129" y="2759"/>
                    <a:pt x="3934" y="2953"/>
                  </a:cubicBezTo>
                  <a:lnTo>
                    <a:pt x="2953" y="3935"/>
                  </a:lnTo>
                  <a:cubicBezTo>
                    <a:pt x="2587" y="4300"/>
                    <a:pt x="2561" y="4916"/>
                    <a:pt x="2891" y="5308"/>
                  </a:cubicBezTo>
                  <a:lnTo>
                    <a:pt x="3069" y="5514"/>
                  </a:lnTo>
                  <a:cubicBezTo>
                    <a:pt x="3399" y="5906"/>
                    <a:pt x="3426" y="6575"/>
                    <a:pt x="3185" y="7021"/>
                  </a:cubicBezTo>
                  <a:cubicBezTo>
                    <a:pt x="2828" y="7655"/>
                    <a:pt x="2552" y="8333"/>
                    <a:pt x="2347" y="9046"/>
                  </a:cubicBezTo>
                  <a:cubicBezTo>
                    <a:pt x="2204" y="9537"/>
                    <a:pt x="1713" y="9983"/>
                    <a:pt x="1196" y="10028"/>
                  </a:cubicBezTo>
                  <a:lnTo>
                    <a:pt x="928" y="10054"/>
                  </a:lnTo>
                  <a:cubicBezTo>
                    <a:pt x="420" y="10099"/>
                    <a:pt x="0" y="10545"/>
                    <a:pt x="0" y="11062"/>
                  </a:cubicBezTo>
                  <a:lnTo>
                    <a:pt x="0" y="12454"/>
                  </a:lnTo>
                  <a:cubicBezTo>
                    <a:pt x="0" y="12972"/>
                    <a:pt x="420" y="13427"/>
                    <a:pt x="928" y="13471"/>
                  </a:cubicBezTo>
                  <a:lnTo>
                    <a:pt x="1196" y="13489"/>
                  </a:lnTo>
                  <a:cubicBezTo>
                    <a:pt x="1713" y="13534"/>
                    <a:pt x="2204" y="13980"/>
                    <a:pt x="2347" y="14479"/>
                  </a:cubicBezTo>
                  <a:cubicBezTo>
                    <a:pt x="2552" y="15184"/>
                    <a:pt x="2828" y="15862"/>
                    <a:pt x="3185" y="16495"/>
                  </a:cubicBezTo>
                  <a:cubicBezTo>
                    <a:pt x="3435" y="16950"/>
                    <a:pt x="3399" y="17610"/>
                    <a:pt x="3069" y="18003"/>
                  </a:cubicBezTo>
                  <a:lnTo>
                    <a:pt x="2900" y="18208"/>
                  </a:lnTo>
                  <a:cubicBezTo>
                    <a:pt x="2561" y="18610"/>
                    <a:pt x="2587" y="19225"/>
                    <a:pt x="2953" y="19582"/>
                  </a:cubicBezTo>
                  <a:lnTo>
                    <a:pt x="3934" y="20572"/>
                  </a:lnTo>
                  <a:cubicBezTo>
                    <a:pt x="4128" y="20766"/>
                    <a:pt x="4391" y="20864"/>
                    <a:pt x="4654" y="20864"/>
                  </a:cubicBezTo>
                  <a:cubicBezTo>
                    <a:pt x="4889" y="20864"/>
                    <a:pt x="5123" y="20786"/>
                    <a:pt x="5308" y="20626"/>
                  </a:cubicBezTo>
                  <a:lnTo>
                    <a:pt x="5513" y="20456"/>
                  </a:lnTo>
                  <a:cubicBezTo>
                    <a:pt x="5739" y="20266"/>
                    <a:pt x="6045" y="20174"/>
                    <a:pt x="6350" y="20174"/>
                  </a:cubicBezTo>
                  <a:cubicBezTo>
                    <a:pt x="6588" y="20174"/>
                    <a:pt x="6825" y="20231"/>
                    <a:pt x="7021" y="20340"/>
                  </a:cubicBezTo>
                  <a:cubicBezTo>
                    <a:pt x="7655" y="20688"/>
                    <a:pt x="8333" y="20974"/>
                    <a:pt x="9046" y="21179"/>
                  </a:cubicBezTo>
                  <a:cubicBezTo>
                    <a:pt x="9537" y="21322"/>
                    <a:pt x="9992" y="21812"/>
                    <a:pt x="10028" y="22321"/>
                  </a:cubicBezTo>
                  <a:lnTo>
                    <a:pt x="10054" y="22588"/>
                  </a:lnTo>
                  <a:cubicBezTo>
                    <a:pt x="10099" y="23106"/>
                    <a:pt x="10554" y="23525"/>
                    <a:pt x="11062" y="23525"/>
                  </a:cubicBezTo>
                  <a:lnTo>
                    <a:pt x="12454" y="23525"/>
                  </a:lnTo>
                  <a:cubicBezTo>
                    <a:pt x="12971" y="23525"/>
                    <a:pt x="13426" y="23106"/>
                    <a:pt x="13471" y="22588"/>
                  </a:cubicBezTo>
                  <a:lnTo>
                    <a:pt x="13498" y="22321"/>
                  </a:lnTo>
                  <a:cubicBezTo>
                    <a:pt x="13534" y="21812"/>
                    <a:pt x="13988" y="21322"/>
                    <a:pt x="14479" y="21179"/>
                  </a:cubicBezTo>
                  <a:cubicBezTo>
                    <a:pt x="15193" y="20974"/>
                    <a:pt x="15862" y="20688"/>
                    <a:pt x="16495" y="20340"/>
                  </a:cubicBezTo>
                  <a:cubicBezTo>
                    <a:pt x="16695" y="20231"/>
                    <a:pt x="16934" y="20174"/>
                    <a:pt x="17173" y="20174"/>
                  </a:cubicBezTo>
                  <a:cubicBezTo>
                    <a:pt x="17478" y="20174"/>
                    <a:pt x="17783" y="20266"/>
                    <a:pt x="18003" y="20456"/>
                  </a:cubicBezTo>
                  <a:lnTo>
                    <a:pt x="18217" y="20626"/>
                  </a:lnTo>
                  <a:cubicBezTo>
                    <a:pt x="18402" y="20786"/>
                    <a:pt x="18637" y="20864"/>
                    <a:pt x="18872" y="20864"/>
                  </a:cubicBezTo>
                  <a:cubicBezTo>
                    <a:pt x="19135" y="20864"/>
                    <a:pt x="19398" y="20766"/>
                    <a:pt x="19591" y="20572"/>
                  </a:cubicBezTo>
                  <a:lnTo>
                    <a:pt x="20572" y="19582"/>
                  </a:lnTo>
                  <a:cubicBezTo>
                    <a:pt x="20938" y="19225"/>
                    <a:pt x="20965" y="18610"/>
                    <a:pt x="20635" y="18208"/>
                  </a:cubicBezTo>
                  <a:lnTo>
                    <a:pt x="20456" y="18003"/>
                  </a:lnTo>
                  <a:cubicBezTo>
                    <a:pt x="20126" y="17610"/>
                    <a:pt x="20090" y="16950"/>
                    <a:pt x="20340" y="16495"/>
                  </a:cubicBezTo>
                  <a:cubicBezTo>
                    <a:pt x="20697" y="15862"/>
                    <a:pt x="20974" y="15184"/>
                    <a:pt x="21179" y="14479"/>
                  </a:cubicBezTo>
                  <a:cubicBezTo>
                    <a:pt x="21322" y="13980"/>
                    <a:pt x="21812" y="13534"/>
                    <a:pt x="22330" y="13489"/>
                  </a:cubicBezTo>
                  <a:lnTo>
                    <a:pt x="22597" y="13471"/>
                  </a:lnTo>
                  <a:cubicBezTo>
                    <a:pt x="23106" y="13427"/>
                    <a:pt x="23525" y="12972"/>
                    <a:pt x="23525" y="12454"/>
                  </a:cubicBezTo>
                  <a:lnTo>
                    <a:pt x="23525" y="11062"/>
                  </a:lnTo>
                  <a:cubicBezTo>
                    <a:pt x="23525" y="10554"/>
                    <a:pt x="23106" y="10099"/>
                    <a:pt x="22597" y="10054"/>
                  </a:cubicBezTo>
                  <a:lnTo>
                    <a:pt x="22330" y="10028"/>
                  </a:lnTo>
                  <a:cubicBezTo>
                    <a:pt x="21812" y="9983"/>
                    <a:pt x="21322" y="9537"/>
                    <a:pt x="21179" y="9046"/>
                  </a:cubicBezTo>
                  <a:cubicBezTo>
                    <a:pt x="20974" y="8333"/>
                    <a:pt x="20697" y="7655"/>
                    <a:pt x="20340" y="7021"/>
                  </a:cubicBezTo>
                  <a:cubicBezTo>
                    <a:pt x="20090" y="6575"/>
                    <a:pt x="20126" y="5906"/>
                    <a:pt x="20456" y="5514"/>
                  </a:cubicBezTo>
                  <a:lnTo>
                    <a:pt x="20635" y="5308"/>
                  </a:lnTo>
                  <a:cubicBezTo>
                    <a:pt x="20965" y="4916"/>
                    <a:pt x="20938" y="4300"/>
                    <a:pt x="20572" y="3935"/>
                  </a:cubicBezTo>
                  <a:lnTo>
                    <a:pt x="19591" y="2953"/>
                  </a:lnTo>
                  <a:cubicBezTo>
                    <a:pt x="19396" y="2759"/>
                    <a:pt x="19131" y="2660"/>
                    <a:pt x="18866" y="2660"/>
                  </a:cubicBezTo>
                  <a:cubicBezTo>
                    <a:pt x="18633" y="2660"/>
                    <a:pt x="18401" y="2736"/>
                    <a:pt x="18217" y="2891"/>
                  </a:cubicBezTo>
                  <a:lnTo>
                    <a:pt x="18003" y="3069"/>
                  </a:lnTo>
                  <a:cubicBezTo>
                    <a:pt x="17784" y="3253"/>
                    <a:pt x="17482" y="3343"/>
                    <a:pt x="17178" y="3343"/>
                  </a:cubicBezTo>
                  <a:cubicBezTo>
                    <a:pt x="16938" y="3343"/>
                    <a:pt x="16696" y="3287"/>
                    <a:pt x="16495" y="3176"/>
                  </a:cubicBezTo>
                  <a:cubicBezTo>
                    <a:pt x="15862" y="2828"/>
                    <a:pt x="15193" y="2543"/>
                    <a:pt x="14479" y="2347"/>
                  </a:cubicBezTo>
                  <a:cubicBezTo>
                    <a:pt x="13988" y="2204"/>
                    <a:pt x="13534" y="1713"/>
                    <a:pt x="13489" y="1196"/>
                  </a:cubicBezTo>
                  <a:lnTo>
                    <a:pt x="13471" y="928"/>
                  </a:lnTo>
                  <a:cubicBezTo>
                    <a:pt x="13426" y="411"/>
                    <a:pt x="12971" y="0"/>
                    <a:pt x="12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201;p50">
              <a:extLst>
                <a:ext uri="{FF2B5EF4-FFF2-40B4-BE49-F238E27FC236}">
                  <a16:creationId xmlns:a16="http://schemas.microsoft.com/office/drawing/2014/main" id="{D3C05191-5F0E-A55B-A38A-AC2C82830EB3}"/>
                </a:ext>
              </a:extLst>
            </p:cNvPr>
            <p:cNvSpPr/>
            <p:nvPr/>
          </p:nvSpPr>
          <p:spPr>
            <a:xfrm>
              <a:off x="1334963" y="2596138"/>
              <a:ext cx="399025" cy="399225"/>
            </a:xfrm>
            <a:custGeom>
              <a:avLst/>
              <a:gdLst/>
              <a:ahLst/>
              <a:cxnLst/>
              <a:rect l="l" t="t" r="r" b="b"/>
              <a:pathLst>
                <a:path w="15961" h="15969" extrusionOk="0">
                  <a:moveTo>
                    <a:pt x="7976" y="2355"/>
                  </a:moveTo>
                  <a:cubicBezTo>
                    <a:pt x="11090" y="2355"/>
                    <a:pt x="13614" y="4880"/>
                    <a:pt x="13614" y="7984"/>
                  </a:cubicBezTo>
                  <a:cubicBezTo>
                    <a:pt x="13614" y="11089"/>
                    <a:pt x="11090" y="13613"/>
                    <a:pt x="7976" y="13613"/>
                  </a:cubicBezTo>
                  <a:cubicBezTo>
                    <a:pt x="4872" y="13613"/>
                    <a:pt x="2347" y="11089"/>
                    <a:pt x="2347" y="7984"/>
                  </a:cubicBezTo>
                  <a:cubicBezTo>
                    <a:pt x="2347" y="4880"/>
                    <a:pt x="4872" y="2355"/>
                    <a:pt x="7976" y="2355"/>
                  </a:cubicBezTo>
                  <a:close/>
                  <a:moveTo>
                    <a:pt x="7976" y="0"/>
                  </a:moveTo>
                  <a:cubicBezTo>
                    <a:pt x="3569" y="0"/>
                    <a:pt x="1" y="3577"/>
                    <a:pt x="1" y="7984"/>
                  </a:cubicBezTo>
                  <a:cubicBezTo>
                    <a:pt x="1" y="12391"/>
                    <a:pt x="3569" y="15969"/>
                    <a:pt x="7976" y="15969"/>
                  </a:cubicBezTo>
                  <a:cubicBezTo>
                    <a:pt x="12392" y="15969"/>
                    <a:pt x="15961" y="12391"/>
                    <a:pt x="15961" y="7984"/>
                  </a:cubicBezTo>
                  <a:cubicBezTo>
                    <a:pt x="15961" y="3577"/>
                    <a:pt x="12392" y="0"/>
                    <a:pt x="7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202;p50">
            <a:extLst>
              <a:ext uri="{FF2B5EF4-FFF2-40B4-BE49-F238E27FC236}">
                <a16:creationId xmlns:a16="http://schemas.microsoft.com/office/drawing/2014/main" id="{9A46417E-DEB3-50D9-83C5-EE669098E12B}"/>
              </a:ext>
            </a:extLst>
          </p:cNvPr>
          <p:cNvGrpSpPr/>
          <p:nvPr/>
        </p:nvGrpSpPr>
        <p:grpSpPr>
          <a:xfrm>
            <a:off x="4572000" y="3777870"/>
            <a:ext cx="1960236" cy="2094026"/>
            <a:chOff x="6415100" y="2511393"/>
            <a:chExt cx="1960236" cy="2094026"/>
          </a:xfrm>
        </p:grpSpPr>
        <p:sp>
          <p:nvSpPr>
            <p:cNvPr id="3" name="Google Shape;1203;p50">
              <a:extLst>
                <a:ext uri="{FF2B5EF4-FFF2-40B4-BE49-F238E27FC236}">
                  <a16:creationId xmlns:a16="http://schemas.microsoft.com/office/drawing/2014/main" id="{CC66C95D-FEDC-4363-E1D1-A72A42EFFA2A}"/>
                </a:ext>
              </a:extLst>
            </p:cNvPr>
            <p:cNvSpPr/>
            <p:nvPr/>
          </p:nvSpPr>
          <p:spPr>
            <a:xfrm>
              <a:off x="7704548" y="2513621"/>
              <a:ext cx="668383" cy="668435"/>
            </a:xfrm>
            <a:custGeom>
              <a:avLst/>
              <a:gdLst/>
              <a:ahLst/>
              <a:cxnLst/>
              <a:rect l="l" t="t" r="r" b="b"/>
              <a:pathLst>
                <a:path w="12642" h="12643" extrusionOk="0">
                  <a:moveTo>
                    <a:pt x="6317" y="2294"/>
                  </a:moveTo>
                  <a:cubicBezTo>
                    <a:pt x="8538" y="2294"/>
                    <a:pt x="10349" y="4105"/>
                    <a:pt x="10349" y="6326"/>
                  </a:cubicBezTo>
                  <a:cubicBezTo>
                    <a:pt x="10349" y="8547"/>
                    <a:pt x="8538" y="10349"/>
                    <a:pt x="6317" y="10349"/>
                  </a:cubicBezTo>
                  <a:cubicBezTo>
                    <a:pt x="4095" y="10349"/>
                    <a:pt x="2284" y="8547"/>
                    <a:pt x="2284" y="6326"/>
                  </a:cubicBezTo>
                  <a:cubicBezTo>
                    <a:pt x="2284" y="4105"/>
                    <a:pt x="4095" y="2294"/>
                    <a:pt x="6317" y="2294"/>
                  </a:cubicBezTo>
                  <a:close/>
                  <a:moveTo>
                    <a:pt x="5692" y="1"/>
                  </a:moveTo>
                  <a:cubicBezTo>
                    <a:pt x="5558" y="1"/>
                    <a:pt x="5433" y="117"/>
                    <a:pt x="5425" y="251"/>
                  </a:cubicBezTo>
                  <a:lnTo>
                    <a:pt x="5362" y="893"/>
                  </a:lnTo>
                  <a:cubicBezTo>
                    <a:pt x="5353" y="1036"/>
                    <a:pt x="5237" y="1170"/>
                    <a:pt x="5103" y="1196"/>
                  </a:cubicBezTo>
                  <a:cubicBezTo>
                    <a:pt x="4550" y="1330"/>
                    <a:pt x="4024" y="1544"/>
                    <a:pt x="3551" y="1839"/>
                  </a:cubicBezTo>
                  <a:cubicBezTo>
                    <a:pt x="3500" y="1870"/>
                    <a:pt x="3436" y="1886"/>
                    <a:pt x="3371" y="1886"/>
                  </a:cubicBezTo>
                  <a:cubicBezTo>
                    <a:pt x="3291" y="1886"/>
                    <a:pt x="3209" y="1862"/>
                    <a:pt x="3150" y="1812"/>
                  </a:cubicBezTo>
                  <a:lnTo>
                    <a:pt x="2659" y="1393"/>
                  </a:lnTo>
                  <a:cubicBezTo>
                    <a:pt x="2609" y="1351"/>
                    <a:pt x="2548" y="1331"/>
                    <a:pt x="2487" y="1331"/>
                  </a:cubicBezTo>
                  <a:cubicBezTo>
                    <a:pt x="2416" y="1331"/>
                    <a:pt x="2346" y="1358"/>
                    <a:pt x="2293" y="1411"/>
                  </a:cubicBezTo>
                  <a:lnTo>
                    <a:pt x="1410" y="2294"/>
                  </a:lnTo>
                  <a:cubicBezTo>
                    <a:pt x="1312" y="2392"/>
                    <a:pt x="1303" y="2561"/>
                    <a:pt x="1392" y="2668"/>
                  </a:cubicBezTo>
                  <a:lnTo>
                    <a:pt x="1811" y="3159"/>
                  </a:lnTo>
                  <a:cubicBezTo>
                    <a:pt x="1901" y="3266"/>
                    <a:pt x="1910" y="3444"/>
                    <a:pt x="1829" y="3560"/>
                  </a:cubicBezTo>
                  <a:cubicBezTo>
                    <a:pt x="1544" y="4033"/>
                    <a:pt x="1321" y="4551"/>
                    <a:pt x="1196" y="5104"/>
                  </a:cubicBezTo>
                  <a:cubicBezTo>
                    <a:pt x="1160" y="5238"/>
                    <a:pt x="1026" y="5363"/>
                    <a:pt x="893" y="5371"/>
                  </a:cubicBezTo>
                  <a:lnTo>
                    <a:pt x="241" y="5425"/>
                  </a:lnTo>
                  <a:cubicBezTo>
                    <a:pt x="108" y="5443"/>
                    <a:pt x="1" y="5559"/>
                    <a:pt x="1" y="5702"/>
                  </a:cubicBezTo>
                  <a:lnTo>
                    <a:pt x="1" y="6950"/>
                  </a:lnTo>
                  <a:cubicBezTo>
                    <a:pt x="1" y="7084"/>
                    <a:pt x="108" y="7209"/>
                    <a:pt x="241" y="7218"/>
                  </a:cubicBezTo>
                  <a:lnTo>
                    <a:pt x="893" y="7272"/>
                  </a:lnTo>
                  <a:cubicBezTo>
                    <a:pt x="1026" y="7289"/>
                    <a:pt x="1160" y="7405"/>
                    <a:pt x="1196" y="7539"/>
                  </a:cubicBezTo>
                  <a:cubicBezTo>
                    <a:pt x="1321" y="8092"/>
                    <a:pt x="1544" y="8619"/>
                    <a:pt x="1829" y="9083"/>
                  </a:cubicBezTo>
                  <a:cubicBezTo>
                    <a:pt x="1910" y="9207"/>
                    <a:pt x="1901" y="9386"/>
                    <a:pt x="1811" y="9484"/>
                  </a:cubicBezTo>
                  <a:lnTo>
                    <a:pt x="1392" y="9984"/>
                  </a:lnTo>
                  <a:cubicBezTo>
                    <a:pt x="1303" y="10091"/>
                    <a:pt x="1312" y="10251"/>
                    <a:pt x="1410" y="10349"/>
                  </a:cubicBezTo>
                  <a:lnTo>
                    <a:pt x="2293" y="11233"/>
                  </a:lnTo>
                  <a:cubicBezTo>
                    <a:pt x="2346" y="11285"/>
                    <a:pt x="2416" y="11312"/>
                    <a:pt x="2487" y="11312"/>
                  </a:cubicBezTo>
                  <a:cubicBezTo>
                    <a:pt x="2548" y="11312"/>
                    <a:pt x="2609" y="11292"/>
                    <a:pt x="2659" y="11250"/>
                  </a:cubicBezTo>
                  <a:lnTo>
                    <a:pt x="3150" y="10831"/>
                  </a:lnTo>
                  <a:cubicBezTo>
                    <a:pt x="3209" y="10782"/>
                    <a:pt x="3291" y="10757"/>
                    <a:pt x="3371" y="10757"/>
                  </a:cubicBezTo>
                  <a:cubicBezTo>
                    <a:pt x="3436" y="10757"/>
                    <a:pt x="3500" y="10773"/>
                    <a:pt x="3551" y="10804"/>
                  </a:cubicBezTo>
                  <a:cubicBezTo>
                    <a:pt x="4024" y="11099"/>
                    <a:pt x="4550" y="11322"/>
                    <a:pt x="5103" y="11447"/>
                  </a:cubicBezTo>
                  <a:cubicBezTo>
                    <a:pt x="5237" y="11482"/>
                    <a:pt x="5353" y="11616"/>
                    <a:pt x="5362" y="11750"/>
                  </a:cubicBezTo>
                  <a:lnTo>
                    <a:pt x="5425" y="12392"/>
                  </a:lnTo>
                  <a:cubicBezTo>
                    <a:pt x="5433" y="12535"/>
                    <a:pt x="5558" y="12642"/>
                    <a:pt x="5692" y="12642"/>
                  </a:cubicBezTo>
                  <a:lnTo>
                    <a:pt x="6941" y="12642"/>
                  </a:lnTo>
                  <a:cubicBezTo>
                    <a:pt x="7084" y="12642"/>
                    <a:pt x="7200" y="12535"/>
                    <a:pt x="7218" y="12392"/>
                  </a:cubicBezTo>
                  <a:lnTo>
                    <a:pt x="7271" y="11750"/>
                  </a:lnTo>
                  <a:cubicBezTo>
                    <a:pt x="7280" y="11616"/>
                    <a:pt x="7405" y="11482"/>
                    <a:pt x="7539" y="11447"/>
                  </a:cubicBezTo>
                  <a:cubicBezTo>
                    <a:pt x="8092" y="11322"/>
                    <a:pt x="8609" y="11099"/>
                    <a:pt x="9082" y="10804"/>
                  </a:cubicBezTo>
                  <a:cubicBezTo>
                    <a:pt x="9134" y="10773"/>
                    <a:pt x="9198" y="10757"/>
                    <a:pt x="9262" y="10757"/>
                  </a:cubicBezTo>
                  <a:cubicBezTo>
                    <a:pt x="9343" y="10757"/>
                    <a:pt x="9424" y="10782"/>
                    <a:pt x="9484" y="10831"/>
                  </a:cubicBezTo>
                  <a:lnTo>
                    <a:pt x="9974" y="11250"/>
                  </a:lnTo>
                  <a:cubicBezTo>
                    <a:pt x="10024" y="11292"/>
                    <a:pt x="10087" y="11312"/>
                    <a:pt x="10150" y="11312"/>
                  </a:cubicBezTo>
                  <a:cubicBezTo>
                    <a:pt x="10223" y="11312"/>
                    <a:pt x="10296" y="11285"/>
                    <a:pt x="10349" y="11233"/>
                  </a:cubicBezTo>
                  <a:lnTo>
                    <a:pt x="11232" y="10349"/>
                  </a:lnTo>
                  <a:cubicBezTo>
                    <a:pt x="11330" y="10251"/>
                    <a:pt x="11330" y="10091"/>
                    <a:pt x="11241" y="9984"/>
                  </a:cubicBezTo>
                  <a:lnTo>
                    <a:pt x="10831" y="9484"/>
                  </a:lnTo>
                  <a:cubicBezTo>
                    <a:pt x="10741" y="9386"/>
                    <a:pt x="10733" y="9207"/>
                    <a:pt x="10804" y="9083"/>
                  </a:cubicBezTo>
                  <a:cubicBezTo>
                    <a:pt x="11089" y="8619"/>
                    <a:pt x="11312" y="8092"/>
                    <a:pt x="11446" y="7539"/>
                  </a:cubicBezTo>
                  <a:cubicBezTo>
                    <a:pt x="11473" y="7405"/>
                    <a:pt x="11607" y="7289"/>
                    <a:pt x="11741" y="7272"/>
                  </a:cubicBezTo>
                  <a:lnTo>
                    <a:pt x="12392" y="7218"/>
                  </a:lnTo>
                  <a:cubicBezTo>
                    <a:pt x="12526" y="7209"/>
                    <a:pt x="12642" y="7084"/>
                    <a:pt x="12642" y="6950"/>
                  </a:cubicBezTo>
                  <a:lnTo>
                    <a:pt x="12642" y="5702"/>
                  </a:lnTo>
                  <a:cubicBezTo>
                    <a:pt x="12642" y="5559"/>
                    <a:pt x="12526" y="5443"/>
                    <a:pt x="12392" y="5425"/>
                  </a:cubicBezTo>
                  <a:lnTo>
                    <a:pt x="11741" y="5371"/>
                  </a:lnTo>
                  <a:cubicBezTo>
                    <a:pt x="11607" y="5363"/>
                    <a:pt x="11473" y="5238"/>
                    <a:pt x="11446" y="5104"/>
                  </a:cubicBezTo>
                  <a:cubicBezTo>
                    <a:pt x="11312" y="4551"/>
                    <a:pt x="11089" y="4033"/>
                    <a:pt x="10804" y="3560"/>
                  </a:cubicBezTo>
                  <a:cubicBezTo>
                    <a:pt x="10733" y="3444"/>
                    <a:pt x="10741" y="3266"/>
                    <a:pt x="10831" y="3159"/>
                  </a:cubicBezTo>
                  <a:lnTo>
                    <a:pt x="11241" y="2668"/>
                  </a:lnTo>
                  <a:cubicBezTo>
                    <a:pt x="11330" y="2561"/>
                    <a:pt x="11330" y="2392"/>
                    <a:pt x="11232" y="2294"/>
                  </a:cubicBezTo>
                  <a:lnTo>
                    <a:pt x="10349" y="1411"/>
                  </a:lnTo>
                  <a:cubicBezTo>
                    <a:pt x="10296" y="1358"/>
                    <a:pt x="10223" y="1331"/>
                    <a:pt x="10150" y="1331"/>
                  </a:cubicBezTo>
                  <a:cubicBezTo>
                    <a:pt x="10087" y="1331"/>
                    <a:pt x="10024" y="1351"/>
                    <a:pt x="9974" y="1393"/>
                  </a:cubicBezTo>
                  <a:lnTo>
                    <a:pt x="9484" y="1812"/>
                  </a:lnTo>
                  <a:cubicBezTo>
                    <a:pt x="9424" y="1862"/>
                    <a:pt x="9343" y="1886"/>
                    <a:pt x="9262" y="1886"/>
                  </a:cubicBezTo>
                  <a:cubicBezTo>
                    <a:pt x="9198" y="1886"/>
                    <a:pt x="9134" y="1870"/>
                    <a:pt x="9082" y="1839"/>
                  </a:cubicBezTo>
                  <a:cubicBezTo>
                    <a:pt x="8609" y="1544"/>
                    <a:pt x="8092" y="1330"/>
                    <a:pt x="7539" y="1196"/>
                  </a:cubicBezTo>
                  <a:cubicBezTo>
                    <a:pt x="7405" y="1170"/>
                    <a:pt x="7280" y="1036"/>
                    <a:pt x="7271" y="893"/>
                  </a:cubicBezTo>
                  <a:lnTo>
                    <a:pt x="7218" y="251"/>
                  </a:lnTo>
                  <a:cubicBezTo>
                    <a:pt x="7200" y="117"/>
                    <a:pt x="7084" y="1"/>
                    <a:pt x="6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204;p50">
              <a:extLst>
                <a:ext uri="{FF2B5EF4-FFF2-40B4-BE49-F238E27FC236}">
                  <a16:creationId xmlns:a16="http://schemas.microsoft.com/office/drawing/2014/main" id="{DAFB4BBF-C971-F8C4-BC00-68FEF4663D1F}"/>
                </a:ext>
              </a:extLst>
            </p:cNvPr>
            <p:cNvSpPr/>
            <p:nvPr/>
          </p:nvSpPr>
          <p:spPr>
            <a:xfrm>
              <a:off x="7789933" y="2599006"/>
              <a:ext cx="497189" cy="497665"/>
            </a:xfrm>
            <a:custGeom>
              <a:avLst/>
              <a:gdLst/>
              <a:ahLst/>
              <a:cxnLst/>
              <a:rect l="l" t="t" r="r" b="b"/>
              <a:pathLst>
                <a:path w="9404" h="9413" extrusionOk="0">
                  <a:moveTo>
                    <a:pt x="4702" y="679"/>
                  </a:moveTo>
                  <a:cubicBezTo>
                    <a:pt x="6923" y="679"/>
                    <a:pt x="8734" y="2490"/>
                    <a:pt x="8734" y="4711"/>
                  </a:cubicBezTo>
                  <a:cubicBezTo>
                    <a:pt x="8734" y="6932"/>
                    <a:pt x="6923" y="8734"/>
                    <a:pt x="4702" y="8734"/>
                  </a:cubicBezTo>
                  <a:cubicBezTo>
                    <a:pt x="2480" y="8734"/>
                    <a:pt x="669" y="6932"/>
                    <a:pt x="669" y="4711"/>
                  </a:cubicBezTo>
                  <a:cubicBezTo>
                    <a:pt x="669" y="2490"/>
                    <a:pt x="2480" y="679"/>
                    <a:pt x="4702" y="679"/>
                  </a:cubicBezTo>
                  <a:close/>
                  <a:moveTo>
                    <a:pt x="4702" y="1"/>
                  </a:moveTo>
                  <a:cubicBezTo>
                    <a:pt x="2106" y="1"/>
                    <a:pt x="0" y="2115"/>
                    <a:pt x="0" y="4711"/>
                  </a:cubicBezTo>
                  <a:cubicBezTo>
                    <a:pt x="0" y="7307"/>
                    <a:pt x="2106" y="9412"/>
                    <a:pt x="4702" y="9412"/>
                  </a:cubicBezTo>
                  <a:cubicBezTo>
                    <a:pt x="7298" y="9412"/>
                    <a:pt x="9403" y="7307"/>
                    <a:pt x="9403" y="4711"/>
                  </a:cubicBezTo>
                  <a:cubicBezTo>
                    <a:pt x="9403" y="2115"/>
                    <a:pt x="7298" y="1"/>
                    <a:pt x="47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205;p50">
              <a:extLst>
                <a:ext uri="{FF2B5EF4-FFF2-40B4-BE49-F238E27FC236}">
                  <a16:creationId xmlns:a16="http://schemas.microsoft.com/office/drawing/2014/main" id="{A074C7C1-A9A0-D336-19FD-74C85F841EF4}"/>
                </a:ext>
              </a:extLst>
            </p:cNvPr>
            <p:cNvSpPr/>
            <p:nvPr/>
          </p:nvSpPr>
          <p:spPr>
            <a:xfrm>
              <a:off x="6420093" y="3453093"/>
              <a:ext cx="1146019" cy="1145538"/>
            </a:xfrm>
            <a:custGeom>
              <a:avLst/>
              <a:gdLst/>
              <a:ahLst/>
              <a:cxnLst/>
              <a:rect l="l" t="t" r="r" b="b"/>
              <a:pathLst>
                <a:path w="21456" h="21447" extrusionOk="0">
                  <a:moveTo>
                    <a:pt x="10733" y="3890"/>
                  </a:moveTo>
                  <a:cubicBezTo>
                    <a:pt x="14498" y="3890"/>
                    <a:pt x="17566" y="6950"/>
                    <a:pt x="17566" y="10723"/>
                  </a:cubicBezTo>
                  <a:cubicBezTo>
                    <a:pt x="17566" y="14497"/>
                    <a:pt x="14498" y="17566"/>
                    <a:pt x="10733" y="17566"/>
                  </a:cubicBezTo>
                  <a:cubicBezTo>
                    <a:pt x="6959" y="17566"/>
                    <a:pt x="3890" y="14497"/>
                    <a:pt x="3890" y="10723"/>
                  </a:cubicBezTo>
                  <a:cubicBezTo>
                    <a:pt x="3890" y="6950"/>
                    <a:pt x="6959" y="3890"/>
                    <a:pt x="10733" y="3890"/>
                  </a:cubicBezTo>
                  <a:close/>
                  <a:moveTo>
                    <a:pt x="9671" y="0"/>
                  </a:moveTo>
                  <a:cubicBezTo>
                    <a:pt x="9430" y="0"/>
                    <a:pt x="9225" y="187"/>
                    <a:pt x="9207" y="419"/>
                  </a:cubicBezTo>
                  <a:lnTo>
                    <a:pt x="9118" y="1517"/>
                  </a:lnTo>
                  <a:cubicBezTo>
                    <a:pt x="9091" y="1749"/>
                    <a:pt x="8886" y="1972"/>
                    <a:pt x="8663" y="2025"/>
                  </a:cubicBezTo>
                  <a:cubicBezTo>
                    <a:pt x="7726" y="2248"/>
                    <a:pt x="6843" y="2623"/>
                    <a:pt x="6040" y="3114"/>
                  </a:cubicBezTo>
                  <a:cubicBezTo>
                    <a:pt x="5953" y="3169"/>
                    <a:pt x="5845" y="3196"/>
                    <a:pt x="5736" y="3196"/>
                  </a:cubicBezTo>
                  <a:cubicBezTo>
                    <a:pt x="5600" y="3196"/>
                    <a:pt x="5462" y="3153"/>
                    <a:pt x="5362" y="3069"/>
                  </a:cubicBezTo>
                  <a:lnTo>
                    <a:pt x="4524" y="2364"/>
                  </a:lnTo>
                  <a:cubicBezTo>
                    <a:pt x="4435" y="2293"/>
                    <a:pt x="4327" y="2257"/>
                    <a:pt x="4219" y="2257"/>
                  </a:cubicBezTo>
                  <a:cubicBezTo>
                    <a:pt x="4099" y="2257"/>
                    <a:pt x="3980" y="2301"/>
                    <a:pt x="3890" y="2391"/>
                  </a:cubicBezTo>
                  <a:lnTo>
                    <a:pt x="2392" y="3890"/>
                  </a:lnTo>
                  <a:cubicBezTo>
                    <a:pt x="2231" y="4059"/>
                    <a:pt x="2213" y="4336"/>
                    <a:pt x="2365" y="4514"/>
                  </a:cubicBezTo>
                  <a:lnTo>
                    <a:pt x="3079" y="5353"/>
                  </a:lnTo>
                  <a:cubicBezTo>
                    <a:pt x="3230" y="5531"/>
                    <a:pt x="3239" y="5834"/>
                    <a:pt x="3114" y="6040"/>
                  </a:cubicBezTo>
                  <a:cubicBezTo>
                    <a:pt x="2624" y="6834"/>
                    <a:pt x="2258" y="7717"/>
                    <a:pt x="2035" y="8653"/>
                  </a:cubicBezTo>
                  <a:cubicBezTo>
                    <a:pt x="1981" y="8885"/>
                    <a:pt x="1749" y="9091"/>
                    <a:pt x="1517" y="9108"/>
                  </a:cubicBezTo>
                  <a:lnTo>
                    <a:pt x="429" y="9207"/>
                  </a:lnTo>
                  <a:cubicBezTo>
                    <a:pt x="188" y="9224"/>
                    <a:pt x="1" y="9430"/>
                    <a:pt x="1" y="9662"/>
                  </a:cubicBezTo>
                  <a:lnTo>
                    <a:pt x="1" y="11785"/>
                  </a:lnTo>
                  <a:cubicBezTo>
                    <a:pt x="1" y="12017"/>
                    <a:pt x="188" y="12231"/>
                    <a:pt x="429" y="12249"/>
                  </a:cubicBezTo>
                  <a:lnTo>
                    <a:pt x="1517" y="12338"/>
                  </a:lnTo>
                  <a:cubicBezTo>
                    <a:pt x="1749" y="12356"/>
                    <a:pt x="1981" y="12561"/>
                    <a:pt x="2035" y="12793"/>
                  </a:cubicBezTo>
                  <a:cubicBezTo>
                    <a:pt x="2258" y="13730"/>
                    <a:pt x="2624" y="14613"/>
                    <a:pt x="3114" y="15416"/>
                  </a:cubicBezTo>
                  <a:cubicBezTo>
                    <a:pt x="3239" y="15612"/>
                    <a:pt x="3230" y="15915"/>
                    <a:pt x="3079" y="16094"/>
                  </a:cubicBezTo>
                  <a:lnTo>
                    <a:pt x="2365" y="16932"/>
                  </a:lnTo>
                  <a:cubicBezTo>
                    <a:pt x="2213" y="17111"/>
                    <a:pt x="2231" y="17396"/>
                    <a:pt x="2392" y="17557"/>
                  </a:cubicBezTo>
                  <a:lnTo>
                    <a:pt x="3890" y="19055"/>
                  </a:lnTo>
                  <a:cubicBezTo>
                    <a:pt x="3980" y="19145"/>
                    <a:pt x="4099" y="19190"/>
                    <a:pt x="4219" y="19190"/>
                  </a:cubicBezTo>
                  <a:cubicBezTo>
                    <a:pt x="4327" y="19190"/>
                    <a:pt x="4435" y="19154"/>
                    <a:pt x="4524" y="19082"/>
                  </a:cubicBezTo>
                  <a:lnTo>
                    <a:pt x="5362" y="18377"/>
                  </a:lnTo>
                  <a:cubicBezTo>
                    <a:pt x="5462" y="18293"/>
                    <a:pt x="5600" y="18250"/>
                    <a:pt x="5736" y="18250"/>
                  </a:cubicBezTo>
                  <a:cubicBezTo>
                    <a:pt x="5845" y="18250"/>
                    <a:pt x="5953" y="18277"/>
                    <a:pt x="6040" y="18333"/>
                  </a:cubicBezTo>
                  <a:cubicBezTo>
                    <a:pt x="6843" y="18832"/>
                    <a:pt x="7726" y="19198"/>
                    <a:pt x="8663" y="19421"/>
                  </a:cubicBezTo>
                  <a:cubicBezTo>
                    <a:pt x="8886" y="19475"/>
                    <a:pt x="9091" y="19698"/>
                    <a:pt x="9118" y="19930"/>
                  </a:cubicBezTo>
                  <a:lnTo>
                    <a:pt x="9207" y="21027"/>
                  </a:lnTo>
                  <a:cubicBezTo>
                    <a:pt x="9225" y="21259"/>
                    <a:pt x="9430" y="21446"/>
                    <a:pt x="9671" y="21446"/>
                  </a:cubicBezTo>
                  <a:lnTo>
                    <a:pt x="11786" y="21446"/>
                  </a:lnTo>
                  <a:cubicBezTo>
                    <a:pt x="12026" y="21446"/>
                    <a:pt x="12232" y="21259"/>
                    <a:pt x="12249" y="21027"/>
                  </a:cubicBezTo>
                  <a:lnTo>
                    <a:pt x="12348" y="19930"/>
                  </a:lnTo>
                  <a:cubicBezTo>
                    <a:pt x="12365" y="19698"/>
                    <a:pt x="12571" y="19475"/>
                    <a:pt x="12794" y="19421"/>
                  </a:cubicBezTo>
                  <a:cubicBezTo>
                    <a:pt x="13739" y="19198"/>
                    <a:pt x="14613" y="18832"/>
                    <a:pt x="15416" y="18333"/>
                  </a:cubicBezTo>
                  <a:cubicBezTo>
                    <a:pt x="15503" y="18277"/>
                    <a:pt x="15612" y="18250"/>
                    <a:pt x="15721" y="18250"/>
                  </a:cubicBezTo>
                  <a:cubicBezTo>
                    <a:pt x="15857" y="18250"/>
                    <a:pt x="15995" y="18293"/>
                    <a:pt x="16094" y="18377"/>
                  </a:cubicBezTo>
                  <a:lnTo>
                    <a:pt x="16942" y="19082"/>
                  </a:lnTo>
                  <a:cubicBezTo>
                    <a:pt x="17026" y="19154"/>
                    <a:pt x="17132" y="19190"/>
                    <a:pt x="17239" y="19190"/>
                  </a:cubicBezTo>
                  <a:cubicBezTo>
                    <a:pt x="17358" y="19190"/>
                    <a:pt x="17477" y="19145"/>
                    <a:pt x="17566" y="19055"/>
                  </a:cubicBezTo>
                  <a:lnTo>
                    <a:pt x="19065" y="17557"/>
                  </a:lnTo>
                  <a:cubicBezTo>
                    <a:pt x="19226" y="17396"/>
                    <a:pt x="19243" y="17111"/>
                    <a:pt x="19092" y="16932"/>
                  </a:cubicBezTo>
                  <a:lnTo>
                    <a:pt x="18378" y="16094"/>
                  </a:lnTo>
                  <a:cubicBezTo>
                    <a:pt x="18226" y="15915"/>
                    <a:pt x="18218" y="15612"/>
                    <a:pt x="18342" y="15416"/>
                  </a:cubicBezTo>
                  <a:cubicBezTo>
                    <a:pt x="18833" y="14613"/>
                    <a:pt x="19199" y="13730"/>
                    <a:pt x="19422" y="12793"/>
                  </a:cubicBezTo>
                  <a:cubicBezTo>
                    <a:pt x="19475" y="12561"/>
                    <a:pt x="19698" y="12356"/>
                    <a:pt x="19939" y="12338"/>
                  </a:cubicBezTo>
                  <a:lnTo>
                    <a:pt x="21028" y="12249"/>
                  </a:lnTo>
                  <a:cubicBezTo>
                    <a:pt x="21269" y="12231"/>
                    <a:pt x="21456" y="12017"/>
                    <a:pt x="21456" y="11785"/>
                  </a:cubicBezTo>
                  <a:lnTo>
                    <a:pt x="21456" y="9662"/>
                  </a:lnTo>
                  <a:cubicBezTo>
                    <a:pt x="21456" y="9430"/>
                    <a:pt x="21269" y="9224"/>
                    <a:pt x="21028" y="9207"/>
                  </a:cubicBezTo>
                  <a:lnTo>
                    <a:pt x="19939" y="9108"/>
                  </a:lnTo>
                  <a:cubicBezTo>
                    <a:pt x="19698" y="9091"/>
                    <a:pt x="19475" y="8885"/>
                    <a:pt x="19422" y="8653"/>
                  </a:cubicBezTo>
                  <a:cubicBezTo>
                    <a:pt x="19199" y="7717"/>
                    <a:pt x="18833" y="6834"/>
                    <a:pt x="18342" y="6040"/>
                  </a:cubicBezTo>
                  <a:cubicBezTo>
                    <a:pt x="18218" y="5834"/>
                    <a:pt x="18226" y="5531"/>
                    <a:pt x="18378" y="5353"/>
                  </a:cubicBezTo>
                  <a:lnTo>
                    <a:pt x="19092" y="4514"/>
                  </a:lnTo>
                  <a:cubicBezTo>
                    <a:pt x="19243" y="4336"/>
                    <a:pt x="19226" y="4059"/>
                    <a:pt x="19065" y="3890"/>
                  </a:cubicBezTo>
                  <a:lnTo>
                    <a:pt x="17566" y="2391"/>
                  </a:lnTo>
                  <a:cubicBezTo>
                    <a:pt x="17477" y="2301"/>
                    <a:pt x="17358" y="2257"/>
                    <a:pt x="17239" y="2257"/>
                  </a:cubicBezTo>
                  <a:cubicBezTo>
                    <a:pt x="17132" y="2257"/>
                    <a:pt x="17026" y="2293"/>
                    <a:pt x="16942" y="2364"/>
                  </a:cubicBezTo>
                  <a:lnTo>
                    <a:pt x="16094" y="3069"/>
                  </a:lnTo>
                  <a:cubicBezTo>
                    <a:pt x="15995" y="3153"/>
                    <a:pt x="15857" y="3196"/>
                    <a:pt x="15721" y="3196"/>
                  </a:cubicBezTo>
                  <a:cubicBezTo>
                    <a:pt x="15612" y="3196"/>
                    <a:pt x="15503" y="3169"/>
                    <a:pt x="15416" y="3114"/>
                  </a:cubicBezTo>
                  <a:cubicBezTo>
                    <a:pt x="14613" y="2623"/>
                    <a:pt x="13739" y="2248"/>
                    <a:pt x="12794" y="2025"/>
                  </a:cubicBezTo>
                  <a:cubicBezTo>
                    <a:pt x="12571" y="1972"/>
                    <a:pt x="12365" y="1749"/>
                    <a:pt x="12348" y="1517"/>
                  </a:cubicBezTo>
                  <a:lnTo>
                    <a:pt x="12249" y="419"/>
                  </a:lnTo>
                  <a:cubicBezTo>
                    <a:pt x="12232" y="187"/>
                    <a:pt x="12026" y="0"/>
                    <a:pt x="1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06;p50">
              <a:extLst>
                <a:ext uri="{FF2B5EF4-FFF2-40B4-BE49-F238E27FC236}">
                  <a16:creationId xmlns:a16="http://schemas.microsoft.com/office/drawing/2014/main" id="{9C14C138-950D-974F-1565-FA01C7544E31}"/>
                </a:ext>
              </a:extLst>
            </p:cNvPr>
            <p:cNvSpPr/>
            <p:nvPr/>
          </p:nvSpPr>
          <p:spPr>
            <a:xfrm>
              <a:off x="6566841" y="3602112"/>
              <a:ext cx="852517" cy="852998"/>
            </a:xfrm>
            <a:custGeom>
              <a:avLst/>
              <a:gdLst/>
              <a:ahLst/>
              <a:cxnLst/>
              <a:rect l="l" t="t" r="r" b="b"/>
              <a:pathLst>
                <a:path w="15961" h="15970" extrusionOk="0">
                  <a:moveTo>
                    <a:pt x="7985" y="1152"/>
                  </a:moveTo>
                  <a:cubicBezTo>
                    <a:pt x="11750" y="1152"/>
                    <a:pt x="14818" y="4212"/>
                    <a:pt x="14818" y="7985"/>
                  </a:cubicBezTo>
                  <a:cubicBezTo>
                    <a:pt x="14818" y="11759"/>
                    <a:pt x="11750" y="14828"/>
                    <a:pt x="7985" y="14828"/>
                  </a:cubicBezTo>
                  <a:cubicBezTo>
                    <a:pt x="4211" y="14828"/>
                    <a:pt x="1142" y="11759"/>
                    <a:pt x="1142" y="7985"/>
                  </a:cubicBezTo>
                  <a:cubicBezTo>
                    <a:pt x="1142" y="4212"/>
                    <a:pt x="4211" y="1152"/>
                    <a:pt x="7985" y="1152"/>
                  </a:cubicBezTo>
                  <a:close/>
                  <a:moveTo>
                    <a:pt x="7985" y="1"/>
                  </a:moveTo>
                  <a:cubicBezTo>
                    <a:pt x="3569" y="1"/>
                    <a:pt x="0" y="3578"/>
                    <a:pt x="0" y="7985"/>
                  </a:cubicBezTo>
                  <a:cubicBezTo>
                    <a:pt x="0" y="12392"/>
                    <a:pt x="3569" y="15969"/>
                    <a:pt x="7985" y="15969"/>
                  </a:cubicBezTo>
                  <a:cubicBezTo>
                    <a:pt x="12392" y="15969"/>
                    <a:pt x="15960" y="12392"/>
                    <a:pt x="15960" y="7985"/>
                  </a:cubicBezTo>
                  <a:cubicBezTo>
                    <a:pt x="15960" y="3578"/>
                    <a:pt x="12392" y="1"/>
                    <a:pt x="79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07;p50">
              <a:extLst>
                <a:ext uri="{FF2B5EF4-FFF2-40B4-BE49-F238E27FC236}">
                  <a16:creationId xmlns:a16="http://schemas.microsoft.com/office/drawing/2014/main" id="{61F69483-02B1-ACE3-204B-26A0DEDE9FF1}"/>
                </a:ext>
              </a:extLst>
            </p:cNvPr>
            <p:cNvSpPr/>
            <p:nvPr/>
          </p:nvSpPr>
          <p:spPr>
            <a:xfrm>
              <a:off x="6415100" y="2511393"/>
              <a:ext cx="1960236" cy="2094026"/>
            </a:xfrm>
            <a:custGeom>
              <a:avLst/>
              <a:gdLst/>
              <a:ahLst/>
              <a:cxnLst/>
              <a:rect l="l" t="t" r="r" b="b"/>
              <a:pathLst>
                <a:path w="36336" h="38816" fill="none" extrusionOk="0">
                  <a:moveTo>
                    <a:pt x="35426" y="9670"/>
                  </a:moveTo>
                  <a:lnTo>
                    <a:pt x="20073" y="33472"/>
                  </a:lnTo>
                  <a:lnTo>
                    <a:pt x="19796" y="33927"/>
                  </a:lnTo>
                  <a:cubicBezTo>
                    <a:pt x="17869" y="36870"/>
                    <a:pt x="14551" y="38815"/>
                    <a:pt x="10768" y="38815"/>
                  </a:cubicBezTo>
                  <a:cubicBezTo>
                    <a:pt x="4827" y="38815"/>
                    <a:pt x="0" y="33989"/>
                    <a:pt x="0" y="28048"/>
                  </a:cubicBezTo>
                  <a:cubicBezTo>
                    <a:pt x="0" y="25122"/>
                    <a:pt x="1169" y="22481"/>
                    <a:pt x="3051" y="20536"/>
                  </a:cubicBezTo>
                  <a:lnTo>
                    <a:pt x="3649" y="19974"/>
                  </a:lnTo>
                  <a:lnTo>
                    <a:pt x="25657" y="1677"/>
                  </a:lnTo>
                  <a:lnTo>
                    <a:pt x="25648" y="1668"/>
                  </a:lnTo>
                  <a:cubicBezTo>
                    <a:pt x="26781" y="633"/>
                    <a:pt x="28298" y="0"/>
                    <a:pt x="29957" y="0"/>
                  </a:cubicBezTo>
                  <a:cubicBezTo>
                    <a:pt x="33481" y="0"/>
                    <a:pt x="36336" y="2855"/>
                    <a:pt x="36336" y="6387"/>
                  </a:cubicBezTo>
                  <a:cubicBezTo>
                    <a:pt x="36336" y="7708"/>
                    <a:pt x="35934" y="8930"/>
                    <a:pt x="35248" y="99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5" name="Google Shape;765;p36"/>
          <p:cNvSpPr txBox="1">
            <a:spLocks noGrp="1"/>
          </p:cNvSpPr>
          <p:nvPr>
            <p:ph type="title"/>
          </p:nvPr>
        </p:nvSpPr>
        <p:spPr>
          <a:xfrm>
            <a:off x="720075" y="539399"/>
            <a:ext cx="7704000" cy="6362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 dirty="0">
                <a:latin typeface="+mj-lt"/>
              </a:rPr>
              <a:t>Návrhy opatření</a:t>
            </a:r>
            <a:endParaRPr sz="3200" b="1" dirty="0">
              <a:latin typeface="+mj-lt"/>
            </a:endParaRPr>
          </a:p>
        </p:txBody>
      </p:sp>
      <p:sp>
        <p:nvSpPr>
          <p:cNvPr id="766" name="Google Shape;766;p36"/>
          <p:cNvSpPr txBox="1">
            <a:spLocks noGrp="1"/>
          </p:cNvSpPr>
          <p:nvPr>
            <p:ph type="subTitle" idx="1"/>
          </p:nvPr>
        </p:nvSpPr>
        <p:spPr>
          <a:xfrm>
            <a:off x="854800" y="2393649"/>
            <a:ext cx="2224800" cy="2508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Autodesk Inventor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Malý výběr materiálů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Malý výběr profilů v rámci stejné normy</a:t>
            </a:r>
            <a:endParaRPr sz="1600" dirty="0"/>
          </a:p>
        </p:txBody>
      </p:sp>
      <p:sp>
        <p:nvSpPr>
          <p:cNvPr id="767" name="Google Shape;767;p36"/>
          <p:cNvSpPr txBox="1">
            <a:spLocks noGrp="1"/>
          </p:cNvSpPr>
          <p:nvPr>
            <p:ph type="subTitle" idx="2"/>
          </p:nvPr>
        </p:nvSpPr>
        <p:spPr>
          <a:xfrm>
            <a:off x="3324764" y="2393650"/>
            <a:ext cx="2498519" cy="26183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Uhlíkové vlákna (karbon)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 err="1"/>
              <a:t>Aramidová</a:t>
            </a:r>
            <a:r>
              <a:rPr lang="cs-CZ" sz="1600" dirty="0"/>
              <a:t> vlákna (Kevlar)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768" name="Google Shape;768;p36"/>
          <p:cNvSpPr txBox="1">
            <a:spLocks noGrp="1"/>
          </p:cNvSpPr>
          <p:nvPr>
            <p:ph type="subTitle" idx="3"/>
          </p:nvPr>
        </p:nvSpPr>
        <p:spPr>
          <a:xfrm>
            <a:off x="6064427" y="2393649"/>
            <a:ext cx="2498518" cy="2508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Složitější konstrukce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Případné problémy s bezpečností provozu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cs-CZ" sz="16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769" name="Google Shape;769;p36"/>
          <p:cNvSpPr txBox="1">
            <a:spLocks noGrp="1"/>
          </p:cNvSpPr>
          <p:nvPr>
            <p:ph type="subTitle" idx="4"/>
          </p:nvPr>
        </p:nvSpPr>
        <p:spPr>
          <a:xfrm>
            <a:off x="854800" y="1424405"/>
            <a:ext cx="2224800" cy="7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Softwarový program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0" name="Google Shape;770;p36"/>
          <p:cNvSpPr txBox="1">
            <a:spLocks noGrp="1"/>
          </p:cNvSpPr>
          <p:nvPr>
            <p:ph type="subTitle" idx="5"/>
          </p:nvPr>
        </p:nvSpPr>
        <p:spPr>
          <a:xfrm>
            <a:off x="3459613" y="1424658"/>
            <a:ext cx="2224800" cy="7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Použití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kompozitů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1" name="Google Shape;771;p36"/>
          <p:cNvSpPr txBox="1">
            <a:spLocks noGrp="1"/>
          </p:cNvSpPr>
          <p:nvPr>
            <p:ph type="subTitle" idx="6"/>
          </p:nvPr>
        </p:nvSpPr>
        <p:spPr>
          <a:xfrm>
            <a:off x="6064402" y="1424405"/>
            <a:ext cx="2522683" cy="7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Rozložení váhy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7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49"/>
          <p:cNvSpPr txBox="1">
            <a:spLocks noGrp="1"/>
          </p:cNvSpPr>
          <p:nvPr>
            <p:ph type="title"/>
          </p:nvPr>
        </p:nvSpPr>
        <p:spPr>
          <a:xfrm>
            <a:off x="1888952" y="788349"/>
            <a:ext cx="5147375" cy="2498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latin typeface="+mj-lt"/>
              </a:rPr>
              <a:t>Děkuji za pozornost</a:t>
            </a:r>
            <a:r>
              <a:rPr lang="en" b="1" dirty="0">
                <a:latin typeface="+mj-lt"/>
              </a:rPr>
              <a:t>!</a:t>
            </a:r>
            <a:endParaRPr b="1" dirty="0">
              <a:latin typeface="+mj-lt"/>
            </a:endParaRPr>
          </a:p>
        </p:txBody>
      </p:sp>
      <p:grpSp>
        <p:nvGrpSpPr>
          <p:cNvPr id="1009" name="Google Shape;1009;p49"/>
          <p:cNvGrpSpPr/>
          <p:nvPr/>
        </p:nvGrpSpPr>
        <p:grpSpPr>
          <a:xfrm rot="5400000">
            <a:off x="-513520" y="3193909"/>
            <a:ext cx="2600944" cy="2490021"/>
            <a:chOff x="3001005" y="4299359"/>
            <a:chExt cx="2600944" cy="2490021"/>
          </a:xfrm>
        </p:grpSpPr>
        <p:grpSp>
          <p:nvGrpSpPr>
            <p:cNvPr id="1010" name="Google Shape;1010;p49"/>
            <p:cNvGrpSpPr/>
            <p:nvPr/>
          </p:nvGrpSpPr>
          <p:grpSpPr>
            <a:xfrm>
              <a:off x="3209542" y="4532526"/>
              <a:ext cx="2182213" cy="2183324"/>
              <a:chOff x="5690549" y="1784557"/>
              <a:chExt cx="570782" cy="571072"/>
            </a:xfrm>
          </p:grpSpPr>
          <p:sp>
            <p:nvSpPr>
              <p:cNvPr id="1011" name="Google Shape;1011;p49"/>
              <p:cNvSpPr/>
              <p:nvPr/>
            </p:nvSpPr>
            <p:spPr>
              <a:xfrm>
                <a:off x="5846732" y="1940998"/>
                <a:ext cx="258166" cy="258166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7994" extrusionOk="0">
                    <a:moveTo>
                      <a:pt x="3997" y="2061"/>
                    </a:moveTo>
                    <a:cubicBezTo>
                      <a:pt x="5067" y="2061"/>
                      <a:pt x="5933" y="2927"/>
                      <a:pt x="5933" y="3997"/>
                    </a:cubicBezTo>
                    <a:cubicBezTo>
                      <a:pt x="5933" y="5068"/>
                      <a:pt x="5067" y="5933"/>
                      <a:pt x="3997" y="5933"/>
                    </a:cubicBezTo>
                    <a:cubicBezTo>
                      <a:pt x="2926" y="5933"/>
                      <a:pt x="2061" y="5068"/>
                      <a:pt x="2061" y="3997"/>
                    </a:cubicBezTo>
                    <a:cubicBezTo>
                      <a:pt x="2061" y="2927"/>
                      <a:pt x="2926" y="2061"/>
                      <a:pt x="3997" y="2061"/>
                    </a:cubicBezTo>
                    <a:close/>
                    <a:moveTo>
                      <a:pt x="3658" y="1"/>
                    </a:moveTo>
                    <a:lnTo>
                      <a:pt x="3515" y="920"/>
                    </a:lnTo>
                    <a:cubicBezTo>
                      <a:pt x="3292" y="955"/>
                      <a:pt x="3078" y="1009"/>
                      <a:pt x="2882" y="1089"/>
                    </a:cubicBezTo>
                    <a:lnTo>
                      <a:pt x="2293" y="366"/>
                    </a:lnTo>
                    <a:lnTo>
                      <a:pt x="1704" y="705"/>
                    </a:lnTo>
                    <a:lnTo>
                      <a:pt x="2043" y="1571"/>
                    </a:lnTo>
                    <a:cubicBezTo>
                      <a:pt x="1874" y="1714"/>
                      <a:pt x="1713" y="1865"/>
                      <a:pt x="1570" y="2044"/>
                    </a:cubicBezTo>
                    <a:lnTo>
                      <a:pt x="714" y="1705"/>
                    </a:lnTo>
                    <a:lnTo>
                      <a:pt x="366" y="2293"/>
                    </a:lnTo>
                    <a:lnTo>
                      <a:pt x="1089" y="2873"/>
                    </a:lnTo>
                    <a:cubicBezTo>
                      <a:pt x="1017" y="3078"/>
                      <a:pt x="955" y="3293"/>
                      <a:pt x="919" y="3516"/>
                    </a:cubicBezTo>
                    <a:lnTo>
                      <a:pt x="0" y="3658"/>
                    </a:lnTo>
                    <a:lnTo>
                      <a:pt x="0" y="4336"/>
                    </a:lnTo>
                    <a:lnTo>
                      <a:pt x="919" y="4479"/>
                    </a:lnTo>
                    <a:cubicBezTo>
                      <a:pt x="955" y="4702"/>
                      <a:pt x="1017" y="4916"/>
                      <a:pt x="1089" y="5121"/>
                    </a:cubicBezTo>
                    <a:lnTo>
                      <a:pt x="366" y="5701"/>
                    </a:lnTo>
                    <a:lnTo>
                      <a:pt x="714" y="6290"/>
                    </a:lnTo>
                    <a:lnTo>
                      <a:pt x="1570" y="5951"/>
                    </a:lnTo>
                    <a:cubicBezTo>
                      <a:pt x="1713" y="6121"/>
                      <a:pt x="1874" y="6281"/>
                      <a:pt x="2043" y="6424"/>
                    </a:cubicBezTo>
                    <a:lnTo>
                      <a:pt x="1704" y="7289"/>
                    </a:lnTo>
                    <a:lnTo>
                      <a:pt x="2293" y="7628"/>
                    </a:lnTo>
                    <a:lnTo>
                      <a:pt x="2882" y="6906"/>
                    </a:lnTo>
                    <a:cubicBezTo>
                      <a:pt x="3078" y="6986"/>
                      <a:pt x="3292" y="7039"/>
                      <a:pt x="3515" y="7075"/>
                    </a:cubicBezTo>
                    <a:lnTo>
                      <a:pt x="3658" y="7994"/>
                    </a:lnTo>
                    <a:lnTo>
                      <a:pt x="4336" y="7994"/>
                    </a:lnTo>
                    <a:lnTo>
                      <a:pt x="4479" y="7075"/>
                    </a:lnTo>
                    <a:cubicBezTo>
                      <a:pt x="4702" y="7039"/>
                      <a:pt x="4916" y="6986"/>
                      <a:pt x="5121" y="6906"/>
                    </a:cubicBezTo>
                    <a:lnTo>
                      <a:pt x="5701" y="7628"/>
                    </a:lnTo>
                    <a:lnTo>
                      <a:pt x="6290" y="7289"/>
                    </a:lnTo>
                    <a:lnTo>
                      <a:pt x="5959" y="6424"/>
                    </a:lnTo>
                    <a:cubicBezTo>
                      <a:pt x="6129" y="6281"/>
                      <a:pt x="6281" y="6121"/>
                      <a:pt x="6423" y="5951"/>
                    </a:cubicBezTo>
                    <a:lnTo>
                      <a:pt x="7289" y="6290"/>
                    </a:lnTo>
                    <a:lnTo>
                      <a:pt x="7628" y="5701"/>
                    </a:lnTo>
                    <a:lnTo>
                      <a:pt x="6905" y="5121"/>
                    </a:lnTo>
                    <a:cubicBezTo>
                      <a:pt x="6985" y="4916"/>
                      <a:pt x="7039" y="4702"/>
                      <a:pt x="7075" y="4479"/>
                    </a:cubicBezTo>
                    <a:lnTo>
                      <a:pt x="7993" y="4336"/>
                    </a:lnTo>
                    <a:lnTo>
                      <a:pt x="7993" y="3658"/>
                    </a:lnTo>
                    <a:lnTo>
                      <a:pt x="7075" y="3516"/>
                    </a:lnTo>
                    <a:cubicBezTo>
                      <a:pt x="7039" y="3293"/>
                      <a:pt x="6985" y="3078"/>
                      <a:pt x="6905" y="2873"/>
                    </a:cubicBezTo>
                    <a:lnTo>
                      <a:pt x="7628" y="2293"/>
                    </a:lnTo>
                    <a:lnTo>
                      <a:pt x="7289" y="1705"/>
                    </a:lnTo>
                    <a:lnTo>
                      <a:pt x="6423" y="2044"/>
                    </a:lnTo>
                    <a:cubicBezTo>
                      <a:pt x="6281" y="1865"/>
                      <a:pt x="6129" y="1714"/>
                      <a:pt x="5959" y="1571"/>
                    </a:cubicBezTo>
                    <a:lnTo>
                      <a:pt x="6290" y="705"/>
                    </a:lnTo>
                    <a:lnTo>
                      <a:pt x="5701" y="366"/>
                    </a:lnTo>
                    <a:lnTo>
                      <a:pt x="5121" y="1089"/>
                    </a:lnTo>
                    <a:cubicBezTo>
                      <a:pt x="4916" y="1009"/>
                      <a:pt x="4702" y="955"/>
                      <a:pt x="4479" y="920"/>
                    </a:cubicBezTo>
                    <a:lnTo>
                      <a:pt x="43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9"/>
              <p:cNvSpPr/>
              <p:nvPr/>
            </p:nvSpPr>
            <p:spPr>
              <a:xfrm>
                <a:off x="5711897" y="1806163"/>
                <a:ext cx="528120" cy="527829"/>
              </a:xfrm>
              <a:custGeom>
                <a:avLst/>
                <a:gdLst/>
                <a:ahLst/>
                <a:cxnLst/>
                <a:rect l="l" t="t" r="r" b="b"/>
                <a:pathLst>
                  <a:path w="16353" h="16344" extrusionOk="0">
                    <a:moveTo>
                      <a:pt x="8172" y="3212"/>
                    </a:moveTo>
                    <a:cubicBezTo>
                      <a:pt x="10911" y="3212"/>
                      <a:pt x="13132" y="5434"/>
                      <a:pt x="13132" y="8172"/>
                    </a:cubicBezTo>
                    <a:cubicBezTo>
                      <a:pt x="13132" y="10911"/>
                      <a:pt x="10911" y="13132"/>
                      <a:pt x="8172" y="13132"/>
                    </a:cubicBezTo>
                    <a:cubicBezTo>
                      <a:pt x="5433" y="13132"/>
                      <a:pt x="3212" y="10911"/>
                      <a:pt x="3212" y="8172"/>
                    </a:cubicBezTo>
                    <a:cubicBezTo>
                      <a:pt x="3212" y="5434"/>
                      <a:pt x="5433" y="3212"/>
                      <a:pt x="8172" y="3212"/>
                    </a:cubicBezTo>
                    <a:close/>
                    <a:moveTo>
                      <a:pt x="7476" y="1"/>
                    </a:moveTo>
                    <a:lnTo>
                      <a:pt x="7191" y="1874"/>
                    </a:lnTo>
                    <a:cubicBezTo>
                      <a:pt x="6736" y="1945"/>
                      <a:pt x="6298" y="2061"/>
                      <a:pt x="5879" y="2222"/>
                    </a:cubicBezTo>
                    <a:lnTo>
                      <a:pt x="4693" y="741"/>
                    </a:lnTo>
                    <a:lnTo>
                      <a:pt x="3479" y="1437"/>
                    </a:lnTo>
                    <a:lnTo>
                      <a:pt x="4166" y="3212"/>
                    </a:lnTo>
                    <a:cubicBezTo>
                      <a:pt x="3818" y="3498"/>
                      <a:pt x="3497" y="3819"/>
                      <a:pt x="3212" y="4167"/>
                    </a:cubicBezTo>
                    <a:lnTo>
                      <a:pt x="1445" y="3480"/>
                    </a:lnTo>
                    <a:lnTo>
                      <a:pt x="750" y="4684"/>
                    </a:lnTo>
                    <a:lnTo>
                      <a:pt x="2221" y="5880"/>
                    </a:lnTo>
                    <a:cubicBezTo>
                      <a:pt x="2061" y="6290"/>
                      <a:pt x="1945" y="6727"/>
                      <a:pt x="1874" y="7182"/>
                    </a:cubicBezTo>
                    <a:lnTo>
                      <a:pt x="0" y="7476"/>
                    </a:lnTo>
                    <a:lnTo>
                      <a:pt x="0" y="8868"/>
                    </a:lnTo>
                    <a:lnTo>
                      <a:pt x="1874" y="9163"/>
                    </a:lnTo>
                    <a:cubicBezTo>
                      <a:pt x="1945" y="9609"/>
                      <a:pt x="2061" y="10046"/>
                      <a:pt x="2221" y="10465"/>
                    </a:cubicBezTo>
                    <a:lnTo>
                      <a:pt x="750" y="11660"/>
                    </a:lnTo>
                    <a:lnTo>
                      <a:pt x="1445" y="12865"/>
                    </a:lnTo>
                    <a:lnTo>
                      <a:pt x="3212" y="12178"/>
                    </a:lnTo>
                    <a:cubicBezTo>
                      <a:pt x="3497" y="12526"/>
                      <a:pt x="3818" y="12847"/>
                      <a:pt x="4166" y="13132"/>
                    </a:cubicBezTo>
                    <a:lnTo>
                      <a:pt x="3479" y="14908"/>
                    </a:lnTo>
                    <a:lnTo>
                      <a:pt x="4693" y="15604"/>
                    </a:lnTo>
                    <a:lnTo>
                      <a:pt x="5879" y="14123"/>
                    </a:lnTo>
                    <a:cubicBezTo>
                      <a:pt x="6298" y="14283"/>
                      <a:pt x="6736" y="14399"/>
                      <a:pt x="7191" y="14471"/>
                    </a:cubicBezTo>
                    <a:lnTo>
                      <a:pt x="7476" y="16344"/>
                    </a:lnTo>
                    <a:lnTo>
                      <a:pt x="8868" y="16344"/>
                    </a:lnTo>
                    <a:lnTo>
                      <a:pt x="9162" y="14471"/>
                    </a:lnTo>
                    <a:cubicBezTo>
                      <a:pt x="9617" y="14399"/>
                      <a:pt x="10054" y="14283"/>
                      <a:pt x="10465" y="14123"/>
                    </a:cubicBezTo>
                    <a:lnTo>
                      <a:pt x="11660" y="15604"/>
                    </a:lnTo>
                    <a:lnTo>
                      <a:pt x="12864" y="14908"/>
                    </a:lnTo>
                    <a:lnTo>
                      <a:pt x="12177" y="13132"/>
                    </a:lnTo>
                    <a:cubicBezTo>
                      <a:pt x="12525" y="12847"/>
                      <a:pt x="12846" y="12526"/>
                      <a:pt x="13132" y="12178"/>
                    </a:cubicBezTo>
                    <a:lnTo>
                      <a:pt x="14907" y="12865"/>
                    </a:lnTo>
                    <a:lnTo>
                      <a:pt x="15603" y="11660"/>
                    </a:lnTo>
                    <a:lnTo>
                      <a:pt x="14122" y="10465"/>
                    </a:lnTo>
                    <a:cubicBezTo>
                      <a:pt x="14283" y="10046"/>
                      <a:pt x="14399" y="9609"/>
                      <a:pt x="14470" y="9163"/>
                    </a:cubicBezTo>
                    <a:lnTo>
                      <a:pt x="16352" y="8868"/>
                    </a:lnTo>
                    <a:lnTo>
                      <a:pt x="16352" y="7476"/>
                    </a:lnTo>
                    <a:lnTo>
                      <a:pt x="14470" y="7182"/>
                    </a:lnTo>
                    <a:cubicBezTo>
                      <a:pt x="14399" y="6727"/>
                      <a:pt x="14283" y="6290"/>
                      <a:pt x="14122" y="5880"/>
                    </a:cubicBezTo>
                    <a:lnTo>
                      <a:pt x="15603" y="4684"/>
                    </a:lnTo>
                    <a:lnTo>
                      <a:pt x="14907" y="3480"/>
                    </a:lnTo>
                    <a:lnTo>
                      <a:pt x="13132" y="4167"/>
                    </a:lnTo>
                    <a:cubicBezTo>
                      <a:pt x="12846" y="3819"/>
                      <a:pt x="12525" y="3498"/>
                      <a:pt x="12177" y="3212"/>
                    </a:cubicBezTo>
                    <a:lnTo>
                      <a:pt x="12864" y="1437"/>
                    </a:lnTo>
                    <a:lnTo>
                      <a:pt x="11660" y="741"/>
                    </a:lnTo>
                    <a:lnTo>
                      <a:pt x="10465" y="2222"/>
                    </a:lnTo>
                    <a:cubicBezTo>
                      <a:pt x="10054" y="2061"/>
                      <a:pt x="9617" y="1945"/>
                      <a:pt x="9162" y="1874"/>
                    </a:cubicBezTo>
                    <a:lnTo>
                      <a:pt x="88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9"/>
              <p:cNvSpPr/>
              <p:nvPr/>
            </p:nvSpPr>
            <p:spPr>
              <a:xfrm>
                <a:off x="5690549" y="1784557"/>
                <a:ext cx="570782" cy="571072"/>
              </a:xfrm>
              <a:custGeom>
                <a:avLst/>
                <a:gdLst/>
                <a:ahLst/>
                <a:cxnLst/>
                <a:rect l="l" t="t" r="r" b="b"/>
                <a:pathLst>
                  <a:path w="17674" h="17683" extrusionOk="0">
                    <a:moveTo>
                      <a:pt x="8833" y="63"/>
                    </a:moveTo>
                    <a:cubicBezTo>
                      <a:pt x="13677" y="63"/>
                      <a:pt x="17620" y="3997"/>
                      <a:pt x="17620" y="8841"/>
                    </a:cubicBezTo>
                    <a:cubicBezTo>
                      <a:pt x="17620" y="13685"/>
                      <a:pt x="13677" y="17620"/>
                      <a:pt x="8833" y="17620"/>
                    </a:cubicBezTo>
                    <a:cubicBezTo>
                      <a:pt x="3989" y="17620"/>
                      <a:pt x="55" y="13685"/>
                      <a:pt x="55" y="8841"/>
                    </a:cubicBezTo>
                    <a:cubicBezTo>
                      <a:pt x="55" y="3997"/>
                      <a:pt x="3989" y="63"/>
                      <a:pt x="8833" y="63"/>
                    </a:cubicBezTo>
                    <a:close/>
                    <a:moveTo>
                      <a:pt x="8833" y="1"/>
                    </a:moveTo>
                    <a:cubicBezTo>
                      <a:pt x="3962" y="1"/>
                      <a:pt x="1" y="3970"/>
                      <a:pt x="1" y="8841"/>
                    </a:cubicBezTo>
                    <a:cubicBezTo>
                      <a:pt x="1" y="13712"/>
                      <a:pt x="3962" y="17682"/>
                      <a:pt x="8833" y="17682"/>
                    </a:cubicBezTo>
                    <a:cubicBezTo>
                      <a:pt x="13704" y="17682"/>
                      <a:pt x="17674" y="13712"/>
                      <a:pt x="17674" y="8841"/>
                    </a:cubicBezTo>
                    <a:cubicBezTo>
                      <a:pt x="17674" y="3970"/>
                      <a:pt x="13704" y="1"/>
                      <a:pt x="88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4" name="Google Shape;1014;p49"/>
            <p:cNvGrpSpPr/>
            <p:nvPr/>
          </p:nvGrpSpPr>
          <p:grpSpPr>
            <a:xfrm>
              <a:off x="3001005" y="4299359"/>
              <a:ext cx="2600944" cy="2490021"/>
              <a:chOff x="5655411" y="869227"/>
              <a:chExt cx="635322" cy="608227"/>
            </a:xfrm>
          </p:grpSpPr>
          <p:sp>
            <p:nvSpPr>
              <p:cNvPr id="1015" name="Google Shape;1015;p49"/>
              <p:cNvSpPr/>
              <p:nvPr/>
            </p:nvSpPr>
            <p:spPr>
              <a:xfrm>
                <a:off x="5969456" y="869227"/>
                <a:ext cx="12724" cy="39787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232" extrusionOk="0">
                    <a:moveTo>
                      <a:pt x="1" y="1"/>
                    </a:moveTo>
                    <a:lnTo>
                      <a:pt x="1" y="1232"/>
                    </a:lnTo>
                    <a:lnTo>
                      <a:pt x="393" y="1232"/>
                    </a:lnTo>
                    <a:lnTo>
                      <a:pt x="39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9"/>
              <p:cNvSpPr/>
              <p:nvPr/>
            </p:nvSpPr>
            <p:spPr>
              <a:xfrm>
                <a:off x="5994227" y="869809"/>
                <a:ext cx="16180" cy="40659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259" extrusionOk="0">
                    <a:moveTo>
                      <a:pt x="108" y="0"/>
                    </a:moveTo>
                    <a:lnTo>
                      <a:pt x="1" y="1232"/>
                    </a:lnTo>
                    <a:lnTo>
                      <a:pt x="393" y="1258"/>
                    </a:lnTo>
                    <a:lnTo>
                      <a:pt x="500" y="36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9"/>
              <p:cNvSpPr/>
              <p:nvPr/>
            </p:nvSpPr>
            <p:spPr>
              <a:xfrm>
                <a:off x="6018997" y="872974"/>
                <a:ext cx="19345" cy="4153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286" extrusionOk="0">
                    <a:moveTo>
                      <a:pt x="215" y="1"/>
                    </a:moveTo>
                    <a:lnTo>
                      <a:pt x="1" y="1214"/>
                    </a:lnTo>
                    <a:lnTo>
                      <a:pt x="385" y="1285"/>
                    </a:lnTo>
                    <a:lnTo>
                      <a:pt x="599" y="72"/>
                    </a:lnTo>
                    <a:lnTo>
                      <a:pt x="2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9"/>
              <p:cNvSpPr/>
              <p:nvPr/>
            </p:nvSpPr>
            <p:spPr>
              <a:xfrm>
                <a:off x="6043219" y="878464"/>
                <a:ext cx="22800" cy="4179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94" extrusionOk="0">
                    <a:moveTo>
                      <a:pt x="322" y="0"/>
                    </a:moveTo>
                    <a:lnTo>
                      <a:pt x="0" y="1195"/>
                    </a:lnTo>
                    <a:lnTo>
                      <a:pt x="384" y="1294"/>
                    </a:lnTo>
                    <a:lnTo>
                      <a:pt x="705" y="107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9"/>
              <p:cNvSpPr/>
              <p:nvPr/>
            </p:nvSpPr>
            <p:spPr>
              <a:xfrm>
                <a:off x="6067118" y="886506"/>
                <a:ext cx="25675" cy="41822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295" extrusionOk="0">
                    <a:moveTo>
                      <a:pt x="420" y="1"/>
                    </a:moveTo>
                    <a:lnTo>
                      <a:pt x="1" y="1161"/>
                    </a:lnTo>
                    <a:lnTo>
                      <a:pt x="375" y="1294"/>
                    </a:lnTo>
                    <a:lnTo>
                      <a:pt x="795" y="135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9"/>
              <p:cNvSpPr/>
              <p:nvPr/>
            </p:nvSpPr>
            <p:spPr>
              <a:xfrm>
                <a:off x="6090468" y="896905"/>
                <a:ext cx="28258" cy="41499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285" extrusionOk="0">
                    <a:moveTo>
                      <a:pt x="518" y="0"/>
                    </a:moveTo>
                    <a:lnTo>
                      <a:pt x="0" y="1115"/>
                    </a:lnTo>
                    <a:lnTo>
                      <a:pt x="357" y="1285"/>
                    </a:lnTo>
                    <a:lnTo>
                      <a:pt x="875" y="161"/>
                    </a:lnTo>
                    <a:lnTo>
                      <a:pt x="5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9"/>
              <p:cNvSpPr/>
              <p:nvPr/>
            </p:nvSpPr>
            <p:spPr>
              <a:xfrm>
                <a:off x="6112655" y="909274"/>
                <a:ext cx="30842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268" extrusionOk="0">
                    <a:moveTo>
                      <a:pt x="616" y="1"/>
                    </a:moveTo>
                    <a:lnTo>
                      <a:pt x="0" y="1071"/>
                    </a:lnTo>
                    <a:lnTo>
                      <a:pt x="339" y="1267"/>
                    </a:lnTo>
                    <a:lnTo>
                      <a:pt x="955" y="206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9"/>
              <p:cNvSpPr/>
              <p:nvPr/>
            </p:nvSpPr>
            <p:spPr>
              <a:xfrm>
                <a:off x="6133970" y="924259"/>
                <a:ext cx="33167" cy="39787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232" extrusionOk="0">
                    <a:moveTo>
                      <a:pt x="705" y="1"/>
                    </a:moveTo>
                    <a:lnTo>
                      <a:pt x="0" y="1009"/>
                    </a:lnTo>
                    <a:lnTo>
                      <a:pt x="322" y="1232"/>
                    </a:lnTo>
                    <a:lnTo>
                      <a:pt x="1026" y="224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9"/>
              <p:cNvSpPr/>
              <p:nvPr/>
            </p:nvSpPr>
            <p:spPr>
              <a:xfrm>
                <a:off x="6153865" y="940956"/>
                <a:ext cx="35460" cy="3865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197" extrusionOk="0">
                    <a:moveTo>
                      <a:pt x="794" y="1"/>
                    </a:moveTo>
                    <a:lnTo>
                      <a:pt x="0" y="947"/>
                    </a:lnTo>
                    <a:lnTo>
                      <a:pt x="303" y="1196"/>
                    </a:lnTo>
                    <a:lnTo>
                      <a:pt x="1097" y="251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9"/>
              <p:cNvSpPr/>
              <p:nvPr/>
            </p:nvSpPr>
            <p:spPr>
              <a:xfrm>
                <a:off x="5762601" y="1407438"/>
                <a:ext cx="35169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196" extrusionOk="0">
                    <a:moveTo>
                      <a:pt x="794" y="0"/>
                    </a:moveTo>
                    <a:lnTo>
                      <a:pt x="0" y="937"/>
                    </a:lnTo>
                    <a:lnTo>
                      <a:pt x="304" y="1195"/>
                    </a:lnTo>
                    <a:lnTo>
                      <a:pt x="1089" y="250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9"/>
              <p:cNvSpPr/>
              <p:nvPr/>
            </p:nvSpPr>
            <p:spPr>
              <a:xfrm>
                <a:off x="6172564" y="959688"/>
                <a:ext cx="37204" cy="3720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152" extrusionOk="0">
                    <a:moveTo>
                      <a:pt x="866" y="1"/>
                    </a:moveTo>
                    <a:lnTo>
                      <a:pt x="1" y="866"/>
                    </a:lnTo>
                    <a:lnTo>
                      <a:pt x="277" y="1152"/>
                    </a:lnTo>
                    <a:lnTo>
                      <a:pt x="1152" y="277"/>
                    </a:lnTo>
                    <a:lnTo>
                      <a:pt x="86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9"/>
              <p:cNvSpPr/>
              <p:nvPr/>
            </p:nvSpPr>
            <p:spPr>
              <a:xfrm>
                <a:off x="5742126" y="1390127"/>
                <a:ext cx="37204" cy="3720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152" extrusionOk="0">
                    <a:moveTo>
                      <a:pt x="866" y="1"/>
                    </a:moveTo>
                    <a:lnTo>
                      <a:pt x="1" y="875"/>
                    </a:lnTo>
                    <a:lnTo>
                      <a:pt x="277" y="1152"/>
                    </a:lnTo>
                    <a:lnTo>
                      <a:pt x="1152" y="277"/>
                    </a:lnTo>
                    <a:lnTo>
                      <a:pt x="86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9"/>
              <p:cNvSpPr/>
              <p:nvPr/>
            </p:nvSpPr>
            <p:spPr>
              <a:xfrm>
                <a:off x="6189584" y="980164"/>
                <a:ext cx="38915" cy="35169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089" extrusionOk="0">
                    <a:moveTo>
                      <a:pt x="946" y="0"/>
                    </a:moveTo>
                    <a:lnTo>
                      <a:pt x="0" y="794"/>
                    </a:lnTo>
                    <a:lnTo>
                      <a:pt x="259" y="1089"/>
                    </a:lnTo>
                    <a:lnTo>
                      <a:pt x="1205" y="304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9"/>
              <p:cNvSpPr/>
              <p:nvPr/>
            </p:nvSpPr>
            <p:spPr>
              <a:xfrm>
                <a:off x="5723394" y="1371396"/>
                <a:ext cx="38657" cy="35492"/>
              </a:xfrm>
              <a:custGeom>
                <a:avLst/>
                <a:gdLst/>
                <a:ahLst/>
                <a:cxnLst/>
                <a:rect l="l" t="t" r="r" b="b"/>
                <a:pathLst>
                  <a:path w="1197" h="1099" extrusionOk="0">
                    <a:moveTo>
                      <a:pt x="947" y="1"/>
                    </a:moveTo>
                    <a:lnTo>
                      <a:pt x="1" y="795"/>
                    </a:lnTo>
                    <a:lnTo>
                      <a:pt x="251" y="1098"/>
                    </a:lnTo>
                    <a:lnTo>
                      <a:pt x="1196" y="304"/>
                    </a:lnTo>
                    <a:lnTo>
                      <a:pt x="9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9"/>
              <p:cNvSpPr/>
              <p:nvPr/>
            </p:nvSpPr>
            <p:spPr>
              <a:xfrm>
                <a:off x="6205118" y="1002351"/>
                <a:ext cx="40078" cy="33167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027" extrusionOk="0">
                    <a:moveTo>
                      <a:pt x="1018" y="0"/>
                    </a:moveTo>
                    <a:lnTo>
                      <a:pt x="1" y="705"/>
                    </a:lnTo>
                    <a:lnTo>
                      <a:pt x="233" y="1026"/>
                    </a:lnTo>
                    <a:lnTo>
                      <a:pt x="1241" y="321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9"/>
              <p:cNvSpPr/>
              <p:nvPr/>
            </p:nvSpPr>
            <p:spPr>
              <a:xfrm>
                <a:off x="5706697" y="1351534"/>
                <a:ext cx="39787" cy="33167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027" extrusionOk="0">
                    <a:moveTo>
                      <a:pt x="1009" y="0"/>
                    </a:moveTo>
                    <a:lnTo>
                      <a:pt x="1" y="705"/>
                    </a:lnTo>
                    <a:lnTo>
                      <a:pt x="224" y="1026"/>
                    </a:lnTo>
                    <a:lnTo>
                      <a:pt x="1232" y="322"/>
                    </a:lnTo>
                    <a:lnTo>
                      <a:pt x="10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9"/>
              <p:cNvSpPr/>
              <p:nvPr/>
            </p:nvSpPr>
            <p:spPr>
              <a:xfrm>
                <a:off x="6218973" y="1025668"/>
                <a:ext cx="40918" cy="31165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965" extrusionOk="0">
                    <a:moveTo>
                      <a:pt x="1071" y="1"/>
                    </a:moveTo>
                    <a:lnTo>
                      <a:pt x="0" y="616"/>
                    </a:lnTo>
                    <a:lnTo>
                      <a:pt x="196" y="964"/>
                    </a:lnTo>
                    <a:lnTo>
                      <a:pt x="1267" y="349"/>
                    </a:lnTo>
                    <a:lnTo>
                      <a:pt x="107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9"/>
              <p:cNvSpPr/>
              <p:nvPr/>
            </p:nvSpPr>
            <p:spPr>
              <a:xfrm>
                <a:off x="5691712" y="1330219"/>
                <a:ext cx="40950" cy="30842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955" extrusionOk="0">
                    <a:moveTo>
                      <a:pt x="1071" y="0"/>
                    </a:moveTo>
                    <a:lnTo>
                      <a:pt x="1" y="616"/>
                    </a:lnTo>
                    <a:lnTo>
                      <a:pt x="197" y="955"/>
                    </a:lnTo>
                    <a:lnTo>
                      <a:pt x="1267" y="339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9"/>
              <p:cNvSpPr/>
              <p:nvPr/>
            </p:nvSpPr>
            <p:spPr>
              <a:xfrm>
                <a:off x="6231052" y="1050730"/>
                <a:ext cx="41531" cy="28290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876" extrusionOk="0">
                    <a:moveTo>
                      <a:pt x="1116" y="1"/>
                    </a:moveTo>
                    <a:lnTo>
                      <a:pt x="1" y="518"/>
                    </a:lnTo>
                    <a:lnTo>
                      <a:pt x="161" y="875"/>
                    </a:lnTo>
                    <a:lnTo>
                      <a:pt x="1286" y="358"/>
                    </a:lnTo>
                    <a:lnTo>
                      <a:pt x="11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9"/>
              <p:cNvSpPr/>
              <p:nvPr/>
            </p:nvSpPr>
            <p:spPr>
              <a:xfrm>
                <a:off x="5679343" y="1308031"/>
                <a:ext cx="41499" cy="28258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875" extrusionOk="0">
                    <a:moveTo>
                      <a:pt x="1115" y="0"/>
                    </a:moveTo>
                    <a:lnTo>
                      <a:pt x="0" y="518"/>
                    </a:lnTo>
                    <a:lnTo>
                      <a:pt x="161" y="875"/>
                    </a:lnTo>
                    <a:lnTo>
                      <a:pt x="1285" y="357"/>
                    </a:lnTo>
                    <a:lnTo>
                      <a:pt x="111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9"/>
              <p:cNvSpPr/>
              <p:nvPr/>
            </p:nvSpPr>
            <p:spPr>
              <a:xfrm>
                <a:off x="6241160" y="1076664"/>
                <a:ext cx="41499" cy="25384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86" extrusionOk="0">
                    <a:moveTo>
                      <a:pt x="1151" y="1"/>
                    </a:moveTo>
                    <a:lnTo>
                      <a:pt x="0" y="420"/>
                    </a:lnTo>
                    <a:lnTo>
                      <a:pt x="134" y="786"/>
                    </a:lnTo>
                    <a:lnTo>
                      <a:pt x="1285" y="366"/>
                    </a:lnTo>
                    <a:lnTo>
                      <a:pt x="11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9"/>
              <p:cNvSpPr/>
              <p:nvPr/>
            </p:nvSpPr>
            <p:spPr>
              <a:xfrm>
                <a:off x="5668943" y="1284681"/>
                <a:ext cx="41822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795" extrusionOk="0">
                    <a:moveTo>
                      <a:pt x="1161" y="1"/>
                    </a:moveTo>
                    <a:lnTo>
                      <a:pt x="1" y="420"/>
                    </a:lnTo>
                    <a:lnTo>
                      <a:pt x="135" y="795"/>
                    </a:lnTo>
                    <a:lnTo>
                      <a:pt x="1294" y="375"/>
                    </a:lnTo>
                    <a:lnTo>
                      <a:pt x="11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9"/>
              <p:cNvSpPr/>
              <p:nvPr/>
            </p:nvSpPr>
            <p:spPr>
              <a:xfrm>
                <a:off x="5660902" y="1261073"/>
                <a:ext cx="41790" cy="22477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696" extrusionOk="0">
                    <a:moveTo>
                      <a:pt x="1196" y="0"/>
                    </a:moveTo>
                    <a:lnTo>
                      <a:pt x="0" y="312"/>
                    </a:lnTo>
                    <a:lnTo>
                      <a:pt x="107" y="696"/>
                    </a:lnTo>
                    <a:lnTo>
                      <a:pt x="1294" y="375"/>
                    </a:lnTo>
                    <a:lnTo>
                      <a:pt x="11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9"/>
              <p:cNvSpPr/>
              <p:nvPr/>
            </p:nvSpPr>
            <p:spPr>
              <a:xfrm>
                <a:off x="5655411" y="1236561"/>
                <a:ext cx="41531" cy="1934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599" extrusionOk="0">
                    <a:moveTo>
                      <a:pt x="1214" y="1"/>
                    </a:moveTo>
                    <a:lnTo>
                      <a:pt x="1" y="215"/>
                    </a:lnTo>
                    <a:lnTo>
                      <a:pt x="72" y="599"/>
                    </a:lnTo>
                    <a:lnTo>
                      <a:pt x="1285" y="384"/>
                    </a:lnTo>
                    <a:lnTo>
                      <a:pt x="121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9"/>
              <p:cNvSpPr/>
              <p:nvPr/>
            </p:nvSpPr>
            <p:spPr>
              <a:xfrm>
                <a:off x="5655411" y="1130824"/>
                <a:ext cx="41531" cy="1934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599" extrusionOk="0">
                    <a:moveTo>
                      <a:pt x="72" y="1"/>
                    </a:moveTo>
                    <a:lnTo>
                      <a:pt x="1" y="393"/>
                    </a:lnTo>
                    <a:lnTo>
                      <a:pt x="1214" y="599"/>
                    </a:lnTo>
                    <a:lnTo>
                      <a:pt x="1285" y="215"/>
                    </a:lnTo>
                    <a:lnTo>
                      <a:pt x="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9"/>
              <p:cNvSpPr/>
              <p:nvPr/>
            </p:nvSpPr>
            <p:spPr>
              <a:xfrm>
                <a:off x="6248911" y="1261073"/>
                <a:ext cx="41822" cy="22477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696" extrusionOk="0">
                    <a:moveTo>
                      <a:pt x="108" y="0"/>
                    </a:moveTo>
                    <a:lnTo>
                      <a:pt x="1" y="375"/>
                    </a:lnTo>
                    <a:lnTo>
                      <a:pt x="1196" y="696"/>
                    </a:lnTo>
                    <a:lnTo>
                      <a:pt x="1295" y="31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9"/>
              <p:cNvSpPr/>
              <p:nvPr/>
            </p:nvSpPr>
            <p:spPr>
              <a:xfrm>
                <a:off x="5660902" y="1103469"/>
                <a:ext cx="41790" cy="22510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697" extrusionOk="0">
                    <a:moveTo>
                      <a:pt x="107" y="0"/>
                    </a:moveTo>
                    <a:lnTo>
                      <a:pt x="0" y="375"/>
                    </a:lnTo>
                    <a:lnTo>
                      <a:pt x="1196" y="696"/>
                    </a:lnTo>
                    <a:lnTo>
                      <a:pt x="1294" y="313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9"/>
              <p:cNvSpPr/>
              <p:nvPr/>
            </p:nvSpPr>
            <p:spPr>
              <a:xfrm>
                <a:off x="6241160" y="1284681"/>
                <a:ext cx="41499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795" extrusionOk="0">
                    <a:moveTo>
                      <a:pt x="134" y="1"/>
                    </a:moveTo>
                    <a:lnTo>
                      <a:pt x="0" y="375"/>
                    </a:lnTo>
                    <a:lnTo>
                      <a:pt x="1151" y="795"/>
                    </a:lnTo>
                    <a:lnTo>
                      <a:pt x="1285" y="420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9"/>
              <p:cNvSpPr/>
              <p:nvPr/>
            </p:nvSpPr>
            <p:spPr>
              <a:xfrm>
                <a:off x="6231052" y="1308031"/>
                <a:ext cx="41531" cy="28258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875" extrusionOk="0">
                    <a:moveTo>
                      <a:pt x="161" y="0"/>
                    </a:moveTo>
                    <a:lnTo>
                      <a:pt x="1" y="357"/>
                    </a:lnTo>
                    <a:lnTo>
                      <a:pt x="1116" y="875"/>
                    </a:lnTo>
                    <a:lnTo>
                      <a:pt x="1286" y="518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9"/>
              <p:cNvSpPr/>
              <p:nvPr/>
            </p:nvSpPr>
            <p:spPr>
              <a:xfrm>
                <a:off x="6218973" y="1330219"/>
                <a:ext cx="40918" cy="3084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955" extrusionOk="0">
                    <a:moveTo>
                      <a:pt x="196" y="0"/>
                    </a:moveTo>
                    <a:lnTo>
                      <a:pt x="0" y="339"/>
                    </a:lnTo>
                    <a:lnTo>
                      <a:pt x="1071" y="955"/>
                    </a:lnTo>
                    <a:lnTo>
                      <a:pt x="1267" y="616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9"/>
              <p:cNvSpPr/>
              <p:nvPr/>
            </p:nvSpPr>
            <p:spPr>
              <a:xfrm>
                <a:off x="6205118" y="1351534"/>
                <a:ext cx="40078" cy="33167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027" extrusionOk="0">
                    <a:moveTo>
                      <a:pt x="233" y="0"/>
                    </a:moveTo>
                    <a:lnTo>
                      <a:pt x="1" y="322"/>
                    </a:lnTo>
                    <a:lnTo>
                      <a:pt x="1018" y="1026"/>
                    </a:lnTo>
                    <a:lnTo>
                      <a:pt x="1241" y="705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9"/>
              <p:cNvSpPr/>
              <p:nvPr/>
            </p:nvSpPr>
            <p:spPr>
              <a:xfrm>
                <a:off x="6189584" y="1371396"/>
                <a:ext cx="38915" cy="35492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099" extrusionOk="0">
                    <a:moveTo>
                      <a:pt x="259" y="1"/>
                    </a:moveTo>
                    <a:lnTo>
                      <a:pt x="0" y="304"/>
                    </a:lnTo>
                    <a:lnTo>
                      <a:pt x="946" y="1098"/>
                    </a:lnTo>
                    <a:lnTo>
                      <a:pt x="1205" y="795"/>
                    </a:lnTo>
                    <a:lnTo>
                      <a:pt x="2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9"/>
              <p:cNvSpPr/>
              <p:nvPr/>
            </p:nvSpPr>
            <p:spPr>
              <a:xfrm>
                <a:off x="6172564" y="1390127"/>
                <a:ext cx="37204" cy="3720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152" extrusionOk="0">
                    <a:moveTo>
                      <a:pt x="277" y="1"/>
                    </a:moveTo>
                    <a:lnTo>
                      <a:pt x="1" y="277"/>
                    </a:lnTo>
                    <a:lnTo>
                      <a:pt x="866" y="1152"/>
                    </a:lnTo>
                    <a:lnTo>
                      <a:pt x="1152" y="875"/>
                    </a:lnTo>
                    <a:lnTo>
                      <a:pt x="2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9"/>
              <p:cNvSpPr/>
              <p:nvPr/>
            </p:nvSpPr>
            <p:spPr>
              <a:xfrm>
                <a:off x="6153865" y="1407438"/>
                <a:ext cx="3546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196" extrusionOk="0">
                    <a:moveTo>
                      <a:pt x="303" y="0"/>
                    </a:moveTo>
                    <a:lnTo>
                      <a:pt x="0" y="250"/>
                    </a:lnTo>
                    <a:lnTo>
                      <a:pt x="794" y="1195"/>
                    </a:lnTo>
                    <a:lnTo>
                      <a:pt x="1097" y="937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9"/>
              <p:cNvSpPr/>
              <p:nvPr/>
            </p:nvSpPr>
            <p:spPr>
              <a:xfrm>
                <a:off x="6133970" y="1422682"/>
                <a:ext cx="33167" cy="40078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241" extrusionOk="0">
                    <a:moveTo>
                      <a:pt x="322" y="1"/>
                    </a:moveTo>
                    <a:lnTo>
                      <a:pt x="0" y="233"/>
                    </a:lnTo>
                    <a:lnTo>
                      <a:pt x="705" y="1241"/>
                    </a:lnTo>
                    <a:lnTo>
                      <a:pt x="1026" y="10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9"/>
              <p:cNvSpPr/>
              <p:nvPr/>
            </p:nvSpPr>
            <p:spPr>
              <a:xfrm>
                <a:off x="6112655" y="1436537"/>
                <a:ext cx="30842" cy="40918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267" extrusionOk="0">
                    <a:moveTo>
                      <a:pt x="339" y="0"/>
                    </a:moveTo>
                    <a:lnTo>
                      <a:pt x="0" y="196"/>
                    </a:lnTo>
                    <a:lnTo>
                      <a:pt x="616" y="1267"/>
                    </a:lnTo>
                    <a:lnTo>
                      <a:pt x="955" y="1071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1" name="Google Shape;1051;p49"/>
          <p:cNvGrpSpPr/>
          <p:nvPr/>
        </p:nvGrpSpPr>
        <p:grpSpPr>
          <a:xfrm>
            <a:off x="7035505" y="-509228"/>
            <a:ext cx="2600944" cy="9744086"/>
            <a:chOff x="7035505" y="-661628"/>
            <a:chExt cx="2600944" cy="9744086"/>
          </a:xfrm>
        </p:grpSpPr>
        <p:sp>
          <p:nvSpPr>
            <p:cNvPr id="1052" name="Google Shape;1052;p49"/>
            <p:cNvSpPr/>
            <p:nvPr/>
          </p:nvSpPr>
          <p:spPr>
            <a:xfrm rot="5400000">
              <a:off x="3356809" y="4032933"/>
              <a:ext cx="9329602" cy="769446"/>
            </a:xfrm>
            <a:custGeom>
              <a:avLst/>
              <a:gdLst/>
              <a:ahLst/>
              <a:cxnLst/>
              <a:rect l="l" t="t" r="r" b="b"/>
              <a:pathLst>
                <a:path w="62323" h="5140" extrusionOk="0">
                  <a:moveTo>
                    <a:pt x="35015" y="1"/>
                  </a:moveTo>
                  <a:lnTo>
                    <a:pt x="32767" y="2249"/>
                  </a:lnTo>
                  <a:lnTo>
                    <a:pt x="0" y="2249"/>
                  </a:lnTo>
                  <a:lnTo>
                    <a:pt x="0" y="2311"/>
                  </a:lnTo>
                  <a:lnTo>
                    <a:pt x="32794" y="2311"/>
                  </a:lnTo>
                  <a:lnTo>
                    <a:pt x="35042" y="63"/>
                  </a:lnTo>
                  <a:lnTo>
                    <a:pt x="44864" y="63"/>
                  </a:lnTo>
                  <a:lnTo>
                    <a:pt x="49940" y="5139"/>
                  </a:lnTo>
                  <a:lnTo>
                    <a:pt x="62323" y="5139"/>
                  </a:lnTo>
                  <a:lnTo>
                    <a:pt x="62323" y="5068"/>
                  </a:lnTo>
                  <a:lnTo>
                    <a:pt x="49967" y="5068"/>
                  </a:lnTo>
                  <a:lnTo>
                    <a:pt x="448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9"/>
            <p:cNvSpPr/>
            <p:nvPr/>
          </p:nvSpPr>
          <p:spPr>
            <a:xfrm rot="5400000">
              <a:off x="3467664" y="4033008"/>
              <a:ext cx="9329602" cy="769296"/>
            </a:xfrm>
            <a:custGeom>
              <a:avLst/>
              <a:gdLst/>
              <a:ahLst/>
              <a:cxnLst/>
              <a:rect l="l" t="t" r="r" b="b"/>
              <a:pathLst>
                <a:path w="62323" h="5139" extrusionOk="0">
                  <a:moveTo>
                    <a:pt x="44891" y="0"/>
                  </a:moveTo>
                  <a:lnTo>
                    <a:pt x="35015" y="9"/>
                  </a:lnTo>
                  <a:lnTo>
                    <a:pt x="32767" y="2257"/>
                  </a:lnTo>
                  <a:lnTo>
                    <a:pt x="0" y="2257"/>
                  </a:lnTo>
                  <a:lnTo>
                    <a:pt x="0" y="2320"/>
                  </a:lnTo>
                  <a:lnTo>
                    <a:pt x="32794" y="2320"/>
                  </a:lnTo>
                  <a:lnTo>
                    <a:pt x="35042" y="72"/>
                  </a:lnTo>
                  <a:lnTo>
                    <a:pt x="44864" y="72"/>
                  </a:lnTo>
                  <a:lnTo>
                    <a:pt x="49940" y="5139"/>
                  </a:lnTo>
                  <a:lnTo>
                    <a:pt x="62323" y="5139"/>
                  </a:lnTo>
                  <a:lnTo>
                    <a:pt x="62323" y="5076"/>
                  </a:lnTo>
                  <a:lnTo>
                    <a:pt x="49967" y="5076"/>
                  </a:lnTo>
                  <a:lnTo>
                    <a:pt x="448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9"/>
            <p:cNvSpPr/>
            <p:nvPr/>
          </p:nvSpPr>
          <p:spPr>
            <a:xfrm rot="5400000">
              <a:off x="3577173" y="4032933"/>
              <a:ext cx="9329602" cy="769446"/>
            </a:xfrm>
            <a:custGeom>
              <a:avLst/>
              <a:gdLst/>
              <a:ahLst/>
              <a:cxnLst/>
              <a:rect l="l" t="t" r="r" b="b"/>
              <a:pathLst>
                <a:path w="62323" h="5140" extrusionOk="0">
                  <a:moveTo>
                    <a:pt x="35015" y="1"/>
                  </a:moveTo>
                  <a:lnTo>
                    <a:pt x="32767" y="2249"/>
                  </a:lnTo>
                  <a:lnTo>
                    <a:pt x="0" y="2249"/>
                  </a:lnTo>
                  <a:lnTo>
                    <a:pt x="0" y="2320"/>
                  </a:lnTo>
                  <a:lnTo>
                    <a:pt x="32794" y="2320"/>
                  </a:lnTo>
                  <a:lnTo>
                    <a:pt x="35042" y="63"/>
                  </a:lnTo>
                  <a:lnTo>
                    <a:pt x="44864" y="63"/>
                  </a:lnTo>
                  <a:lnTo>
                    <a:pt x="49940" y="5139"/>
                  </a:lnTo>
                  <a:lnTo>
                    <a:pt x="62323" y="5139"/>
                  </a:lnTo>
                  <a:lnTo>
                    <a:pt x="62323" y="5077"/>
                  </a:lnTo>
                  <a:lnTo>
                    <a:pt x="49967" y="5077"/>
                  </a:lnTo>
                  <a:lnTo>
                    <a:pt x="448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9"/>
            <p:cNvSpPr/>
            <p:nvPr/>
          </p:nvSpPr>
          <p:spPr>
            <a:xfrm rot="5400000">
              <a:off x="3687355" y="4033682"/>
              <a:ext cx="9329602" cy="767949"/>
            </a:xfrm>
            <a:custGeom>
              <a:avLst/>
              <a:gdLst/>
              <a:ahLst/>
              <a:cxnLst/>
              <a:rect l="l" t="t" r="r" b="b"/>
              <a:pathLst>
                <a:path w="62323" h="5130" extrusionOk="0">
                  <a:moveTo>
                    <a:pt x="35015" y="0"/>
                  </a:moveTo>
                  <a:lnTo>
                    <a:pt x="32767" y="2248"/>
                  </a:lnTo>
                  <a:lnTo>
                    <a:pt x="0" y="2248"/>
                  </a:lnTo>
                  <a:lnTo>
                    <a:pt x="0" y="2311"/>
                  </a:lnTo>
                  <a:lnTo>
                    <a:pt x="32794" y="2311"/>
                  </a:lnTo>
                  <a:lnTo>
                    <a:pt x="35042" y="63"/>
                  </a:lnTo>
                  <a:lnTo>
                    <a:pt x="44864" y="63"/>
                  </a:lnTo>
                  <a:lnTo>
                    <a:pt x="49940" y="5130"/>
                  </a:lnTo>
                  <a:lnTo>
                    <a:pt x="62323" y="5130"/>
                  </a:lnTo>
                  <a:lnTo>
                    <a:pt x="62323" y="5067"/>
                  </a:lnTo>
                  <a:lnTo>
                    <a:pt x="49967" y="5067"/>
                  </a:lnTo>
                  <a:lnTo>
                    <a:pt x="448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 rot="5400000">
              <a:off x="3797537" y="4032933"/>
              <a:ext cx="9329602" cy="769446"/>
            </a:xfrm>
            <a:custGeom>
              <a:avLst/>
              <a:gdLst/>
              <a:ahLst/>
              <a:cxnLst/>
              <a:rect l="l" t="t" r="r" b="b"/>
              <a:pathLst>
                <a:path w="62323" h="5140" extrusionOk="0">
                  <a:moveTo>
                    <a:pt x="35015" y="1"/>
                  </a:moveTo>
                  <a:lnTo>
                    <a:pt x="32767" y="2258"/>
                  </a:lnTo>
                  <a:lnTo>
                    <a:pt x="0" y="2258"/>
                  </a:lnTo>
                  <a:lnTo>
                    <a:pt x="0" y="2320"/>
                  </a:lnTo>
                  <a:lnTo>
                    <a:pt x="32794" y="2320"/>
                  </a:lnTo>
                  <a:lnTo>
                    <a:pt x="35042" y="72"/>
                  </a:lnTo>
                  <a:lnTo>
                    <a:pt x="44864" y="72"/>
                  </a:lnTo>
                  <a:lnTo>
                    <a:pt x="49940" y="5139"/>
                  </a:lnTo>
                  <a:lnTo>
                    <a:pt x="62323" y="5139"/>
                  </a:lnTo>
                  <a:lnTo>
                    <a:pt x="62323" y="5077"/>
                  </a:lnTo>
                  <a:lnTo>
                    <a:pt x="49967" y="5077"/>
                  </a:lnTo>
                  <a:lnTo>
                    <a:pt x="448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7" name="Google Shape;1057;p49"/>
            <p:cNvGrpSpPr/>
            <p:nvPr/>
          </p:nvGrpSpPr>
          <p:grpSpPr>
            <a:xfrm rot="10800000">
              <a:off x="7035505" y="-661628"/>
              <a:ext cx="2600944" cy="2490021"/>
              <a:chOff x="3001005" y="4299359"/>
              <a:chExt cx="2600944" cy="2490021"/>
            </a:xfrm>
          </p:grpSpPr>
          <p:grpSp>
            <p:nvGrpSpPr>
              <p:cNvPr id="1058" name="Google Shape;1058;p49"/>
              <p:cNvGrpSpPr/>
              <p:nvPr/>
            </p:nvGrpSpPr>
            <p:grpSpPr>
              <a:xfrm>
                <a:off x="3209542" y="4532526"/>
                <a:ext cx="2182213" cy="2183324"/>
                <a:chOff x="5690549" y="1784557"/>
                <a:chExt cx="570782" cy="571072"/>
              </a:xfrm>
            </p:grpSpPr>
            <p:sp>
              <p:nvSpPr>
                <p:cNvPr id="1059" name="Google Shape;1059;p49"/>
                <p:cNvSpPr/>
                <p:nvPr/>
              </p:nvSpPr>
              <p:spPr>
                <a:xfrm>
                  <a:off x="5846732" y="1940998"/>
                  <a:ext cx="258166" cy="258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4" h="7994" extrusionOk="0">
                      <a:moveTo>
                        <a:pt x="3997" y="2061"/>
                      </a:moveTo>
                      <a:cubicBezTo>
                        <a:pt x="5067" y="2061"/>
                        <a:pt x="5933" y="2927"/>
                        <a:pt x="5933" y="3997"/>
                      </a:cubicBezTo>
                      <a:cubicBezTo>
                        <a:pt x="5933" y="5068"/>
                        <a:pt x="5067" y="5933"/>
                        <a:pt x="3997" y="5933"/>
                      </a:cubicBezTo>
                      <a:cubicBezTo>
                        <a:pt x="2926" y="5933"/>
                        <a:pt x="2061" y="5068"/>
                        <a:pt x="2061" y="3997"/>
                      </a:cubicBezTo>
                      <a:cubicBezTo>
                        <a:pt x="2061" y="2927"/>
                        <a:pt x="2926" y="2061"/>
                        <a:pt x="3997" y="2061"/>
                      </a:cubicBezTo>
                      <a:close/>
                      <a:moveTo>
                        <a:pt x="3658" y="1"/>
                      </a:moveTo>
                      <a:lnTo>
                        <a:pt x="3515" y="920"/>
                      </a:lnTo>
                      <a:cubicBezTo>
                        <a:pt x="3292" y="955"/>
                        <a:pt x="3078" y="1009"/>
                        <a:pt x="2882" y="1089"/>
                      </a:cubicBezTo>
                      <a:lnTo>
                        <a:pt x="2293" y="366"/>
                      </a:lnTo>
                      <a:lnTo>
                        <a:pt x="1704" y="705"/>
                      </a:lnTo>
                      <a:lnTo>
                        <a:pt x="2043" y="1571"/>
                      </a:lnTo>
                      <a:cubicBezTo>
                        <a:pt x="1874" y="1714"/>
                        <a:pt x="1713" y="1865"/>
                        <a:pt x="1570" y="2044"/>
                      </a:cubicBezTo>
                      <a:lnTo>
                        <a:pt x="714" y="1705"/>
                      </a:lnTo>
                      <a:lnTo>
                        <a:pt x="366" y="2293"/>
                      </a:lnTo>
                      <a:lnTo>
                        <a:pt x="1089" y="2873"/>
                      </a:lnTo>
                      <a:cubicBezTo>
                        <a:pt x="1017" y="3078"/>
                        <a:pt x="955" y="3293"/>
                        <a:pt x="919" y="3516"/>
                      </a:cubicBezTo>
                      <a:lnTo>
                        <a:pt x="0" y="3658"/>
                      </a:lnTo>
                      <a:lnTo>
                        <a:pt x="0" y="4336"/>
                      </a:lnTo>
                      <a:lnTo>
                        <a:pt x="919" y="4479"/>
                      </a:lnTo>
                      <a:cubicBezTo>
                        <a:pt x="955" y="4702"/>
                        <a:pt x="1017" y="4916"/>
                        <a:pt x="1089" y="5121"/>
                      </a:cubicBezTo>
                      <a:lnTo>
                        <a:pt x="366" y="5701"/>
                      </a:lnTo>
                      <a:lnTo>
                        <a:pt x="714" y="6290"/>
                      </a:lnTo>
                      <a:lnTo>
                        <a:pt x="1570" y="5951"/>
                      </a:lnTo>
                      <a:cubicBezTo>
                        <a:pt x="1713" y="6121"/>
                        <a:pt x="1874" y="6281"/>
                        <a:pt x="2043" y="6424"/>
                      </a:cubicBezTo>
                      <a:lnTo>
                        <a:pt x="1704" y="7289"/>
                      </a:lnTo>
                      <a:lnTo>
                        <a:pt x="2293" y="7628"/>
                      </a:lnTo>
                      <a:lnTo>
                        <a:pt x="2882" y="6906"/>
                      </a:lnTo>
                      <a:cubicBezTo>
                        <a:pt x="3078" y="6986"/>
                        <a:pt x="3292" y="7039"/>
                        <a:pt x="3515" y="7075"/>
                      </a:cubicBezTo>
                      <a:lnTo>
                        <a:pt x="3658" y="7994"/>
                      </a:lnTo>
                      <a:lnTo>
                        <a:pt x="4336" y="7994"/>
                      </a:lnTo>
                      <a:lnTo>
                        <a:pt x="4479" y="7075"/>
                      </a:lnTo>
                      <a:cubicBezTo>
                        <a:pt x="4702" y="7039"/>
                        <a:pt x="4916" y="6986"/>
                        <a:pt x="5121" y="6906"/>
                      </a:cubicBezTo>
                      <a:lnTo>
                        <a:pt x="5701" y="7628"/>
                      </a:lnTo>
                      <a:lnTo>
                        <a:pt x="6290" y="7289"/>
                      </a:lnTo>
                      <a:lnTo>
                        <a:pt x="5959" y="6424"/>
                      </a:lnTo>
                      <a:cubicBezTo>
                        <a:pt x="6129" y="6281"/>
                        <a:pt x="6281" y="6121"/>
                        <a:pt x="6423" y="5951"/>
                      </a:cubicBezTo>
                      <a:lnTo>
                        <a:pt x="7289" y="6290"/>
                      </a:lnTo>
                      <a:lnTo>
                        <a:pt x="7628" y="5701"/>
                      </a:lnTo>
                      <a:lnTo>
                        <a:pt x="6905" y="5121"/>
                      </a:lnTo>
                      <a:cubicBezTo>
                        <a:pt x="6985" y="4916"/>
                        <a:pt x="7039" y="4702"/>
                        <a:pt x="7075" y="4479"/>
                      </a:cubicBezTo>
                      <a:lnTo>
                        <a:pt x="7993" y="4336"/>
                      </a:lnTo>
                      <a:lnTo>
                        <a:pt x="7993" y="3658"/>
                      </a:lnTo>
                      <a:lnTo>
                        <a:pt x="7075" y="3516"/>
                      </a:lnTo>
                      <a:cubicBezTo>
                        <a:pt x="7039" y="3293"/>
                        <a:pt x="6985" y="3078"/>
                        <a:pt x="6905" y="2873"/>
                      </a:cubicBezTo>
                      <a:lnTo>
                        <a:pt x="7628" y="2293"/>
                      </a:lnTo>
                      <a:lnTo>
                        <a:pt x="7289" y="1705"/>
                      </a:lnTo>
                      <a:lnTo>
                        <a:pt x="6423" y="2044"/>
                      </a:lnTo>
                      <a:cubicBezTo>
                        <a:pt x="6281" y="1865"/>
                        <a:pt x="6129" y="1714"/>
                        <a:pt x="5959" y="1571"/>
                      </a:cubicBezTo>
                      <a:lnTo>
                        <a:pt x="6290" y="705"/>
                      </a:lnTo>
                      <a:lnTo>
                        <a:pt x="5701" y="366"/>
                      </a:lnTo>
                      <a:lnTo>
                        <a:pt x="5121" y="1089"/>
                      </a:lnTo>
                      <a:cubicBezTo>
                        <a:pt x="4916" y="1009"/>
                        <a:pt x="4702" y="955"/>
                        <a:pt x="4479" y="920"/>
                      </a:cubicBezTo>
                      <a:lnTo>
                        <a:pt x="433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49"/>
                <p:cNvSpPr/>
                <p:nvPr/>
              </p:nvSpPr>
              <p:spPr>
                <a:xfrm>
                  <a:off x="5711897" y="1806163"/>
                  <a:ext cx="528120" cy="527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3" h="16344" extrusionOk="0">
                      <a:moveTo>
                        <a:pt x="8172" y="3212"/>
                      </a:moveTo>
                      <a:cubicBezTo>
                        <a:pt x="10911" y="3212"/>
                        <a:pt x="13132" y="5434"/>
                        <a:pt x="13132" y="8172"/>
                      </a:cubicBezTo>
                      <a:cubicBezTo>
                        <a:pt x="13132" y="10911"/>
                        <a:pt x="10911" y="13132"/>
                        <a:pt x="8172" y="13132"/>
                      </a:cubicBezTo>
                      <a:cubicBezTo>
                        <a:pt x="5433" y="13132"/>
                        <a:pt x="3212" y="10911"/>
                        <a:pt x="3212" y="8172"/>
                      </a:cubicBezTo>
                      <a:cubicBezTo>
                        <a:pt x="3212" y="5434"/>
                        <a:pt x="5433" y="3212"/>
                        <a:pt x="8172" y="3212"/>
                      </a:cubicBezTo>
                      <a:close/>
                      <a:moveTo>
                        <a:pt x="7476" y="1"/>
                      </a:moveTo>
                      <a:lnTo>
                        <a:pt x="7191" y="1874"/>
                      </a:lnTo>
                      <a:cubicBezTo>
                        <a:pt x="6736" y="1945"/>
                        <a:pt x="6298" y="2061"/>
                        <a:pt x="5879" y="2222"/>
                      </a:cubicBezTo>
                      <a:lnTo>
                        <a:pt x="4693" y="741"/>
                      </a:lnTo>
                      <a:lnTo>
                        <a:pt x="3479" y="1437"/>
                      </a:lnTo>
                      <a:lnTo>
                        <a:pt x="4166" y="3212"/>
                      </a:lnTo>
                      <a:cubicBezTo>
                        <a:pt x="3818" y="3498"/>
                        <a:pt x="3497" y="3819"/>
                        <a:pt x="3212" y="4167"/>
                      </a:cubicBezTo>
                      <a:lnTo>
                        <a:pt x="1445" y="3480"/>
                      </a:lnTo>
                      <a:lnTo>
                        <a:pt x="750" y="4684"/>
                      </a:lnTo>
                      <a:lnTo>
                        <a:pt x="2221" y="5880"/>
                      </a:lnTo>
                      <a:cubicBezTo>
                        <a:pt x="2061" y="6290"/>
                        <a:pt x="1945" y="6727"/>
                        <a:pt x="1874" y="7182"/>
                      </a:cubicBezTo>
                      <a:lnTo>
                        <a:pt x="0" y="7476"/>
                      </a:lnTo>
                      <a:lnTo>
                        <a:pt x="0" y="8868"/>
                      </a:lnTo>
                      <a:lnTo>
                        <a:pt x="1874" y="9163"/>
                      </a:lnTo>
                      <a:cubicBezTo>
                        <a:pt x="1945" y="9609"/>
                        <a:pt x="2061" y="10046"/>
                        <a:pt x="2221" y="10465"/>
                      </a:cubicBezTo>
                      <a:lnTo>
                        <a:pt x="750" y="11660"/>
                      </a:lnTo>
                      <a:lnTo>
                        <a:pt x="1445" y="12865"/>
                      </a:lnTo>
                      <a:lnTo>
                        <a:pt x="3212" y="12178"/>
                      </a:lnTo>
                      <a:cubicBezTo>
                        <a:pt x="3497" y="12526"/>
                        <a:pt x="3818" y="12847"/>
                        <a:pt x="4166" y="13132"/>
                      </a:cubicBezTo>
                      <a:lnTo>
                        <a:pt x="3479" y="14908"/>
                      </a:lnTo>
                      <a:lnTo>
                        <a:pt x="4693" y="15604"/>
                      </a:lnTo>
                      <a:lnTo>
                        <a:pt x="5879" y="14123"/>
                      </a:lnTo>
                      <a:cubicBezTo>
                        <a:pt x="6298" y="14283"/>
                        <a:pt x="6736" y="14399"/>
                        <a:pt x="7191" y="14471"/>
                      </a:cubicBezTo>
                      <a:lnTo>
                        <a:pt x="7476" y="16344"/>
                      </a:lnTo>
                      <a:lnTo>
                        <a:pt x="8868" y="16344"/>
                      </a:lnTo>
                      <a:lnTo>
                        <a:pt x="9162" y="14471"/>
                      </a:lnTo>
                      <a:cubicBezTo>
                        <a:pt x="9617" y="14399"/>
                        <a:pt x="10054" y="14283"/>
                        <a:pt x="10465" y="14123"/>
                      </a:cubicBezTo>
                      <a:lnTo>
                        <a:pt x="11660" y="15604"/>
                      </a:lnTo>
                      <a:lnTo>
                        <a:pt x="12864" y="14908"/>
                      </a:lnTo>
                      <a:lnTo>
                        <a:pt x="12177" y="13132"/>
                      </a:lnTo>
                      <a:cubicBezTo>
                        <a:pt x="12525" y="12847"/>
                        <a:pt x="12846" y="12526"/>
                        <a:pt x="13132" y="12178"/>
                      </a:cubicBezTo>
                      <a:lnTo>
                        <a:pt x="14907" y="12865"/>
                      </a:lnTo>
                      <a:lnTo>
                        <a:pt x="15603" y="11660"/>
                      </a:lnTo>
                      <a:lnTo>
                        <a:pt x="14122" y="10465"/>
                      </a:lnTo>
                      <a:cubicBezTo>
                        <a:pt x="14283" y="10046"/>
                        <a:pt x="14399" y="9609"/>
                        <a:pt x="14470" y="9163"/>
                      </a:cubicBezTo>
                      <a:lnTo>
                        <a:pt x="16352" y="8868"/>
                      </a:lnTo>
                      <a:lnTo>
                        <a:pt x="16352" y="7476"/>
                      </a:lnTo>
                      <a:lnTo>
                        <a:pt x="14470" y="7182"/>
                      </a:lnTo>
                      <a:cubicBezTo>
                        <a:pt x="14399" y="6727"/>
                        <a:pt x="14283" y="6290"/>
                        <a:pt x="14122" y="5880"/>
                      </a:cubicBezTo>
                      <a:lnTo>
                        <a:pt x="15603" y="4684"/>
                      </a:lnTo>
                      <a:lnTo>
                        <a:pt x="14907" y="3480"/>
                      </a:lnTo>
                      <a:lnTo>
                        <a:pt x="13132" y="4167"/>
                      </a:lnTo>
                      <a:cubicBezTo>
                        <a:pt x="12846" y="3819"/>
                        <a:pt x="12525" y="3498"/>
                        <a:pt x="12177" y="3212"/>
                      </a:cubicBezTo>
                      <a:lnTo>
                        <a:pt x="12864" y="1437"/>
                      </a:lnTo>
                      <a:lnTo>
                        <a:pt x="11660" y="741"/>
                      </a:lnTo>
                      <a:lnTo>
                        <a:pt x="10465" y="2222"/>
                      </a:lnTo>
                      <a:cubicBezTo>
                        <a:pt x="10054" y="2061"/>
                        <a:pt x="9617" y="1945"/>
                        <a:pt x="9162" y="1874"/>
                      </a:cubicBezTo>
                      <a:lnTo>
                        <a:pt x="8868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49"/>
                <p:cNvSpPr/>
                <p:nvPr/>
              </p:nvSpPr>
              <p:spPr>
                <a:xfrm>
                  <a:off x="5690549" y="1784557"/>
                  <a:ext cx="570782" cy="571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4" h="17683" extrusionOk="0">
                      <a:moveTo>
                        <a:pt x="8833" y="63"/>
                      </a:moveTo>
                      <a:cubicBezTo>
                        <a:pt x="13677" y="63"/>
                        <a:pt x="17620" y="3997"/>
                        <a:pt x="17620" y="8841"/>
                      </a:cubicBezTo>
                      <a:cubicBezTo>
                        <a:pt x="17620" y="13685"/>
                        <a:pt x="13677" y="17620"/>
                        <a:pt x="8833" y="17620"/>
                      </a:cubicBezTo>
                      <a:cubicBezTo>
                        <a:pt x="3989" y="17620"/>
                        <a:pt x="55" y="13685"/>
                        <a:pt x="55" y="8841"/>
                      </a:cubicBezTo>
                      <a:cubicBezTo>
                        <a:pt x="55" y="3997"/>
                        <a:pt x="3989" y="63"/>
                        <a:pt x="8833" y="63"/>
                      </a:cubicBezTo>
                      <a:close/>
                      <a:moveTo>
                        <a:pt x="8833" y="1"/>
                      </a:moveTo>
                      <a:cubicBezTo>
                        <a:pt x="3962" y="1"/>
                        <a:pt x="1" y="3970"/>
                        <a:pt x="1" y="8841"/>
                      </a:cubicBezTo>
                      <a:cubicBezTo>
                        <a:pt x="1" y="13712"/>
                        <a:pt x="3962" y="17682"/>
                        <a:pt x="8833" y="17682"/>
                      </a:cubicBezTo>
                      <a:cubicBezTo>
                        <a:pt x="13704" y="17682"/>
                        <a:pt x="17674" y="13712"/>
                        <a:pt x="17674" y="8841"/>
                      </a:cubicBezTo>
                      <a:cubicBezTo>
                        <a:pt x="17674" y="3970"/>
                        <a:pt x="13704" y="1"/>
                        <a:pt x="883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62" name="Google Shape;1062;p49"/>
              <p:cNvGrpSpPr/>
              <p:nvPr/>
            </p:nvGrpSpPr>
            <p:grpSpPr>
              <a:xfrm>
                <a:off x="3001005" y="4299359"/>
                <a:ext cx="2600944" cy="2490021"/>
                <a:chOff x="5655411" y="869227"/>
                <a:chExt cx="635322" cy="608227"/>
              </a:xfrm>
            </p:grpSpPr>
            <p:sp>
              <p:nvSpPr>
                <p:cNvPr id="1063" name="Google Shape;1063;p49"/>
                <p:cNvSpPr/>
                <p:nvPr/>
              </p:nvSpPr>
              <p:spPr>
                <a:xfrm>
                  <a:off x="5969456" y="869227"/>
                  <a:ext cx="12724" cy="39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1232" extrusionOk="0">
                      <a:moveTo>
                        <a:pt x="1" y="1"/>
                      </a:moveTo>
                      <a:lnTo>
                        <a:pt x="1" y="1232"/>
                      </a:lnTo>
                      <a:lnTo>
                        <a:pt x="393" y="1232"/>
                      </a:lnTo>
                      <a:lnTo>
                        <a:pt x="39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49"/>
                <p:cNvSpPr/>
                <p:nvPr/>
              </p:nvSpPr>
              <p:spPr>
                <a:xfrm>
                  <a:off x="5994227" y="869809"/>
                  <a:ext cx="16180" cy="40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1259" extrusionOk="0">
                      <a:moveTo>
                        <a:pt x="108" y="0"/>
                      </a:moveTo>
                      <a:lnTo>
                        <a:pt x="1" y="1232"/>
                      </a:lnTo>
                      <a:lnTo>
                        <a:pt x="393" y="1258"/>
                      </a:lnTo>
                      <a:lnTo>
                        <a:pt x="500" y="36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49"/>
                <p:cNvSpPr/>
                <p:nvPr/>
              </p:nvSpPr>
              <p:spPr>
                <a:xfrm>
                  <a:off x="6018997" y="872974"/>
                  <a:ext cx="19345" cy="41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" h="1286" extrusionOk="0">
                      <a:moveTo>
                        <a:pt x="215" y="1"/>
                      </a:moveTo>
                      <a:lnTo>
                        <a:pt x="1" y="1214"/>
                      </a:lnTo>
                      <a:lnTo>
                        <a:pt x="385" y="1285"/>
                      </a:lnTo>
                      <a:lnTo>
                        <a:pt x="599" y="72"/>
                      </a:lnTo>
                      <a:lnTo>
                        <a:pt x="21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49"/>
                <p:cNvSpPr/>
                <p:nvPr/>
              </p:nvSpPr>
              <p:spPr>
                <a:xfrm>
                  <a:off x="6043219" y="878464"/>
                  <a:ext cx="22800" cy="41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" h="1294" extrusionOk="0">
                      <a:moveTo>
                        <a:pt x="322" y="0"/>
                      </a:moveTo>
                      <a:lnTo>
                        <a:pt x="0" y="1195"/>
                      </a:lnTo>
                      <a:lnTo>
                        <a:pt x="384" y="1294"/>
                      </a:lnTo>
                      <a:lnTo>
                        <a:pt x="705" y="107"/>
                      </a:lnTo>
                      <a:lnTo>
                        <a:pt x="32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49"/>
                <p:cNvSpPr/>
                <p:nvPr/>
              </p:nvSpPr>
              <p:spPr>
                <a:xfrm>
                  <a:off x="6067118" y="886506"/>
                  <a:ext cx="25675" cy="418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1295" extrusionOk="0">
                      <a:moveTo>
                        <a:pt x="420" y="1"/>
                      </a:moveTo>
                      <a:lnTo>
                        <a:pt x="1" y="1161"/>
                      </a:lnTo>
                      <a:lnTo>
                        <a:pt x="375" y="1294"/>
                      </a:lnTo>
                      <a:lnTo>
                        <a:pt x="795" y="135"/>
                      </a:lnTo>
                      <a:lnTo>
                        <a:pt x="4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49"/>
                <p:cNvSpPr/>
                <p:nvPr/>
              </p:nvSpPr>
              <p:spPr>
                <a:xfrm>
                  <a:off x="6090468" y="896905"/>
                  <a:ext cx="28258" cy="414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1285" extrusionOk="0">
                      <a:moveTo>
                        <a:pt x="518" y="0"/>
                      </a:moveTo>
                      <a:lnTo>
                        <a:pt x="0" y="1115"/>
                      </a:lnTo>
                      <a:lnTo>
                        <a:pt x="357" y="1285"/>
                      </a:lnTo>
                      <a:lnTo>
                        <a:pt x="875" y="161"/>
                      </a:lnTo>
                      <a:lnTo>
                        <a:pt x="51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49"/>
                <p:cNvSpPr/>
                <p:nvPr/>
              </p:nvSpPr>
              <p:spPr>
                <a:xfrm>
                  <a:off x="6112655" y="909274"/>
                  <a:ext cx="30842" cy="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1268" extrusionOk="0">
                      <a:moveTo>
                        <a:pt x="616" y="1"/>
                      </a:moveTo>
                      <a:lnTo>
                        <a:pt x="0" y="1071"/>
                      </a:lnTo>
                      <a:lnTo>
                        <a:pt x="339" y="1267"/>
                      </a:lnTo>
                      <a:lnTo>
                        <a:pt x="955" y="206"/>
                      </a:lnTo>
                      <a:lnTo>
                        <a:pt x="61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49"/>
                <p:cNvSpPr/>
                <p:nvPr/>
              </p:nvSpPr>
              <p:spPr>
                <a:xfrm>
                  <a:off x="6133970" y="924259"/>
                  <a:ext cx="33167" cy="39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1232" extrusionOk="0">
                      <a:moveTo>
                        <a:pt x="705" y="1"/>
                      </a:moveTo>
                      <a:lnTo>
                        <a:pt x="0" y="1009"/>
                      </a:lnTo>
                      <a:lnTo>
                        <a:pt x="322" y="1232"/>
                      </a:lnTo>
                      <a:lnTo>
                        <a:pt x="1026" y="224"/>
                      </a:lnTo>
                      <a:lnTo>
                        <a:pt x="70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1" name="Google Shape;1071;p49"/>
                <p:cNvSpPr/>
                <p:nvPr/>
              </p:nvSpPr>
              <p:spPr>
                <a:xfrm>
                  <a:off x="6153865" y="940956"/>
                  <a:ext cx="35460" cy="3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8" h="1197" extrusionOk="0">
                      <a:moveTo>
                        <a:pt x="794" y="1"/>
                      </a:moveTo>
                      <a:lnTo>
                        <a:pt x="0" y="947"/>
                      </a:lnTo>
                      <a:lnTo>
                        <a:pt x="303" y="1196"/>
                      </a:lnTo>
                      <a:lnTo>
                        <a:pt x="1097" y="251"/>
                      </a:lnTo>
                      <a:lnTo>
                        <a:pt x="79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49"/>
                <p:cNvSpPr/>
                <p:nvPr/>
              </p:nvSpPr>
              <p:spPr>
                <a:xfrm>
                  <a:off x="5762601" y="1407438"/>
                  <a:ext cx="35169" cy="3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196" extrusionOk="0">
                      <a:moveTo>
                        <a:pt x="794" y="0"/>
                      </a:moveTo>
                      <a:lnTo>
                        <a:pt x="0" y="937"/>
                      </a:lnTo>
                      <a:lnTo>
                        <a:pt x="304" y="1195"/>
                      </a:lnTo>
                      <a:lnTo>
                        <a:pt x="1089" y="250"/>
                      </a:lnTo>
                      <a:lnTo>
                        <a:pt x="79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49"/>
                <p:cNvSpPr/>
                <p:nvPr/>
              </p:nvSpPr>
              <p:spPr>
                <a:xfrm>
                  <a:off x="6172564" y="959688"/>
                  <a:ext cx="37204" cy="37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152" extrusionOk="0">
                      <a:moveTo>
                        <a:pt x="866" y="1"/>
                      </a:moveTo>
                      <a:lnTo>
                        <a:pt x="1" y="866"/>
                      </a:lnTo>
                      <a:lnTo>
                        <a:pt x="277" y="1152"/>
                      </a:lnTo>
                      <a:lnTo>
                        <a:pt x="1152" y="277"/>
                      </a:lnTo>
                      <a:lnTo>
                        <a:pt x="86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49"/>
                <p:cNvSpPr/>
                <p:nvPr/>
              </p:nvSpPr>
              <p:spPr>
                <a:xfrm>
                  <a:off x="5742126" y="1390127"/>
                  <a:ext cx="37204" cy="37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152" extrusionOk="0">
                      <a:moveTo>
                        <a:pt x="866" y="1"/>
                      </a:moveTo>
                      <a:lnTo>
                        <a:pt x="1" y="875"/>
                      </a:lnTo>
                      <a:lnTo>
                        <a:pt x="277" y="1152"/>
                      </a:lnTo>
                      <a:lnTo>
                        <a:pt x="1152" y="277"/>
                      </a:lnTo>
                      <a:lnTo>
                        <a:pt x="86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49"/>
                <p:cNvSpPr/>
                <p:nvPr/>
              </p:nvSpPr>
              <p:spPr>
                <a:xfrm>
                  <a:off x="6189584" y="980164"/>
                  <a:ext cx="38915" cy="3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5" h="1089" extrusionOk="0">
                      <a:moveTo>
                        <a:pt x="946" y="0"/>
                      </a:moveTo>
                      <a:lnTo>
                        <a:pt x="0" y="794"/>
                      </a:lnTo>
                      <a:lnTo>
                        <a:pt x="259" y="1089"/>
                      </a:lnTo>
                      <a:lnTo>
                        <a:pt x="1205" y="304"/>
                      </a:lnTo>
                      <a:lnTo>
                        <a:pt x="94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49"/>
                <p:cNvSpPr/>
                <p:nvPr/>
              </p:nvSpPr>
              <p:spPr>
                <a:xfrm>
                  <a:off x="5723394" y="1371396"/>
                  <a:ext cx="38657" cy="35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1099" extrusionOk="0">
                      <a:moveTo>
                        <a:pt x="947" y="1"/>
                      </a:moveTo>
                      <a:lnTo>
                        <a:pt x="1" y="795"/>
                      </a:lnTo>
                      <a:lnTo>
                        <a:pt x="251" y="1098"/>
                      </a:lnTo>
                      <a:lnTo>
                        <a:pt x="1196" y="304"/>
                      </a:lnTo>
                      <a:lnTo>
                        <a:pt x="94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49"/>
                <p:cNvSpPr/>
                <p:nvPr/>
              </p:nvSpPr>
              <p:spPr>
                <a:xfrm>
                  <a:off x="6205118" y="1002351"/>
                  <a:ext cx="40078" cy="33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1" h="1027" extrusionOk="0">
                      <a:moveTo>
                        <a:pt x="1018" y="0"/>
                      </a:moveTo>
                      <a:lnTo>
                        <a:pt x="1" y="705"/>
                      </a:lnTo>
                      <a:lnTo>
                        <a:pt x="233" y="1026"/>
                      </a:lnTo>
                      <a:lnTo>
                        <a:pt x="1241" y="321"/>
                      </a:lnTo>
                      <a:lnTo>
                        <a:pt x="101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49"/>
                <p:cNvSpPr/>
                <p:nvPr/>
              </p:nvSpPr>
              <p:spPr>
                <a:xfrm>
                  <a:off x="5706697" y="1351534"/>
                  <a:ext cx="39787" cy="33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" h="1027" extrusionOk="0">
                      <a:moveTo>
                        <a:pt x="1009" y="0"/>
                      </a:moveTo>
                      <a:lnTo>
                        <a:pt x="1" y="705"/>
                      </a:lnTo>
                      <a:lnTo>
                        <a:pt x="224" y="1026"/>
                      </a:lnTo>
                      <a:lnTo>
                        <a:pt x="1232" y="322"/>
                      </a:lnTo>
                      <a:lnTo>
                        <a:pt x="100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49"/>
                <p:cNvSpPr/>
                <p:nvPr/>
              </p:nvSpPr>
              <p:spPr>
                <a:xfrm>
                  <a:off x="6218973" y="1025668"/>
                  <a:ext cx="40918" cy="31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965" extrusionOk="0">
                      <a:moveTo>
                        <a:pt x="1071" y="1"/>
                      </a:moveTo>
                      <a:lnTo>
                        <a:pt x="0" y="616"/>
                      </a:lnTo>
                      <a:lnTo>
                        <a:pt x="196" y="964"/>
                      </a:lnTo>
                      <a:lnTo>
                        <a:pt x="1267" y="349"/>
                      </a:lnTo>
                      <a:lnTo>
                        <a:pt x="107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49"/>
                <p:cNvSpPr/>
                <p:nvPr/>
              </p:nvSpPr>
              <p:spPr>
                <a:xfrm>
                  <a:off x="5691712" y="1330219"/>
                  <a:ext cx="40950" cy="30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" h="955" extrusionOk="0">
                      <a:moveTo>
                        <a:pt x="1071" y="0"/>
                      </a:moveTo>
                      <a:lnTo>
                        <a:pt x="1" y="616"/>
                      </a:lnTo>
                      <a:lnTo>
                        <a:pt x="197" y="955"/>
                      </a:lnTo>
                      <a:lnTo>
                        <a:pt x="1267" y="339"/>
                      </a:lnTo>
                      <a:lnTo>
                        <a:pt x="10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49"/>
                <p:cNvSpPr/>
                <p:nvPr/>
              </p:nvSpPr>
              <p:spPr>
                <a:xfrm>
                  <a:off x="6231052" y="1050730"/>
                  <a:ext cx="41531" cy="28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" h="876" extrusionOk="0">
                      <a:moveTo>
                        <a:pt x="1116" y="1"/>
                      </a:moveTo>
                      <a:lnTo>
                        <a:pt x="1" y="518"/>
                      </a:lnTo>
                      <a:lnTo>
                        <a:pt x="161" y="875"/>
                      </a:lnTo>
                      <a:lnTo>
                        <a:pt x="1286" y="358"/>
                      </a:lnTo>
                      <a:lnTo>
                        <a:pt x="111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49"/>
                <p:cNvSpPr/>
                <p:nvPr/>
              </p:nvSpPr>
              <p:spPr>
                <a:xfrm>
                  <a:off x="5679343" y="1308031"/>
                  <a:ext cx="41499" cy="2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875" extrusionOk="0">
                      <a:moveTo>
                        <a:pt x="1115" y="0"/>
                      </a:moveTo>
                      <a:lnTo>
                        <a:pt x="0" y="518"/>
                      </a:lnTo>
                      <a:lnTo>
                        <a:pt x="161" y="875"/>
                      </a:lnTo>
                      <a:lnTo>
                        <a:pt x="1285" y="357"/>
                      </a:lnTo>
                      <a:lnTo>
                        <a:pt x="1115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49"/>
                <p:cNvSpPr/>
                <p:nvPr/>
              </p:nvSpPr>
              <p:spPr>
                <a:xfrm>
                  <a:off x="6241160" y="1076664"/>
                  <a:ext cx="41499" cy="25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786" extrusionOk="0">
                      <a:moveTo>
                        <a:pt x="1151" y="1"/>
                      </a:moveTo>
                      <a:lnTo>
                        <a:pt x="0" y="420"/>
                      </a:lnTo>
                      <a:lnTo>
                        <a:pt x="134" y="786"/>
                      </a:lnTo>
                      <a:lnTo>
                        <a:pt x="1285" y="366"/>
                      </a:lnTo>
                      <a:lnTo>
                        <a:pt x="115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49"/>
                <p:cNvSpPr/>
                <p:nvPr/>
              </p:nvSpPr>
              <p:spPr>
                <a:xfrm>
                  <a:off x="5668943" y="1284681"/>
                  <a:ext cx="41822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" h="795" extrusionOk="0">
                      <a:moveTo>
                        <a:pt x="1161" y="1"/>
                      </a:moveTo>
                      <a:lnTo>
                        <a:pt x="1" y="420"/>
                      </a:lnTo>
                      <a:lnTo>
                        <a:pt x="135" y="795"/>
                      </a:lnTo>
                      <a:lnTo>
                        <a:pt x="1294" y="375"/>
                      </a:lnTo>
                      <a:lnTo>
                        <a:pt x="116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49"/>
                <p:cNvSpPr/>
                <p:nvPr/>
              </p:nvSpPr>
              <p:spPr>
                <a:xfrm>
                  <a:off x="5660902" y="1261073"/>
                  <a:ext cx="41790" cy="22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696" extrusionOk="0">
                      <a:moveTo>
                        <a:pt x="1196" y="0"/>
                      </a:moveTo>
                      <a:lnTo>
                        <a:pt x="0" y="312"/>
                      </a:lnTo>
                      <a:lnTo>
                        <a:pt x="107" y="696"/>
                      </a:lnTo>
                      <a:lnTo>
                        <a:pt x="1294" y="375"/>
                      </a:lnTo>
                      <a:lnTo>
                        <a:pt x="119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49"/>
                <p:cNvSpPr/>
                <p:nvPr/>
              </p:nvSpPr>
              <p:spPr>
                <a:xfrm>
                  <a:off x="5655411" y="1236561"/>
                  <a:ext cx="41531" cy="1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" h="599" extrusionOk="0">
                      <a:moveTo>
                        <a:pt x="1214" y="1"/>
                      </a:moveTo>
                      <a:lnTo>
                        <a:pt x="1" y="215"/>
                      </a:lnTo>
                      <a:lnTo>
                        <a:pt x="72" y="599"/>
                      </a:lnTo>
                      <a:lnTo>
                        <a:pt x="1285" y="384"/>
                      </a:lnTo>
                      <a:lnTo>
                        <a:pt x="121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49"/>
                <p:cNvSpPr/>
                <p:nvPr/>
              </p:nvSpPr>
              <p:spPr>
                <a:xfrm>
                  <a:off x="5655411" y="1130824"/>
                  <a:ext cx="41531" cy="1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" h="599" extrusionOk="0">
                      <a:moveTo>
                        <a:pt x="72" y="1"/>
                      </a:moveTo>
                      <a:lnTo>
                        <a:pt x="1" y="393"/>
                      </a:lnTo>
                      <a:lnTo>
                        <a:pt x="1214" y="599"/>
                      </a:lnTo>
                      <a:lnTo>
                        <a:pt x="1285" y="215"/>
                      </a:lnTo>
                      <a:lnTo>
                        <a:pt x="7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49"/>
                <p:cNvSpPr/>
                <p:nvPr/>
              </p:nvSpPr>
              <p:spPr>
                <a:xfrm>
                  <a:off x="6248911" y="1261073"/>
                  <a:ext cx="41822" cy="22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" h="696" extrusionOk="0">
                      <a:moveTo>
                        <a:pt x="108" y="0"/>
                      </a:moveTo>
                      <a:lnTo>
                        <a:pt x="1" y="375"/>
                      </a:lnTo>
                      <a:lnTo>
                        <a:pt x="1196" y="696"/>
                      </a:lnTo>
                      <a:lnTo>
                        <a:pt x="1295" y="312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49"/>
                <p:cNvSpPr/>
                <p:nvPr/>
              </p:nvSpPr>
              <p:spPr>
                <a:xfrm>
                  <a:off x="5660902" y="1103469"/>
                  <a:ext cx="41790" cy="22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697" extrusionOk="0">
                      <a:moveTo>
                        <a:pt x="107" y="0"/>
                      </a:moveTo>
                      <a:lnTo>
                        <a:pt x="0" y="375"/>
                      </a:lnTo>
                      <a:lnTo>
                        <a:pt x="1196" y="696"/>
                      </a:lnTo>
                      <a:lnTo>
                        <a:pt x="1294" y="313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49"/>
                <p:cNvSpPr/>
                <p:nvPr/>
              </p:nvSpPr>
              <p:spPr>
                <a:xfrm>
                  <a:off x="6241160" y="1284681"/>
                  <a:ext cx="41499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5" h="795" extrusionOk="0">
                      <a:moveTo>
                        <a:pt x="134" y="1"/>
                      </a:moveTo>
                      <a:lnTo>
                        <a:pt x="0" y="375"/>
                      </a:lnTo>
                      <a:lnTo>
                        <a:pt x="1151" y="795"/>
                      </a:lnTo>
                      <a:lnTo>
                        <a:pt x="1285" y="420"/>
                      </a:lnTo>
                      <a:lnTo>
                        <a:pt x="13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49"/>
                <p:cNvSpPr/>
                <p:nvPr/>
              </p:nvSpPr>
              <p:spPr>
                <a:xfrm>
                  <a:off x="6231052" y="1308031"/>
                  <a:ext cx="41531" cy="2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" h="875" extrusionOk="0">
                      <a:moveTo>
                        <a:pt x="161" y="0"/>
                      </a:moveTo>
                      <a:lnTo>
                        <a:pt x="1" y="357"/>
                      </a:lnTo>
                      <a:lnTo>
                        <a:pt x="1116" y="875"/>
                      </a:lnTo>
                      <a:lnTo>
                        <a:pt x="1286" y="518"/>
                      </a:lnTo>
                      <a:lnTo>
                        <a:pt x="16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2" name="Google Shape;1092;p49"/>
                <p:cNvSpPr/>
                <p:nvPr/>
              </p:nvSpPr>
              <p:spPr>
                <a:xfrm>
                  <a:off x="6218973" y="1330219"/>
                  <a:ext cx="40918" cy="30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955" extrusionOk="0">
                      <a:moveTo>
                        <a:pt x="196" y="0"/>
                      </a:moveTo>
                      <a:lnTo>
                        <a:pt x="0" y="339"/>
                      </a:lnTo>
                      <a:lnTo>
                        <a:pt x="1071" y="955"/>
                      </a:lnTo>
                      <a:lnTo>
                        <a:pt x="1267" y="616"/>
                      </a:lnTo>
                      <a:lnTo>
                        <a:pt x="196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3" name="Google Shape;1093;p49"/>
                <p:cNvSpPr/>
                <p:nvPr/>
              </p:nvSpPr>
              <p:spPr>
                <a:xfrm>
                  <a:off x="6205118" y="1351534"/>
                  <a:ext cx="40078" cy="33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1" h="1027" extrusionOk="0">
                      <a:moveTo>
                        <a:pt x="233" y="0"/>
                      </a:moveTo>
                      <a:lnTo>
                        <a:pt x="1" y="322"/>
                      </a:lnTo>
                      <a:lnTo>
                        <a:pt x="1018" y="1026"/>
                      </a:lnTo>
                      <a:lnTo>
                        <a:pt x="1241" y="705"/>
                      </a:lnTo>
                      <a:lnTo>
                        <a:pt x="233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4" name="Google Shape;1094;p49"/>
                <p:cNvSpPr/>
                <p:nvPr/>
              </p:nvSpPr>
              <p:spPr>
                <a:xfrm>
                  <a:off x="6189584" y="1371396"/>
                  <a:ext cx="38915" cy="35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5" h="1099" extrusionOk="0">
                      <a:moveTo>
                        <a:pt x="259" y="1"/>
                      </a:moveTo>
                      <a:lnTo>
                        <a:pt x="0" y="304"/>
                      </a:lnTo>
                      <a:lnTo>
                        <a:pt x="946" y="1098"/>
                      </a:lnTo>
                      <a:lnTo>
                        <a:pt x="1205" y="795"/>
                      </a:lnTo>
                      <a:lnTo>
                        <a:pt x="25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5" name="Google Shape;1095;p49"/>
                <p:cNvSpPr/>
                <p:nvPr/>
              </p:nvSpPr>
              <p:spPr>
                <a:xfrm>
                  <a:off x="6172564" y="1390127"/>
                  <a:ext cx="37204" cy="37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152" extrusionOk="0">
                      <a:moveTo>
                        <a:pt x="277" y="1"/>
                      </a:moveTo>
                      <a:lnTo>
                        <a:pt x="1" y="277"/>
                      </a:lnTo>
                      <a:lnTo>
                        <a:pt x="866" y="1152"/>
                      </a:lnTo>
                      <a:lnTo>
                        <a:pt x="1152" y="875"/>
                      </a:lnTo>
                      <a:lnTo>
                        <a:pt x="277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49"/>
                <p:cNvSpPr/>
                <p:nvPr/>
              </p:nvSpPr>
              <p:spPr>
                <a:xfrm>
                  <a:off x="6153865" y="1407438"/>
                  <a:ext cx="35460" cy="3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8" h="1196" extrusionOk="0">
                      <a:moveTo>
                        <a:pt x="303" y="0"/>
                      </a:moveTo>
                      <a:lnTo>
                        <a:pt x="0" y="250"/>
                      </a:lnTo>
                      <a:lnTo>
                        <a:pt x="794" y="1195"/>
                      </a:lnTo>
                      <a:lnTo>
                        <a:pt x="1097" y="937"/>
                      </a:lnTo>
                      <a:lnTo>
                        <a:pt x="303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49"/>
                <p:cNvSpPr/>
                <p:nvPr/>
              </p:nvSpPr>
              <p:spPr>
                <a:xfrm>
                  <a:off x="6133970" y="1422682"/>
                  <a:ext cx="33167" cy="40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1241" extrusionOk="0">
                      <a:moveTo>
                        <a:pt x="322" y="1"/>
                      </a:moveTo>
                      <a:lnTo>
                        <a:pt x="0" y="233"/>
                      </a:lnTo>
                      <a:lnTo>
                        <a:pt x="705" y="1241"/>
                      </a:lnTo>
                      <a:lnTo>
                        <a:pt x="1026" y="1018"/>
                      </a:lnTo>
                      <a:lnTo>
                        <a:pt x="32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49"/>
                <p:cNvSpPr/>
                <p:nvPr/>
              </p:nvSpPr>
              <p:spPr>
                <a:xfrm>
                  <a:off x="6112655" y="1436537"/>
                  <a:ext cx="30842" cy="40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" h="1267" extrusionOk="0">
                      <a:moveTo>
                        <a:pt x="339" y="0"/>
                      </a:moveTo>
                      <a:lnTo>
                        <a:pt x="0" y="196"/>
                      </a:lnTo>
                      <a:lnTo>
                        <a:pt x="616" y="1267"/>
                      </a:lnTo>
                      <a:lnTo>
                        <a:pt x="955" y="1071"/>
                      </a:lnTo>
                      <a:lnTo>
                        <a:pt x="33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095C08BE-20E6-40EA-B71C-B61C115A6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4" b="89974" l="6316" r="90000">
                        <a14:foregroundMark x1="47237" y1="52083" x2="47237" y2="52083"/>
                        <a14:foregroundMark x1="39079" y1="43359" x2="43421" y2="48958"/>
                        <a14:foregroundMark x1="65263" y1="23698" x2="73158" y2="33464"/>
                        <a14:foregroundMark x1="23158" y1="26042" x2="18684" y2="35156"/>
                        <a14:foregroundMark x1="13947" y1="75521" x2="14474" y2="79557"/>
                        <a14:foregroundMark x1="6316" y1="43359" x2="6316" y2="44922"/>
                        <a14:foregroundMark x1="58947" y1="8854" x2="60789" y2="8854"/>
                        <a14:foregroundMark x1="77368" y1="73828" x2="46579" y2="76432"/>
                        <a14:foregroundMark x1="53289" y1="71224" x2="53026" y2="73828"/>
                        <a14:foregroundMark x1="41447" y1="72526" x2="43289" y2="78255"/>
                        <a14:foregroundMark x1="45263" y1="72786" x2="43158" y2="81901"/>
                        <a14:foregroundMark x1="43158" y1="81901" x2="43289" y2="79818"/>
                        <a14:foregroundMark x1="50658" y1="74870" x2="50132" y2="85547"/>
                        <a14:foregroundMark x1="50132" y1="85547" x2="68158" y2="71224"/>
                        <a14:foregroundMark x1="68158" y1="71224" x2="56184" y2="73047"/>
                        <a14:foregroundMark x1="56184" y1="73047" x2="49737" y2="72135"/>
                        <a14:foregroundMark x1="66711" y1="75000" x2="68158" y2="85547"/>
                        <a14:foregroundMark x1="68158" y1="85547" x2="69474" y2="85417"/>
                        <a14:foregroundMark x1="61184" y1="81510" x2="58684" y2="82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89" y="162499"/>
            <a:ext cx="1396899" cy="141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chanic Gear Aesthetic Project Proposal by Slidesgo">
  <a:themeElements>
    <a:clrScheme name="Simple Light">
      <a:dk1>
        <a:srgbClr val="191919"/>
      </a:dk1>
      <a:lt1>
        <a:srgbClr val="E6E6E6"/>
      </a:lt1>
      <a:dk2>
        <a:srgbClr val="CACACA"/>
      </a:dk2>
      <a:lt2>
        <a:srgbClr val="B6B6B6"/>
      </a:lt2>
      <a:accent1>
        <a:srgbClr val="747474"/>
      </a:accent1>
      <a:accent2>
        <a:srgbClr val="4E4E4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474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456</Words>
  <Application>Microsoft Office PowerPoint</Application>
  <PresentationFormat>Předvádění na obrazovce (16:9)</PresentationFormat>
  <Paragraphs>100</Paragraphs>
  <Slides>11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Times New Roman</vt:lpstr>
      <vt:lpstr>Space Mono</vt:lpstr>
      <vt:lpstr>Archivo</vt:lpstr>
      <vt:lpstr>Arial</vt:lpstr>
      <vt:lpstr>Roboto Condensed Light</vt:lpstr>
      <vt:lpstr>Mechanic Gear Aesthetic Project Proposal by Slidesgo</vt:lpstr>
      <vt:lpstr>Koncepční návrh nosného rámu motokáry Obhajoba BP</vt:lpstr>
      <vt:lpstr> </vt:lpstr>
      <vt:lpstr>Teoreticko – metodologická část</vt:lpstr>
      <vt:lpstr>Aplikační část</vt:lpstr>
      <vt:lpstr>Aplikační část</vt:lpstr>
      <vt:lpstr>Aplikační část</vt:lpstr>
      <vt:lpstr>Výsledky</vt:lpstr>
      <vt:lpstr>Návrhy opatření</vt:lpstr>
      <vt:lpstr>Děkuji za pozornost!</vt:lpstr>
      <vt:lpstr>Dotazy oponenta</vt:lpstr>
      <vt:lpstr>Dotazy oponenta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Uzivatel</dc:creator>
  <cp:lastModifiedBy>Adam Hložek</cp:lastModifiedBy>
  <cp:revision>17</cp:revision>
  <dcterms:modified xsi:type="dcterms:W3CDTF">2024-06-04T19:42:52Z</dcterms:modified>
</cp:coreProperties>
</file>