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3761" autoAdjust="0"/>
  </p:normalViewPr>
  <p:slideViewPr>
    <p:cSldViewPr snapToGrid="0">
      <p:cViewPr varScale="1">
        <p:scale>
          <a:sx n="144" d="100"/>
          <a:sy n="144" d="100"/>
        </p:scale>
        <p:origin x="10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3T19:56:3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3T20:21:35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A00BE-22DD-4B19-AE71-6202A386F809}" type="datetimeFigureOut">
              <a:rPr lang="cs-CZ" smtClean="0"/>
              <a:t>13.06.2024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6E5D2-C2A0-471B-9823-5A221497E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14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Zdroje – aktuálnost, nejvyužívanější zdroje – BP + přednášky, normy</a:t>
            </a:r>
          </a:p>
          <a:p>
            <a:r>
              <a:rPr lang="cs-CZ" dirty="0"/>
              <a:t>Úvod </a:t>
            </a:r>
          </a:p>
          <a:p>
            <a:pPr marL="171450" indent="-171450">
              <a:buFontTx/>
              <a:buChar char="-"/>
            </a:pPr>
            <a:r>
              <a:rPr lang="cs-CZ" dirty="0"/>
              <a:t>Technologie – historie, dělení</a:t>
            </a:r>
          </a:p>
          <a:p>
            <a:pPr marL="171450" indent="-171450">
              <a:buFontTx/>
              <a:buChar char="-"/>
            </a:pPr>
            <a:r>
              <a:rPr lang="cs-CZ" dirty="0"/>
              <a:t>MIG/MAG – popis metod, hlavní důvody</a:t>
            </a:r>
          </a:p>
          <a:p>
            <a:pPr marL="171450" indent="-171450">
              <a:buFontTx/>
              <a:buChar char="-"/>
            </a:pPr>
            <a:r>
              <a:rPr lang="cs-CZ" dirty="0"/>
              <a:t>Svařovací přípravky – kusová nebo sériová výroba, typy přípravků</a:t>
            </a:r>
          </a:p>
          <a:p>
            <a:pPr marL="171450" indent="-171450">
              <a:buFontTx/>
              <a:buChar char="-"/>
            </a:pPr>
            <a:r>
              <a:rPr lang="cs-CZ" dirty="0"/>
              <a:t>Engel – rešerše na základě firemních dat, typy, rozměry, váha, počet mat., mat. čísla.. SAP</a:t>
            </a:r>
          </a:p>
          <a:p>
            <a:pPr marL="171450" indent="-171450">
              <a:buFontTx/>
              <a:buChar char="-"/>
            </a:pPr>
            <a:r>
              <a:rPr lang="cs-CZ" dirty="0"/>
              <a:t>Upínky – funkčnost (fáze)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/>
              <a:t>Robotické svařování – historie a vývoj od 60.let 20. století, výhody a nevýhody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6E5D2-C2A0-471B-9823-5A221497E5B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887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Děkuji za pozornost a nyní přenechávám prostor na dotazy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6E5D2-C2A0-471B-9823-5A221497E5BD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19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6E5D2-C2A0-471B-9823-5A221497E5B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151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6E5D2-C2A0-471B-9823-5A221497E5B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410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Požadavky na přípravek – firma </a:t>
            </a:r>
            <a:r>
              <a:rPr lang="cs-CZ" dirty="0">
                <a:sym typeface="Wingdings" panose="05000000000000000000" pitchFamily="2" charset="2"/>
              </a:rPr>
              <a:t> 5ks dílů, váha, manipulovatelnost, upevnění dílů</a:t>
            </a:r>
            <a:endParaRPr lang="de-AT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6E5D2-C2A0-471B-9823-5A221497E5B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679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Oddělení přípravy výroby na </a:t>
            </a:r>
            <a:r>
              <a:rPr lang="cs-CZ" dirty="0" err="1"/>
              <a:t>Stahlbau</a:t>
            </a:r>
            <a:r>
              <a:rPr lang="cs-CZ" dirty="0"/>
              <a:t> – pracovní proces</a:t>
            </a:r>
            <a:br>
              <a:rPr lang="cs-CZ" dirty="0"/>
            </a:br>
            <a:r>
              <a:rPr lang="cs-CZ" dirty="0"/>
              <a:t>Svařování jednotlivých dílů a kompletaci přípravku provedl kvalifikovaný pracovník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6E5D2-C2A0-471B-9823-5A221497E5B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403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Testování zakládání materiálu</a:t>
            </a:r>
          </a:p>
          <a:p>
            <a:r>
              <a:rPr lang="cs-CZ" dirty="0"/>
              <a:t>Testování přípravku v buňce</a:t>
            </a:r>
          </a:p>
          <a:p>
            <a:endParaRPr lang="cs-CZ" dirty="0"/>
          </a:p>
          <a:p>
            <a:r>
              <a:rPr lang="cs-CZ" dirty="0"/>
              <a:t>Programování svařovací buňky – kontrola svarů v průběhu programu</a:t>
            </a:r>
          </a:p>
          <a:p>
            <a:r>
              <a:rPr lang="cs-CZ" dirty="0"/>
              <a:t>Dokončení svařovacího programu</a:t>
            </a:r>
          </a:p>
          <a:p>
            <a:r>
              <a:rPr lang="cs-CZ" dirty="0"/>
              <a:t>Celkový čas byl 3 hodiny – seřízení přípravku, tvorba programu, korekce během svařování na 15 vzorkových kusech dílu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6E5D2-C2A0-471B-9823-5A221497E5B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311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6E5D2-C2A0-471B-9823-5A221497E5B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435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Prvotní návrh – důraz na upnutí a založení materiálu</a:t>
            </a:r>
          </a:p>
          <a:p>
            <a:r>
              <a:rPr lang="cs-CZ" dirty="0"/>
              <a:t>Dva plechy, horní s výřezy přivařen ke spodnímu</a:t>
            </a:r>
          </a:p>
          <a:p>
            <a:r>
              <a:rPr lang="cs-CZ" dirty="0"/>
              <a:t>Negativa – nemožný přístup svařovací hlavy, malá přítlačná plocha upínky, špatný plech pro vinkl, váha přípravku</a:t>
            </a:r>
          </a:p>
          <a:p>
            <a:endParaRPr lang="cs-CZ" dirty="0"/>
          </a:p>
          <a:p>
            <a:r>
              <a:rPr lang="cs-CZ" dirty="0"/>
              <a:t>Druhý návrh – vyřešení problému s přístupností svařovací hlavy</a:t>
            </a:r>
          </a:p>
          <a:p>
            <a:r>
              <a:rPr lang="cs-CZ" dirty="0"/>
              <a:t>Přepracování držáku pro upínky – zesílení plechu + přítlačný plech pro upínky</a:t>
            </a:r>
          </a:p>
          <a:p>
            <a:r>
              <a:rPr lang="cs-CZ" dirty="0"/>
              <a:t>Odstranění spodního plechu pro odlehčení, vycentrování přítlačných plechů a upínek</a:t>
            </a:r>
          </a:p>
          <a:p>
            <a:r>
              <a:rPr lang="cs-CZ" dirty="0"/>
              <a:t>Negativa – složitá výroba plechu pro upínky, nedostatečná stabilita při upnutí, bez výřezů pro upnutí do svařovací buňky</a:t>
            </a:r>
          </a:p>
          <a:p>
            <a:endParaRPr lang="cs-CZ" dirty="0"/>
          </a:p>
          <a:p>
            <a:r>
              <a:rPr lang="cs-CZ" dirty="0"/>
              <a:t>Třetí návrh – přidány výřezy pro upnutí do buňky</a:t>
            </a:r>
          </a:p>
          <a:p>
            <a:r>
              <a:rPr lang="cs-CZ" dirty="0"/>
              <a:t>Přepracování zadního plechu pro upínky za účelem lepšího upínacího momentu</a:t>
            </a:r>
          </a:p>
          <a:p>
            <a:r>
              <a:rPr lang="cs-CZ" dirty="0"/>
              <a:t>Negativa – rozpětí děr pro upnutí do svařovací buňky, chybějící spodní plech – dosednutí dílu do přípravku, fixace pohybu, ochrana proti poškození</a:t>
            </a:r>
          </a:p>
          <a:p>
            <a:endParaRPr lang="cs-CZ" dirty="0"/>
          </a:p>
          <a:p>
            <a:r>
              <a:rPr lang="cs-CZ" dirty="0"/>
              <a:t>Čtvrtý návrh – přidán spodní děrovaný plech – ochrana během svařování před rozstřikem kovu a zabránění poškození svařovacího stolu v buňce</a:t>
            </a:r>
          </a:p>
          <a:p>
            <a:r>
              <a:rPr lang="cs-CZ" dirty="0"/>
              <a:t>Přepracování děr pro upnutí do buňky</a:t>
            </a:r>
          </a:p>
          <a:p>
            <a:r>
              <a:rPr lang="cs-CZ" dirty="0"/>
              <a:t>Negativa – zadní plech by byl složitý pro přivaření – složité ohyby, podpůrná žebra nejsou vhodně navržena</a:t>
            </a:r>
          </a:p>
          <a:p>
            <a:endParaRPr lang="cs-CZ" dirty="0"/>
          </a:p>
          <a:p>
            <a:r>
              <a:rPr lang="cs-CZ" dirty="0"/>
              <a:t>Finální návrh – přepracování zadního plechu – odlehčení celkové váhy přípravku</a:t>
            </a:r>
          </a:p>
          <a:p>
            <a:r>
              <a:rPr lang="cs-CZ" dirty="0"/>
              <a:t>Přepracování podpůrných žeber</a:t>
            </a:r>
          </a:p>
          <a:p>
            <a:r>
              <a:rPr lang="cs-CZ" dirty="0"/>
              <a:t>Zjednodušení svařování jednotlivých dílů přípravku</a:t>
            </a:r>
          </a:p>
          <a:p>
            <a:r>
              <a:rPr lang="cs-CZ" dirty="0"/>
              <a:t>Zaoblení všech rohů z důvodů bezpečnosti při práci a manipulaci s přípravkem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6E5D2-C2A0-471B-9823-5A221497E5B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562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DXF – použit firemní DXF soubor – menší časová náročnost</a:t>
            </a:r>
          </a:p>
          <a:p>
            <a:r>
              <a:rPr lang="cs-CZ" dirty="0"/>
              <a:t>Šrouby – místo M5x10 ISO 4762 použity M5x12 se zakulacenou hlavou – ve firmě ISO 4762 nejsou, bez ovlivnění</a:t>
            </a:r>
          </a:p>
          <a:p>
            <a:r>
              <a:rPr lang="cs-CZ" dirty="0"/>
              <a:t>Odlehčení – provedeno v rámci konstrukčního návrhu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6E5D2-C2A0-471B-9823-5A221497E5BD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73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June 13,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5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June 13,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5426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June 13,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0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June 13,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5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June 13,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6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June 13,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70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June 13,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59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June 13,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512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June 13,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6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June 13,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8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June 13,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6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June 13,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271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3FE92E-FF21-46DB-BE36-B3A5D4149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7E9DFFEE-526A-4D56-A70C-EADE7289B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51DB10-E6D7-DD73-2CAD-1B255E241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191" y="979714"/>
            <a:ext cx="6758609" cy="2807540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Konstrukční návrh přípravku pro robotické svařování na Tru ArcWeld 1000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D4AA608-3159-CC8A-B5A4-FEDC8F97A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731" y="4112623"/>
            <a:ext cx="5078996" cy="15948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Autor bakalářské práce: Stanislav Šebek, 23340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Vedoucí bakalářské práce: Ing. Martin Podařil, PhD., Ph.D.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Oponent práce: Ing. Tereza </a:t>
            </a:r>
            <a:r>
              <a:rPr lang="cs-CZ" sz="1700" dirty="0" err="1">
                <a:latin typeface="Arial" panose="020B0604020202020204" pitchFamily="34" charset="0"/>
                <a:cs typeface="Arial" panose="020B0604020202020204" pitchFamily="34" charset="0"/>
              </a:rPr>
              <a:t>Širhalová</a:t>
            </a:r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8D4F11-D6E5-7486-979C-2CDAF5966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61" r="29875" b="-1"/>
          <a:stretch/>
        </p:blipFill>
        <p:spPr>
          <a:xfrm>
            <a:off x="7616215" y="-23854"/>
            <a:ext cx="4575785" cy="6892740"/>
          </a:xfrm>
          <a:custGeom>
            <a:avLst/>
            <a:gdLst/>
            <a:ahLst/>
            <a:cxnLst/>
            <a:rect l="l" t="t" r="r" b="b"/>
            <a:pathLst>
              <a:path w="4575785" h="6857999">
                <a:moveTo>
                  <a:pt x="517468" y="0"/>
                </a:moveTo>
                <a:lnTo>
                  <a:pt x="4575785" y="0"/>
                </a:lnTo>
                <a:lnTo>
                  <a:pt x="4575785" y="6857999"/>
                </a:lnTo>
                <a:lnTo>
                  <a:pt x="960511" y="6857999"/>
                </a:lnTo>
                <a:lnTo>
                  <a:pt x="942694" y="6843617"/>
                </a:lnTo>
                <a:cubicBezTo>
                  <a:pt x="964945" y="6792705"/>
                  <a:pt x="892574" y="6836929"/>
                  <a:pt x="865960" y="6827318"/>
                </a:cubicBezTo>
                <a:lnTo>
                  <a:pt x="861487" y="6823037"/>
                </a:lnTo>
                <a:lnTo>
                  <a:pt x="859513" y="6806858"/>
                </a:lnTo>
                <a:lnTo>
                  <a:pt x="860461" y="6800037"/>
                </a:lnTo>
                <a:cubicBezTo>
                  <a:pt x="860484" y="6795612"/>
                  <a:pt x="859691" y="6793024"/>
                  <a:pt x="858251" y="6791626"/>
                </a:cubicBezTo>
                <a:lnTo>
                  <a:pt x="857660" y="6791654"/>
                </a:lnTo>
                <a:lnTo>
                  <a:pt x="856643" y="6783314"/>
                </a:lnTo>
                <a:cubicBezTo>
                  <a:pt x="856157" y="6768705"/>
                  <a:pt x="856848" y="6753980"/>
                  <a:pt x="858459" y="6739543"/>
                </a:cubicBezTo>
                <a:cubicBezTo>
                  <a:pt x="825704" y="6742272"/>
                  <a:pt x="849542" y="6681110"/>
                  <a:pt x="794118" y="6710916"/>
                </a:cubicBezTo>
                <a:cubicBezTo>
                  <a:pt x="794610" y="6692179"/>
                  <a:pt x="815573" y="6671806"/>
                  <a:pt x="779817" y="6693690"/>
                </a:cubicBezTo>
                <a:cubicBezTo>
                  <a:pt x="778915" y="6687990"/>
                  <a:pt x="774885" y="6685995"/>
                  <a:pt x="769310" y="6685745"/>
                </a:cubicBezTo>
                <a:lnTo>
                  <a:pt x="766802" y="6686064"/>
                </a:lnTo>
                <a:cubicBezTo>
                  <a:pt x="767473" y="6672038"/>
                  <a:pt x="768145" y="6658011"/>
                  <a:pt x="768816" y="6643985"/>
                </a:cubicBezTo>
                <a:lnTo>
                  <a:pt x="764758" y="6640288"/>
                </a:lnTo>
                <a:lnTo>
                  <a:pt x="771603" y="6610439"/>
                </a:lnTo>
                <a:cubicBezTo>
                  <a:pt x="771799" y="6605729"/>
                  <a:pt x="776328" y="6505678"/>
                  <a:pt x="776524" y="6500968"/>
                </a:cubicBezTo>
                <a:lnTo>
                  <a:pt x="716862" y="6252242"/>
                </a:lnTo>
                <a:cubicBezTo>
                  <a:pt x="710358" y="6209033"/>
                  <a:pt x="712158" y="6177416"/>
                  <a:pt x="706006" y="6116988"/>
                </a:cubicBezTo>
                <a:cubicBezTo>
                  <a:pt x="664744" y="6009788"/>
                  <a:pt x="669134" y="5997889"/>
                  <a:pt x="675681" y="5921438"/>
                </a:cubicBezTo>
                <a:cubicBezTo>
                  <a:pt x="609567" y="5910253"/>
                  <a:pt x="667197" y="5880778"/>
                  <a:pt x="646967" y="5848021"/>
                </a:cubicBezTo>
                <a:cubicBezTo>
                  <a:pt x="633539" y="5819166"/>
                  <a:pt x="610193" y="5775630"/>
                  <a:pt x="595120" y="5722308"/>
                </a:cubicBezTo>
                <a:cubicBezTo>
                  <a:pt x="587517" y="5685814"/>
                  <a:pt x="566330" y="5564010"/>
                  <a:pt x="556522" y="5528087"/>
                </a:cubicBezTo>
                <a:cubicBezTo>
                  <a:pt x="551310" y="5519174"/>
                  <a:pt x="556171" y="5505252"/>
                  <a:pt x="536270" y="5506770"/>
                </a:cubicBezTo>
                <a:cubicBezTo>
                  <a:pt x="512052" y="5506489"/>
                  <a:pt x="543356" y="5459435"/>
                  <a:pt x="516612" y="5473320"/>
                </a:cubicBezTo>
                <a:cubicBezTo>
                  <a:pt x="537947" y="5440196"/>
                  <a:pt x="486731" y="5435838"/>
                  <a:pt x="471989" y="5418523"/>
                </a:cubicBezTo>
                <a:cubicBezTo>
                  <a:pt x="493820" y="5390817"/>
                  <a:pt x="454363" y="5377479"/>
                  <a:pt x="442299" y="5333204"/>
                </a:cubicBezTo>
                <a:cubicBezTo>
                  <a:pt x="467689" y="5302287"/>
                  <a:pt x="420786" y="5307848"/>
                  <a:pt x="452960" y="5255192"/>
                </a:cubicBezTo>
                <a:cubicBezTo>
                  <a:pt x="453300" y="5233631"/>
                  <a:pt x="429983" y="5195187"/>
                  <a:pt x="431339" y="5156169"/>
                </a:cubicBezTo>
                <a:cubicBezTo>
                  <a:pt x="398945" y="5067566"/>
                  <a:pt x="403718" y="5079988"/>
                  <a:pt x="404757" y="5025421"/>
                </a:cubicBezTo>
                <a:cubicBezTo>
                  <a:pt x="400018" y="4966103"/>
                  <a:pt x="402758" y="4976631"/>
                  <a:pt x="395660" y="4924394"/>
                </a:cubicBezTo>
                <a:cubicBezTo>
                  <a:pt x="383838" y="4897752"/>
                  <a:pt x="406451" y="4876973"/>
                  <a:pt x="390158" y="4861232"/>
                </a:cubicBezTo>
                <a:cubicBezTo>
                  <a:pt x="362582" y="4877952"/>
                  <a:pt x="368360" y="4813711"/>
                  <a:pt x="341238" y="4838615"/>
                </a:cubicBezTo>
                <a:cubicBezTo>
                  <a:pt x="311503" y="4831441"/>
                  <a:pt x="352577" y="4804970"/>
                  <a:pt x="326273" y="4796524"/>
                </a:cubicBezTo>
                <a:lnTo>
                  <a:pt x="284996" y="4672372"/>
                </a:lnTo>
                <a:cubicBezTo>
                  <a:pt x="298118" y="4649489"/>
                  <a:pt x="287003" y="4640074"/>
                  <a:pt x="267970" y="4634255"/>
                </a:cubicBezTo>
                <a:cubicBezTo>
                  <a:pt x="263754" y="4595383"/>
                  <a:pt x="222766" y="4593405"/>
                  <a:pt x="203275" y="4555830"/>
                </a:cubicBezTo>
                <a:cubicBezTo>
                  <a:pt x="181514" y="4524570"/>
                  <a:pt x="154438" y="4520149"/>
                  <a:pt x="133797" y="4479914"/>
                </a:cubicBezTo>
                <a:cubicBezTo>
                  <a:pt x="124082" y="4457346"/>
                  <a:pt x="105185" y="4427564"/>
                  <a:pt x="84156" y="4415916"/>
                </a:cubicBezTo>
                <a:lnTo>
                  <a:pt x="83303" y="4414752"/>
                </a:lnTo>
                <a:lnTo>
                  <a:pt x="72062" y="4388525"/>
                </a:lnTo>
                <a:lnTo>
                  <a:pt x="75315" y="4375182"/>
                </a:lnTo>
                <a:cubicBezTo>
                  <a:pt x="75941" y="4370194"/>
                  <a:pt x="75530" y="4367154"/>
                  <a:pt x="74333" y="4365355"/>
                </a:cubicBezTo>
                <a:lnTo>
                  <a:pt x="68893" y="4364787"/>
                </a:lnTo>
                <a:cubicBezTo>
                  <a:pt x="68887" y="4364737"/>
                  <a:pt x="68881" y="4364686"/>
                  <a:pt x="68875" y="4364636"/>
                </a:cubicBezTo>
                <a:cubicBezTo>
                  <a:pt x="68620" y="4351507"/>
                  <a:pt x="69309" y="4337030"/>
                  <a:pt x="58168" y="4323582"/>
                </a:cubicBezTo>
                <a:cubicBezTo>
                  <a:pt x="61811" y="4263350"/>
                  <a:pt x="99263" y="4233013"/>
                  <a:pt x="79972" y="4208494"/>
                </a:cubicBezTo>
                <a:cubicBezTo>
                  <a:pt x="88758" y="4180446"/>
                  <a:pt x="125844" y="4152085"/>
                  <a:pt x="106280" y="4120638"/>
                </a:cubicBezTo>
                <a:cubicBezTo>
                  <a:pt x="111598" y="4121936"/>
                  <a:pt x="113804" y="4120147"/>
                  <a:pt x="114398" y="4116558"/>
                </a:cubicBezTo>
                <a:cubicBezTo>
                  <a:pt x="114157" y="4114248"/>
                  <a:pt x="113917" y="4111937"/>
                  <a:pt x="113677" y="4109627"/>
                </a:cubicBezTo>
                <a:lnTo>
                  <a:pt x="105699" y="4105626"/>
                </a:lnTo>
                <a:cubicBezTo>
                  <a:pt x="77890" y="4088880"/>
                  <a:pt x="108987" y="4082598"/>
                  <a:pt x="106408" y="4051443"/>
                </a:cubicBezTo>
                <a:cubicBezTo>
                  <a:pt x="106858" y="4036630"/>
                  <a:pt x="97032" y="3985550"/>
                  <a:pt x="103822" y="3988496"/>
                </a:cubicBezTo>
                <a:lnTo>
                  <a:pt x="75372" y="3857059"/>
                </a:lnTo>
                <a:cubicBezTo>
                  <a:pt x="82817" y="3836376"/>
                  <a:pt x="81742" y="3824520"/>
                  <a:pt x="64937" y="3815652"/>
                </a:cubicBezTo>
                <a:cubicBezTo>
                  <a:pt x="102287" y="3718925"/>
                  <a:pt x="55573" y="3772320"/>
                  <a:pt x="59080" y="3696747"/>
                </a:cubicBezTo>
                <a:cubicBezTo>
                  <a:pt x="66269" y="3629648"/>
                  <a:pt x="63240" y="3571908"/>
                  <a:pt x="85623" y="3491441"/>
                </a:cubicBezTo>
                <a:cubicBezTo>
                  <a:pt x="98410" y="3474059"/>
                  <a:pt x="99525" y="3431012"/>
                  <a:pt x="100691" y="3417526"/>
                </a:cubicBezTo>
                <a:cubicBezTo>
                  <a:pt x="101857" y="3404040"/>
                  <a:pt x="95556" y="3412369"/>
                  <a:pt x="92620" y="3410525"/>
                </a:cubicBezTo>
                <a:cubicBezTo>
                  <a:pt x="92153" y="3374230"/>
                  <a:pt x="83244" y="3285268"/>
                  <a:pt x="79737" y="3235496"/>
                </a:cubicBezTo>
                <a:cubicBezTo>
                  <a:pt x="70953" y="3207448"/>
                  <a:pt x="52012" y="3143347"/>
                  <a:pt x="71576" y="3111898"/>
                </a:cubicBezTo>
                <a:cubicBezTo>
                  <a:pt x="66408" y="3077014"/>
                  <a:pt x="53542" y="3056489"/>
                  <a:pt x="48725" y="3026189"/>
                </a:cubicBezTo>
                <a:cubicBezTo>
                  <a:pt x="35029" y="3013335"/>
                  <a:pt x="35295" y="2950066"/>
                  <a:pt x="42673" y="2930099"/>
                </a:cubicBezTo>
                <a:cubicBezTo>
                  <a:pt x="72765" y="2876461"/>
                  <a:pt x="20837" y="2811743"/>
                  <a:pt x="43260" y="2768401"/>
                </a:cubicBezTo>
                <a:cubicBezTo>
                  <a:pt x="44784" y="2755816"/>
                  <a:pt x="43709" y="2744724"/>
                  <a:pt x="41022" y="2734617"/>
                </a:cubicBezTo>
                <a:lnTo>
                  <a:pt x="29707" y="2708118"/>
                </a:lnTo>
                <a:lnTo>
                  <a:pt x="18896" y="2704187"/>
                </a:lnTo>
                <a:lnTo>
                  <a:pt x="16157" y="2686013"/>
                </a:lnTo>
                <a:lnTo>
                  <a:pt x="0" y="2656506"/>
                </a:lnTo>
                <a:cubicBezTo>
                  <a:pt x="46275" y="2648213"/>
                  <a:pt x="-21852" y="2580542"/>
                  <a:pt x="20000" y="2589495"/>
                </a:cubicBezTo>
                <a:cubicBezTo>
                  <a:pt x="9004" y="2539865"/>
                  <a:pt x="51725" y="2561406"/>
                  <a:pt x="4503" y="2517909"/>
                </a:cubicBezTo>
                <a:cubicBezTo>
                  <a:pt x="18312" y="2426183"/>
                  <a:pt x="2043" y="2320005"/>
                  <a:pt x="38580" y="2235940"/>
                </a:cubicBezTo>
                <a:cubicBezTo>
                  <a:pt x="39530" y="2131535"/>
                  <a:pt x="31342" y="1983035"/>
                  <a:pt x="28357" y="1891475"/>
                </a:cubicBezTo>
                <a:cubicBezTo>
                  <a:pt x="18536" y="1816240"/>
                  <a:pt x="53985" y="1820215"/>
                  <a:pt x="16422" y="1754299"/>
                </a:cubicBezTo>
                <a:cubicBezTo>
                  <a:pt x="22523" y="1748800"/>
                  <a:pt x="14115" y="1712020"/>
                  <a:pt x="17619" y="1704948"/>
                </a:cubicBezTo>
                <a:lnTo>
                  <a:pt x="11875" y="1640075"/>
                </a:lnTo>
                <a:lnTo>
                  <a:pt x="10148" y="1637400"/>
                </a:lnTo>
                <a:cubicBezTo>
                  <a:pt x="6571" y="1625366"/>
                  <a:pt x="7662" y="1617809"/>
                  <a:pt x="10809" y="1612250"/>
                </a:cubicBezTo>
                <a:lnTo>
                  <a:pt x="30710" y="1498099"/>
                </a:lnTo>
                <a:lnTo>
                  <a:pt x="28832" y="1497366"/>
                </a:lnTo>
                <a:lnTo>
                  <a:pt x="25420" y="1490044"/>
                </a:lnTo>
                <a:lnTo>
                  <a:pt x="36357" y="1429750"/>
                </a:lnTo>
                <a:cubicBezTo>
                  <a:pt x="56105" y="1395764"/>
                  <a:pt x="51096" y="1348657"/>
                  <a:pt x="63323" y="1316453"/>
                </a:cubicBezTo>
                <a:cubicBezTo>
                  <a:pt x="113953" y="1206017"/>
                  <a:pt x="97314" y="1160971"/>
                  <a:pt x="167299" y="1100758"/>
                </a:cubicBezTo>
                <a:cubicBezTo>
                  <a:pt x="183322" y="1066821"/>
                  <a:pt x="207320" y="1013057"/>
                  <a:pt x="218971" y="997428"/>
                </a:cubicBezTo>
                <a:cubicBezTo>
                  <a:pt x="225661" y="983599"/>
                  <a:pt x="245059" y="996998"/>
                  <a:pt x="249304" y="969068"/>
                </a:cubicBezTo>
                <a:cubicBezTo>
                  <a:pt x="273910" y="912445"/>
                  <a:pt x="257335" y="876944"/>
                  <a:pt x="307518" y="815816"/>
                </a:cubicBezTo>
                <a:cubicBezTo>
                  <a:pt x="319844" y="734499"/>
                  <a:pt x="427269" y="648257"/>
                  <a:pt x="438631" y="588216"/>
                </a:cubicBezTo>
                <a:cubicBezTo>
                  <a:pt x="468336" y="534577"/>
                  <a:pt x="480025" y="521047"/>
                  <a:pt x="494548" y="466832"/>
                </a:cubicBezTo>
                <a:cubicBezTo>
                  <a:pt x="513994" y="444023"/>
                  <a:pt x="469014" y="421695"/>
                  <a:pt x="512985" y="406165"/>
                </a:cubicBezTo>
                <a:cubicBezTo>
                  <a:pt x="519819" y="312467"/>
                  <a:pt x="496295" y="285415"/>
                  <a:pt x="499246" y="226337"/>
                </a:cubicBezTo>
                <a:cubicBezTo>
                  <a:pt x="511217" y="180655"/>
                  <a:pt x="525793" y="85726"/>
                  <a:pt x="530694" y="51692"/>
                </a:cubicBezTo>
                <a:cubicBezTo>
                  <a:pt x="512001" y="39736"/>
                  <a:pt x="522977" y="34428"/>
                  <a:pt x="528655" y="22135"/>
                </a:cubicBezTo>
                <a:cubicBezTo>
                  <a:pt x="511506" y="14446"/>
                  <a:pt x="513258" y="7722"/>
                  <a:pt x="516964" y="1039"/>
                </a:cubicBezTo>
                <a:close/>
              </a:path>
            </a:pathLst>
          </a:cu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CC5F6A1-4542-9745-10E6-BEA573945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15" y="5470333"/>
            <a:ext cx="1113016" cy="112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bídka práce, ENGEL CZ, s.r.o.">
            <a:extLst>
              <a:ext uri="{FF2B5EF4-FFF2-40B4-BE49-F238E27FC236}">
                <a16:creationId xmlns:a16="http://schemas.microsoft.com/office/drawing/2014/main" id="{10F6ADAF-98AA-1146-79AA-1F0E5FEAC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05" y="6059900"/>
            <a:ext cx="1998624" cy="53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850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A0D747-F38B-4A99-9985-62CE8C247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D1BF32B-6CA3-4695-8A0C-1AC789B58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EE34FF-EFF3-A438-50F4-CE1973B9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84" y="1562100"/>
            <a:ext cx="3795642" cy="373380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Century Gothic" panose="020B0502020202020204" pitchFamily="34" charset="0"/>
                <a:cs typeface="Arabic Typesetting" panose="020F0502020204030204" pitchFamily="66" charset="-78"/>
              </a:rPr>
              <a:t>Aplikační část – časová náročnost</a:t>
            </a:r>
            <a:endParaRPr lang="cs-CZ">
              <a:latin typeface="Century Gothic" panose="020B0502020202020204" pitchFamily="34" charset="0"/>
              <a:cs typeface="Arabic Typesetting" panose="020F0502020204030204" pitchFamily="66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B161B0B4-5155-26EB-5A0C-F54EB8FCC3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49995" y="733425"/>
                <a:ext cx="4889480" cy="5391150"/>
              </a:xfrm>
            </p:spPr>
            <p:txBody>
              <a:bodyPr anchor="ctr">
                <a:normAutofit/>
              </a:bodyPr>
              <a:lstStyle/>
              <a:p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Výpočet celkového času potřebného pro svaření 5 ks dílů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𝑐𝑒𝑙𝑘𝑒𝑚</m:t>
                        </m:r>
                      </m:sub>
                    </m:sSub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=40+20+15+4+170+4+15+20+90= 378</m:t>
                    </m:r>
                    <m:r>
                      <a:rPr lang="cs-CZ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→6 </m:t>
                    </m:r>
                    <m:r>
                      <a:rPr lang="cs-CZ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𝑚𝑖𝑛𝑢𝑡</m:t>
                    </m:r>
                    <m:r>
                      <a:rPr lang="cs-CZ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cs-CZ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18 </m:t>
                    </m:r>
                    <m:r>
                      <a:rPr lang="cs-CZ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𝑠𝑒𝑘𝑢𝑛𝑑</m:t>
                    </m:r>
                  </m:oMath>
                </a14:m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Celkový čas počítán s rezervou 90 s pro nepředvídatelné vlivy při práci s přípravkem</a:t>
                </a:r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B161B0B4-5155-26EB-5A0C-F54EB8FCC3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49995" y="733425"/>
                <a:ext cx="4889480" cy="5391150"/>
              </a:xfrm>
              <a:blipFill>
                <a:blip r:embed="rId3"/>
                <a:stretch>
                  <a:fillRect l="-4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747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EE34FF-EFF3-A438-50F4-CE1973B91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entury Gothic" panose="020B0502020202020204" pitchFamily="34" charset="0"/>
                <a:cs typeface="Arabic Typesetting" panose="020F0502020204030204" pitchFamily="66" charset="-78"/>
              </a:rPr>
              <a:t>Aplikační část – diskuse a návrhy opatření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61B0B4-5155-26EB-5A0C-F54EB8FCC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rámci diskuse výsledků byly zhodnoceny jednotlivé konstrukční návrhy 1 - 5</a:t>
            </a:r>
          </a:p>
        </p:txBody>
      </p:sp>
      <p:pic>
        <p:nvPicPr>
          <p:cNvPr id="4" name="Obrázek 3" descr="Obsah obrázku design&#10;&#10;Popis byl vytvořen automaticky se střední mírou spolehlivosti">
            <a:extLst>
              <a:ext uri="{FF2B5EF4-FFF2-40B4-BE49-F238E27FC236}">
                <a16:creationId xmlns:a16="http://schemas.microsoft.com/office/drawing/2014/main" id="{D7EA5B71-2159-6D79-7ADA-15BEEE75D1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93" y="2238567"/>
            <a:ext cx="2795960" cy="188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A829C62-BF7E-20F8-F44E-77726A5A3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840" y="2238567"/>
            <a:ext cx="2306610" cy="1888402"/>
          </a:xfrm>
          <a:prstGeom prst="rect">
            <a:avLst/>
          </a:prstGeom>
        </p:spPr>
      </p:pic>
      <p:pic>
        <p:nvPicPr>
          <p:cNvPr id="6" name="Obrázek 5" descr="Obsah obrázku design&#10;&#10;Popis byl vytvořen automaticky s nízkou mírou spolehlivosti">
            <a:extLst>
              <a:ext uri="{FF2B5EF4-FFF2-40B4-BE49-F238E27FC236}">
                <a16:creationId xmlns:a16="http://schemas.microsoft.com/office/drawing/2014/main" id="{B7726E14-C3F7-5630-3FE0-EB6B4A1CF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936" y="2238567"/>
            <a:ext cx="2240447" cy="1888402"/>
          </a:xfrm>
          <a:prstGeom prst="rect">
            <a:avLst/>
          </a:prstGeom>
        </p:spPr>
      </p:pic>
      <p:pic>
        <p:nvPicPr>
          <p:cNvPr id="7" name="Obrázek 6" descr="Obsah obrázku design&#10;&#10;Popis byl vytvořen automaticky">
            <a:extLst>
              <a:ext uri="{FF2B5EF4-FFF2-40B4-BE49-F238E27FC236}">
                <a16:creationId xmlns:a16="http://schemas.microsoft.com/office/drawing/2014/main" id="{923203A5-4064-6632-5F70-1A65774C4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2869" y="2238567"/>
            <a:ext cx="2136737" cy="188840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E2DF1ED-987D-4E0D-128B-03D003D6A0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3104" y="4208493"/>
            <a:ext cx="3145861" cy="248118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16A44C3-3B47-245B-8266-CA50DCD7B6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450" y="4208493"/>
            <a:ext cx="3158159" cy="248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6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A0D747-F38B-4A99-9985-62CE8C247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D1BF32B-6CA3-4695-8A0C-1AC789B58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EE34FF-EFF3-A438-50F4-CE1973B9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84" y="1562100"/>
            <a:ext cx="3795642" cy="373380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Century Gothic" panose="020B0502020202020204" pitchFamily="34" charset="0"/>
                <a:cs typeface="Arabic Typesetting" panose="020F0502020204030204" pitchFamily="66" charset="-78"/>
              </a:rPr>
              <a:t>Aplikační část – diskuse a návrhy opatření</a:t>
            </a:r>
            <a:endParaRPr lang="cs-CZ">
              <a:latin typeface="Century Gothic" panose="020B0502020202020204" pitchFamily="34" charset="0"/>
              <a:cs typeface="Arabic Typesetting" panose="020F0502020204030204" pitchFamily="66" charset="-7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61B0B4-5155-26EB-5A0C-F54EB8FCC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95" y="733425"/>
            <a:ext cx="4889480" cy="5391150"/>
          </a:xfrm>
        </p:spPr>
        <p:txBody>
          <a:bodyPr anchor="ctr"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 důležité návrhy</a:t>
            </a:r>
          </a:p>
          <a:p>
            <a:pPr marL="891540"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DXF soubor děrovaného plechu</a:t>
            </a:r>
          </a:p>
          <a:p>
            <a:pPr marL="891540"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Jiný typ šroubů pro uchycení upínek k přípravku</a:t>
            </a:r>
          </a:p>
          <a:p>
            <a:pPr marL="891540"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Odlehčení celého přípravku</a:t>
            </a:r>
          </a:p>
        </p:txBody>
      </p:sp>
    </p:spTree>
    <p:extLst>
      <p:ext uri="{BB962C8B-B14F-4D97-AF65-F5344CB8AC3E}">
        <p14:creationId xmlns:p14="http://schemas.microsoft.com/office/powerpoint/2010/main" val="3116674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A0D747-F38B-4A99-9985-62CE8C247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D1BF32B-6CA3-4695-8A0C-1AC789B58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EE34FF-EFF3-A438-50F4-CE1973B9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84" y="1562100"/>
            <a:ext cx="3795642" cy="373380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Century Gothic" panose="020B0502020202020204" pitchFamily="34" charset="0"/>
                <a:cs typeface="Arabic Typesetting" panose="020F0502020204030204" pitchFamily="66" charset="-78"/>
              </a:rPr>
              <a:t>Závěrečné shrnutí</a:t>
            </a:r>
            <a:endParaRPr lang="cs-CZ">
              <a:latin typeface="Century Gothic" panose="020B0502020202020204" pitchFamily="34" charset="0"/>
              <a:cs typeface="Arabic Typesetting" panose="020F0502020204030204" pitchFamily="66" charset="-7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61B0B4-5155-26EB-5A0C-F54EB8FCC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95" y="733425"/>
            <a:ext cx="4889480" cy="5391150"/>
          </a:xfrm>
        </p:spPr>
        <p:txBody>
          <a:bodyPr anchor="ctr"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 práce byl splněn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Funkčnost přípravku byla otestována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Přípravek plně vyhovuje pro využití ve firmě</a:t>
            </a:r>
          </a:p>
        </p:txBody>
      </p:sp>
    </p:spTree>
    <p:extLst>
      <p:ext uri="{BB962C8B-B14F-4D97-AF65-F5344CB8AC3E}">
        <p14:creationId xmlns:p14="http://schemas.microsoft.com/office/powerpoint/2010/main" val="571914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51DB10-E6D7-DD73-2CAD-1B255E241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191" y="979714"/>
            <a:ext cx="6758609" cy="2807540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Konstrukční návrh přípravku pro robotické svařování na Tru ArcWeld 1000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D4AA608-3159-CC8A-B5A4-FEDC8F97A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731" y="4112623"/>
            <a:ext cx="5078996" cy="15948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Autor bakalářské práce: Stanislav Šebek, 23340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Vedoucí bakalářské práce: Ing. Martin Podařil, PhD., Ph.D.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Oponent práce: Ing. Tereza </a:t>
            </a:r>
            <a:r>
              <a:rPr lang="cs-CZ" sz="1700" dirty="0" err="1">
                <a:latin typeface="Arial" panose="020B0604020202020204" pitchFamily="34" charset="0"/>
                <a:cs typeface="Arial" panose="020B0604020202020204" pitchFamily="34" charset="0"/>
              </a:rPr>
              <a:t>Širhalová</a:t>
            </a:r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8D4F11-D6E5-7486-979C-2CDAF59665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61" r="29875" b="-1"/>
          <a:stretch/>
        </p:blipFill>
        <p:spPr>
          <a:xfrm>
            <a:off x="7616215" y="-23854"/>
            <a:ext cx="4575785" cy="6892740"/>
          </a:xfrm>
          <a:custGeom>
            <a:avLst/>
            <a:gdLst/>
            <a:ahLst/>
            <a:cxnLst/>
            <a:rect l="l" t="t" r="r" b="b"/>
            <a:pathLst>
              <a:path w="4575785" h="6857999">
                <a:moveTo>
                  <a:pt x="517468" y="0"/>
                </a:moveTo>
                <a:lnTo>
                  <a:pt x="4575785" y="0"/>
                </a:lnTo>
                <a:lnTo>
                  <a:pt x="4575785" y="6857999"/>
                </a:lnTo>
                <a:lnTo>
                  <a:pt x="960511" y="6857999"/>
                </a:lnTo>
                <a:lnTo>
                  <a:pt x="942694" y="6843617"/>
                </a:lnTo>
                <a:cubicBezTo>
                  <a:pt x="964945" y="6792705"/>
                  <a:pt x="892574" y="6836929"/>
                  <a:pt x="865960" y="6827318"/>
                </a:cubicBezTo>
                <a:lnTo>
                  <a:pt x="861487" y="6823037"/>
                </a:lnTo>
                <a:lnTo>
                  <a:pt x="859513" y="6806858"/>
                </a:lnTo>
                <a:lnTo>
                  <a:pt x="860461" y="6800037"/>
                </a:lnTo>
                <a:cubicBezTo>
                  <a:pt x="860484" y="6795612"/>
                  <a:pt x="859691" y="6793024"/>
                  <a:pt x="858251" y="6791626"/>
                </a:cubicBezTo>
                <a:lnTo>
                  <a:pt x="857660" y="6791654"/>
                </a:lnTo>
                <a:lnTo>
                  <a:pt x="856643" y="6783314"/>
                </a:lnTo>
                <a:cubicBezTo>
                  <a:pt x="856157" y="6768705"/>
                  <a:pt x="856848" y="6753980"/>
                  <a:pt x="858459" y="6739543"/>
                </a:cubicBezTo>
                <a:cubicBezTo>
                  <a:pt x="825704" y="6742272"/>
                  <a:pt x="849542" y="6681110"/>
                  <a:pt x="794118" y="6710916"/>
                </a:cubicBezTo>
                <a:cubicBezTo>
                  <a:pt x="794610" y="6692179"/>
                  <a:pt x="815573" y="6671806"/>
                  <a:pt x="779817" y="6693690"/>
                </a:cubicBezTo>
                <a:cubicBezTo>
                  <a:pt x="778915" y="6687990"/>
                  <a:pt x="774885" y="6685995"/>
                  <a:pt x="769310" y="6685745"/>
                </a:cubicBezTo>
                <a:lnTo>
                  <a:pt x="766802" y="6686064"/>
                </a:lnTo>
                <a:cubicBezTo>
                  <a:pt x="767473" y="6672038"/>
                  <a:pt x="768145" y="6658011"/>
                  <a:pt x="768816" y="6643985"/>
                </a:cubicBezTo>
                <a:lnTo>
                  <a:pt x="764758" y="6640288"/>
                </a:lnTo>
                <a:lnTo>
                  <a:pt x="771603" y="6610439"/>
                </a:lnTo>
                <a:cubicBezTo>
                  <a:pt x="771799" y="6605729"/>
                  <a:pt x="776328" y="6505678"/>
                  <a:pt x="776524" y="6500968"/>
                </a:cubicBezTo>
                <a:lnTo>
                  <a:pt x="716862" y="6252242"/>
                </a:lnTo>
                <a:cubicBezTo>
                  <a:pt x="710358" y="6209033"/>
                  <a:pt x="712158" y="6177416"/>
                  <a:pt x="706006" y="6116988"/>
                </a:cubicBezTo>
                <a:cubicBezTo>
                  <a:pt x="664744" y="6009788"/>
                  <a:pt x="669134" y="5997889"/>
                  <a:pt x="675681" y="5921438"/>
                </a:cubicBezTo>
                <a:cubicBezTo>
                  <a:pt x="609567" y="5910253"/>
                  <a:pt x="667197" y="5880778"/>
                  <a:pt x="646967" y="5848021"/>
                </a:cubicBezTo>
                <a:cubicBezTo>
                  <a:pt x="633539" y="5819166"/>
                  <a:pt x="610193" y="5775630"/>
                  <a:pt x="595120" y="5722308"/>
                </a:cubicBezTo>
                <a:cubicBezTo>
                  <a:pt x="587517" y="5685814"/>
                  <a:pt x="566330" y="5564010"/>
                  <a:pt x="556522" y="5528087"/>
                </a:cubicBezTo>
                <a:cubicBezTo>
                  <a:pt x="551310" y="5519174"/>
                  <a:pt x="556171" y="5505252"/>
                  <a:pt x="536270" y="5506770"/>
                </a:cubicBezTo>
                <a:cubicBezTo>
                  <a:pt x="512052" y="5506489"/>
                  <a:pt x="543356" y="5459435"/>
                  <a:pt x="516612" y="5473320"/>
                </a:cubicBezTo>
                <a:cubicBezTo>
                  <a:pt x="537947" y="5440196"/>
                  <a:pt x="486731" y="5435838"/>
                  <a:pt x="471989" y="5418523"/>
                </a:cubicBezTo>
                <a:cubicBezTo>
                  <a:pt x="493820" y="5390817"/>
                  <a:pt x="454363" y="5377479"/>
                  <a:pt x="442299" y="5333204"/>
                </a:cubicBezTo>
                <a:cubicBezTo>
                  <a:pt x="467689" y="5302287"/>
                  <a:pt x="420786" y="5307848"/>
                  <a:pt x="452960" y="5255192"/>
                </a:cubicBezTo>
                <a:cubicBezTo>
                  <a:pt x="453300" y="5233631"/>
                  <a:pt x="429983" y="5195187"/>
                  <a:pt x="431339" y="5156169"/>
                </a:cubicBezTo>
                <a:cubicBezTo>
                  <a:pt x="398945" y="5067566"/>
                  <a:pt x="403718" y="5079988"/>
                  <a:pt x="404757" y="5025421"/>
                </a:cubicBezTo>
                <a:cubicBezTo>
                  <a:pt x="400018" y="4966103"/>
                  <a:pt x="402758" y="4976631"/>
                  <a:pt x="395660" y="4924394"/>
                </a:cubicBezTo>
                <a:cubicBezTo>
                  <a:pt x="383838" y="4897752"/>
                  <a:pt x="406451" y="4876973"/>
                  <a:pt x="390158" y="4861232"/>
                </a:cubicBezTo>
                <a:cubicBezTo>
                  <a:pt x="362582" y="4877952"/>
                  <a:pt x="368360" y="4813711"/>
                  <a:pt x="341238" y="4838615"/>
                </a:cubicBezTo>
                <a:cubicBezTo>
                  <a:pt x="311503" y="4831441"/>
                  <a:pt x="352577" y="4804970"/>
                  <a:pt x="326273" y="4796524"/>
                </a:cubicBezTo>
                <a:lnTo>
                  <a:pt x="284996" y="4672372"/>
                </a:lnTo>
                <a:cubicBezTo>
                  <a:pt x="298118" y="4649489"/>
                  <a:pt x="287003" y="4640074"/>
                  <a:pt x="267970" y="4634255"/>
                </a:cubicBezTo>
                <a:cubicBezTo>
                  <a:pt x="263754" y="4595383"/>
                  <a:pt x="222766" y="4593405"/>
                  <a:pt x="203275" y="4555830"/>
                </a:cubicBezTo>
                <a:cubicBezTo>
                  <a:pt x="181514" y="4524570"/>
                  <a:pt x="154438" y="4520149"/>
                  <a:pt x="133797" y="4479914"/>
                </a:cubicBezTo>
                <a:cubicBezTo>
                  <a:pt x="124082" y="4457346"/>
                  <a:pt x="105185" y="4427564"/>
                  <a:pt x="84156" y="4415916"/>
                </a:cubicBezTo>
                <a:lnTo>
                  <a:pt x="83303" y="4414752"/>
                </a:lnTo>
                <a:lnTo>
                  <a:pt x="72062" y="4388525"/>
                </a:lnTo>
                <a:lnTo>
                  <a:pt x="75315" y="4375182"/>
                </a:lnTo>
                <a:cubicBezTo>
                  <a:pt x="75941" y="4370194"/>
                  <a:pt x="75530" y="4367154"/>
                  <a:pt x="74333" y="4365355"/>
                </a:cubicBezTo>
                <a:lnTo>
                  <a:pt x="68893" y="4364787"/>
                </a:lnTo>
                <a:cubicBezTo>
                  <a:pt x="68887" y="4364737"/>
                  <a:pt x="68881" y="4364686"/>
                  <a:pt x="68875" y="4364636"/>
                </a:cubicBezTo>
                <a:cubicBezTo>
                  <a:pt x="68620" y="4351507"/>
                  <a:pt x="69309" y="4337030"/>
                  <a:pt x="58168" y="4323582"/>
                </a:cubicBezTo>
                <a:cubicBezTo>
                  <a:pt x="61811" y="4263350"/>
                  <a:pt x="99263" y="4233013"/>
                  <a:pt x="79972" y="4208494"/>
                </a:cubicBezTo>
                <a:cubicBezTo>
                  <a:pt x="88758" y="4180446"/>
                  <a:pt x="125844" y="4152085"/>
                  <a:pt x="106280" y="4120638"/>
                </a:cubicBezTo>
                <a:cubicBezTo>
                  <a:pt x="111598" y="4121936"/>
                  <a:pt x="113804" y="4120147"/>
                  <a:pt x="114398" y="4116558"/>
                </a:cubicBezTo>
                <a:cubicBezTo>
                  <a:pt x="114157" y="4114248"/>
                  <a:pt x="113917" y="4111937"/>
                  <a:pt x="113677" y="4109627"/>
                </a:cubicBezTo>
                <a:lnTo>
                  <a:pt x="105699" y="4105626"/>
                </a:lnTo>
                <a:cubicBezTo>
                  <a:pt x="77890" y="4088880"/>
                  <a:pt x="108987" y="4082598"/>
                  <a:pt x="106408" y="4051443"/>
                </a:cubicBezTo>
                <a:cubicBezTo>
                  <a:pt x="106858" y="4036630"/>
                  <a:pt x="97032" y="3985550"/>
                  <a:pt x="103822" y="3988496"/>
                </a:cubicBezTo>
                <a:lnTo>
                  <a:pt x="75372" y="3857059"/>
                </a:lnTo>
                <a:cubicBezTo>
                  <a:pt x="82817" y="3836376"/>
                  <a:pt x="81742" y="3824520"/>
                  <a:pt x="64937" y="3815652"/>
                </a:cubicBezTo>
                <a:cubicBezTo>
                  <a:pt x="102287" y="3718925"/>
                  <a:pt x="55573" y="3772320"/>
                  <a:pt x="59080" y="3696747"/>
                </a:cubicBezTo>
                <a:cubicBezTo>
                  <a:pt x="66269" y="3629648"/>
                  <a:pt x="63240" y="3571908"/>
                  <a:pt x="85623" y="3491441"/>
                </a:cubicBezTo>
                <a:cubicBezTo>
                  <a:pt x="98410" y="3474059"/>
                  <a:pt x="99525" y="3431012"/>
                  <a:pt x="100691" y="3417526"/>
                </a:cubicBezTo>
                <a:cubicBezTo>
                  <a:pt x="101857" y="3404040"/>
                  <a:pt x="95556" y="3412369"/>
                  <a:pt x="92620" y="3410525"/>
                </a:cubicBezTo>
                <a:cubicBezTo>
                  <a:pt x="92153" y="3374230"/>
                  <a:pt x="83244" y="3285268"/>
                  <a:pt x="79737" y="3235496"/>
                </a:cubicBezTo>
                <a:cubicBezTo>
                  <a:pt x="70953" y="3207448"/>
                  <a:pt x="52012" y="3143347"/>
                  <a:pt x="71576" y="3111898"/>
                </a:cubicBezTo>
                <a:cubicBezTo>
                  <a:pt x="66408" y="3077014"/>
                  <a:pt x="53542" y="3056489"/>
                  <a:pt x="48725" y="3026189"/>
                </a:cubicBezTo>
                <a:cubicBezTo>
                  <a:pt x="35029" y="3013335"/>
                  <a:pt x="35295" y="2950066"/>
                  <a:pt x="42673" y="2930099"/>
                </a:cubicBezTo>
                <a:cubicBezTo>
                  <a:pt x="72765" y="2876461"/>
                  <a:pt x="20837" y="2811743"/>
                  <a:pt x="43260" y="2768401"/>
                </a:cubicBezTo>
                <a:cubicBezTo>
                  <a:pt x="44784" y="2755816"/>
                  <a:pt x="43709" y="2744724"/>
                  <a:pt x="41022" y="2734617"/>
                </a:cubicBezTo>
                <a:lnTo>
                  <a:pt x="29707" y="2708118"/>
                </a:lnTo>
                <a:lnTo>
                  <a:pt x="18896" y="2704187"/>
                </a:lnTo>
                <a:lnTo>
                  <a:pt x="16157" y="2686013"/>
                </a:lnTo>
                <a:lnTo>
                  <a:pt x="0" y="2656506"/>
                </a:lnTo>
                <a:cubicBezTo>
                  <a:pt x="46275" y="2648213"/>
                  <a:pt x="-21852" y="2580542"/>
                  <a:pt x="20000" y="2589495"/>
                </a:cubicBezTo>
                <a:cubicBezTo>
                  <a:pt x="9004" y="2539865"/>
                  <a:pt x="51725" y="2561406"/>
                  <a:pt x="4503" y="2517909"/>
                </a:cubicBezTo>
                <a:cubicBezTo>
                  <a:pt x="18312" y="2426183"/>
                  <a:pt x="2043" y="2320005"/>
                  <a:pt x="38580" y="2235940"/>
                </a:cubicBezTo>
                <a:cubicBezTo>
                  <a:pt x="39530" y="2131535"/>
                  <a:pt x="31342" y="1983035"/>
                  <a:pt x="28357" y="1891475"/>
                </a:cubicBezTo>
                <a:cubicBezTo>
                  <a:pt x="18536" y="1816240"/>
                  <a:pt x="53985" y="1820215"/>
                  <a:pt x="16422" y="1754299"/>
                </a:cubicBezTo>
                <a:cubicBezTo>
                  <a:pt x="22523" y="1748800"/>
                  <a:pt x="14115" y="1712020"/>
                  <a:pt x="17619" y="1704948"/>
                </a:cubicBezTo>
                <a:lnTo>
                  <a:pt x="11875" y="1640075"/>
                </a:lnTo>
                <a:lnTo>
                  <a:pt x="10148" y="1637400"/>
                </a:lnTo>
                <a:cubicBezTo>
                  <a:pt x="6571" y="1625366"/>
                  <a:pt x="7662" y="1617809"/>
                  <a:pt x="10809" y="1612250"/>
                </a:cubicBezTo>
                <a:lnTo>
                  <a:pt x="30710" y="1498099"/>
                </a:lnTo>
                <a:lnTo>
                  <a:pt x="28832" y="1497366"/>
                </a:lnTo>
                <a:lnTo>
                  <a:pt x="25420" y="1490044"/>
                </a:lnTo>
                <a:lnTo>
                  <a:pt x="36357" y="1429750"/>
                </a:lnTo>
                <a:cubicBezTo>
                  <a:pt x="56105" y="1395764"/>
                  <a:pt x="51096" y="1348657"/>
                  <a:pt x="63323" y="1316453"/>
                </a:cubicBezTo>
                <a:cubicBezTo>
                  <a:pt x="113953" y="1206017"/>
                  <a:pt x="97314" y="1160971"/>
                  <a:pt x="167299" y="1100758"/>
                </a:cubicBezTo>
                <a:cubicBezTo>
                  <a:pt x="183322" y="1066821"/>
                  <a:pt x="207320" y="1013057"/>
                  <a:pt x="218971" y="997428"/>
                </a:cubicBezTo>
                <a:cubicBezTo>
                  <a:pt x="225661" y="983599"/>
                  <a:pt x="245059" y="996998"/>
                  <a:pt x="249304" y="969068"/>
                </a:cubicBezTo>
                <a:cubicBezTo>
                  <a:pt x="273910" y="912445"/>
                  <a:pt x="257335" y="876944"/>
                  <a:pt x="307518" y="815816"/>
                </a:cubicBezTo>
                <a:cubicBezTo>
                  <a:pt x="319844" y="734499"/>
                  <a:pt x="427269" y="648257"/>
                  <a:pt x="438631" y="588216"/>
                </a:cubicBezTo>
                <a:cubicBezTo>
                  <a:pt x="468336" y="534577"/>
                  <a:pt x="480025" y="521047"/>
                  <a:pt x="494548" y="466832"/>
                </a:cubicBezTo>
                <a:cubicBezTo>
                  <a:pt x="513994" y="444023"/>
                  <a:pt x="469014" y="421695"/>
                  <a:pt x="512985" y="406165"/>
                </a:cubicBezTo>
                <a:cubicBezTo>
                  <a:pt x="519819" y="312467"/>
                  <a:pt x="496295" y="285415"/>
                  <a:pt x="499246" y="226337"/>
                </a:cubicBezTo>
                <a:cubicBezTo>
                  <a:pt x="511217" y="180655"/>
                  <a:pt x="525793" y="85726"/>
                  <a:pt x="530694" y="51692"/>
                </a:cubicBezTo>
                <a:cubicBezTo>
                  <a:pt x="512001" y="39736"/>
                  <a:pt x="522977" y="34428"/>
                  <a:pt x="528655" y="22135"/>
                </a:cubicBezTo>
                <a:cubicBezTo>
                  <a:pt x="511506" y="14446"/>
                  <a:pt x="513258" y="7722"/>
                  <a:pt x="516964" y="1039"/>
                </a:cubicBezTo>
                <a:close/>
              </a:path>
            </a:pathLst>
          </a:cu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CC5F6A1-4542-9745-10E6-BEA573945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15" y="5470333"/>
            <a:ext cx="1113016" cy="112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bídka práce, ENGEL CZ, s.r.o.">
            <a:extLst>
              <a:ext uri="{FF2B5EF4-FFF2-40B4-BE49-F238E27FC236}">
                <a16:creationId xmlns:a16="http://schemas.microsoft.com/office/drawing/2014/main" id="{10F6ADAF-98AA-1146-79AA-1F0E5FEAC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05" y="6059900"/>
            <a:ext cx="1998624" cy="53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780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1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Ink 13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9" name="Ink 13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262E669-7774-4EAE-BBCE-F9FFE664D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0838CA9-6736-4868-BAC7-C020254B5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7463" y="1144989"/>
            <a:ext cx="9677074" cy="4048564"/>
          </a:xfrm>
          <a:custGeom>
            <a:avLst/>
            <a:gdLst>
              <a:gd name="connsiteX0" fmla="*/ 0 w 8037833"/>
              <a:gd name="connsiteY0" fmla="*/ 0 h 3771414"/>
              <a:gd name="connsiteX1" fmla="*/ 8037833 w 8037833"/>
              <a:gd name="connsiteY1" fmla="*/ 702854 h 3771414"/>
              <a:gd name="connsiteX2" fmla="*/ 8037833 w 8037833"/>
              <a:gd name="connsiteY2" fmla="*/ 3110335 h 3771414"/>
              <a:gd name="connsiteX3" fmla="*/ 8034343 w 8037833"/>
              <a:gd name="connsiteY3" fmla="*/ 3109810 h 3771414"/>
              <a:gd name="connsiteX4" fmla="*/ 7877229 w 8037833"/>
              <a:gd name="connsiteY4" fmla="*/ 3131056 h 3771414"/>
              <a:gd name="connsiteX5" fmla="*/ 7807644 w 8037833"/>
              <a:gd name="connsiteY5" fmla="*/ 3086007 h 3771414"/>
              <a:gd name="connsiteX6" fmla="*/ 7607062 w 8037833"/>
              <a:gd name="connsiteY6" fmla="*/ 3074909 h 3771414"/>
              <a:gd name="connsiteX7" fmla="*/ 7351256 w 8037833"/>
              <a:gd name="connsiteY7" fmla="*/ 3263533 h 3771414"/>
              <a:gd name="connsiteX8" fmla="*/ 7241630 w 8037833"/>
              <a:gd name="connsiteY8" fmla="*/ 3245856 h 3771414"/>
              <a:gd name="connsiteX9" fmla="*/ 7197338 w 8037833"/>
              <a:gd name="connsiteY9" fmla="*/ 3211988 h 3771414"/>
              <a:gd name="connsiteX10" fmla="*/ 7180777 w 8037833"/>
              <a:gd name="connsiteY10" fmla="*/ 3210063 h 3771414"/>
              <a:gd name="connsiteX11" fmla="*/ 7146896 w 8037833"/>
              <a:gd name="connsiteY11" fmla="*/ 3244212 h 3771414"/>
              <a:gd name="connsiteX12" fmla="*/ 7101771 w 8037833"/>
              <a:gd name="connsiteY12" fmla="*/ 3244252 h 3771414"/>
              <a:gd name="connsiteX13" fmla="*/ 7047844 w 8037833"/>
              <a:gd name="connsiteY13" fmla="*/ 3291028 h 3771414"/>
              <a:gd name="connsiteX14" fmla="*/ 6869803 w 8037833"/>
              <a:gd name="connsiteY14" fmla="*/ 3307526 h 3771414"/>
              <a:gd name="connsiteX15" fmla="*/ 6819463 w 8037833"/>
              <a:gd name="connsiteY15" fmla="*/ 3355861 h 3771414"/>
              <a:gd name="connsiteX16" fmla="*/ 6797198 w 8037833"/>
              <a:gd name="connsiteY16" fmla="*/ 3365493 h 3771414"/>
              <a:gd name="connsiteX17" fmla="*/ 6760989 w 8037833"/>
              <a:gd name="connsiteY17" fmla="*/ 3411424 h 3771414"/>
              <a:gd name="connsiteX18" fmla="*/ 6633643 w 8037833"/>
              <a:gd name="connsiteY18" fmla="*/ 3335413 h 3771414"/>
              <a:gd name="connsiteX19" fmla="*/ 6462092 w 8037833"/>
              <a:gd name="connsiteY19" fmla="*/ 3360766 h 3771414"/>
              <a:gd name="connsiteX20" fmla="*/ 6303479 w 8037833"/>
              <a:gd name="connsiteY20" fmla="*/ 3307079 h 3771414"/>
              <a:gd name="connsiteX21" fmla="*/ 6210639 w 8037833"/>
              <a:gd name="connsiteY21" fmla="*/ 3322783 h 3771414"/>
              <a:gd name="connsiteX22" fmla="*/ 6184923 w 8037833"/>
              <a:gd name="connsiteY22" fmla="*/ 3365368 h 3771414"/>
              <a:gd name="connsiteX23" fmla="*/ 5949057 w 8037833"/>
              <a:gd name="connsiteY23" fmla="*/ 3366889 h 3771414"/>
              <a:gd name="connsiteX24" fmla="*/ 5891274 w 8037833"/>
              <a:gd name="connsiteY24" fmla="*/ 3384918 h 3771414"/>
              <a:gd name="connsiteX25" fmla="*/ 5835383 w 8037833"/>
              <a:gd name="connsiteY25" fmla="*/ 3364766 h 3771414"/>
              <a:gd name="connsiteX26" fmla="*/ 5746050 w 8037833"/>
              <a:gd name="connsiteY26" fmla="*/ 3413379 h 3771414"/>
              <a:gd name="connsiteX27" fmla="*/ 5613670 w 8037833"/>
              <a:gd name="connsiteY27" fmla="*/ 3415908 h 3771414"/>
              <a:gd name="connsiteX28" fmla="*/ 5535334 w 8037833"/>
              <a:gd name="connsiteY28" fmla="*/ 3424281 h 3771414"/>
              <a:gd name="connsiteX29" fmla="*/ 5506940 w 8037833"/>
              <a:gd name="connsiteY29" fmla="*/ 3438236 h 3771414"/>
              <a:gd name="connsiteX30" fmla="*/ 5466372 w 8037833"/>
              <a:gd name="connsiteY30" fmla="*/ 3450482 h 3771414"/>
              <a:gd name="connsiteX31" fmla="*/ 5395833 w 8037833"/>
              <a:gd name="connsiteY31" fmla="*/ 3480431 h 3771414"/>
              <a:gd name="connsiteX32" fmla="*/ 5299224 w 8037833"/>
              <a:gd name="connsiteY32" fmla="*/ 3506167 h 3771414"/>
              <a:gd name="connsiteX33" fmla="*/ 5223043 w 8037833"/>
              <a:gd name="connsiteY33" fmla="*/ 3478901 h 3771414"/>
              <a:gd name="connsiteX34" fmla="*/ 5217733 w 8037833"/>
              <a:gd name="connsiteY34" fmla="*/ 3487700 h 3771414"/>
              <a:gd name="connsiteX35" fmla="*/ 5167992 w 8037833"/>
              <a:gd name="connsiteY35" fmla="*/ 3491322 h 3771414"/>
              <a:gd name="connsiteX36" fmla="*/ 4987020 w 8037833"/>
              <a:gd name="connsiteY36" fmla="*/ 3448500 h 3771414"/>
              <a:gd name="connsiteX37" fmla="*/ 4890003 w 8037833"/>
              <a:gd name="connsiteY37" fmla="*/ 3457111 h 3771414"/>
              <a:gd name="connsiteX38" fmla="*/ 4856654 w 8037833"/>
              <a:gd name="connsiteY38" fmla="*/ 3469117 h 3771414"/>
              <a:gd name="connsiteX39" fmla="*/ 4800711 w 8037833"/>
              <a:gd name="connsiteY39" fmla="*/ 3488678 h 3771414"/>
              <a:gd name="connsiteX40" fmla="*/ 4761569 w 8037833"/>
              <a:gd name="connsiteY40" fmla="*/ 3525340 h 3771414"/>
              <a:gd name="connsiteX41" fmla="*/ 4713734 w 8037833"/>
              <a:gd name="connsiteY41" fmla="*/ 3532961 h 3771414"/>
              <a:gd name="connsiteX42" fmla="*/ 4699169 w 8037833"/>
              <a:gd name="connsiteY42" fmla="*/ 3506225 h 3771414"/>
              <a:gd name="connsiteX43" fmla="*/ 4649120 w 8037833"/>
              <a:gd name="connsiteY43" fmla="*/ 3523629 h 3771414"/>
              <a:gd name="connsiteX44" fmla="*/ 4573578 w 8037833"/>
              <a:gd name="connsiteY44" fmla="*/ 3553160 h 3771414"/>
              <a:gd name="connsiteX45" fmla="*/ 4529117 w 8037833"/>
              <a:gd name="connsiteY45" fmla="*/ 3562829 h 3771414"/>
              <a:gd name="connsiteX46" fmla="*/ 4408641 w 8037833"/>
              <a:gd name="connsiteY46" fmla="*/ 3597237 h 3771414"/>
              <a:gd name="connsiteX47" fmla="*/ 4288710 w 8037833"/>
              <a:gd name="connsiteY47" fmla="*/ 3637793 h 3771414"/>
              <a:gd name="connsiteX48" fmla="*/ 4234393 w 8037833"/>
              <a:gd name="connsiteY48" fmla="*/ 3691813 h 3771414"/>
              <a:gd name="connsiteX49" fmla="*/ 4227541 w 8037833"/>
              <a:gd name="connsiteY49" fmla="*/ 3694215 h 3771414"/>
              <a:gd name="connsiteX50" fmla="*/ 4208725 w 8037833"/>
              <a:gd name="connsiteY50" fmla="*/ 3692078 h 3771414"/>
              <a:gd name="connsiteX51" fmla="*/ 4201632 w 8037833"/>
              <a:gd name="connsiteY51" fmla="*/ 3689839 h 3771414"/>
              <a:gd name="connsiteX52" fmla="*/ 4191289 w 8037833"/>
              <a:gd name="connsiteY52" fmla="*/ 3689617 h 3771414"/>
              <a:gd name="connsiteX53" fmla="*/ 4191039 w 8037833"/>
              <a:gd name="connsiteY53" fmla="*/ 3690068 h 3771414"/>
              <a:gd name="connsiteX54" fmla="*/ 4181340 w 8037833"/>
              <a:gd name="connsiteY54" fmla="*/ 3688966 h 3771414"/>
              <a:gd name="connsiteX55" fmla="*/ 4133816 w 8037833"/>
              <a:gd name="connsiteY55" fmla="*/ 3677802 h 3771414"/>
              <a:gd name="connsiteX56" fmla="*/ 4071732 w 8037833"/>
              <a:gd name="connsiteY56" fmla="*/ 3719750 h 3771414"/>
              <a:gd name="connsiteX57" fmla="*/ 4045924 w 8037833"/>
              <a:gd name="connsiteY57" fmla="*/ 3726641 h 3771414"/>
              <a:gd name="connsiteX58" fmla="*/ 4032171 w 8037833"/>
              <a:gd name="connsiteY58" fmla="*/ 3732760 h 3771414"/>
              <a:gd name="connsiteX59" fmla="*/ 4031335 w 8037833"/>
              <a:gd name="connsiteY59" fmla="*/ 3734716 h 3771414"/>
              <a:gd name="connsiteX60" fmla="*/ 3985774 w 8037833"/>
              <a:gd name="connsiteY60" fmla="*/ 3723784 h 3771414"/>
              <a:gd name="connsiteX61" fmla="*/ 3979769 w 8037833"/>
              <a:gd name="connsiteY61" fmla="*/ 3726006 h 3771414"/>
              <a:gd name="connsiteX62" fmla="*/ 3950014 w 8037833"/>
              <a:gd name="connsiteY62" fmla="*/ 3714179 h 3771414"/>
              <a:gd name="connsiteX63" fmla="*/ 3934671 w 8037833"/>
              <a:gd name="connsiteY63" fmla="*/ 3710576 h 3771414"/>
              <a:gd name="connsiteX64" fmla="*/ 3930274 w 8037833"/>
              <a:gd name="connsiteY64" fmla="*/ 3704385 h 3771414"/>
              <a:gd name="connsiteX65" fmla="*/ 3907660 w 8037833"/>
              <a:gd name="connsiteY65" fmla="*/ 3701693 h 3771414"/>
              <a:gd name="connsiteX66" fmla="*/ 3905087 w 8037833"/>
              <a:gd name="connsiteY66" fmla="*/ 3703335 h 3771414"/>
              <a:gd name="connsiteX67" fmla="*/ 3886347 w 8037833"/>
              <a:gd name="connsiteY67" fmla="*/ 3693857 h 3771414"/>
              <a:gd name="connsiteX68" fmla="*/ 3870533 w 8037833"/>
              <a:gd name="connsiteY68" fmla="*/ 3677142 h 3771414"/>
              <a:gd name="connsiteX69" fmla="*/ 3678563 w 8037833"/>
              <a:gd name="connsiteY69" fmla="*/ 3681723 h 3771414"/>
              <a:gd name="connsiteX70" fmla="*/ 3511920 w 8037833"/>
              <a:gd name="connsiteY70" fmla="*/ 3609378 h 3771414"/>
              <a:gd name="connsiteX71" fmla="*/ 3407752 w 8037833"/>
              <a:gd name="connsiteY71" fmla="*/ 3613827 h 3771414"/>
              <a:gd name="connsiteX72" fmla="*/ 3373519 w 8037833"/>
              <a:gd name="connsiteY72" fmla="*/ 3653022 h 3771414"/>
              <a:gd name="connsiteX73" fmla="*/ 3114267 w 8037833"/>
              <a:gd name="connsiteY73" fmla="*/ 3626220 h 3771414"/>
              <a:gd name="connsiteX74" fmla="*/ 3048270 w 8037833"/>
              <a:gd name="connsiteY74" fmla="*/ 3637186 h 3771414"/>
              <a:gd name="connsiteX75" fmla="*/ 2989722 w 8037833"/>
              <a:gd name="connsiteY75" fmla="*/ 3610467 h 3771414"/>
              <a:gd name="connsiteX76" fmla="*/ 2965734 w 8037833"/>
              <a:gd name="connsiteY76" fmla="*/ 3622913 h 3771414"/>
              <a:gd name="connsiteX77" fmla="*/ 2961603 w 8037833"/>
              <a:gd name="connsiteY77" fmla="*/ 3625458 h 3771414"/>
              <a:gd name="connsiteX78" fmla="*/ 2944959 w 8037833"/>
              <a:gd name="connsiteY78" fmla="*/ 3626960 h 3771414"/>
              <a:gd name="connsiteX79" fmla="*/ 2940402 w 8037833"/>
              <a:gd name="connsiteY79" fmla="*/ 3638237 h 3771414"/>
              <a:gd name="connsiteX80" fmla="*/ 2915449 w 8037833"/>
              <a:gd name="connsiteY80" fmla="*/ 3648276 h 3771414"/>
              <a:gd name="connsiteX81" fmla="*/ 2884777 w 8037833"/>
              <a:gd name="connsiteY81" fmla="*/ 3648012 h 3771414"/>
              <a:gd name="connsiteX82" fmla="*/ 2739034 w 8037833"/>
              <a:gd name="connsiteY82" fmla="*/ 3634633 h 3771414"/>
              <a:gd name="connsiteX83" fmla="*/ 2651827 w 8037833"/>
              <a:gd name="connsiteY83" fmla="*/ 3633543 h 3771414"/>
              <a:gd name="connsiteX84" fmla="*/ 2618680 w 8037833"/>
              <a:gd name="connsiteY84" fmla="*/ 3643992 h 3771414"/>
              <a:gd name="connsiteX85" fmla="*/ 2572404 w 8037833"/>
              <a:gd name="connsiteY85" fmla="*/ 3651280 h 3771414"/>
              <a:gd name="connsiteX86" fmla="*/ 2490721 w 8037833"/>
              <a:gd name="connsiteY86" fmla="*/ 3672550 h 3771414"/>
              <a:gd name="connsiteX87" fmla="*/ 2381001 w 8037833"/>
              <a:gd name="connsiteY87" fmla="*/ 3686506 h 3771414"/>
              <a:gd name="connsiteX88" fmla="*/ 2301172 w 8037833"/>
              <a:gd name="connsiteY88" fmla="*/ 3650290 h 3771414"/>
              <a:gd name="connsiteX89" fmla="*/ 2294102 w 8037833"/>
              <a:gd name="connsiteY89" fmla="*/ 3658388 h 3771414"/>
              <a:gd name="connsiteX90" fmla="*/ 2238966 w 8037833"/>
              <a:gd name="connsiteY90" fmla="*/ 3656014 h 3771414"/>
              <a:gd name="connsiteX91" fmla="*/ 2046240 w 8037833"/>
              <a:gd name="connsiteY91" fmla="*/ 3591772 h 3771414"/>
              <a:gd name="connsiteX92" fmla="*/ 1938480 w 8037833"/>
              <a:gd name="connsiteY92" fmla="*/ 3588676 h 3771414"/>
              <a:gd name="connsiteX93" fmla="*/ 1900166 w 8037833"/>
              <a:gd name="connsiteY93" fmla="*/ 3596595 h 3771414"/>
              <a:gd name="connsiteX94" fmla="*/ 1835976 w 8037833"/>
              <a:gd name="connsiteY94" fmla="*/ 3609302 h 3771414"/>
              <a:gd name="connsiteX95" fmla="*/ 1787830 w 8037833"/>
              <a:gd name="connsiteY95" fmla="*/ 3641005 h 3771414"/>
              <a:gd name="connsiteX96" fmla="*/ 1734224 w 8037833"/>
              <a:gd name="connsiteY96" fmla="*/ 3642830 h 3771414"/>
              <a:gd name="connsiteX97" fmla="*/ 1721989 w 8037833"/>
              <a:gd name="connsiteY97" fmla="*/ 3614535 h 3771414"/>
              <a:gd name="connsiteX98" fmla="*/ 1664576 w 8037833"/>
              <a:gd name="connsiteY98" fmla="*/ 3625809 h 3771414"/>
              <a:gd name="connsiteX99" fmla="*/ 1577459 w 8037833"/>
              <a:gd name="connsiteY99" fmla="*/ 3646061 h 3771414"/>
              <a:gd name="connsiteX100" fmla="*/ 1527269 w 8037833"/>
              <a:gd name="connsiteY100" fmla="*/ 3650325 h 3771414"/>
              <a:gd name="connsiteX101" fmla="*/ 1390118 w 8037833"/>
              <a:gd name="connsiteY101" fmla="*/ 3670026 h 3771414"/>
              <a:gd name="connsiteX102" fmla="*/ 1252698 w 8037833"/>
              <a:gd name="connsiteY102" fmla="*/ 3695899 h 3771414"/>
              <a:gd name="connsiteX103" fmla="*/ 1171039 w 8037833"/>
              <a:gd name="connsiteY103" fmla="*/ 3745879 h 3771414"/>
              <a:gd name="connsiteX104" fmla="*/ 1058106 w 8037833"/>
              <a:gd name="connsiteY104" fmla="*/ 3763403 h 3771414"/>
              <a:gd name="connsiteX105" fmla="*/ 1039167 w 8037833"/>
              <a:gd name="connsiteY105" fmla="*/ 3771414 h 3771414"/>
              <a:gd name="connsiteX106" fmla="*/ 1012958 w 8037833"/>
              <a:gd name="connsiteY106" fmla="*/ 3766443 h 3771414"/>
              <a:gd name="connsiteX107" fmla="*/ 907906 w 8037833"/>
              <a:gd name="connsiteY107" fmla="*/ 3744915 h 3771414"/>
              <a:gd name="connsiteX108" fmla="*/ 825226 w 8037833"/>
              <a:gd name="connsiteY108" fmla="*/ 3713606 h 3771414"/>
              <a:gd name="connsiteX109" fmla="*/ 722264 w 8037833"/>
              <a:gd name="connsiteY109" fmla="*/ 3734849 h 3771414"/>
              <a:gd name="connsiteX110" fmla="*/ 659460 w 8037833"/>
              <a:gd name="connsiteY110" fmla="*/ 3727666 h 3771414"/>
              <a:gd name="connsiteX111" fmla="*/ 556552 w 8037833"/>
              <a:gd name="connsiteY111" fmla="*/ 3685171 h 3771414"/>
              <a:gd name="connsiteX112" fmla="*/ 421042 w 8037833"/>
              <a:gd name="connsiteY112" fmla="*/ 3697149 h 3771414"/>
              <a:gd name="connsiteX113" fmla="*/ 393295 w 8037833"/>
              <a:gd name="connsiteY113" fmla="*/ 3740334 h 3771414"/>
              <a:gd name="connsiteX114" fmla="*/ 355918 w 8037833"/>
              <a:gd name="connsiteY114" fmla="*/ 3766409 h 3771414"/>
              <a:gd name="connsiteX115" fmla="*/ 339711 w 8037833"/>
              <a:gd name="connsiteY115" fmla="*/ 3705479 h 3771414"/>
              <a:gd name="connsiteX116" fmla="*/ 222239 w 8037833"/>
              <a:gd name="connsiteY116" fmla="*/ 3659572 h 3771414"/>
              <a:gd name="connsiteX117" fmla="*/ 163578 w 8037833"/>
              <a:gd name="connsiteY117" fmla="*/ 3643529 h 3771414"/>
              <a:gd name="connsiteX118" fmla="*/ 72220 w 8037833"/>
              <a:gd name="connsiteY118" fmla="*/ 3632509 h 3771414"/>
              <a:gd name="connsiteX119" fmla="*/ 44395 w 8037833"/>
              <a:gd name="connsiteY119" fmla="*/ 3626692 h 3771414"/>
              <a:gd name="connsiteX120" fmla="*/ 1962 w 8037833"/>
              <a:gd name="connsiteY120" fmla="*/ 3623185 h 3771414"/>
              <a:gd name="connsiteX121" fmla="*/ 0 w 8037833"/>
              <a:gd name="connsiteY121" fmla="*/ 3622498 h 3771414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33643 w 8037833"/>
              <a:gd name="connsiteY18" fmla="*/ 3348176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84923 w 8037833"/>
              <a:gd name="connsiteY22" fmla="*/ 3378131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11920 w 8037833"/>
              <a:gd name="connsiteY70" fmla="*/ 3622141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381001 w 8037833"/>
              <a:gd name="connsiteY87" fmla="*/ 369926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33643 w 8037833"/>
              <a:gd name="connsiteY18" fmla="*/ 3348176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84923 w 8037833"/>
              <a:gd name="connsiteY22" fmla="*/ 3378131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381001 w 8037833"/>
              <a:gd name="connsiteY87" fmla="*/ 369926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33643 w 8037833"/>
              <a:gd name="connsiteY18" fmla="*/ 3348176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84923 w 8037833"/>
              <a:gd name="connsiteY22" fmla="*/ 3378131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381001 w 8037833"/>
              <a:gd name="connsiteY87" fmla="*/ 369926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33643 w 8037833"/>
              <a:gd name="connsiteY18" fmla="*/ 3348176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84923 w 8037833"/>
              <a:gd name="connsiteY22" fmla="*/ 3378131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33643 w 8037833"/>
              <a:gd name="connsiteY18" fmla="*/ 3348176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33643 w 8037833"/>
              <a:gd name="connsiteY18" fmla="*/ 3348176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33643 w 8037833"/>
              <a:gd name="connsiteY18" fmla="*/ 3348176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33643 w 8037833"/>
              <a:gd name="connsiteY18" fmla="*/ 3348176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34393 w 8037833"/>
              <a:gd name="connsiteY47" fmla="*/ 3704576 h 3784177"/>
              <a:gd name="connsiteX48" fmla="*/ 4227541 w 8037833"/>
              <a:gd name="connsiteY48" fmla="*/ 3706978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46240 w 8037833"/>
              <a:gd name="connsiteY90" fmla="*/ 3604535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53768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697934 h 3784177"/>
              <a:gd name="connsiteX111" fmla="*/ 421042 w 8037833"/>
              <a:gd name="connsiteY111" fmla="*/ 3709912 h 3784177"/>
              <a:gd name="connsiteX112" fmla="*/ 393295 w 8037833"/>
              <a:gd name="connsiteY112" fmla="*/ 3753097 h 3784177"/>
              <a:gd name="connsiteX113" fmla="*/ 355918 w 8037833"/>
              <a:gd name="connsiteY113" fmla="*/ 3779172 h 3784177"/>
              <a:gd name="connsiteX114" fmla="*/ 339711 w 8037833"/>
              <a:gd name="connsiteY114" fmla="*/ 3718242 h 3784177"/>
              <a:gd name="connsiteX115" fmla="*/ 222239 w 8037833"/>
              <a:gd name="connsiteY115" fmla="*/ 3672335 h 3784177"/>
              <a:gd name="connsiteX116" fmla="*/ 163578 w 8037833"/>
              <a:gd name="connsiteY116" fmla="*/ 3656292 h 3784177"/>
              <a:gd name="connsiteX117" fmla="*/ 72220 w 8037833"/>
              <a:gd name="connsiteY117" fmla="*/ 3645272 h 3784177"/>
              <a:gd name="connsiteX118" fmla="*/ 44395 w 8037833"/>
              <a:gd name="connsiteY118" fmla="*/ 3639455 h 3784177"/>
              <a:gd name="connsiteX119" fmla="*/ 1962 w 8037833"/>
              <a:gd name="connsiteY119" fmla="*/ 3635948 h 3784177"/>
              <a:gd name="connsiteX120" fmla="*/ 0 w 8037833"/>
              <a:gd name="connsiteY120" fmla="*/ 3635261 h 3784177"/>
              <a:gd name="connsiteX121" fmla="*/ 0 w 8037833"/>
              <a:gd name="connsiteY121" fmla="*/ 12763 h 3784177"/>
              <a:gd name="connsiteX0" fmla="*/ 0 w 8037833"/>
              <a:gd name="connsiteY0" fmla="*/ 12763 h 3823683"/>
              <a:gd name="connsiteX1" fmla="*/ 8037833 w 8037833"/>
              <a:gd name="connsiteY1" fmla="*/ 0 h 3823683"/>
              <a:gd name="connsiteX2" fmla="*/ 8037833 w 8037833"/>
              <a:gd name="connsiteY2" fmla="*/ 3123098 h 3823683"/>
              <a:gd name="connsiteX3" fmla="*/ 8034343 w 8037833"/>
              <a:gd name="connsiteY3" fmla="*/ 3122573 h 3823683"/>
              <a:gd name="connsiteX4" fmla="*/ 7877229 w 8037833"/>
              <a:gd name="connsiteY4" fmla="*/ 3143819 h 3823683"/>
              <a:gd name="connsiteX5" fmla="*/ 7752740 w 8037833"/>
              <a:gd name="connsiteY5" fmla="*/ 3181149 h 3823683"/>
              <a:gd name="connsiteX6" fmla="*/ 7588760 w 8037833"/>
              <a:gd name="connsiteY6" fmla="*/ 3183782 h 3823683"/>
              <a:gd name="connsiteX7" fmla="*/ 7351256 w 8037833"/>
              <a:gd name="connsiteY7" fmla="*/ 3276296 h 3823683"/>
              <a:gd name="connsiteX8" fmla="*/ 7241630 w 8037833"/>
              <a:gd name="connsiteY8" fmla="*/ 3258619 h 3823683"/>
              <a:gd name="connsiteX9" fmla="*/ 7197338 w 8037833"/>
              <a:gd name="connsiteY9" fmla="*/ 3224751 h 3823683"/>
              <a:gd name="connsiteX10" fmla="*/ 7180777 w 8037833"/>
              <a:gd name="connsiteY10" fmla="*/ 3222826 h 3823683"/>
              <a:gd name="connsiteX11" fmla="*/ 7146896 w 8037833"/>
              <a:gd name="connsiteY11" fmla="*/ 3256975 h 3823683"/>
              <a:gd name="connsiteX12" fmla="*/ 7101771 w 8037833"/>
              <a:gd name="connsiteY12" fmla="*/ 3257015 h 3823683"/>
              <a:gd name="connsiteX13" fmla="*/ 7047844 w 8037833"/>
              <a:gd name="connsiteY13" fmla="*/ 3303791 h 3823683"/>
              <a:gd name="connsiteX14" fmla="*/ 6912506 w 8037833"/>
              <a:gd name="connsiteY14" fmla="*/ 3361478 h 3823683"/>
              <a:gd name="connsiteX15" fmla="*/ 6819463 w 8037833"/>
              <a:gd name="connsiteY15" fmla="*/ 3368624 h 3823683"/>
              <a:gd name="connsiteX16" fmla="*/ 6797198 w 8037833"/>
              <a:gd name="connsiteY16" fmla="*/ 3378256 h 3823683"/>
              <a:gd name="connsiteX17" fmla="*/ 6718286 w 8037833"/>
              <a:gd name="connsiteY17" fmla="*/ 3382997 h 3823683"/>
              <a:gd name="connsiteX18" fmla="*/ 6609242 w 8037833"/>
              <a:gd name="connsiteY18" fmla="*/ 3355040 h 3823683"/>
              <a:gd name="connsiteX19" fmla="*/ 6462092 w 8037833"/>
              <a:gd name="connsiteY19" fmla="*/ 3373529 h 3823683"/>
              <a:gd name="connsiteX20" fmla="*/ 6303479 w 8037833"/>
              <a:gd name="connsiteY20" fmla="*/ 3319842 h 3823683"/>
              <a:gd name="connsiteX21" fmla="*/ 6210639 w 8037833"/>
              <a:gd name="connsiteY21" fmla="*/ 3335546 h 3823683"/>
              <a:gd name="connsiteX22" fmla="*/ 6111718 w 8037833"/>
              <a:gd name="connsiteY22" fmla="*/ 3357536 h 3823683"/>
              <a:gd name="connsiteX23" fmla="*/ 5949057 w 8037833"/>
              <a:gd name="connsiteY23" fmla="*/ 3379652 h 3823683"/>
              <a:gd name="connsiteX24" fmla="*/ 5891274 w 8037833"/>
              <a:gd name="connsiteY24" fmla="*/ 3397681 h 3823683"/>
              <a:gd name="connsiteX25" fmla="*/ 5835383 w 8037833"/>
              <a:gd name="connsiteY25" fmla="*/ 3377529 h 3823683"/>
              <a:gd name="connsiteX26" fmla="*/ 5746050 w 8037833"/>
              <a:gd name="connsiteY26" fmla="*/ 3426142 h 3823683"/>
              <a:gd name="connsiteX27" fmla="*/ 5613670 w 8037833"/>
              <a:gd name="connsiteY27" fmla="*/ 3428671 h 3823683"/>
              <a:gd name="connsiteX28" fmla="*/ 5535334 w 8037833"/>
              <a:gd name="connsiteY28" fmla="*/ 3437044 h 3823683"/>
              <a:gd name="connsiteX29" fmla="*/ 5506940 w 8037833"/>
              <a:gd name="connsiteY29" fmla="*/ 3450999 h 3823683"/>
              <a:gd name="connsiteX30" fmla="*/ 5466372 w 8037833"/>
              <a:gd name="connsiteY30" fmla="*/ 3463245 h 3823683"/>
              <a:gd name="connsiteX31" fmla="*/ 5395833 w 8037833"/>
              <a:gd name="connsiteY31" fmla="*/ 3493194 h 3823683"/>
              <a:gd name="connsiteX32" fmla="*/ 5299224 w 8037833"/>
              <a:gd name="connsiteY32" fmla="*/ 3518930 h 3823683"/>
              <a:gd name="connsiteX33" fmla="*/ 5223043 w 8037833"/>
              <a:gd name="connsiteY33" fmla="*/ 3491664 h 3823683"/>
              <a:gd name="connsiteX34" fmla="*/ 5217733 w 8037833"/>
              <a:gd name="connsiteY34" fmla="*/ 3500463 h 3823683"/>
              <a:gd name="connsiteX35" fmla="*/ 5167992 w 8037833"/>
              <a:gd name="connsiteY35" fmla="*/ 3504085 h 3823683"/>
              <a:gd name="connsiteX36" fmla="*/ 4987020 w 8037833"/>
              <a:gd name="connsiteY36" fmla="*/ 3461263 h 3823683"/>
              <a:gd name="connsiteX37" fmla="*/ 4890003 w 8037833"/>
              <a:gd name="connsiteY37" fmla="*/ 3469874 h 3823683"/>
              <a:gd name="connsiteX38" fmla="*/ 4856654 w 8037833"/>
              <a:gd name="connsiteY38" fmla="*/ 3481880 h 3823683"/>
              <a:gd name="connsiteX39" fmla="*/ 4800711 w 8037833"/>
              <a:gd name="connsiteY39" fmla="*/ 3501441 h 3823683"/>
              <a:gd name="connsiteX40" fmla="*/ 4761569 w 8037833"/>
              <a:gd name="connsiteY40" fmla="*/ 3538103 h 3823683"/>
              <a:gd name="connsiteX41" fmla="*/ 4713734 w 8037833"/>
              <a:gd name="connsiteY41" fmla="*/ 3545724 h 3823683"/>
              <a:gd name="connsiteX42" fmla="*/ 4699169 w 8037833"/>
              <a:gd name="connsiteY42" fmla="*/ 3518988 h 3823683"/>
              <a:gd name="connsiteX43" fmla="*/ 4649120 w 8037833"/>
              <a:gd name="connsiteY43" fmla="*/ 3536392 h 3823683"/>
              <a:gd name="connsiteX44" fmla="*/ 4573578 w 8037833"/>
              <a:gd name="connsiteY44" fmla="*/ 3565923 h 3823683"/>
              <a:gd name="connsiteX45" fmla="*/ 4529117 w 8037833"/>
              <a:gd name="connsiteY45" fmla="*/ 3575592 h 3823683"/>
              <a:gd name="connsiteX46" fmla="*/ 4408641 w 8037833"/>
              <a:gd name="connsiteY46" fmla="*/ 3610000 h 3823683"/>
              <a:gd name="connsiteX47" fmla="*/ 4234393 w 8037833"/>
              <a:gd name="connsiteY47" fmla="*/ 3704576 h 3823683"/>
              <a:gd name="connsiteX48" fmla="*/ 4258044 w 8037833"/>
              <a:gd name="connsiteY48" fmla="*/ 3823683 h 3823683"/>
              <a:gd name="connsiteX49" fmla="*/ 4208725 w 8037833"/>
              <a:gd name="connsiteY49" fmla="*/ 3704841 h 3823683"/>
              <a:gd name="connsiteX50" fmla="*/ 4201632 w 8037833"/>
              <a:gd name="connsiteY50" fmla="*/ 3702602 h 3823683"/>
              <a:gd name="connsiteX51" fmla="*/ 4191289 w 8037833"/>
              <a:gd name="connsiteY51" fmla="*/ 3702380 h 3823683"/>
              <a:gd name="connsiteX52" fmla="*/ 4191039 w 8037833"/>
              <a:gd name="connsiteY52" fmla="*/ 3702831 h 3823683"/>
              <a:gd name="connsiteX53" fmla="*/ 4181340 w 8037833"/>
              <a:gd name="connsiteY53" fmla="*/ 3701729 h 3823683"/>
              <a:gd name="connsiteX54" fmla="*/ 4133816 w 8037833"/>
              <a:gd name="connsiteY54" fmla="*/ 3690565 h 3823683"/>
              <a:gd name="connsiteX55" fmla="*/ 4071732 w 8037833"/>
              <a:gd name="connsiteY55" fmla="*/ 3732513 h 3823683"/>
              <a:gd name="connsiteX56" fmla="*/ 4045924 w 8037833"/>
              <a:gd name="connsiteY56" fmla="*/ 3739404 h 3823683"/>
              <a:gd name="connsiteX57" fmla="*/ 4032171 w 8037833"/>
              <a:gd name="connsiteY57" fmla="*/ 3745523 h 3823683"/>
              <a:gd name="connsiteX58" fmla="*/ 4031335 w 8037833"/>
              <a:gd name="connsiteY58" fmla="*/ 3747479 h 3823683"/>
              <a:gd name="connsiteX59" fmla="*/ 3985774 w 8037833"/>
              <a:gd name="connsiteY59" fmla="*/ 3736547 h 3823683"/>
              <a:gd name="connsiteX60" fmla="*/ 3979769 w 8037833"/>
              <a:gd name="connsiteY60" fmla="*/ 3738769 h 3823683"/>
              <a:gd name="connsiteX61" fmla="*/ 3950014 w 8037833"/>
              <a:gd name="connsiteY61" fmla="*/ 3726942 h 3823683"/>
              <a:gd name="connsiteX62" fmla="*/ 3934671 w 8037833"/>
              <a:gd name="connsiteY62" fmla="*/ 3723339 h 3823683"/>
              <a:gd name="connsiteX63" fmla="*/ 3930274 w 8037833"/>
              <a:gd name="connsiteY63" fmla="*/ 3717148 h 3823683"/>
              <a:gd name="connsiteX64" fmla="*/ 3907660 w 8037833"/>
              <a:gd name="connsiteY64" fmla="*/ 3714456 h 3823683"/>
              <a:gd name="connsiteX65" fmla="*/ 3905087 w 8037833"/>
              <a:gd name="connsiteY65" fmla="*/ 3716098 h 3823683"/>
              <a:gd name="connsiteX66" fmla="*/ 3886347 w 8037833"/>
              <a:gd name="connsiteY66" fmla="*/ 3706620 h 3823683"/>
              <a:gd name="connsiteX67" fmla="*/ 3870533 w 8037833"/>
              <a:gd name="connsiteY67" fmla="*/ 3689905 h 3823683"/>
              <a:gd name="connsiteX68" fmla="*/ 3678563 w 8037833"/>
              <a:gd name="connsiteY68" fmla="*/ 3694486 h 3823683"/>
              <a:gd name="connsiteX69" fmla="*/ 3524121 w 8037833"/>
              <a:gd name="connsiteY69" fmla="*/ 3642736 h 3823683"/>
              <a:gd name="connsiteX70" fmla="*/ 3407752 w 8037833"/>
              <a:gd name="connsiteY70" fmla="*/ 3626590 h 3823683"/>
              <a:gd name="connsiteX71" fmla="*/ 3373519 w 8037833"/>
              <a:gd name="connsiteY71" fmla="*/ 3665785 h 3823683"/>
              <a:gd name="connsiteX72" fmla="*/ 3114267 w 8037833"/>
              <a:gd name="connsiteY72" fmla="*/ 3638983 h 3823683"/>
              <a:gd name="connsiteX73" fmla="*/ 3048270 w 8037833"/>
              <a:gd name="connsiteY73" fmla="*/ 3649949 h 3823683"/>
              <a:gd name="connsiteX74" fmla="*/ 2989722 w 8037833"/>
              <a:gd name="connsiteY74" fmla="*/ 3623230 h 3823683"/>
              <a:gd name="connsiteX75" fmla="*/ 2965734 w 8037833"/>
              <a:gd name="connsiteY75" fmla="*/ 3635676 h 3823683"/>
              <a:gd name="connsiteX76" fmla="*/ 2961603 w 8037833"/>
              <a:gd name="connsiteY76" fmla="*/ 3638221 h 3823683"/>
              <a:gd name="connsiteX77" fmla="*/ 2944959 w 8037833"/>
              <a:gd name="connsiteY77" fmla="*/ 3639723 h 3823683"/>
              <a:gd name="connsiteX78" fmla="*/ 2940402 w 8037833"/>
              <a:gd name="connsiteY78" fmla="*/ 3651000 h 3823683"/>
              <a:gd name="connsiteX79" fmla="*/ 2915449 w 8037833"/>
              <a:gd name="connsiteY79" fmla="*/ 3661039 h 3823683"/>
              <a:gd name="connsiteX80" fmla="*/ 2884777 w 8037833"/>
              <a:gd name="connsiteY80" fmla="*/ 3660775 h 3823683"/>
              <a:gd name="connsiteX81" fmla="*/ 2739034 w 8037833"/>
              <a:gd name="connsiteY81" fmla="*/ 3647396 h 3823683"/>
              <a:gd name="connsiteX82" fmla="*/ 2651827 w 8037833"/>
              <a:gd name="connsiteY82" fmla="*/ 3646306 h 3823683"/>
              <a:gd name="connsiteX83" fmla="*/ 2618680 w 8037833"/>
              <a:gd name="connsiteY83" fmla="*/ 3656755 h 3823683"/>
              <a:gd name="connsiteX84" fmla="*/ 2572404 w 8037833"/>
              <a:gd name="connsiteY84" fmla="*/ 3664043 h 3823683"/>
              <a:gd name="connsiteX85" fmla="*/ 2490721 w 8037833"/>
              <a:gd name="connsiteY85" fmla="*/ 3685313 h 3823683"/>
              <a:gd name="connsiteX86" fmla="*/ 2423704 w 8037833"/>
              <a:gd name="connsiteY86" fmla="*/ 3658079 h 3823683"/>
              <a:gd name="connsiteX87" fmla="*/ 2301172 w 8037833"/>
              <a:gd name="connsiteY87" fmla="*/ 3663053 h 3823683"/>
              <a:gd name="connsiteX88" fmla="*/ 2294102 w 8037833"/>
              <a:gd name="connsiteY88" fmla="*/ 3671151 h 3823683"/>
              <a:gd name="connsiteX89" fmla="*/ 2238966 w 8037833"/>
              <a:gd name="connsiteY89" fmla="*/ 3668777 h 3823683"/>
              <a:gd name="connsiteX90" fmla="*/ 2046240 w 8037833"/>
              <a:gd name="connsiteY90" fmla="*/ 3604535 h 3823683"/>
              <a:gd name="connsiteX91" fmla="*/ 1938480 w 8037833"/>
              <a:gd name="connsiteY91" fmla="*/ 3601439 h 3823683"/>
              <a:gd name="connsiteX92" fmla="*/ 1900166 w 8037833"/>
              <a:gd name="connsiteY92" fmla="*/ 3609358 h 3823683"/>
              <a:gd name="connsiteX93" fmla="*/ 1835976 w 8037833"/>
              <a:gd name="connsiteY93" fmla="*/ 3622065 h 3823683"/>
              <a:gd name="connsiteX94" fmla="*/ 1787830 w 8037833"/>
              <a:gd name="connsiteY94" fmla="*/ 3653768 h 3823683"/>
              <a:gd name="connsiteX95" fmla="*/ 1734224 w 8037833"/>
              <a:gd name="connsiteY95" fmla="*/ 3655593 h 3823683"/>
              <a:gd name="connsiteX96" fmla="*/ 1721989 w 8037833"/>
              <a:gd name="connsiteY96" fmla="*/ 3627298 h 3823683"/>
              <a:gd name="connsiteX97" fmla="*/ 1664576 w 8037833"/>
              <a:gd name="connsiteY97" fmla="*/ 3638572 h 3823683"/>
              <a:gd name="connsiteX98" fmla="*/ 1577459 w 8037833"/>
              <a:gd name="connsiteY98" fmla="*/ 3658824 h 3823683"/>
              <a:gd name="connsiteX99" fmla="*/ 1527269 w 8037833"/>
              <a:gd name="connsiteY99" fmla="*/ 3663088 h 3823683"/>
              <a:gd name="connsiteX100" fmla="*/ 1390118 w 8037833"/>
              <a:gd name="connsiteY100" fmla="*/ 3682789 h 3823683"/>
              <a:gd name="connsiteX101" fmla="*/ 1252698 w 8037833"/>
              <a:gd name="connsiteY101" fmla="*/ 3708662 h 3823683"/>
              <a:gd name="connsiteX102" fmla="*/ 1171039 w 8037833"/>
              <a:gd name="connsiteY102" fmla="*/ 3758642 h 3823683"/>
              <a:gd name="connsiteX103" fmla="*/ 1058106 w 8037833"/>
              <a:gd name="connsiteY103" fmla="*/ 3776166 h 3823683"/>
              <a:gd name="connsiteX104" fmla="*/ 1039167 w 8037833"/>
              <a:gd name="connsiteY104" fmla="*/ 3784177 h 3823683"/>
              <a:gd name="connsiteX105" fmla="*/ 1012958 w 8037833"/>
              <a:gd name="connsiteY105" fmla="*/ 3779206 h 3823683"/>
              <a:gd name="connsiteX106" fmla="*/ 907906 w 8037833"/>
              <a:gd name="connsiteY106" fmla="*/ 3757678 h 3823683"/>
              <a:gd name="connsiteX107" fmla="*/ 825226 w 8037833"/>
              <a:gd name="connsiteY107" fmla="*/ 3726369 h 3823683"/>
              <a:gd name="connsiteX108" fmla="*/ 722264 w 8037833"/>
              <a:gd name="connsiteY108" fmla="*/ 3747612 h 3823683"/>
              <a:gd name="connsiteX109" fmla="*/ 659460 w 8037833"/>
              <a:gd name="connsiteY109" fmla="*/ 3740429 h 3823683"/>
              <a:gd name="connsiteX110" fmla="*/ 556552 w 8037833"/>
              <a:gd name="connsiteY110" fmla="*/ 3697934 h 3823683"/>
              <a:gd name="connsiteX111" fmla="*/ 421042 w 8037833"/>
              <a:gd name="connsiteY111" fmla="*/ 3709912 h 3823683"/>
              <a:gd name="connsiteX112" fmla="*/ 393295 w 8037833"/>
              <a:gd name="connsiteY112" fmla="*/ 3753097 h 3823683"/>
              <a:gd name="connsiteX113" fmla="*/ 355918 w 8037833"/>
              <a:gd name="connsiteY113" fmla="*/ 3779172 h 3823683"/>
              <a:gd name="connsiteX114" fmla="*/ 339711 w 8037833"/>
              <a:gd name="connsiteY114" fmla="*/ 3718242 h 3823683"/>
              <a:gd name="connsiteX115" fmla="*/ 222239 w 8037833"/>
              <a:gd name="connsiteY115" fmla="*/ 3672335 h 3823683"/>
              <a:gd name="connsiteX116" fmla="*/ 163578 w 8037833"/>
              <a:gd name="connsiteY116" fmla="*/ 3656292 h 3823683"/>
              <a:gd name="connsiteX117" fmla="*/ 72220 w 8037833"/>
              <a:gd name="connsiteY117" fmla="*/ 3645272 h 3823683"/>
              <a:gd name="connsiteX118" fmla="*/ 44395 w 8037833"/>
              <a:gd name="connsiteY118" fmla="*/ 3639455 h 3823683"/>
              <a:gd name="connsiteX119" fmla="*/ 1962 w 8037833"/>
              <a:gd name="connsiteY119" fmla="*/ 3635948 h 3823683"/>
              <a:gd name="connsiteX120" fmla="*/ 0 w 8037833"/>
              <a:gd name="connsiteY120" fmla="*/ 3635261 h 3823683"/>
              <a:gd name="connsiteX121" fmla="*/ 0 w 8037833"/>
              <a:gd name="connsiteY121" fmla="*/ 12763 h 3823683"/>
              <a:gd name="connsiteX0" fmla="*/ 0 w 8037833"/>
              <a:gd name="connsiteY0" fmla="*/ 12763 h 3823683"/>
              <a:gd name="connsiteX1" fmla="*/ 8037833 w 8037833"/>
              <a:gd name="connsiteY1" fmla="*/ 0 h 3823683"/>
              <a:gd name="connsiteX2" fmla="*/ 8037833 w 8037833"/>
              <a:gd name="connsiteY2" fmla="*/ 3123098 h 3823683"/>
              <a:gd name="connsiteX3" fmla="*/ 8034343 w 8037833"/>
              <a:gd name="connsiteY3" fmla="*/ 3122573 h 3823683"/>
              <a:gd name="connsiteX4" fmla="*/ 7877229 w 8037833"/>
              <a:gd name="connsiteY4" fmla="*/ 3143819 h 3823683"/>
              <a:gd name="connsiteX5" fmla="*/ 7752740 w 8037833"/>
              <a:gd name="connsiteY5" fmla="*/ 3181149 h 3823683"/>
              <a:gd name="connsiteX6" fmla="*/ 7588760 w 8037833"/>
              <a:gd name="connsiteY6" fmla="*/ 3183782 h 3823683"/>
              <a:gd name="connsiteX7" fmla="*/ 7351256 w 8037833"/>
              <a:gd name="connsiteY7" fmla="*/ 3276296 h 3823683"/>
              <a:gd name="connsiteX8" fmla="*/ 7241630 w 8037833"/>
              <a:gd name="connsiteY8" fmla="*/ 3258619 h 3823683"/>
              <a:gd name="connsiteX9" fmla="*/ 7197338 w 8037833"/>
              <a:gd name="connsiteY9" fmla="*/ 3224751 h 3823683"/>
              <a:gd name="connsiteX10" fmla="*/ 7180777 w 8037833"/>
              <a:gd name="connsiteY10" fmla="*/ 3222826 h 3823683"/>
              <a:gd name="connsiteX11" fmla="*/ 7146896 w 8037833"/>
              <a:gd name="connsiteY11" fmla="*/ 3256975 h 3823683"/>
              <a:gd name="connsiteX12" fmla="*/ 7101771 w 8037833"/>
              <a:gd name="connsiteY12" fmla="*/ 3257015 h 3823683"/>
              <a:gd name="connsiteX13" fmla="*/ 7047844 w 8037833"/>
              <a:gd name="connsiteY13" fmla="*/ 3303791 h 3823683"/>
              <a:gd name="connsiteX14" fmla="*/ 6912506 w 8037833"/>
              <a:gd name="connsiteY14" fmla="*/ 3361478 h 3823683"/>
              <a:gd name="connsiteX15" fmla="*/ 6819463 w 8037833"/>
              <a:gd name="connsiteY15" fmla="*/ 3368624 h 3823683"/>
              <a:gd name="connsiteX16" fmla="*/ 6797198 w 8037833"/>
              <a:gd name="connsiteY16" fmla="*/ 3378256 h 3823683"/>
              <a:gd name="connsiteX17" fmla="*/ 6718286 w 8037833"/>
              <a:gd name="connsiteY17" fmla="*/ 3382997 h 3823683"/>
              <a:gd name="connsiteX18" fmla="*/ 6609242 w 8037833"/>
              <a:gd name="connsiteY18" fmla="*/ 3355040 h 3823683"/>
              <a:gd name="connsiteX19" fmla="*/ 6462092 w 8037833"/>
              <a:gd name="connsiteY19" fmla="*/ 3373529 h 3823683"/>
              <a:gd name="connsiteX20" fmla="*/ 6303479 w 8037833"/>
              <a:gd name="connsiteY20" fmla="*/ 3319842 h 3823683"/>
              <a:gd name="connsiteX21" fmla="*/ 6210639 w 8037833"/>
              <a:gd name="connsiteY21" fmla="*/ 3335546 h 3823683"/>
              <a:gd name="connsiteX22" fmla="*/ 6111718 w 8037833"/>
              <a:gd name="connsiteY22" fmla="*/ 3357536 h 3823683"/>
              <a:gd name="connsiteX23" fmla="*/ 5949057 w 8037833"/>
              <a:gd name="connsiteY23" fmla="*/ 3379652 h 3823683"/>
              <a:gd name="connsiteX24" fmla="*/ 5891274 w 8037833"/>
              <a:gd name="connsiteY24" fmla="*/ 3397681 h 3823683"/>
              <a:gd name="connsiteX25" fmla="*/ 5835383 w 8037833"/>
              <a:gd name="connsiteY25" fmla="*/ 3377529 h 3823683"/>
              <a:gd name="connsiteX26" fmla="*/ 5746050 w 8037833"/>
              <a:gd name="connsiteY26" fmla="*/ 3426142 h 3823683"/>
              <a:gd name="connsiteX27" fmla="*/ 5613670 w 8037833"/>
              <a:gd name="connsiteY27" fmla="*/ 3428671 h 3823683"/>
              <a:gd name="connsiteX28" fmla="*/ 5535334 w 8037833"/>
              <a:gd name="connsiteY28" fmla="*/ 3437044 h 3823683"/>
              <a:gd name="connsiteX29" fmla="*/ 5506940 w 8037833"/>
              <a:gd name="connsiteY29" fmla="*/ 3450999 h 3823683"/>
              <a:gd name="connsiteX30" fmla="*/ 5466372 w 8037833"/>
              <a:gd name="connsiteY30" fmla="*/ 3463245 h 3823683"/>
              <a:gd name="connsiteX31" fmla="*/ 5395833 w 8037833"/>
              <a:gd name="connsiteY31" fmla="*/ 3493194 h 3823683"/>
              <a:gd name="connsiteX32" fmla="*/ 5299224 w 8037833"/>
              <a:gd name="connsiteY32" fmla="*/ 3518930 h 3823683"/>
              <a:gd name="connsiteX33" fmla="*/ 5223043 w 8037833"/>
              <a:gd name="connsiteY33" fmla="*/ 3491664 h 3823683"/>
              <a:gd name="connsiteX34" fmla="*/ 5217733 w 8037833"/>
              <a:gd name="connsiteY34" fmla="*/ 3500463 h 3823683"/>
              <a:gd name="connsiteX35" fmla="*/ 5167992 w 8037833"/>
              <a:gd name="connsiteY35" fmla="*/ 3504085 h 3823683"/>
              <a:gd name="connsiteX36" fmla="*/ 4987020 w 8037833"/>
              <a:gd name="connsiteY36" fmla="*/ 3461263 h 3823683"/>
              <a:gd name="connsiteX37" fmla="*/ 4890003 w 8037833"/>
              <a:gd name="connsiteY37" fmla="*/ 3469874 h 3823683"/>
              <a:gd name="connsiteX38" fmla="*/ 4856654 w 8037833"/>
              <a:gd name="connsiteY38" fmla="*/ 3481880 h 3823683"/>
              <a:gd name="connsiteX39" fmla="*/ 4800711 w 8037833"/>
              <a:gd name="connsiteY39" fmla="*/ 3501441 h 3823683"/>
              <a:gd name="connsiteX40" fmla="*/ 4761569 w 8037833"/>
              <a:gd name="connsiteY40" fmla="*/ 3538103 h 3823683"/>
              <a:gd name="connsiteX41" fmla="*/ 4713734 w 8037833"/>
              <a:gd name="connsiteY41" fmla="*/ 3545724 h 3823683"/>
              <a:gd name="connsiteX42" fmla="*/ 4699169 w 8037833"/>
              <a:gd name="connsiteY42" fmla="*/ 3518988 h 3823683"/>
              <a:gd name="connsiteX43" fmla="*/ 4649120 w 8037833"/>
              <a:gd name="connsiteY43" fmla="*/ 3536392 h 3823683"/>
              <a:gd name="connsiteX44" fmla="*/ 4573578 w 8037833"/>
              <a:gd name="connsiteY44" fmla="*/ 3565923 h 3823683"/>
              <a:gd name="connsiteX45" fmla="*/ 4529117 w 8037833"/>
              <a:gd name="connsiteY45" fmla="*/ 3575592 h 3823683"/>
              <a:gd name="connsiteX46" fmla="*/ 4408641 w 8037833"/>
              <a:gd name="connsiteY46" fmla="*/ 3610000 h 3823683"/>
              <a:gd name="connsiteX47" fmla="*/ 4356402 w 8037833"/>
              <a:gd name="connsiteY47" fmla="*/ 3642792 h 3823683"/>
              <a:gd name="connsiteX48" fmla="*/ 4258044 w 8037833"/>
              <a:gd name="connsiteY48" fmla="*/ 3823683 h 3823683"/>
              <a:gd name="connsiteX49" fmla="*/ 4208725 w 8037833"/>
              <a:gd name="connsiteY49" fmla="*/ 3704841 h 3823683"/>
              <a:gd name="connsiteX50" fmla="*/ 4201632 w 8037833"/>
              <a:gd name="connsiteY50" fmla="*/ 3702602 h 3823683"/>
              <a:gd name="connsiteX51" fmla="*/ 4191289 w 8037833"/>
              <a:gd name="connsiteY51" fmla="*/ 3702380 h 3823683"/>
              <a:gd name="connsiteX52" fmla="*/ 4191039 w 8037833"/>
              <a:gd name="connsiteY52" fmla="*/ 3702831 h 3823683"/>
              <a:gd name="connsiteX53" fmla="*/ 4181340 w 8037833"/>
              <a:gd name="connsiteY53" fmla="*/ 3701729 h 3823683"/>
              <a:gd name="connsiteX54" fmla="*/ 4133816 w 8037833"/>
              <a:gd name="connsiteY54" fmla="*/ 3690565 h 3823683"/>
              <a:gd name="connsiteX55" fmla="*/ 4071732 w 8037833"/>
              <a:gd name="connsiteY55" fmla="*/ 3732513 h 3823683"/>
              <a:gd name="connsiteX56" fmla="*/ 4045924 w 8037833"/>
              <a:gd name="connsiteY56" fmla="*/ 3739404 h 3823683"/>
              <a:gd name="connsiteX57" fmla="*/ 4032171 w 8037833"/>
              <a:gd name="connsiteY57" fmla="*/ 3745523 h 3823683"/>
              <a:gd name="connsiteX58" fmla="*/ 4031335 w 8037833"/>
              <a:gd name="connsiteY58" fmla="*/ 3747479 h 3823683"/>
              <a:gd name="connsiteX59" fmla="*/ 3985774 w 8037833"/>
              <a:gd name="connsiteY59" fmla="*/ 3736547 h 3823683"/>
              <a:gd name="connsiteX60" fmla="*/ 3979769 w 8037833"/>
              <a:gd name="connsiteY60" fmla="*/ 3738769 h 3823683"/>
              <a:gd name="connsiteX61" fmla="*/ 3950014 w 8037833"/>
              <a:gd name="connsiteY61" fmla="*/ 3726942 h 3823683"/>
              <a:gd name="connsiteX62" fmla="*/ 3934671 w 8037833"/>
              <a:gd name="connsiteY62" fmla="*/ 3723339 h 3823683"/>
              <a:gd name="connsiteX63" fmla="*/ 3930274 w 8037833"/>
              <a:gd name="connsiteY63" fmla="*/ 3717148 h 3823683"/>
              <a:gd name="connsiteX64" fmla="*/ 3907660 w 8037833"/>
              <a:gd name="connsiteY64" fmla="*/ 3714456 h 3823683"/>
              <a:gd name="connsiteX65" fmla="*/ 3905087 w 8037833"/>
              <a:gd name="connsiteY65" fmla="*/ 3716098 h 3823683"/>
              <a:gd name="connsiteX66" fmla="*/ 3886347 w 8037833"/>
              <a:gd name="connsiteY66" fmla="*/ 3706620 h 3823683"/>
              <a:gd name="connsiteX67" fmla="*/ 3870533 w 8037833"/>
              <a:gd name="connsiteY67" fmla="*/ 3689905 h 3823683"/>
              <a:gd name="connsiteX68" fmla="*/ 3678563 w 8037833"/>
              <a:gd name="connsiteY68" fmla="*/ 3694486 h 3823683"/>
              <a:gd name="connsiteX69" fmla="*/ 3524121 w 8037833"/>
              <a:gd name="connsiteY69" fmla="*/ 3642736 h 3823683"/>
              <a:gd name="connsiteX70" fmla="*/ 3407752 w 8037833"/>
              <a:gd name="connsiteY70" fmla="*/ 3626590 h 3823683"/>
              <a:gd name="connsiteX71" fmla="*/ 3373519 w 8037833"/>
              <a:gd name="connsiteY71" fmla="*/ 3665785 h 3823683"/>
              <a:gd name="connsiteX72" fmla="*/ 3114267 w 8037833"/>
              <a:gd name="connsiteY72" fmla="*/ 3638983 h 3823683"/>
              <a:gd name="connsiteX73" fmla="*/ 3048270 w 8037833"/>
              <a:gd name="connsiteY73" fmla="*/ 3649949 h 3823683"/>
              <a:gd name="connsiteX74" fmla="*/ 2989722 w 8037833"/>
              <a:gd name="connsiteY74" fmla="*/ 3623230 h 3823683"/>
              <a:gd name="connsiteX75" fmla="*/ 2965734 w 8037833"/>
              <a:gd name="connsiteY75" fmla="*/ 3635676 h 3823683"/>
              <a:gd name="connsiteX76" fmla="*/ 2961603 w 8037833"/>
              <a:gd name="connsiteY76" fmla="*/ 3638221 h 3823683"/>
              <a:gd name="connsiteX77" fmla="*/ 2944959 w 8037833"/>
              <a:gd name="connsiteY77" fmla="*/ 3639723 h 3823683"/>
              <a:gd name="connsiteX78" fmla="*/ 2940402 w 8037833"/>
              <a:gd name="connsiteY78" fmla="*/ 3651000 h 3823683"/>
              <a:gd name="connsiteX79" fmla="*/ 2915449 w 8037833"/>
              <a:gd name="connsiteY79" fmla="*/ 3661039 h 3823683"/>
              <a:gd name="connsiteX80" fmla="*/ 2884777 w 8037833"/>
              <a:gd name="connsiteY80" fmla="*/ 3660775 h 3823683"/>
              <a:gd name="connsiteX81" fmla="*/ 2739034 w 8037833"/>
              <a:gd name="connsiteY81" fmla="*/ 3647396 h 3823683"/>
              <a:gd name="connsiteX82" fmla="*/ 2651827 w 8037833"/>
              <a:gd name="connsiteY82" fmla="*/ 3646306 h 3823683"/>
              <a:gd name="connsiteX83" fmla="*/ 2618680 w 8037833"/>
              <a:gd name="connsiteY83" fmla="*/ 3656755 h 3823683"/>
              <a:gd name="connsiteX84" fmla="*/ 2572404 w 8037833"/>
              <a:gd name="connsiteY84" fmla="*/ 3664043 h 3823683"/>
              <a:gd name="connsiteX85" fmla="*/ 2490721 w 8037833"/>
              <a:gd name="connsiteY85" fmla="*/ 3685313 h 3823683"/>
              <a:gd name="connsiteX86" fmla="*/ 2423704 w 8037833"/>
              <a:gd name="connsiteY86" fmla="*/ 3658079 h 3823683"/>
              <a:gd name="connsiteX87" fmla="*/ 2301172 w 8037833"/>
              <a:gd name="connsiteY87" fmla="*/ 3663053 h 3823683"/>
              <a:gd name="connsiteX88" fmla="*/ 2294102 w 8037833"/>
              <a:gd name="connsiteY88" fmla="*/ 3671151 h 3823683"/>
              <a:gd name="connsiteX89" fmla="*/ 2238966 w 8037833"/>
              <a:gd name="connsiteY89" fmla="*/ 3668777 h 3823683"/>
              <a:gd name="connsiteX90" fmla="*/ 2046240 w 8037833"/>
              <a:gd name="connsiteY90" fmla="*/ 3604535 h 3823683"/>
              <a:gd name="connsiteX91" fmla="*/ 1938480 w 8037833"/>
              <a:gd name="connsiteY91" fmla="*/ 3601439 h 3823683"/>
              <a:gd name="connsiteX92" fmla="*/ 1900166 w 8037833"/>
              <a:gd name="connsiteY92" fmla="*/ 3609358 h 3823683"/>
              <a:gd name="connsiteX93" fmla="*/ 1835976 w 8037833"/>
              <a:gd name="connsiteY93" fmla="*/ 3622065 h 3823683"/>
              <a:gd name="connsiteX94" fmla="*/ 1787830 w 8037833"/>
              <a:gd name="connsiteY94" fmla="*/ 3653768 h 3823683"/>
              <a:gd name="connsiteX95" fmla="*/ 1734224 w 8037833"/>
              <a:gd name="connsiteY95" fmla="*/ 3655593 h 3823683"/>
              <a:gd name="connsiteX96" fmla="*/ 1721989 w 8037833"/>
              <a:gd name="connsiteY96" fmla="*/ 3627298 h 3823683"/>
              <a:gd name="connsiteX97" fmla="*/ 1664576 w 8037833"/>
              <a:gd name="connsiteY97" fmla="*/ 3638572 h 3823683"/>
              <a:gd name="connsiteX98" fmla="*/ 1577459 w 8037833"/>
              <a:gd name="connsiteY98" fmla="*/ 3658824 h 3823683"/>
              <a:gd name="connsiteX99" fmla="*/ 1527269 w 8037833"/>
              <a:gd name="connsiteY99" fmla="*/ 3663088 h 3823683"/>
              <a:gd name="connsiteX100" fmla="*/ 1390118 w 8037833"/>
              <a:gd name="connsiteY100" fmla="*/ 3682789 h 3823683"/>
              <a:gd name="connsiteX101" fmla="*/ 1252698 w 8037833"/>
              <a:gd name="connsiteY101" fmla="*/ 3708662 h 3823683"/>
              <a:gd name="connsiteX102" fmla="*/ 1171039 w 8037833"/>
              <a:gd name="connsiteY102" fmla="*/ 3758642 h 3823683"/>
              <a:gd name="connsiteX103" fmla="*/ 1058106 w 8037833"/>
              <a:gd name="connsiteY103" fmla="*/ 3776166 h 3823683"/>
              <a:gd name="connsiteX104" fmla="*/ 1039167 w 8037833"/>
              <a:gd name="connsiteY104" fmla="*/ 3784177 h 3823683"/>
              <a:gd name="connsiteX105" fmla="*/ 1012958 w 8037833"/>
              <a:gd name="connsiteY105" fmla="*/ 3779206 h 3823683"/>
              <a:gd name="connsiteX106" fmla="*/ 907906 w 8037833"/>
              <a:gd name="connsiteY106" fmla="*/ 3757678 h 3823683"/>
              <a:gd name="connsiteX107" fmla="*/ 825226 w 8037833"/>
              <a:gd name="connsiteY107" fmla="*/ 3726369 h 3823683"/>
              <a:gd name="connsiteX108" fmla="*/ 722264 w 8037833"/>
              <a:gd name="connsiteY108" fmla="*/ 3747612 h 3823683"/>
              <a:gd name="connsiteX109" fmla="*/ 659460 w 8037833"/>
              <a:gd name="connsiteY109" fmla="*/ 3740429 h 3823683"/>
              <a:gd name="connsiteX110" fmla="*/ 556552 w 8037833"/>
              <a:gd name="connsiteY110" fmla="*/ 3697934 h 3823683"/>
              <a:gd name="connsiteX111" fmla="*/ 421042 w 8037833"/>
              <a:gd name="connsiteY111" fmla="*/ 3709912 h 3823683"/>
              <a:gd name="connsiteX112" fmla="*/ 393295 w 8037833"/>
              <a:gd name="connsiteY112" fmla="*/ 3753097 h 3823683"/>
              <a:gd name="connsiteX113" fmla="*/ 355918 w 8037833"/>
              <a:gd name="connsiteY113" fmla="*/ 3779172 h 3823683"/>
              <a:gd name="connsiteX114" fmla="*/ 339711 w 8037833"/>
              <a:gd name="connsiteY114" fmla="*/ 3718242 h 3823683"/>
              <a:gd name="connsiteX115" fmla="*/ 222239 w 8037833"/>
              <a:gd name="connsiteY115" fmla="*/ 3672335 h 3823683"/>
              <a:gd name="connsiteX116" fmla="*/ 163578 w 8037833"/>
              <a:gd name="connsiteY116" fmla="*/ 3656292 h 3823683"/>
              <a:gd name="connsiteX117" fmla="*/ 72220 w 8037833"/>
              <a:gd name="connsiteY117" fmla="*/ 3645272 h 3823683"/>
              <a:gd name="connsiteX118" fmla="*/ 44395 w 8037833"/>
              <a:gd name="connsiteY118" fmla="*/ 3639455 h 3823683"/>
              <a:gd name="connsiteX119" fmla="*/ 1962 w 8037833"/>
              <a:gd name="connsiteY119" fmla="*/ 3635948 h 3823683"/>
              <a:gd name="connsiteX120" fmla="*/ 0 w 8037833"/>
              <a:gd name="connsiteY120" fmla="*/ 3635261 h 3823683"/>
              <a:gd name="connsiteX121" fmla="*/ 0 w 8037833"/>
              <a:gd name="connsiteY121" fmla="*/ 12763 h 3823683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46240 w 8037833"/>
              <a:gd name="connsiteY90" fmla="*/ 3604535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53768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697934 h 3784177"/>
              <a:gd name="connsiteX111" fmla="*/ 421042 w 8037833"/>
              <a:gd name="connsiteY111" fmla="*/ 3709912 h 3784177"/>
              <a:gd name="connsiteX112" fmla="*/ 393295 w 8037833"/>
              <a:gd name="connsiteY112" fmla="*/ 3753097 h 3784177"/>
              <a:gd name="connsiteX113" fmla="*/ 355918 w 8037833"/>
              <a:gd name="connsiteY113" fmla="*/ 3779172 h 3784177"/>
              <a:gd name="connsiteX114" fmla="*/ 339711 w 8037833"/>
              <a:gd name="connsiteY114" fmla="*/ 3718242 h 3784177"/>
              <a:gd name="connsiteX115" fmla="*/ 222239 w 8037833"/>
              <a:gd name="connsiteY115" fmla="*/ 3672335 h 3784177"/>
              <a:gd name="connsiteX116" fmla="*/ 163578 w 8037833"/>
              <a:gd name="connsiteY116" fmla="*/ 3656292 h 3784177"/>
              <a:gd name="connsiteX117" fmla="*/ 72220 w 8037833"/>
              <a:gd name="connsiteY117" fmla="*/ 3645272 h 3784177"/>
              <a:gd name="connsiteX118" fmla="*/ 44395 w 8037833"/>
              <a:gd name="connsiteY118" fmla="*/ 3639455 h 3784177"/>
              <a:gd name="connsiteX119" fmla="*/ 1962 w 8037833"/>
              <a:gd name="connsiteY119" fmla="*/ 3635948 h 3784177"/>
              <a:gd name="connsiteX120" fmla="*/ 0 w 8037833"/>
              <a:gd name="connsiteY120" fmla="*/ 3635261 h 3784177"/>
              <a:gd name="connsiteX121" fmla="*/ 0 w 8037833"/>
              <a:gd name="connsiteY121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46240 w 8037833"/>
              <a:gd name="connsiteY90" fmla="*/ 3604535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53768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697934 h 3784177"/>
              <a:gd name="connsiteX111" fmla="*/ 421042 w 8037833"/>
              <a:gd name="connsiteY111" fmla="*/ 3709912 h 3784177"/>
              <a:gd name="connsiteX112" fmla="*/ 393295 w 8037833"/>
              <a:gd name="connsiteY112" fmla="*/ 3753097 h 3784177"/>
              <a:gd name="connsiteX113" fmla="*/ 355918 w 8037833"/>
              <a:gd name="connsiteY113" fmla="*/ 3779172 h 3784177"/>
              <a:gd name="connsiteX114" fmla="*/ 339711 w 8037833"/>
              <a:gd name="connsiteY114" fmla="*/ 3718242 h 3784177"/>
              <a:gd name="connsiteX115" fmla="*/ 222239 w 8037833"/>
              <a:gd name="connsiteY115" fmla="*/ 3672335 h 3784177"/>
              <a:gd name="connsiteX116" fmla="*/ 163578 w 8037833"/>
              <a:gd name="connsiteY116" fmla="*/ 3656292 h 3784177"/>
              <a:gd name="connsiteX117" fmla="*/ 72220 w 8037833"/>
              <a:gd name="connsiteY117" fmla="*/ 3645272 h 3784177"/>
              <a:gd name="connsiteX118" fmla="*/ 44395 w 8037833"/>
              <a:gd name="connsiteY118" fmla="*/ 3639455 h 3784177"/>
              <a:gd name="connsiteX119" fmla="*/ 1962 w 8037833"/>
              <a:gd name="connsiteY119" fmla="*/ 3635948 h 3784177"/>
              <a:gd name="connsiteX120" fmla="*/ 0 w 8037833"/>
              <a:gd name="connsiteY120" fmla="*/ 3635261 h 3784177"/>
              <a:gd name="connsiteX121" fmla="*/ 0 w 8037833"/>
              <a:gd name="connsiteY121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46240 w 8037833"/>
              <a:gd name="connsiteY90" fmla="*/ 3604535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53768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697934 h 3784177"/>
              <a:gd name="connsiteX111" fmla="*/ 421042 w 8037833"/>
              <a:gd name="connsiteY111" fmla="*/ 3709912 h 3784177"/>
              <a:gd name="connsiteX112" fmla="*/ 393295 w 8037833"/>
              <a:gd name="connsiteY112" fmla="*/ 3753097 h 3784177"/>
              <a:gd name="connsiteX113" fmla="*/ 339711 w 8037833"/>
              <a:gd name="connsiteY113" fmla="*/ 3718242 h 3784177"/>
              <a:gd name="connsiteX114" fmla="*/ 222239 w 8037833"/>
              <a:gd name="connsiteY114" fmla="*/ 3672335 h 3784177"/>
              <a:gd name="connsiteX115" fmla="*/ 163578 w 8037833"/>
              <a:gd name="connsiteY115" fmla="*/ 3656292 h 3784177"/>
              <a:gd name="connsiteX116" fmla="*/ 72220 w 8037833"/>
              <a:gd name="connsiteY116" fmla="*/ 3645272 h 3784177"/>
              <a:gd name="connsiteX117" fmla="*/ 44395 w 8037833"/>
              <a:gd name="connsiteY117" fmla="*/ 3639455 h 3784177"/>
              <a:gd name="connsiteX118" fmla="*/ 1962 w 8037833"/>
              <a:gd name="connsiteY118" fmla="*/ 3635948 h 3784177"/>
              <a:gd name="connsiteX119" fmla="*/ 0 w 8037833"/>
              <a:gd name="connsiteY119" fmla="*/ 3635261 h 3784177"/>
              <a:gd name="connsiteX120" fmla="*/ 0 w 8037833"/>
              <a:gd name="connsiteY12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46240 w 8037833"/>
              <a:gd name="connsiteY90" fmla="*/ 3604535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53768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739124 h 3784177"/>
              <a:gd name="connsiteX111" fmla="*/ 421042 w 8037833"/>
              <a:gd name="connsiteY111" fmla="*/ 3709912 h 3784177"/>
              <a:gd name="connsiteX112" fmla="*/ 393295 w 8037833"/>
              <a:gd name="connsiteY112" fmla="*/ 3753097 h 3784177"/>
              <a:gd name="connsiteX113" fmla="*/ 339711 w 8037833"/>
              <a:gd name="connsiteY113" fmla="*/ 3718242 h 3784177"/>
              <a:gd name="connsiteX114" fmla="*/ 222239 w 8037833"/>
              <a:gd name="connsiteY114" fmla="*/ 3672335 h 3784177"/>
              <a:gd name="connsiteX115" fmla="*/ 163578 w 8037833"/>
              <a:gd name="connsiteY115" fmla="*/ 3656292 h 3784177"/>
              <a:gd name="connsiteX116" fmla="*/ 72220 w 8037833"/>
              <a:gd name="connsiteY116" fmla="*/ 3645272 h 3784177"/>
              <a:gd name="connsiteX117" fmla="*/ 44395 w 8037833"/>
              <a:gd name="connsiteY117" fmla="*/ 3639455 h 3784177"/>
              <a:gd name="connsiteX118" fmla="*/ 1962 w 8037833"/>
              <a:gd name="connsiteY118" fmla="*/ 3635948 h 3784177"/>
              <a:gd name="connsiteX119" fmla="*/ 0 w 8037833"/>
              <a:gd name="connsiteY119" fmla="*/ 3635261 h 3784177"/>
              <a:gd name="connsiteX120" fmla="*/ 0 w 8037833"/>
              <a:gd name="connsiteY12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46240 w 8037833"/>
              <a:gd name="connsiteY90" fmla="*/ 3604535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53768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739124 h 3784177"/>
              <a:gd name="connsiteX111" fmla="*/ 445444 w 8037833"/>
              <a:gd name="connsiteY111" fmla="*/ 3764831 h 3784177"/>
              <a:gd name="connsiteX112" fmla="*/ 393295 w 8037833"/>
              <a:gd name="connsiteY112" fmla="*/ 3753097 h 3784177"/>
              <a:gd name="connsiteX113" fmla="*/ 339711 w 8037833"/>
              <a:gd name="connsiteY113" fmla="*/ 3718242 h 3784177"/>
              <a:gd name="connsiteX114" fmla="*/ 222239 w 8037833"/>
              <a:gd name="connsiteY114" fmla="*/ 3672335 h 3784177"/>
              <a:gd name="connsiteX115" fmla="*/ 163578 w 8037833"/>
              <a:gd name="connsiteY115" fmla="*/ 3656292 h 3784177"/>
              <a:gd name="connsiteX116" fmla="*/ 72220 w 8037833"/>
              <a:gd name="connsiteY116" fmla="*/ 3645272 h 3784177"/>
              <a:gd name="connsiteX117" fmla="*/ 44395 w 8037833"/>
              <a:gd name="connsiteY117" fmla="*/ 3639455 h 3784177"/>
              <a:gd name="connsiteX118" fmla="*/ 1962 w 8037833"/>
              <a:gd name="connsiteY118" fmla="*/ 3635948 h 3784177"/>
              <a:gd name="connsiteX119" fmla="*/ 0 w 8037833"/>
              <a:gd name="connsiteY119" fmla="*/ 3635261 h 3784177"/>
              <a:gd name="connsiteX120" fmla="*/ 0 w 8037833"/>
              <a:gd name="connsiteY12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46240 w 8037833"/>
              <a:gd name="connsiteY90" fmla="*/ 3604535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53768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739124 h 3784177"/>
              <a:gd name="connsiteX111" fmla="*/ 445444 w 8037833"/>
              <a:gd name="connsiteY111" fmla="*/ 3764831 h 3784177"/>
              <a:gd name="connsiteX112" fmla="*/ 393295 w 8037833"/>
              <a:gd name="connsiteY112" fmla="*/ 3753097 h 3784177"/>
              <a:gd name="connsiteX113" fmla="*/ 339711 w 8037833"/>
              <a:gd name="connsiteY113" fmla="*/ 3718242 h 3784177"/>
              <a:gd name="connsiteX114" fmla="*/ 222239 w 8037833"/>
              <a:gd name="connsiteY114" fmla="*/ 3672335 h 3784177"/>
              <a:gd name="connsiteX115" fmla="*/ 163578 w 8037833"/>
              <a:gd name="connsiteY115" fmla="*/ 3656292 h 3784177"/>
              <a:gd name="connsiteX116" fmla="*/ 72220 w 8037833"/>
              <a:gd name="connsiteY116" fmla="*/ 3645272 h 3784177"/>
              <a:gd name="connsiteX117" fmla="*/ 44395 w 8037833"/>
              <a:gd name="connsiteY117" fmla="*/ 3639455 h 3784177"/>
              <a:gd name="connsiteX118" fmla="*/ 1962 w 8037833"/>
              <a:gd name="connsiteY118" fmla="*/ 3635948 h 3784177"/>
              <a:gd name="connsiteX119" fmla="*/ 0 w 8037833"/>
              <a:gd name="connsiteY119" fmla="*/ 3635261 h 3784177"/>
              <a:gd name="connsiteX120" fmla="*/ 0 w 8037833"/>
              <a:gd name="connsiteY12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82844 w 8037833"/>
              <a:gd name="connsiteY90" fmla="*/ 3631994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53768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739124 h 3784177"/>
              <a:gd name="connsiteX111" fmla="*/ 445444 w 8037833"/>
              <a:gd name="connsiteY111" fmla="*/ 3764831 h 3784177"/>
              <a:gd name="connsiteX112" fmla="*/ 393295 w 8037833"/>
              <a:gd name="connsiteY112" fmla="*/ 3753097 h 3784177"/>
              <a:gd name="connsiteX113" fmla="*/ 339711 w 8037833"/>
              <a:gd name="connsiteY113" fmla="*/ 3718242 h 3784177"/>
              <a:gd name="connsiteX114" fmla="*/ 222239 w 8037833"/>
              <a:gd name="connsiteY114" fmla="*/ 3672335 h 3784177"/>
              <a:gd name="connsiteX115" fmla="*/ 163578 w 8037833"/>
              <a:gd name="connsiteY115" fmla="*/ 3656292 h 3784177"/>
              <a:gd name="connsiteX116" fmla="*/ 72220 w 8037833"/>
              <a:gd name="connsiteY116" fmla="*/ 3645272 h 3784177"/>
              <a:gd name="connsiteX117" fmla="*/ 44395 w 8037833"/>
              <a:gd name="connsiteY117" fmla="*/ 3639455 h 3784177"/>
              <a:gd name="connsiteX118" fmla="*/ 1962 w 8037833"/>
              <a:gd name="connsiteY118" fmla="*/ 3635948 h 3784177"/>
              <a:gd name="connsiteX119" fmla="*/ 0 w 8037833"/>
              <a:gd name="connsiteY119" fmla="*/ 3635261 h 3784177"/>
              <a:gd name="connsiteX120" fmla="*/ 0 w 8037833"/>
              <a:gd name="connsiteY12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82844 w 8037833"/>
              <a:gd name="connsiteY90" fmla="*/ 3631994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33173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739124 h 3784177"/>
              <a:gd name="connsiteX111" fmla="*/ 445444 w 8037833"/>
              <a:gd name="connsiteY111" fmla="*/ 3764831 h 3784177"/>
              <a:gd name="connsiteX112" fmla="*/ 393295 w 8037833"/>
              <a:gd name="connsiteY112" fmla="*/ 3753097 h 3784177"/>
              <a:gd name="connsiteX113" fmla="*/ 339711 w 8037833"/>
              <a:gd name="connsiteY113" fmla="*/ 3718242 h 3784177"/>
              <a:gd name="connsiteX114" fmla="*/ 222239 w 8037833"/>
              <a:gd name="connsiteY114" fmla="*/ 3672335 h 3784177"/>
              <a:gd name="connsiteX115" fmla="*/ 163578 w 8037833"/>
              <a:gd name="connsiteY115" fmla="*/ 3656292 h 3784177"/>
              <a:gd name="connsiteX116" fmla="*/ 72220 w 8037833"/>
              <a:gd name="connsiteY116" fmla="*/ 3645272 h 3784177"/>
              <a:gd name="connsiteX117" fmla="*/ 44395 w 8037833"/>
              <a:gd name="connsiteY117" fmla="*/ 3639455 h 3784177"/>
              <a:gd name="connsiteX118" fmla="*/ 1962 w 8037833"/>
              <a:gd name="connsiteY118" fmla="*/ 3635948 h 3784177"/>
              <a:gd name="connsiteX119" fmla="*/ 0 w 8037833"/>
              <a:gd name="connsiteY119" fmla="*/ 3635261 h 3784177"/>
              <a:gd name="connsiteX120" fmla="*/ 0 w 8037833"/>
              <a:gd name="connsiteY12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32153 w 8037833"/>
              <a:gd name="connsiteY70" fmla="*/ 366778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82844 w 8037833"/>
              <a:gd name="connsiteY90" fmla="*/ 3631994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33173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739124 h 3784177"/>
              <a:gd name="connsiteX111" fmla="*/ 445444 w 8037833"/>
              <a:gd name="connsiteY111" fmla="*/ 3764831 h 3784177"/>
              <a:gd name="connsiteX112" fmla="*/ 393295 w 8037833"/>
              <a:gd name="connsiteY112" fmla="*/ 3753097 h 3784177"/>
              <a:gd name="connsiteX113" fmla="*/ 339711 w 8037833"/>
              <a:gd name="connsiteY113" fmla="*/ 3718242 h 3784177"/>
              <a:gd name="connsiteX114" fmla="*/ 222239 w 8037833"/>
              <a:gd name="connsiteY114" fmla="*/ 3672335 h 3784177"/>
              <a:gd name="connsiteX115" fmla="*/ 163578 w 8037833"/>
              <a:gd name="connsiteY115" fmla="*/ 3656292 h 3784177"/>
              <a:gd name="connsiteX116" fmla="*/ 72220 w 8037833"/>
              <a:gd name="connsiteY116" fmla="*/ 3645272 h 3784177"/>
              <a:gd name="connsiteX117" fmla="*/ 44395 w 8037833"/>
              <a:gd name="connsiteY117" fmla="*/ 3639455 h 3784177"/>
              <a:gd name="connsiteX118" fmla="*/ 1962 w 8037833"/>
              <a:gd name="connsiteY118" fmla="*/ 3635948 h 3784177"/>
              <a:gd name="connsiteX119" fmla="*/ 0 w 8037833"/>
              <a:gd name="connsiteY119" fmla="*/ 3635261 h 3784177"/>
              <a:gd name="connsiteX120" fmla="*/ 0 w 8037833"/>
              <a:gd name="connsiteY12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32153 w 8037833"/>
              <a:gd name="connsiteY70" fmla="*/ 366778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82844 w 8037833"/>
              <a:gd name="connsiteY90" fmla="*/ 3631994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33173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739124 h 3784177"/>
              <a:gd name="connsiteX111" fmla="*/ 445444 w 8037833"/>
              <a:gd name="connsiteY111" fmla="*/ 3764831 h 3784177"/>
              <a:gd name="connsiteX112" fmla="*/ 393295 w 8037833"/>
              <a:gd name="connsiteY112" fmla="*/ 3753097 h 3784177"/>
              <a:gd name="connsiteX113" fmla="*/ 339711 w 8037833"/>
              <a:gd name="connsiteY113" fmla="*/ 3718242 h 3784177"/>
              <a:gd name="connsiteX114" fmla="*/ 222239 w 8037833"/>
              <a:gd name="connsiteY114" fmla="*/ 3672335 h 3784177"/>
              <a:gd name="connsiteX115" fmla="*/ 163578 w 8037833"/>
              <a:gd name="connsiteY115" fmla="*/ 3656292 h 3784177"/>
              <a:gd name="connsiteX116" fmla="*/ 72220 w 8037833"/>
              <a:gd name="connsiteY116" fmla="*/ 3645272 h 3784177"/>
              <a:gd name="connsiteX117" fmla="*/ 44395 w 8037833"/>
              <a:gd name="connsiteY117" fmla="*/ 3639455 h 3784177"/>
              <a:gd name="connsiteX118" fmla="*/ 1962 w 8037833"/>
              <a:gd name="connsiteY118" fmla="*/ 3635948 h 3784177"/>
              <a:gd name="connsiteX119" fmla="*/ 0 w 8037833"/>
              <a:gd name="connsiteY119" fmla="*/ 3635261 h 3784177"/>
              <a:gd name="connsiteX120" fmla="*/ 0 w 8037833"/>
              <a:gd name="connsiteY12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111718 w 8037833"/>
              <a:gd name="connsiteY21" fmla="*/ 3357536 h 3784177"/>
              <a:gd name="connsiteX22" fmla="*/ 5949057 w 8037833"/>
              <a:gd name="connsiteY22" fmla="*/ 3379652 h 3784177"/>
              <a:gd name="connsiteX23" fmla="*/ 5891274 w 8037833"/>
              <a:gd name="connsiteY23" fmla="*/ 3397681 h 3784177"/>
              <a:gd name="connsiteX24" fmla="*/ 5835383 w 8037833"/>
              <a:gd name="connsiteY24" fmla="*/ 3377529 h 3784177"/>
              <a:gd name="connsiteX25" fmla="*/ 5746050 w 8037833"/>
              <a:gd name="connsiteY25" fmla="*/ 3426142 h 3784177"/>
              <a:gd name="connsiteX26" fmla="*/ 5613670 w 8037833"/>
              <a:gd name="connsiteY26" fmla="*/ 3428671 h 3784177"/>
              <a:gd name="connsiteX27" fmla="*/ 5535334 w 8037833"/>
              <a:gd name="connsiteY27" fmla="*/ 3437044 h 3784177"/>
              <a:gd name="connsiteX28" fmla="*/ 5506940 w 8037833"/>
              <a:gd name="connsiteY28" fmla="*/ 3450999 h 3784177"/>
              <a:gd name="connsiteX29" fmla="*/ 5466372 w 8037833"/>
              <a:gd name="connsiteY29" fmla="*/ 3463245 h 3784177"/>
              <a:gd name="connsiteX30" fmla="*/ 5395833 w 8037833"/>
              <a:gd name="connsiteY30" fmla="*/ 3493194 h 3784177"/>
              <a:gd name="connsiteX31" fmla="*/ 5305325 w 8037833"/>
              <a:gd name="connsiteY31" fmla="*/ 3505200 h 3784177"/>
              <a:gd name="connsiteX32" fmla="*/ 5223043 w 8037833"/>
              <a:gd name="connsiteY32" fmla="*/ 3491664 h 3784177"/>
              <a:gd name="connsiteX33" fmla="*/ 5217733 w 8037833"/>
              <a:gd name="connsiteY33" fmla="*/ 3500463 h 3784177"/>
              <a:gd name="connsiteX34" fmla="*/ 5167992 w 8037833"/>
              <a:gd name="connsiteY34" fmla="*/ 3504085 h 3784177"/>
              <a:gd name="connsiteX35" fmla="*/ 4987020 w 8037833"/>
              <a:gd name="connsiteY35" fmla="*/ 3461263 h 3784177"/>
              <a:gd name="connsiteX36" fmla="*/ 4890003 w 8037833"/>
              <a:gd name="connsiteY36" fmla="*/ 3469874 h 3784177"/>
              <a:gd name="connsiteX37" fmla="*/ 4856654 w 8037833"/>
              <a:gd name="connsiteY37" fmla="*/ 3481880 h 3784177"/>
              <a:gd name="connsiteX38" fmla="*/ 4800711 w 8037833"/>
              <a:gd name="connsiteY38" fmla="*/ 3501441 h 3784177"/>
              <a:gd name="connsiteX39" fmla="*/ 4761569 w 8037833"/>
              <a:gd name="connsiteY39" fmla="*/ 3538103 h 3784177"/>
              <a:gd name="connsiteX40" fmla="*/ 4713734 w 8037833"/>
              <a:gd name="connsiteY40" fmla="*/ 3545724 h 3784177"/>
              <a:gd name="connsiteX41" fmla="*/ 4699169 w 8037833"/>
              <a:gd name="connsiteY41" fmla="*/ 3518988 h 3784177"/>
              <a:gd name="connsiteX42" fmla="*/ 4649120 w 8037833"/>
              <a:gd name="connsiteY42" fmla="*/ 3536392 h 3784177"/>
              <a:gd name="connsiteX43" fmla="*/ 4573578 w 8037833"/>
              <a:gd name="connsiteY43" fmla="*/ 3565923 h 3784177"/>
              <a:gd name="connsiteX44" fmla="*/ 4529117 w 8037833"/>
              <a:gd name="connsiteY44" fmla="*/ 3575592 h 3784177"/>
              <a:gd name="connsiteX45" fmla="*/ 4408641 w 8037833"/>
              <a:gd name="connsiteY45" fmla="*/ 3610000 h 3784177"/>
              <a:gd name="connsiteX46" fmla="*/ 4356402 w 8037833"/>
              <a:gd name="connsiteY46" fmla="*/ 3642792 h 3784177"/>
              <a:gd name="connsiteX47" fmla="*/ 4270245 w 8037833"/>
              <a:gd name="connsiteY47" fmla="*/ 3665789 h 3784177"/>
              <a:gd name="connsiteX48" fmla="*/ 4208725 w 8037833"/>
              <a:gd name="connsiteY48" fmla="*/ 3704841 h 3784177"/>
              <a:gd name="connsiteX49" fmla="*/ 4201632 w 8037833"/>
              <a:gd name="connsiteY49" fmla="*/ 3702602 h 3784177"/>
              <a:gd name="connsiteX50" fmla="*/ 4191289 w 8037833"/>
              <a:gd name="connsiteY50" fmla="*/ 3702380 h 3784177"/>
              <a:gd name="connsiteX51" fmla="*/ 4191039 w 8037833"/>
              <a:gd name="connsiteY51" fmla="*/ 3702831 h 3784177"/>
              <a:gd name="connsiteX52" fmla="*/ 4181340 w 8037833"/>
              <a:gd name="connsiteY52" fmla="*/ 3701729 h 3784177"/>
              <a:gd name="connsiteX53" fmla="*/ 4133816 w 8037833"/>
              <a:gd name="connsiteY53" fmla="*/ 3690565 h 3784177"/>
              <a:gd name="connsiteX54" fmla="*/ 4071732 w 8037833"/>
              <a:gd name="connsiteY54" fmla="*/ 3732513 h 3784177"/>
              <a:gd name="connsiteX55" fmla="*/ 4045924 w 8037833"/>
              <a:gd name="connsiteY55" fmla="*/ 3739404 h 3784177"/>
              <a:gd name="connsiteX56" fmla="*/ 4032171 w 8037833"/>
              <a:gd name="connsiteY56" fmla="*/ 3745523 h 3784177"/>
              <a:gd name="connsiteX57" fmla="*/ 4031335 w 8037833"/>
              <a:gd name="connsiteY57" fmla="*/ 3747479 h 3784177"/>
              <a:gd name="connsiteX58" fmla="*/ 3985774 w 8037833"/>
              <a:gd name="connsiteY58" fmla="*/ 3736547 h 3784177"/>
              <a:gd name="connsiteX59" fmla="*/ 3979769 w 8037833"/>
              <a:gd name="connsiteY59" fmla="*/ 3738769 h 3784177"/>
              <a:gd name="connsiteX60" fmla="*/ 3950014 w 8037833"/>
              <a:gd name="connsiteY60" fmla="*/ 3726942 h 3784177"/>
              <a:gd name="connsiteX61" fmla="*/ 3934671 w 8037833"/>
              <a:gd name="connsiteY61" fmla="*/ 3723339 h 3784177"/>
              <a:gd name="connsiteX62" fmla="*/ 3930274 w 8037833"/>
              <a:gd name="connsiteY62" fmla="*/ 3717148 h 3784177"/>
              <a:gd name="connsiteX63" fmla="*/ 3907660 w 8037833"/>
              <a:gd name="connsiteY63" fmla="*/ 3714456 h 3784177"/>
              <a:gd name="connsiteX64" fmla="*/ 3905087 w 8037833"/>
              <a:gd name="connsiteY64" fmla="*/ 3716098 h 3784177"/>
              <a:gd name="connsiteX65" fmla="*/ 3886347 w 8037833"/>
              <a:gd name="connsiteY65" fmla="*/ 3706620 h 3784177"/>
              <a:gd name="connsiteX66" fmla="*/ 3870533 w 8037833"/>
              <a:gd name="connsiteY66" fmla="*/ 3689905 h 3784177"/>
              <a:gd name="connsiteX67" fmla="*/ 3678563 w 8037833"/>
              <a:gd name="connsiteY67" fmla="*/ 3694486 h 3784177"/>
              <a:gd name="connsiteX68" fmla="*/ 3524121 w 8037833"/>
              <a:gd name="connsiteY68" fmla="*/ 3642736 h 3784177"/>
              <a:gd name="connsiteX69" fmla="*/ 3432153 w 8037833"/>
              <a:gd name="connsiteY69" fmla="*/ 3667780 h 3784177"/>
              <a:gd name="connsiteX70" fmla="*/ 3373519 w 8037833"/>
              <a:gd name="connsiteY70" fmla="*/ 3665785 h 3784177"/>
              <a:gd name="connsiteX71" fmla="*/ 3114267 w 8037833"/>
              <a:gd name="connsiteY71" fmla="*/ 3638983 h 3784177"/>
              <a:gd name="connsiteX72" fmla="*/ 3048270 w 8037833"/>
              <a:gd name="connsiteY72" fmla="*/ 3649949 h 3784177"/>
              <a:gd name="connsiteX73" fmla="*/ 2989722 w 8037833"/>
              <a:gd name="connsiteY73" fmla="*/ 3623230 h 3784177"/>
              <a:gd name="connsiteX74" fmla="*/ 2965734 w 8037833"/>
              <a:gd name="connsiteY74" fmla="*/ 3635676 h 3784177"/>
              <a:gd name="connsiteX75" fmla="*/ 2961603 w 8037833"/>
              <a:gd name="connsiteY75" fmla="*/ 3638221 h 3784177"/>
              <a:gd name="connsiteX76" fmla="*/ 2944959 w 8037833"/>
              <a:gd name="connsiteY76" fmla="*/ 3639723 h 3784177"/>
              <a:gd name="connsiteX77" fmla="*/ 2940402 w 8037833"/>
              <a:gd name="connsiteY77" fmla="*/ 3651000 h 3784177"/>
              <a:gd name="connsiteX78" fmla="*/ 2915449 w 8037833"/>
              <a:gd name="connsiteY78" fmla="*/ 3661039 h 3784177"/>
              <a:gd name="connsiteX79" fmla="*/ 2884777 w 8037833"/>
              <a:gd name="connsiteY79" fmla="*/ 3660775 h 3784177"/>
              <a:gd name="connsiteX80" fmla="*/ 2739034 w 8037833"/>
              <a:gd name="connsiteY80" fmla="*/ 3647396 h 3784177"/>
              <a:gd name="connsiteX81" fmla="*/ 2651827 w 8037833"/>
              <a:gd name="connsiteY81" fmla="*/ 3646306 h 3784177"/>
              <a:gd name="connsiteX82" fmla="*/ 2618680 w 8037833"/>
              <a:gd name="connsiteY82" fmla="*/ 3656755 h 3784177"/>
              <a:gd name="connsiteX83" fmla="*/ 2572404 w 8037833"/>
              <a:gd name="connsiteY83" fmla="*/ 3664043 h 3784177"/>
              <a:gd name="connsiteX84" fmla="*/ 2490721 w 8037833"/>
              <a:gd name="connsiteY84" fmla="*/ 3685313 h 3784177"/>
              <a:gd name="connsiteX85" fmla="*/ 2423704 w 8037833"/>
              <a:gd name="connsiteY85" fmla="*/ 3658079 h 3784177"/>
              <a:gd name="connsiteX86" fmla="*/ 2301172 w 8037833"/>
              <a:gd name="connsiteY86" fmla="*/ 3663053 h 3784177"/>
              <a:gd name="connsiteX87" fmla="*/ 2294102 w 8037833"/>
              <a:gd name="connsiteY87" fmla="*/ 3671151 h 3784177"/>
              <a:gd name="connsiteX88" fmla="*/ 2238966 w 8037833"/>
              <a:gd name="connsiteY88" fmla="*/ 3668777 h 3784177"/>
              <a:gd name="connsiteX89" fmla="*/ 2082844 w 8037833"/>
              <a:gd name="connsiteY89" fmla="*/ 3631994 h 3784177"/>
              <a:gd name="connsiteX90" fmla="*/ 1938480 w 8037833"/>
              <a:gd name="connsiteY90" fmla="*/ 3601439 h 3784177"/>
              <a:gd name="connsiteX91" fmla="*/ 1900166 w 8037833"/>
              <a:gd name="connsiteY91" fmla="*/ 3609358 h 3784177"/>
              <a:gd name="connsiteX92" fmla="*/ 1835976 w 8037833"/>
              <a:gd name="connsiteY92" fmla="*/ 3622065 h 3784177"/>
              <a:gd name="connsiteX93" fmla="*/ 1787830 w 8037833"/>
              <a:gd name="connsiteY93" fmla="*/ 3633173 h 3784177"/>
              <a:gd name="connsiteX94" fmla="*/ 1734224 w 8037833"/>
              <a:gd name="connsiteY94" fmla="*/ 3655593 h 3784177"/>
              <a:gd name="connsiteX95" fmla="*/ 1721989 w 8037833"/>
              <a:gd name="connsiteY95" fmla="*/ 3627298 h 3784177"/>
              <a:gd name="connsiteX96" fmla="*/ 1664576 w 8037833"/>
              <a:gd name="connsiteY96" fmla="*/ 3638572 h 3784177"/>
              <a:gd name="connsiteX97" fmla="*/ 1577459 w 8037833"/>
              <a:gd name="connsiteY97" fmla="*/ 3658824 h 3784177"/>
              <a:gd name="connsiteX98" fmla="*/ 1527269 w 8037833"/>
              <a:gd name="connsiteY98" fmla="*/ 3663088 h 3784177"/>
              <a:gd name="connsiteX99" fmla="*/ 1390118 w 8037833"/>
              <a:gd name="connsiteY99" fmla="*/ 3682789 h 3784177"/>
              <a:gd name="connsiteX100" fmla="*/ 1252698 w 8037833"/>
              <a:gd name="connsiteY100" fmla="*/ 3708662 h 3784177"/>
              <a:gd name="connsiteX101" fmla="*/ 1171039 w 8037833"/>
              <a:gd name="connsiteY101" fmla="*/ 3758642 h 3784177"/>
              <a:gd name="connsiteX102" fmla="*/ 1058106 w 8037833"/>
              <a:gd name="connsiteY102" fmla="*/ 3776166 h 3784177"/>
              <a:gd name="connsiteX103" fmla="*/ 1039167 w 8037833"/>
              <a:gd name="connsiteY103" fmla="*/ 3784177 h 3784177"/>
              <a:gd name="connsiteX104" fmla="*/ 1012958 w 8037833"/>
              <a:gd name="connsiteY104" fmla="*/ 3779206 h 3784177"/>
              <a:gd name="connsiteX105" fmla="*/ 907906 w 8037833"/>
              <a:gd name="connsiteY105" fmla="*/ 3757678 h 3784177"/>
              <a:gd name="connsiteX106" fmla="*/ 825226 w 8037833"/>
              <a:gd name="connsiteY106" fmla="*/ 3726369 h 3784177"/>
              <a:gd name="connsiteX107" fmla="*/ 722264 w 8037833"/>
              <a:gd name="connsiteY107" fmla="*/ 3747612 h 3784177"/>
              <a:gd name="connsiteX108" fmla="*/ 659460 w 8037833"/>
              <a:gd name="connsiteY108" fmla="*/ 3740429 h 3784177"/>
              <a:gd name="connsiteX109" fmla="*/ 556552 w 8037833"/>
              <a:gd name="connsiteY109" fmla="*/ 3739124 h 3784177"/>
              <a:gd name="connsiteX110" fmla="*/ 445444 w 8037833"/>
              <a:gd name="connsiteY110" fmla="*/ 3764831 h 3784177"/>
              <a:gd name="connsiteX111" fmla="*/ 393295 w 8037833"/>
              <a:gd name="connsiteY111" fmla="*/ 3753097 h 3784177"/>
              <a:gd name="connsiteX112" fmla="*/ 339711 w 8037833"/>
              <a:gd name="connsiteY112" fmla="*/ 3718242 h 3784177"/>
              <a:gd name="connsiteX113" fmla="*/ 222239 w 8037833"/>
              <a:gd name="connsiteY113" fmla="*/ 3672335 h 3784177"/>
              <a:gd name="connsiteX114" fmla="*/ 163578 w 8037833"/>
              <a:gd name="connsiteY114" fmla="*/ 3656292 h 3784177"/>
              <a:gd name="connsiteX115" fmla="*/ 72220 w 8037833"/>
              <a:gd name="connsiteY115" fmla="*/ 3645272 h 3784177"/>
              <a:gd name="connsiteX116" fmla="*/ 44395 w 8037833"/>
              <a:gd name="connsiteY116" fmla="*/ 3639455 h 3784177"/>
              <a:gd name="connsiteX117" fmla="*/ 1962 w 8037833"/>
              <a:gd name="connsiteY117" fmla="*/ 3635948 h 3784177"/>
              <a:gd name="connsiteX118" fmla="*/ 0 w 8037833"/>
              <a:gd name="connsiteY118" fmla="*/ 3635261 h 3784177"/>
              <a:gd name="connsiteX119" fmla="*/ 0 w 8037833"/>
              <a:gd name="connsiteY119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52283 w 8037833"/>
              <a:gd name="connsiteY20" fmla="*/ 3374762 h 3784177"/>
              <a:gd name="connsiteX21" fmla="*/ 6111718 w 8037833"/>
              <a:gd name="connsiteY21" fmla="*/ 3357536 h 3784177"/>
              <a:gd name="connsiteX22" fmla="*/ 5949057 w 8037833"/>
              <a:gd name="connsiteY22" fmla="*/ 3379652 h 3784177"/>
              <a:gd name="connsiteX23" fmla="*/ 5891274 w 8037833"/>
              <a:gd name="connsiteY23" fmla="*/ 3397681 h 3784177"/>
              <a:gd name="connsiteX24" fmla="*/ 5835383 w 8037833"/>
              <a:gd name="connsiteY24" fmla="*/ 3377529 h 3784177"/>
              <a:gd name="connsiteX25" fmla="*/ 5746050 w 8037833"/>
              <a:gd name="connsiteY25" fmla="*/ 3426142 h 3784177"/>
              <a:gd name="connsiteX26" fmla="*/ 5613670 w 8037833"/>
              <a:gd name="connsiteY26" fmla="*/ 3428671 h 3784177"/>
              <a:gd name="connsiteX27" fmla="*/ 5535334 w 8037833"/>
              <a:gd name="connsiteY27" fmla="*/ 3437044 h 3784177"/>
              <a:gd name="connsiteX28" fmla="*/ 5506940 w 8037833"/>
              <a:gd name="connsiteY28" fmla="*/ 3450999 h 3784177"/>
              <a:gd name="connsiteX29" fmla="*/ 5466372 w 8037833"/>
              <a:gd name="connsiteY29" fmla="*/ 3463245 h 3784177"/>
              <a:gd name="connsiteX30" fmla="*/ 5395833 w 8037833"/>
              <a:gd name="connsiteY30" fmla="*/ 3493194 h 3784177"/>
              <a:gd name="connsiteX31" fmla="*/ 5305325 w 8037833"/>
              <a:gd name="connsiteY31" fmla="*/ 3505200 h 3784177"/>
              <a:gd name="connsiteX32" fmla="*/ 5223043 w 8037833"/>
              <a:gd name="connsiteY32" fmla="*/ 3491664 h 3784177"/>
              <a:gd name="connsiteX33" fmla="*/ 5217733 w 8037833"/>
              <a:gd name="connsiteY33" fmla="*/ 3500463 h 3784177"/>
              <a:gd name="connsiteX34" fmla="*/ 5167992 w 8037833"/>
              <a:gd name="connsiteY34" fmla="*/ 3504085 h 3784177"/>
              <a:gd name="connsiteX35" fmla="*/ 4987020 w 8037833"/>
              <a:gd name="connsiteY35" fmla="*/ 3461263 h 3784177"/>
              <a:gd name="connsiteX36" fmla="*/ 4890003 w 8037833"/>
              <a:gd name="connsiteY36" fmla="*/ 3469874 h 3784177"/>
              <a:gd name="connsiteX37" fmla="*/ 4856654 w 8037833"/>
              <a:gd name="connsiteY37" fmla="*/ 3481880 h 3784177"/>
              <a:gd name="connsiteX38" fmla="*/ 4800711 w 8037833"/>
              <a:gd name="connsiteY38" fmla="*/ 3501441 h 3784177"/>
              <a:gd name="connsiteX39" fmla="*/ 4761569 w 8037833"/>
              <a:gd name="connsiteY39" fmla="*/ 3538103 h 3784177"/>
              <a:gd name="connsiteX40" fmla="*/ 4713734 w 8037833"/>
              <a:gd name="connsiteY40" fmla="*/ 3545724 h 3784177"/>
              <a:gd name="connsiteX41" fmla="*/ 4699169 w 8037833"/>
              <a:gd name="connsiteY41" fmla="*/ 3518988 h 3784177"/>
              <a:gd name="connsiteX42" fmla="*/ 4649120 w 8037833"/>
              <a:gd name="connsiteY42" fmla="*/ 3536392 h 3784177"/>
              <a:gd name="connsiteX43" fmla="*/ 4573578 w 8037833"/>
              <a:gd name="connsiteY43" fmla="*/ 3565923 h 3784177"/>
              <a:gd name="connsiteX44" fmla="*/ 4529117 w 8037833"/>
              <a:gd name="connsiteY44" fmla="*/ 3575592 h 3784177"/>
              <a:gd name="connsiteX45" fmla="*/ 4408641 w 8037833"/>
              <a:gd name="connsiteY45" fmla="*/ 3610000 h 3784177"/>
              <a:gd name="connsiteX46" fmla="*/ 4356402 w 8037833"/>
              <a:gd name="connsiteY46" fmla="*/ 3642792 h 3784177"/>
              <a:gd name="connsiteX47" fmla="*/ 4270245 w 8037833"/>
              <a:gd name="connsiteY47" fmla="*/ 3665789 h 3784177"/>
              <a:gd name="connsiteX48" fmla="*/ 4208725 w 8037833"/>
              <a:gd name="connsiteY48" fmla="*/ 3704841 h 3784177"/>
              <a:gd name="connsiteX49" fmla="*/ 4201632 w 8037833"/>
              <a:gd name="connsiteY49" fmla="*/ 3702602 h 3784177"/>
              <a:gd name="connsiteX50" fmla="*/ 4191289 w 8037833"/>
              <a:gd name="connsiteY50" fmla="*/ 3702380 h 3784177"/>
              <a:gd name="connsiteX51" fmla="*/ 4191039 w 8037833"/>
              <a:gd name="connsiteY51" fmla="*/ 3702831 h 3784177"/>
              <a:gd name="connsiteX52" fmla="*/ 4181340 w 8037833"/>
              <a:gd name="connsiteY52" fmla="*/ 3701729 h 3784177"/>
              <a:gd name="connsiteX53" fmla="*/ 4133816 w 8037833"/>
              <a:gd name="connsiteY53" fmla="*/ 3690565 h 3784177"/>
              <a:gd name="connsiteX54" fmla="*/ 4071732 w 8037833"/>
              <a:gd name="connsiteY54" fmla="*/ 3732513 h 3784177"/>
              <a:gd name="connsiteX55" fmla="*/ 4045924 w 8037833"/>
              <a:gd name="connsiteY55" fmla="*/ 3739404 h 3784177"/>
              <a:gd name="connsiteX56" fmla="*/ 4032171 w 8037833"/>
              <a:gd name="connsiteY56" fmla="*/ 3745523 h 3784177"/>
              <a:gd name="connsiteX57" fmla="*/ 4031335 w 8037833"/>
              <a:gd name="connsiteY57" fmla="*/ 3747479 h 3784177"/>
              <a:gd name="connsiteX58" fmla="*/ 3985774 w 8037833"/>
              <a:gd name="connsiteY58" fmla="*/ 3736547 h 3784177"/>
              <a:gd name="connsiteX59" fmla="*/ 3979769 w 8037833"/>
              <a:gd name="connsiteY59" fmla="*/ 3738769 h 3784177"/>
              <a:gd name="connsiteX60" fmla="*/ 3950014 w 8037833"/>
              <a:gd name="connsiteY60" fmla="*/ 3726942 h 3784177"/>
              <a:gd name="connsiteX61" fmla="*/ 3934671 w 8037833"/>
              <a:gd name="connsiteY61" fmla="*/ 3723339 h 3784177"/>
              <a:gd name="connsiteX62" fmla="*/ 3930274 w 8037833"/>
              <a:gd name="connsiteY62" fmla="*/ 3717148 h 3784177"/>
              <a:gd name="connsiteX63" fmla="*/ 3907660 w 8037833"/>
              <a:gd name="connsiteY63" fmla="*/ 3714456 h 3784177"/>
              <a:gd name="connsiteX64" fmla="*/ 3905087 w 8037833"/>
              <a:gd name="connsiteY64" fmla="*/ 3716098 h 3784177"/>
              <a:gd name="connsiteX65" fmla="*/ 3886347 w 8037833"/>
              <a:gd name="connsiteY65" fmla="*/ 3706620 h 3784177"/>
              <a:gd name="connsiteX66" fmla="*/ 3870533 w 8037833"/>
              <a:gd name="connsiteY66" fmla="*/ 3689905 h 3784177"/>
              <a:gd name="connsiteX67" fmla="*/ 3678563 w 8037833"/>
              <a:gd name="connsiteY67" fmla="*/ 3694486 h 3784177"/>
              <a:gd name="connsiteX68" fmla="*/ 3524121 w 8037833"/>
              <a:gd name="connsiteY68" fmla="*/ 3642736 h 3784177"/>
              <a:gd name="connsiteX69" fmla="*/ 3432153 w 8037833"/>
              <a:gd name="connsiteY69" fmla="*/ 3667780 h 3784177"/>
              <a:gd name="connsiteX70" fmla="*/ 3373519 w 8037833"/>
              <a:gd name="connsiteY70" fmla="*/ 3665785 h 3784177"/>
              <a:gd name="connsiteX71" fmla="*/ 3114267 w 8037833"/>
              <a:gd name="connsiteY71" fmla="*/ 3638983 h 3784177"/>
              <a:gd name="connsiteX72" fmla="*/ 3048270 w 8037833"/>
              <a:gd name="connsiteY72" fmla="*/ 3649949 h 3784177"/>
              <a:gd name="connsiteX73" fmla="*/ 2989722 w 8037833"/>
              <a:gd name="connsiteY73" fmla="*/ 3623230 h 3784177"/>
              <a:gd name="connsiteX74" fmla="*/ 2965734 w 8037833"/>
              <a:gd name="connsiteY74" fmla="*/ 3635676 h 3784177"/>
              <a:gd name="connsiteX75" fmla="*/ 2961603 w 8037833"/>
              <a:gd name="connsiteY75" fmla="*/ 3638221 h 3784177"/>
              <a:gd name="connsiteX76" fmla="*/ 2944959 w 8037833"/>
              <a:gd name="connsiteY76" fmla="*/ 3639723 h 3784177"/>
              <a:gd name="connsiteX77" fmla="*/ 2940402 w 8037833"/>
              <a:gd name="connsiteY77" fmla="*/ 3651000 h 3784177"/>
              <a:gd name="connsiteX78" fmla="*/ 2915449 w 8037833"/>
              <a:gd name="connsiteY78" fmla="*/ 3661039 h 3784177"/>
              <a:gd name="connsiteX79" fmla="*/ 2884777 w 8037833"/>
              <a:gd name="connsiteY79" fmla="*/ 3660775 h 3784177"/>
              <a:gd name="connsiteX80" fmla="*/ 2739034 w 8037833"/>
              <a:gd name="connsiteY80" fmla="*/ 3647396 h 3784177"/>
              <a:gd name="connsiteX81" fmla="*/ 2651827 w 8037833"/>
              <a:gd name="connsiteY81" fmla="*/ 3646306 h 3784177"/>
              <a:gd name="connsiteX82" fmla="*/ 2618680 w 8037833"/>
              <a:gd name="connsiteY82" fmla="*/ 3656755 h 3784177"/>
              <a:gd name="connsiteX83" fmla="*/ 2572404 w 8037833"/>
              <a:gd name="connsiteY83" fmla="*/ 3664043 h 3784177"/>
              <a:gd name="connsiteX84" fmla="*/ 2490721 w 8037833"/>
              <a:gd name="connsiteY84" fmla="*/ 3685313 h 3784177"/>
              <a:gd name="connsiteX85" fmla="*/ 2423704 w 8037833"/>
              <a:gd name="connsiteY85" fmla="*/ 3658079 h 3784177"/>
              <a:gd name="connsiteX86" fmla="*/ 2301172 w 8037833"/>
              <a:gd name="connsiteY86" fmla="*/ 3663053 h 3784177"/>
              <a:gd name="connsiteX87" fmla="*/ 2294102 w 8037833"/>
              <a:gd name="connsiteY87" fmla="*/ 3671151 h 3784177"/>
              <a:gd name="connsiteX88" fmla="*/ 2238966 w 8037833"/>
              <a:gd name="connsiteY88" fmla="*/ 3668777 h 3784177"/>
              <a:gd name="connsiteX89" fmla="*/ 2082844 w 8037833"/>
              <a:gd name="connsiteY89" fmla="*/ 3631994 h 3784177"/>
              <a:gd name="connsiteX90" fmla="*/ 1938480 w 8037833"/>
              <a:gd name="connsiteY90" fmla="*/ 3601439 h 3784177"/>
              <a:gd name="connsiteX91" fmla="*/ 1900166 w 8037833"/>
              <a:gd name="connsiteY91" fmla="*/ 3609358 h 3784177"/>
              <a:gd name="connsiteX92" fmla="*/ 1835976 w 8037833"/>
              <a:gd name="connsiteY92" fmla="*/ 3622065 h 3784177"/>
              <a:gd name="connsiteX93" fmla="*/ 1787830 w 8037833"/>
              <a:gd name="connsiteY93" fmla="*/ 3633173 h 3784177"/>
              <a:gd name="connsiteX94" fmla="*/ 1734224 w 8037833"/>
              <a:gd name="connsiteY94" fmla="*/ 3655593 h 3784177"/>
              <a:gd name="connsiteX95" fmla="*/ 1721989 w 8037833"/>
              <a:gd name="connsiteY95" fmla="*/ 3627298 h 3784177"/>
              <a:gd name="connsiteX96" fmla="*/ 1664576 w 8037833"/>
              <a:gd name="connsiteY96" fmla="*/ 3638572 h 3784177"/>
              <a:gd name="connsiteX97" fmla="*/ 1577459 w 8037833"/>
              <a:gd name="connsiteY97" fmla="*/ 3658824 h 3784177"/>
              <a:gd name="connsiteX98" fmla="*/ 1527269 w 8037833"/>
              <a:gd name="connsiteY98" fmla="*/ 3663088 h 3784177"/>
              <a:gd name="connsiteX99" fmla="*/ 1390118 w 8037833"/>
              <a:gd name="connsiteY99" fmla="*/ 3682789 h 3784177"/>
              <a:gd name="connsiteX100" fmla="*/ 1252698 w 8037833"/>
              <a:gd name="connsiteY100" fmla="*/ 3708662 h 3784177"/>
              <a:gd name="connsiteX101" fmla="*/ 1171039 w 8037833"/>
              <a:gd name="connsiteY101" fmla="*/ 3758642 h 3784177"/>
              <a:gd name="connsiteX102" fmla="*/ 1058106 w 8037833"/>
              <a:gd name="connsiteY102" fmla="*/ 3776166 h 3784177"/>
              <a:gd name="connsiteX103" fmla="*/ 1039167 w 8037833"/>
              <a:gd name="connsiteY103" fmla="*/ 3784177 h 3784177"/>
              <a:gd name="connsiteX104" fmla="*/ 1012958 w 8037833"/>
              <a:gd name="connsiteY104" fmla="*/ 3779206 h 3784177"/>
              <a:gd name="connsiteX105" fmla="*/ 907906 w 8037833"/>
              <a:gd name="connsiteY105" fmla="*/ 3757678 h 3784177"/>
              <a:gd name="connsiteX106" fmla="*/ 825226 w 8037833"/>
              <a:gd name="connsiteY106" fmla="*/ 3726369 h 3784177"/>
              <a:gd name="connsiteX107" fmla="*/ 722264 w 8037833"/>
              <a:gd name="connsiteY107" fmla="*/ 3747612 h 3784177"/>
              <a:gd name="connsiteX108" fmla="*/ 659460 w 8037833"/>
              <a:gd name="connsiteY108" fmla="*/ 3740429 h 3784177"/>
              <a:gd name="connsiteX109" fmla="*/ 556552 w 8037833"/>
              <a:gd name="connsiteY109" fmla="*/ 3739124 h 3784177"/>
              <a:gd name="connsiteX110" fmla="*/ 445444 w 8037833"/>
              <a:gd name="connsiteY110" fmla="*/ 3764831 h 3784177"/>
              <a:gd name="connsiteX111" fmla="*/ 393295 w 8037833"/>
              <a:gd name="connsiteY111" fmla="*/ 3753097 h 3784177"/>
              <a:gd name="connsiteX112" fmla="*/ 339711 w 8037833"/>
              <a:gd name="connsiteY112" fmla="*/ 3718242 h 3784177"/>
              <a:gd name="connsiteX113" fmla="*/ 222239 w 8037833"/>
              <a:gd name="connsiteY113" fmla="*/ 3672335 h 3784177"/>
              <a:gd name="connsiteX114" fmla="*/ 163578 w 8037833"/>
              <a:gd name="connsiteY114" fmla="*/ 3656292 h 3784177"/>
              <a:gd name="connsiteX115" fmla="*/ 72220 w 8037833"/>
              <a:gd name="connsiteY115" fmla="*/ 3645272 h 3784177"/>
              <a:gd name="connsiteX116" fmla="*/ 44395 w 8037833"/>
              <a:gd name="connsiteY116" fmla="*/ 3639455 h 3784177"/>
              <a:gd name="connsiteX117" fmla="*/ 1962 w 8037833"/>
              <a:gd name="connsiteY117" fmla="*/ 3635948 h 3784177"/>
              <a:gd name="connsiteX118" fmla="*/ 0 w 8037833"/>
              <a:gd name="connsiteY118" fmla="*/ 3635261 h 3784177"/>
              <a:gd name="connsiteX119" fmla="*/ 0 w 8037833"/>
              <a:gd name="connsiteY119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52283 w 8037833"/>
              <a:gd name="connsiteY20" fmla="*/ 3374762 h 3784177"/>
              <a:gd name="connsiteX21" fmla="*/ 6111718 w 8037833"/>
              <a:gd name="connsiteY21" fmla="*/ 3357536 h 3784177"/>
              <a:gd name="connsiteX22" fmla="*/ 6022263 w 8037833"/>
              <a:gd name="connsiteY22" fmla="*/ 3359057 h 3784177"/>
              <a:gd name="connsiteX23" fmla="*/ 5891274 w 8037833"/>
              <a:gd name="connsiteY23" fmla="*/ 3397681 h 3784177"/>
              <a:gd name="connsiteX24" fmla="*/ 5835383 w 8037833"/>
              <a:gd name="connsiteY24" fmla="*/ 3377529 h 3784177"/>
              <a:gd name="connsiteX25" fmla="*/ 5746050 w 8037833"/>
              <a:gd name="connsiteY25" fmla="*/ 3426142 h 3784177"/>
              <a:gd name="connsiteX26" fmla="*/ 5613670 w 8037833"/>
              <a:gd name="connsiteY26" fmla="*/ 3428671 h 3784177"/>
              <a:gd name="connsiteX27" fmla="*/ 5535334 w 8037833"/>
              <a:gd name="connsiteY27" fmla="*/ 3437044 h 3784177"/>
              <a:gd name="connsiteX28" fmla="*/ 5506940 w 8037833"/>
              <a:gd name="connsiteY28" fmla="*/ 3450999 h 3784177"/>
              <a:gd name="connsiteX29" fmla="*/ 5466372 w 8037833"/>
              <a:gd name="connsiteY29" fmla="*/ 3463245 h 3784177"/>
              <a:gd name="connsiteX30" fmla="*/ 5395833 w 8037833"/>
              <a:gd name="connsiteY30" fmla="*/ 3493194 h 3784177"/>
              <a:gd name="connsiteX31" fmla="*/ 5305325 w 8037833"/>
              <a:gd name="connsiteY31" fmla="*/ 3505200 h 3784177"/>
              <a:gd name="connsiteX32" fmla="*/ 5223043 w 8037833"/>
              <a:gd name="connsiteY32" fmla="*/ 3491664 h 3784177"/>
              <a:gd name="connsiteX33" fmla="*/ 5217733 w 8037833"/>
              <a:gd name="connsiteY33" fmla="*/ 3500463 h 3784177"/>
              <a:gd name="connsiteX34" fmla="*/ 5167992 w 8037833"/>
              <a:gd name="connsiteY34" fmla="*/ 3504085 h 3784177"/>
              <a:gd name="connsiteX35" fmla="*/ 4987020 w 8037833"/>
              <a:gd name="connsiteY35" fmla="*/ 3461263 h 3784177"/>
              <a:gd name="connsiteX36" fmla="*/ 4890003 w 8037833"/>
              <a:gd name="connsiteY36" fmla="*/ 3469874 h 3784177"/>
              <a:gd name="connsiteX37" fmla="*/ 4856654 w 8037833"/>
              <a:gd name="connsiteY37" fmla="*/ 3481880 h 3784177"/>
              <a:gd name="connsiteX38" fmla="*/ 4800711 w 8037833"/>
              <a:gd name="connsiteY38" fmla="*/ 3501441 h 3784177"/>
              <a:gd name="connsiteX39" fmla="*/ 4761569 w 8037833"/>
              <a:gd name="connsiteY39" fmla="*/ 3538103 h 3784177"/>
              <a:gd name="connsiteX40" fmla="*/ 4713734 w 8037833"/>
              <a:gd name="connsiteY40" fmla="*/ 3545724 h 3784177"/>
              <a:gd name="connsiteX41" fmla="*/ 4699169 w 8037833"/>
              <a:gd name="connsiteY41" fmla="*/ 3518988 h 3784177"/>
              <a:gd name="connsiteX42" fmla="*/ 4649120 w 8037833"/>
              <a:gd name="connsiteY42" fmla="*/ 3536392 h 3784177"/>
              <a:gd name="connsiteX43" fmla="*/ 4573578 w 8037833"/>
              <a:gd name="connsiteY43" fmla="*/ 3565923 h 3784177"/>
              <a:gd name="connsiteX44" fmla="*/ 4529117 w 8037833"/>
              <a:gd name="connsiteY44" fmla="*/ 3575592 h 3784177"/>
              <a:gd name="connsiteX45" fmla="*/ 4408641 w 8037833"/>
              <a:gd name="connsiteY45" fmla="*/ 3610000 h 3784177"/>
              <a:gd name="connsiteX46" fmla="*/ 4356402 w 8037833"/>
              <a:gd name="connsiteY46" fmla="*/ 3642792 h 3784177"/>
              <a:gd name="connsiteX47" fmla="*/ 4270245 w 8037833"/>
              <a:gd name="connsiteY47" fmla="*/ 3665789 h 3784177"/>
              <a:gd name="connsiteX48" fmla="*/ 4208725 w 8037833"/>
              <a:gd name="connsiteY48" fmla="*/ 3704841 h 3784177"/>
              <a:gd name="connsiteX49" fmla="*/ 4201632 w 8037833"/>
              <a:gd name="connsiteY49" fmla="*/ 3702602 h 3784177"/>
              <a:gd name="connsiteX50" fmla="*/ 4191289 w 8037833"/>
              <a:gd name="connsiteY50" fmla="*/ 3702380 h 3784177"/>
              <a:gd name="connsiteX51" fmla="*/ 4191039 w 8037833"/>
              <a:gd name="connsiteY51" fmla="*/ 3702831 h 3784177"/>
              <a:gd name="connsiteX52" fmla="*/ 4181340 w 8037833"/>
              <a:gd name="connsiteY52" fmla="*/ 3701729 h 3784177"/>
              <a:gd name="connsiteX53" fmla="*/ 4133816 w 8037833"/>
              <a:gd name="connsiteY53" fmla="*/ 3690565 h 3784177"/>
              <a:gd name="connsiteX54" fmla="*/ 4071732 w 8037833"/>
              <a:gd name="connsiteY54" fmla="*/ 3732513 h 3784177"/>
              <a:gd name="connsiteX55" fmla="*/ 4045924 w 8037833"/>
              <a:gd name="connsiteY55" fmla="*/ 3739404 h 3784177"/>
              <a:gd name="connsiteX56" fmla="*/ 4032171 w 8037833"/>
              <a:gd name="connsiteY56" fmla="*/ 3745523 h 3784177"/>
              <a:gd name="connsiteX57" fmla="*/ 4031335 w 8037833"/>
              <a:gd name="connsiteY57" fmla="*/ 3747479 h 3784177"/>
              <a:gd name="connsiteX58" fmla="*/ 3985774 w 8037833"/>
              <a:gd name="connsiteY58" fmla="*/ 3736547 h 3784177"/>
              <a:gd name="connsiteX59" fmla="*/ 3979769 w 8037833"/>
              <a:gd name="connsiteY59" fmla="*/ 3738769 h 3784177"/>
              <a:gd name="connsiteX60" fmla="*/ 3950014 w 8037833"/>
              <a:gd name="connsiteY60" fmla="*/ 3726942 h 3784177"/>
              <a:gd name="connsiteX61" fmla="*/ 3934671 w 8037833"/>
              <a:gd name="connsiteY61" fmla="*/ 3723339 h 3784177"/>
              <a:gd name="connsiteX62" fmla="*/ 3930274 w 8037833"/>
              <a:gd name="connsiteY62" fmla="*/ 3717148 h 3784177"/>
              <a:gd name="connsiteX63" fmla="*/ 3907660 w 8037833"/>
              <a:gd name="connsiteY63" fmla="*/ 3714456 h 3784177"/>
              <a:gd name="connsiteX64" fmla="*/ 3905087 w 8037833"/>
              <a:gd name="connsiteY64" fmla="*/ 3716098 h 3784177"/>
              <a:gd name="connsiteX65" fmla="*/ 3886347 w 8037833"/>
              <a:gd name="connsiteY65" fmla="*/ 3706620 h 3784177"/>
              <a:gd name="connsiteX66" fmla="*/ 3870533 w 8037833"/>
              <a:gd name="connsiteY66" fmla="*/ 3689905 h 3784177"/>
              <a:gd name="connsiteX67" fmla="*/ 3678563 w 8037833"/>
              <a:gd name="connsiteY67" fmla="*/ 3694486 h 3784177"/>
              <a:gd name="connsiteX68" fmla="*/ 3524121 w 8037833"/>
              <a:gd name="connsiteY68" fmla="*/ 3642736 h 3784177"/>
              <a:gd name="connsiteX69" fmla="*/ 3432153 w 8037833"/>
              <a:gd name="connsiteY69" fmla="*/ 3667780 h 3784177"/>
              <a:gd name="connsiteX70" fmla="*/ 3373519 w 8037833"/>
              <a:gd name="connsiteY70" fmla="*/ 3665785 h 3784177"/>
              <a:gd name="connsiteX71" fmla="*/ 3114267 w 8037833"/>
              <a:gd name="connsiteY71" fmla="*/ 3638983 h 3784177"/>
              <a:gd name="connsiteX72" fmla="*/ 3048270 w 8037833"/>
              <a:gd name="connsiteY72" fmla="*/ 3649949 h 3784177"/>
              <a:gd name="connsiteX73" fmla="*/ 2989722 w 8037833"/>
              <a:gd name="connsiteY73" fmla="*/ 3623230 h 3784177"/>
              <a:gd name="connsiteX74" fmla="*/ 2965734 w 8037833"/>
              <a:gd name="connsiteY74" fmla="*/ 3635676 h 3784177"/>
              <a:gd name="connsiteX75" fmla="*/ 2961603 w 8037833"/>
              <a:gd name="connsiteY75" fmla="*/ 3638221 h 3784177"/>
              <a:gd name="connsiteX76" fmla="*/ 2944959 w 8037833"/>
              <a:gd name="connsiteY76" fmla="*/ 3639723 h 3784177"/>
              <a:gd name="connsiteX77" fmla="*/ 2940402 w 8037833"/>
              <a:gd name="connsiteY77" fmla="*/ 3651000 h 3784177"/>
              <a:gd name="connsiteX78" fmla="*/ 2915449 w 8037833"/>
              <a:gd name="connsiteY78" fmla="*/ 3661039 h 3784177"/>
              <a:gd name="connsiteX79" fmla="*/ 2884777 w 8037833"/>
              <a:gd name="connsiteY79" fmla="*/ 3660775 h 3784177"/>
              <a:gd name="connsiteX80" fmla="*/ 2739034 w 8037833"/>
              <a:gd name="connsiteY80" fmla="*/ 3647396 h 3784177"/>
              <a:gd name="connsiteX81" fmla="*/ 2651827 w 8037833"/>
              <a:gd name="connsiteY81" fmla="*/ 3646306 h 3784177"/>
              <a:gd name="connsiteX82" fmla="*/ 2618680 w 8037833"/>
              <a:gd name="connsiteY82" fmla="*/ 3656755 h 3784177"/>
              <a:gd name="connsiteX83" fmla="*/ 2572404 w 8037833"/>
              <a:gd name="connsiteY83" fmla="*/ 3664043 h 3784177"/>
              <a:gd name="connsiteX84" fmla="*/ 2490721 w 8037833"/>
              <a:gd name="connsiteY84" fmla="*/ 3685313 h 3784177"/>
              <a:gd name="connsiteX85" fmla="*/ 2423704 w 8037833"/>
              <a:gd name="connsiteY85" fmla="*/ 3658079 h 3784177"/>
              <a:gd name="connsiteX86" fmla="*/ 2301172 w 8037833"/>
              <a:gd name="connsiteY86" fmla="*/ 3663053 h 3784177"/>
              <a:gd name="connsiteX87" fmla="*/ 2294102 w 8037833"/>
              <a:gd name="connsiteY87" fmla="*/ 3671151 h 3784177"/>
              <a:gd name="connsiteX88" fmla="*/ 2238966 w 8037833"/>
              <a:gd name="connsiteY88" fmla="*/ 3668777 h 3784177"/>
              <a:gd name="connsiteX89" fmla="*/ 2082844 w 8037833"/>
              <a:gd name="connsiteY89" fmla="*/ 3631994 h 3784177"/>
              <a:gd name="connsiteX90" fmla="*/ 1938480 w 8037833"/>
              <a:gd name="connsiteY90" fmla="*/ 3601439 h 3784177"/>
              <a:gd name="connsiteX91" fmla="*/ 1900166 w 8037833"/>
              <a:gd name="connsiteY91" fmla="*/ 3609358 h 3784177"/>
              <a:gd name="connsiteX92" fmla="*/ 1835976 w 8037833"/>
              <a:gd name="connsiteY92" fmla="*/ 3622065 h 3784177"/>
              <a:gd name="connsiteX93" fmla="*/ 1787830 w 8037833"/>
              <a:gd name="connsiteY93" fmla="*/ 3633173 h 3784177"/>
              <a:gd name="connsiteX94" fmla="*/ 1734224 w 8037833"/>
              <a:gd name="connsiteY94" fmla="*/ 3655593 h 3784177"/>
              <a:gd name="connsiteX95" fmla="*/ 1721989 w 8037833"/>
              <a:gd name="connsiteY95" fmla="*/ 3627298 h 3784177"/>
              <a:gd name="connsiteX96" fmla="*/ 1664576 w 8037833"/>
              <a:gd name="connsiteY96" fmla="*/ 3638572 h 3784177"/>
              <a:gd name="connsiteX97" fmla="*/ 1577459 w 8037833"/>
              <a:gd name="connsiteY97" fmla="*/ 3658824 h 3784177"/>
              <a:gd name="connsiteX98" fmla="*/ 1527269 w 8037833"/>
              <a:gd name="connsiteY98" fmla="*/ 3663088 h 3784177"/>
              <a:gd name="connsiteX99" fmla="*/ 1390118 w 8037833"/>
              <a:gd name="connsiteY99" fmla="*/ 3682789 h 3784177"/>
              <a:gd name="connsiteX100" fmla="*/ 1252698 w 8037833"/>
              <a:gd name="connsiteY100" fmla="*/ 3708662 h 3784177"/>
              <a:gd name="connsiteX101" fmla="*/ 1171039 w 8037833"/>
              <a:gd name="connsiteY101" fmla="*/ 3758642 h 3784177"/>
              <a:gd name="connsiteX102" fmla="*/ 1058106 w 8037833"/>
              <a:gd name="connsiteY102" fmla="*/ 3776166 h 3784177"/>
              <a:gd name="connsiteX103" fmla="*/ 1039167 w 8037833"/>
              <a:gd name="connsiteY103" fmla="*/ 3784177 h 3784177"/>
              <a:gd name="connsiteX104" fmla="*/ 1012958 w 8037833"/>
              <a:gd name="connsiteY104" fmla="*/ 3779206 h 3784177"/>
              <a:gd name="connsiteX105" fmla="*/ 907906 w 8037833"/>
              <a:gd name="connsiteY105" fmla="*/ 3757678 h 3784177"/>
              <a:gd name="connsiteX106" fmla="*/ 825226 w 8037833"/>
              <a:gd name="connsiteY106" fmla="*/ 3726369 h 3784177"/>
              <a:gd name="connsiteX107" fmla="*/ 722264 w 8037833"/>
              <a:gd name="connsiteY107" fmla="*/ 3747612 h 3784177"/>
              <a:gd name="connsiteX108" fmla="*/ 659460 w 8037833"/>
              <a:gd name="connsiteY108" fmla="*/ 3740429 h 3784177"/>
              <a:gd name="connsiteX109" fmla="*/ 556552 w 8037833"/>
              <a:gd name="connsiteY109" fmla="*/ 3739124 h 3784177"/>
              <a:gd name="connsiteX110" fmla="*/ 445444 w 8037833"/>
              <a:gd name="connsiteY110" fmla="*/ 3764831 h 3784177"/>
              <a:gd name="connsiteX111" fmla="*/ 393295 w 8037833"/>
              <a:gd name="connsiteY111" fmla="*/ 3753097 h 3784177"/>
              <a:gd name="connsiteX112" fmla="*/ 339711 w 8037833"/>
              <a:gd name="connsiteY112" fmla="*/ 3718242 h 3784177"/>
              <a:gd name="connsiteX113" fmla="*/ 222239 w 8037833"/>
              <a:gd name="connsiteY113" fmla="*/ 3672335 h 3784177"/>
              <a:gd name="connsiteX114" fmla="*/ 163578 w 8037833"/>
              <a:gd name="connsiteY114" fmla="*/ 3656292 h 3784177"/>
              <a:gd name="connsiteX115" fmla="*/ 72220 w 8037833"/>
              <a:gd name="connsiteY115" fmla="*/ 3645272 h 3784177"/>
              <a:gd name="connsiteX116" fmla="*/ 44395 w 8037833"/>
              <a:gd name="connsiteY116" fmla="*/ 3639455 h 3784177"/>
              <a:gd name="connsiteX117" fmla="*/ 1962 w 8037833"/>
              <a:gd name="connsiteY117" fmla="*/ 3635948 h 3784177"/>
              <a:gd name="connsiteX118" fmla="*/ 0 w 8037833"/>
              <a:gd name="connsiteY118" fmla="*/ 3635261 h 3784177"/>
              <a:gd name="connsiteX119" fmla="*/ 0 w 8037833"/>
              <a:gd name="connsiteY119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835383 w 8037833"/>
              <a:gd name="connsiteY23" fmla="*/ 3377529 h 3784177"/>
              <a:gd name="connsiteX24" fmla="*/ 5746050 w 8037833"/>
              <a:gd name="connsiteY24" fmla="*/ 3426142 h 3784177"/>
              <a:gd name="connsiteX25" fmla="*/ 5613670 w 8037833"/>
              <a:gd name="connsiteY25" fmla="*/ 3428671 h 3784177"/>
              <a:gd name="connsiteX26" fmla="*/ 5535334 w 8037833"/>
              <a:gd name="connsiteY26" fmla="*/ 3437044 h 3784177"/>
              <a:gd name="connsiteX27" fmla="*/ 5506940 w 8037833"/>
              <a:gd name="connsiteY27" fmla="*/ 3450999 h 3784177"/>
              <a:gd name="connsiteX28" fmla="*/ 5466372 w 8037833"/>
              <a:gd name="connsiteY28" fmla="*/ 3463245 h 3784177"/>
              <a:gd name="connsiteX29" fmla="*/ 5395833 w 8037833"/>
              <a:gd name="connsiteY29" fmla="*/ 3493194 h 3784177"/>
              <a:gd name="connsiteX30" fmla="*/ 5305325 w 8037833"/>
              <a:gd name="connsiteY30" fmla="*/ 3505200 h 3784177"/>
              <a:gd name="connsiteX31" fmla="*/ 5223043 w 8037833"/>
              <a:gd name="connsiteY31" fmla="*/ 3491664 h 3784177"/>
              <a:gd name="connsiteX32" fmla="*/ 5217733 w 8037833"/>
              <a:gd name="connsiteY32" fmla="*/ 3500463 h 3784177"/>
              <a:gd name="connsiteX33" fmla="*/ 5167992 w 8037833"/>
              <a:gd name="connsiteY33" fmla="*/ 3504085 h 3784177"/>
              <a:gd name="connsiteX34" fmla="*/ 4987020 w 8037833"/>
              <a:gd name="connsiteY34" fmla="*/ 3461263 h 3784177"/>
              <a:gd name="connsiteX35" fmla="*/ 4890003 w 8037833"/>
              <a:gd name="connsiteY35" fmla="*/ 3469874 h 3784177"/>
              <a:gd name="connsiteX36" fmla="*/ 4856654 w 8037833"/>
              <a:gd name="connsiteY36" fmla="*/ 3481880 h 3784177"/>
              <a:gd name="connsiteX37" fmla="*/ 4800711 w 8037833"/>
              <a:gd name="connsiteY37" fmla="*/ 3501441 h 3784177"/>
              <a:gd name="connsiteX38" fmla="*/ 4761569 w 8037833"/>
              <a:gd name="connsiteY38" fmla="*/ 3538103 h 3784177"/>
              <a:gd name="connsiteX39" fmla="*/ 4713734 w 8037833"/>
              <a:gd name="connsiteY39" fmla="*/ 3545724 h 3784177"/>
              <a:gd name="connsiteX40" fmla="*/ 4699169 w 8037833"/>
              <a:gd name="connsiteY40" fmla="*/ 3518988 h 3784177"/>
              <a:gd name="connsiteX41" fmla="*/ 4649120 w 8037833"/>
              <a:gd name="connsiteY41" fmla="*/ 3536392 h 3784177"/>
              <a:gd name="connsiteX42" fmla="*/ 4573578 w 8037833"/>
              <a:gd name="connsiteY42" fmla="*/ 3565923 h 3784177"/>
              <a:gd name="connsiteX43" fmla="*/ 4529117 w 8037833"/>
              <a:gd name="connsiteY43" fmla="*/ 3575592 h 3784177"/>
              <a:gd name="connsiteX44" fmla="*/ 4408641 w 8037833"/>
              <a:gd name="connsiteY44" fmla="*/ 3610000 h 3784177"/>
              <a:gd name="connsiteX45" fmla="*/ 4356402 w 8037833"/>
              <a:gd name="connsiteY45" fmla="*/ 3642792 h 3784177"/>
              <a:gd name="connsiteX46" fmla="*/ 4270245 w 8037833"/>
              <a:gd name="connsiteY46" fmla="*/ 3665789 h 3784177"/>
              <a:gd name="connsiteX47" fmla="*/ 4208725 w 8037833"/>
              <a:gd name="connsiteY47" fmla="*/ 3704841 h 3784177"/>
              <a:gd name="connsiteX48" fmla="*/ 4201632 w 8037833"/>
              <a:gd name="connsiteY48" fmla="*/ 3702602 h 3784177"/>
              <a:gd name="connsiteX49" fmla="*/ 4191289 w 8037833"/>
              <a:gd name="connsiteY49" fmla="*/ 3702380 h 3784177"/>
              <a:gd name="connsiteX50" fmla="*/ 4191039 w 8037833"/>
              <a:gd name="connsiteY50" fmla="*/ 3702831 h 3784177"/>
              <a:gd name="connsiteX51" fmla="*/ 4181340 w 8037833"/>
              <a:gd name="connsiteY51" fmla="*/ 3701729 h 3784177"/>
              <a:gd name="connsiteX52" fmla="*/ 4133816 w 8037833"/>
              <a:gd name="connsiteY52" fmla="*/ 3690565 h 3784177"/>
              <a:gd name="connsiteX53" fmla="*/ 4071732 w 8037833"/>
              <a:gd name="connsiteY53" fmla="*/ 3732513 h 3784177"/>
              <a:gd name="connsiteX54" fmla="*/ 4045924 w 8037833"/>
              <a:gd name="connsiteY54" fmla="*/ 3739404 h 3784177"/>
              <a:gd name="connsiteX55" fmla="*/ 4032171 w 8037833"/>
              <a:gd name="connsiteY55" fmla="*/ 3745523 h 3784177"/>
              <a:gd name="connsiteX56" fmla="*/ 4031335 w 8037833"/>
              <a:gd name="connsiteY56" fmla="*/ 3747479 h 3784177"/>
              <a:gd name="connsiteX57" fmla="*/ 3985774 w 8037833"/>
              <a:gd name="connsiteY57" fmla="*/ 3736547 h 3784177"/>
              <a:gd name="connsiteX58" fmla="*/ 3979769 w 8037833"/>
              <a:gd name="connsiteY58" fmla="*/ 3738769 h 3784177"/>
              <a:gd name="connsiteX59" fmla="*/ 3950014 w 8037833"/>
              <a:gd name="connsiteY59" fmla="*/ 3726942 h 3784177"/>
              <a:gd name="connsiteX60" fmla="*/ 3934671 w 8037833"/>
              <a:gd name="connsiteY60" fmla="*/ 3723339 h 3784177"/>
              <a:gd name="connsiteX61" fmla="*/ 3930274 w 8037833"/>
              <a:gd name="connsiteY61" fmla="*/ 3717148 h 3784177"/>
              <a:gd name="connsiteX62" fmla="*/ 3907660 w 8037833"/>
              <a:gd name="connsiteY62" fmla="*/ 3714456 h 3784177"/>
              <a:gd name="connsiteX63" fmla="*/ 3905087 w 8037833"/>
              <a:gd name="connsiteY63" fmla="*/ 3716098 h 3784177"/>
              <a:gd name="connsiteX64" fmla="*/ 3886347 w 8037833"/>
              <a:gd name="connsiteY64" fmla="*/ 3706620 h 3784177"/>
              <a:gd name="connsiteX65" fmla="*/ 3870533 w 8037833"/>
              <a:gd name="connsiteY65" fmla="*/ 3689905 h 3784177"/>
              <a:gd name="connsiteX66" fmla="*/ 3678563 w 8037833"/>
              <a:gd name="connsiteY66" fmla="*/ 3694486 h 3784177"/>
              <a:gd name="connsiteX67" fmla="*/ 3524121 w 8037833"/>
              <a:gd name="connsiteY67" fmla="*/ 3642736 h 3784177"/>
              <a:gd name="connsiteX68" fmla="*/ 3432153 w 8037833"/>
              <a:gd name="connsiteY68" fmla="*/ 3667780 h 3784177"/>
              <a:gd name="connsiteX69" fmla="*/ 3373519 w 8037833"/>
              <a:gd name="connsiteY69" fmla="*/ 3665785 h 3784177"/>
              <a:gd name="connsiteX70" fmla="*/ 3114267 w 8037833"/>
              <a:gd name="connsiteY70" fmla="*/ 3638983 h 3784177"/>
              <a:gd name="connsiteX71" fmla="*/ 3048270 w 8037833"/>
              <a:gd name="connsiteY71" fmla="*/ 3649949 h 3784177"/>
              <a:gd name="connsiteX72" fmla="*/ 2989722 w 8037833"/>
              <a:gd name="connsiteY72" fmla="*/ 3623230 h 3784177"/>
              <a:gd name="connsiteX73" fmla="*/ 2965734 w 8037833"/>
              <a:gd name="connsiteY73" fmla="*/ 3635676 h 3784177"/>
              <a:gd name="connsiteX74" fmla="*/ 2961603 w 8037833"/>
              <a:gd name="connsiteY74" fmla="*/ 3638221 h 3784177"/>
              <a:gd name="connsiteX75" fmla="*/ 2944959 w 8037833"/>
              <a:gd name="connsiteY75" fmla="*/ 3639723 h 3784177"/>
              <a:gd name="connsiteX76" fmla="*/ 2940402 w 8037833"/>
              <a:gd name="connsiteY76" fmla="*/ 3651000 h 3784177"/>
              <a:gd name="connsiteX77" fmla="*/ 2915449 w 8037833"/>
              <a:gd name="connsiteY77" fmla="*/ 3661039 h 3784177"/>
              <a:gd name="connsiteX78" fmla="*/ 2884777 w 8037833"/>
              <a:gd name="connsiteY78" fmla="*/ 3660775 h 3784177"/>
              <a:gd name="connsiteX79" fmla="*/ 2739034 w 8037833"/>
              <a:gd name="connsiteY79" fmla="*/ 3647396 h 3784177"/>
              <a:gd name="connsiteX80" fmla="*/ 2651827 w 8037833"/>
              <a:gd name="connsiteY80" fmla="*/ 3646306 h 3784177"/>
              <a:gd name="connsiteX81" fmla="*/ 2618680 w 8037833"/>
              <a:gd name="connsiteY81" fmla="*/ 3656755 h 3784177"/>
              <a:gd name="connsiteX82" fmla="*/ 2572404 w 8037833"/>
              <a:gd name="connsiteY82" fmla="*/ 3664043 h 3784177"/>
              <a:gd name="connsiteX83" fmla="*/ 2490721 w 8037833"/>
              <a:gd name="connsiteY83" fmla="*/ 3685313 h 3784177"/>
              <a:gd name="connsiteX84" fmla="*/ 2423704 w 8037833"/>
              <a:gd name="connsiteY84" fmla="*/ 3658079 h 3784177"/>
              <a:gd name="connsiteX85" fmla="*/ 2301172 w 8037833"/>
              <a:gd name="connsiteY85" fmla="*/ 3663053 h 3784177"/>
              <a:gd name="connsiteX86" fmla="*/ 2294102 w 8037833"/>
              <a:gd name="connsiteY86" fmla="*/ 3671151 h 3784177"/>
              <a:gd name="connsiteX87" fmla="*/ 2238966 w 8037833"/>
              <a:gd name="connsiteY87" fmla="*/ 3668777 h 3784177"/>
              <a:gd name="connsiteX88" fmla="*/ 2082844 w 8037833"/>
              <a:gd name="connsiteY88" fmla="*/ 3631994 h 3784177"/>
              <a:gd name="connsiteX89" fmla="*/ 1938480 w 8037833"/>
              <a:gd name="connsiteY89" fmla="*/ 3601439 h 3784177"/>
              <a:gd name="connsiteX90" fmla="*/ 1900166 w 8037833"/>
              <a:gd name="connsiteY90" fmla="*/ 3609358 h 3784177"/>
              <a:gd name="connsiteX91" fmla="*/ 1835976 w 8037833"/>
              <a:gd name="connsiteY91" fmla="*/ 3622065 h 3784177"/>
              <a:gd name="connsiteX92" fmla="*/ 1787830 w 8037833"/>
              <a:gd name="connsiteY92" fmla="*/ 3633173 h 3784177"/>
              <a:gd name="connsiteX93" fmla="*/ 1734224 w 8037833"/>
              <a:gd name="connsiteY93" fmla="*/ 3655593 h 3784177"/>
              <a:gd name="connsiteX94" fmla="*/ 1721989 w 8037833"/>
              <a:gd name="connsiteY94" fmla="*/ 3627298 h 3784177"/>
              <a:gd name="connsiteX95" fmla="*/ 1664576 w 8037833"/>
              <a:gd name="connsiteY95" fmla="*/ 3638572 h 3784177"/>
              <a:gd name="connsiteX96" fmla="*/ 1577459 w 8037833"/>
              <a:gd name="connsiteY96" fmla="*/ 3658824 h 3784177"/>
              <a:gd name="connsiteX97" fmla="*/ 1527269 w 8037833"/>
              <a:gd name="connsiteY97" fmla="*/ 3663088 h 3784177"/>
              <a:gd name="connsiteX98" fmla="*/ 1390118 w 8037833"/>
              <a:gd name="connsiteY98" fmla="*/ 3682789 h 3784177"/>
              <a:gd name="connsiteX99" fmla="*/ 1252698 w 8037833"/>
              <a:gd name="connsiteY99" fmla="*/ 3708662 h 3784177"/>
              <a:gd name="connsiteX100" fmla="*/ 1171039 w 8037833"/>
              <a:gd name="connsiteY100" fmla="*/ 3758642 h 3784177"/>
              <a:gd name="connsiteX101" fmla="*/ 1058106 w 8037833"/>
              <a:gd name="connsiteY101" fmla="*/ 3776166 h 3784177"/>
              <a:gd name="connsiteX102" fmla="*/ 1039167 w 8037833"/>
              <a:gd name="connsiteY102" fmla="*/ 3784177 h 3784177"/>
              <a:gd name="connsiteX103" fmla="*/ 1012958 w 8037833"/>
              <a:gd name="connsiteY103" fmla="*/ 3779206 h 3784177"/>
              <a:gd name="connsiteX104" fmla="*/ 907906 w 8037833"/>
              <a:gd name="connsiteY104" fmla="*/ 3757678 h 3784177"/>
              <a:gd name="connsiteX105" fmla="*/ 825226 w 8037833"/>
              <a:gd name="connsiteY105" fmla="*/ 3726369 h 3784177"/>
              <a:gd name="connsiteX106" fmla="*/ 722264 w 8037833"/>
              <a:gd name="connsiteY106" fmla="*/ 3747612 h 3784177"/>
              <a:gd name="connsiteX107" fmla="*/ 659460 w 8037833"/>
              <a:gd name="connsiteY107" fmla="*/ 3740429 h 3784177"/>
              <a:gd name="connsiteX108" fmla="*/ 556552 w 8037833"/>
              <a:gd name="connsiteY108" fmla="*/ 3739124 h 3784177"/>
              <a:gd name="connsiteX109" fmla="*/ 445444 w 8037833"/>
              <a:gd name="connsiteY109" fmla="*/ 3764831 h 3784177"/>
              <a:gd name="connsiteX110" fmla="*/ 393295 w 8037833"/>
              <a:gd name="connsiteY110" fmla="*/ 3753097 h 3784177"/>
              <a:gd name="connsiteX111" fmla="*/ 339711 w 8037833"/>
              <a:gd name="connsiteY111" fmla="*/ 3718242 h 3784177"/>
              <a:gd name="connsiteX112" fmla="*/ 222239 w 8037833"/>
              <a:gd name="connsiteY112" fmla="*/ 3672335 h 3784177"/>
              <a:gd name="connsiteX113" fmla="*/ 163578 w 8037833"/>
              <a:gd name="connsiteY113" fmla="*/ 3656292 h 3784177"/>
              <a:gd name="connsiteX114" fmla="*/ 72220 w 8037833"/>
              <a:gd name="connsiteY114" fmla="*/ 3645272 h 3784177"/>
              <a:gd name="connsiteX115" fmla="*/ 44395 w 8037833"/>
              <a:gd name="connsiteY115" fmla="*/ 3639455 h 3784177"/>
              <a:gd name="connsiteX116" fmla="*/ 1962 w 8037833"/>
              <a:gd name="connsiteY116" fmla="*/ 3635948 h 3784177"/>
              <a:gd name="connsiteX117" fmla="*/ 0 w 8037833"/>
              <a:gd name="connsiteY117" fmla="*/ 3635261 h 3784177"/>
              <a:gd name="connsiteX118" fmla="*/ 0 w 8037833"/>
              <a:gd name="connsiteY118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835383 w 8037833"/>
              <a:gd name="connsiteY23" fmla="*/ 3377529 h 3784177"/>
              <a:gd name="connsiteX24" fmla="*/ 5746050 w 8037833"/>
              <a:gd name="connsiteY24" fmla="*/ 3426142 h 3784177"/>
              <a:gd name="connsiteX25" fmla="*/ 5613670 w 8037833"/>
              <a:gd name="connsiteY25" fmla="*/ 3428671 h 3784177"/>
              <a:gd name="connsiteX26" fmla="*/ 5535334 w 8037833"/>
              <a:gd name="connsiteY26" fmla="*/ 3437044 h 3784177"/>
              <a:gd name="connsiteX27" fmla="*/ 5506940 w 8037833"/>
              <a:gd name="connsiteY27" fmla="*/ 3450999 h 3784177"/>
              <a:gd name="connsiteX28" fmla="*/ 5466372 w 8037833"/>
              <a:gd name="connsiteY28" fmla="*/ 3463245 h 3784177"/>
              <a:gd name="connsiteX29" fmla="*/ 5395833 w 8037833"/>
              <a:gd name="connsiteY29" fmla="*/ 3493194 h 3784177"/>
              <a:gd name="connsiteX30" fmla="*/ 5305325 w 8037833"/>
              <a:gd name="connsiteY30" fmla="*/ 3505200 h 3784177"/>
              <a:gd name="connsiteX31" fmla="*/ 5223043 w 8037833"/>
              <a:gd name="connsiteY31" fmla="*/ 3491664 h 3784177"/>
              <a:gd name="connsiteX32" fmla="*/ 5217733 w 8037833"/>
              <a:gd name="connsiteY32" fmla="*/ 3500463 h 3784177"/>
              <a:gd name="connsiteX33" fmla="*/ 5167992 w 8037833"/>
              <a:gd name="connsiteY33" fmla="*/ 3504085 h 3784177"/>
              <a:gd name="connsiteX34" fmla="*/ 4987020 w 8037833"/>
              <a:gd name="connsiteY34" fmla="*/ 3461263 h 3784177"/>
              <a:gd name="connsiteX35" fmla="*/ 4890003 w 8037833"/>
              <a:gd name="connsiteY35" fmla="*/ 3469874 h 3784177"/>
              <a:gd name="connsiteX36" fmla="*/ 4856654 w 8037833"/>
              <a:gd name="connsiteY36" fmla="*/ 3481880 h 3784177"/>
              <a:gd name="connsiteX37" fmla="*/ 4800711 w 8037833"/>
              <a:gd name="connsiteY37" fmla="*/ 3501441 h 3784177"/>
              <a:gd name="connsiteX38" fmla="*/ 4761569 w 8037833"/>
              <a:gd name="connsiteY38" fmla="*/ 3538103 h 3784177"/>
              <a:gd name="connsiteX39" fmla="*/ 4713734 w 8037833"/>
              <a:gd name="connsiteY39" fmla="*/ 3545724 h 3784177"/>
              <a:gd name="connsiteX40" fmla="*/ 4699169 w 8037833"/>
              <a:gd name="connsiteY40" fmla="*/ 3518988 h 3784177"/>
              <a:gd name="connsiteX41" fmla="*/ 4649120 w 8037833"/>
              <a:gd name="connsiteY41" fmla="*/ 3536392 h 3784177"/>
              <a:gd name="connsiteX42" fmla="*/ 4573578 w 8037833"/>
              <a:gd name="connsiteY42" fmla="*/ 3565923 h 3784177"/>
              <a:gd name="connsiteX43" fmla="*/ 4529117 w 8037833"/>
              <a:gd name="connsiteY43" fmla="*/ 3575592 h 3784177"/>
              <a:gd name="connsiteX44" fmla="*/ 4408641 w 8037833"/>
              <a:gd name="connsiteY44" fmla="*/ 3610000 h 3784177"/>
              <a:gd name="connsiteX45" fmla="*/ 4356402 w 8037833"/>
              <a:gd name="connsiteY45" fmla="*/ 3642792 h 3784177"/>
              <a:gd name="connsiteX46" fmla="*/ 4270245 w 8037833"/>
              <a:gd name="connsiteY46" fmla="*/ 3665789 h 3784177"/>
              <a:gd name="connsiteX47" fmla="*/ 4208725 w 8037833"/>
              <a:gd name="connsiteY47" fmla="*/ 3704841 h 3784177"/>
              <a:gd name="connsiteX48" fmla="*/ 4201632 w 8037833"/>
              <a:gd name="connsiteY48" fmla="*/ 3702602 h 3784177"/>
              <a:gd name="connsiteX49" fmla="*/ 4191289 w 8037833"/>
              <a:gd name="connsiteY49" fmla="*/ 3702380 h 3784177"/>
              <a:gd name="connsiteX50" fmla="*/ 4191039 w 8037833"/>
              <a:gd name="connsiteY50" fmla="*/ 3702831 h 3784177"/>
              <a:gd name="connsiteX51" fmla="*/ 4181340 w 8037833"/>
              <a:gd name="connsiteY51" fmla="*/ 3701729 h 3784177"/>
              <a:gd name="connsiteX52" fmla="*/ 4133816 w 8037833"/>
              <a:gd name="connsiteY52" fmla="*/ 3690565 h 3784177"/>
              <a:gd name="connsiteX53" fmla="*/ 4071732 w 8037833"/>
              <a:gd name="connsiteY53" fmla="*/ 3732513 h 3784177"/>
              <a:gd name="connsiteX54" fmla="*/ 4045924 w 8037833"/>
              <a:gd name="connsiteY54" fmla="*/ 3739404 h 3784177"/>
              <a:gd name="connsiteX55" fmla="*/ 4032171 w 8037833"/>
              <a:gd name="connsiteY55" fmla="*/ 3745523 h 3784177"/>
              <a:gd name="connsiteX56" fmla="*/ 4031335 w 8037833"/>
              <a:gd name="connsiteY56" fmla="*/ 3747479 h 3784177"/>
              <a:gd name="connsiteX57" fmla="*/ 3985774 w 8037833"/>
              <a:gd name="connsiteY57" fmla="*/ 3736547 h 3784177"/>
              <a:gd name="connsiteX58" fmla="*/ 3979769 w 8037833"/>
              <a:gd name="connsiteY58" fmla="*/ 3738769 h 3784177"/>
              <a:gd name="connsiteX59" fmla="*/ 3950014 w 8037833"/>
              <a:gd name="connsiteY59" fmla="*/ 3726942 h 3784177"/>
              <a:gd name="connsiteX60" fmla="*/ 3934671 w 8037833"/>
              <a:gd name="connsiteY60" fmla="*/ 3723339 h 3784177"/>
              <a:gd name="connsiteX61" fmla="*/ 3930274 w 8037833"/>
              <a:gd name="connsiteY61" fmla="*/ 3717148 h 3784177"/>
              <a:gd name="connsiteX62" fmla="*/ 3907660 w 8037833"/>
              <a:gd name="connsiteY62" fmla="*/ 3714456 h 3784177"/>
              <a:gd name="connsiteX63" fmla="*/ 3905087 w 8037833"/>
              <a:gd name="connsiteY63" fmla="*/ 3716098 h 3784177"/>
              <a:gd name="connsiteX64" fmla="*/ 3886347 w 8037833"/>
              <a:gd name="connsiteY64" fmla="*/ 3706620 h 3784177"/>
              <a:gd name="connsiteX65" fmla="*/ 3870533 w 8037833"/>
              <a:gd name="connsiteY65" fmla="*/ 3689905 h 3784177"/>
              <a:gd name="connsiteX66" fmla="*/ 3678563 w 8037833"/>
              <a:gd name="connsiteY66" fmla="*/ 3694486 h 3784177"/>
              <a:gd name="connsiteX67" fmla="*/ 3524121 w 8037833"/>
              <a:gd name="connsiteY67" fmla="*/ 3642736 h 3784177"/>
              <a:gd name="connsiteX68" fmla="*/ 3432153 w 8037833"/>
              <a:gd name="connsiteY68" fmla="*/ 3667780 h 3784177"/>
              <a:gd name="connsiteX69" fmla="*/ 3373519 w 8037833"/>
              <a:gd name="connsiteY69" fmla="*/ 3665785 h 3784177"/>
              <a:gd name="connsiteX70" fmla="*/ 3114267 w 8037833"/>
              <a:gd name="connsiteY70" fmla="*/ 3638983 h 3784177"/>
              <a:gd name="connsiteX71" fmla="*/ 3048270 w 8037833"/>
              <a:gd name="connsiteY71" fmla="*/ 3649949 h 3784177"/>
              <a:gd name="connsiteX72" fmla="*/ 2989722 w 8037833"/>
              <a:gd name="connsiteY72" fmla="*/ 3623230 h 3784177"/>
              <a:gd name="connsiteX73" fmla="*/ 2965734 w 8037833"/>
              <a:gd name="connsiteY73" fmla="*/ 3635676 h 3784177"/>
              <a:gd name="connsiteX74" fmla="*/ 2961603 w 8037833"/>
              <a:gd name="connsiteY74" fmla="*/ 3638221 h 3784177"/>
              <a:gd name="connsiteX75" fmla="*/ 2944959 w 8037833"/>
              <a:gd name="connsiteY75" fmla="*/ 3639723 h 3784177"/>
              <a:gd name="connsiteX76" fmla="*/ 2940402 w 8037833"/>
              <a:gd name="connsiteY76" fmla="*/ 3651000 h 3784177"/>
              <a:gd name="connsiteX77" fmla="*/ 2915449 w 8037833"/>
              <a:gd name="connsiteY77" fmla="*/ 3661039 h 3784177"/>
              <a:gd name="connsiteX78" fmla="*/ 2884777 w 8037833"/>
              <a:gd name="connsiteY78" fmla="*/ 3660775 h 3784177"/>
              <a:gd name="connsiteX79" fmla="*/ 2739034 w 8037833"/>
              <a:gd name="connsiteY79" fmla="*/ 3647396 h 3784177"/>
              <a:gd name="connsiteX80" fmla="*/ 2651827 w 8037833"/>
              <a:gd name="connsiteY80" fmla="*/ 3646306 h 3784177"/>
              <a:gd name="connsiteX81" fmla="*/ 2618680 w 8037833"/>
              <a:gd name="connsiteY81" fmla="*/ 3656755 h 3784177"/>
              <a:gd name="connsiteX82" fmla="*/ 2572404 w 8037833"/>
              <a:gd name="connsiteY82" fmla="*/ 3664043 h 3784177"/>
              <a:gd name="connsiteX83" fmla="*/ 2490721 w 8037833"/>
              <a:gd name="connsiteY83" fmla="*/ 3685313 h 3784177"/>
              <a:gd name="connsiteX84" fmla="*/ 2423704 w 8037833"/>
              <a:gd name="connsiteY84" fmla="*/ 3658079 h 3784177"/>
              <a:gd name="connsiteX85" fmla="*/ 2301172 w 8037833"/>
              <a:gd name="connsiteY85" fmla="*/ 3663053 h 3784177"/>
              <a:gd name="connsiteX86" fmla="*/ 2294102 w 8037833"/>
              <a:gd name="connsiteY86" fmla="*/ 3671151 h 3784177"/>
              <a:gd name="connsiteX87" fmla="*/ 2238966 w 8037833"/>
              <a:gd name="connsiteY87" fmla="*/ 3668777 h 3784177"/>
              <a:gd name="connsiteX88" fmla="*/ 2082844 w 8037833"/>
              <a:gd name="connsiteY88" fmla="*/ 3631994 h 3784177"/>
              <a:gd name="connsiteX89" fmla="*/ 1938480 w 8037833"/>
              <a:gd name="connsiteY89" fmla="*/ 3601439 h 3784177"/>
              <a:gd name="connsiteX90" fmla="*/ 1900166 w 8037833"/>
              <a:gd name="connsiteY90" fmla="*/ 3609358 h 3784177"/>
              <a:gd name="connsiteX91" fmla="*/ 1835976 w 8037833"/>
              <a:gd name="connsiteY91" fmla="*/ 3622065 h 3784177"/>
              <a:gd name="connsiteX92" fmla="*/ 1787830 w 8037833"/>
              <a:gd name="connsiteY92" fmla="*/ 3633173 h 3784177"/>
              <a:gd name="connsiteX93" fmla="*/ 1734224 w 8037833"/>
              <a:gd name="connsiteY93" fmla="*/ 3655593 h 3784177"/>
              <a:gd name="connsiteX94" fmla="*/ 1721989 w 8037833"/>
              <a:gd name="connsiteY94" fmla="*/ 3627298 h 3784177"/>
              <a:gd name="connsiteX95" fmla="*/ 1664576 w 8037833"/>
              <a:gd name="connsiteY95" fmla="*/ 3638572 h 3784177"/>
              <a:gd name="connsiteX96" fmla="*/ 1577459 w 8037833"/>
              <a:gd name="connsiteY96" fmla="*/ 3658824 h 3784177"/>
              <a:gd name="connsiteX97" fmla="*/ 1527269 w 8037833"/>
              <a:gd name="connsiteY97" fmla="*/ 3663088 h 3784177"/>
              <a:gd name="connsiteX98" fmla="*/ 1390118 w 8037833"/>
              <a:gd name="connsiteY98" fmla="*/ 3682789 h 3784177"/>
              <a:gd name="connsiteX99" fmla="*/ 1252698 w 8037833"/>
              <a:gd name="connsiteY99" fmla="*/ 3708662 h 3784177"/>
              <a:gd name="connsiteX100" fmla="*/ 1171039 w 8037833"/>
              <a:gd name="connsiteY100" fmla="*/ 3758642 h 3784177"/>
              <a:gd name="connsiteX101" fmla="*/ 1058106 w 8037833"/>
              <a:gd name="connsiteY101" fmla="*/ 3776166 h 3784177"/>
              <a:gd name="connsiteX102" fmla="*/ 1039167 w 8037833"/>
              <a:gd name="connsiteY102" fmla="*/ 3784177 h 3784177"/>
              <a:gd name="connsiteX103" fmla="*/ 1012958 w 8037833"/>
              <a:gd name="connsiteY103" fmla="*/ 3779206 h 3784177"/>
              <a:gd name="connsiteX104" fmla="*/ 907906 w 8037833"/>
              <a:gd name="connsiteY104" fmla="*/ 3757678 h 3784177"/>
              <a:gd name="connsiteX105" fmla="*/ 825226 w 8037833"/>
              <a:gd name="connsiteY105" fmla="*/ 3726369 h 3784177"/>
              <a:gd name="connsiteX106" fmla="*/ 722264 w 8037833"/>
              <a:gd name="connsiteY106" fmla="*/ 3747612 h 3784177"/>
              <a:gd name="connsiteX107" fmla="*/ 659460 w 8037833"/>
              <a:gd name="connsiteY107" fmla="*/ 3740429 h 3784177"/>
              <a:gd name="connsiteX108" fmla="*/ 556552 w 8037833"/>
              <a:gd name="connsiteY108" fmla="*/ 3739124 h 3784177"/>
              <a:gd name="connsiteX109" fmla="*/ 445444 w 8037833"/>
              <a:gd name="connsiteY109" fmla="*/ 3764831 h 3784177"/>
              <a:gd name="connsiteX110" fmla="*/ 393295 w 8037833"/>
              <a:gd name="connsiteY110" fmla="*/ 3753097 h 3784177"/>
              <a:gd name="connsiteX111" fmla="*/ 339711 w 8037833"/>
              <a:gd name="connsiteY111" fmla="*/ 3718242 h 3784177"/>
              <a:gd name="connsiteX112" fmla="*/ 222239 w 8037833"/>
              <a:gd name="connsiteY112" fmla="*/ 3672335 h 3784177"/>
              <a:gd name="connsiteX113" fmla="*/ 163578 w 8037833"/>
              <a:gd name="connsiteY113" fmla="*/ 3656292 h 3784177"/>
              <a:gd name="connsiteX114" fmla="*/ 72220 w 8037833"/>
              <a:gd name="connsiteY114" fmla="*/ 3645272 h 3784177"/>
              <a:gd name="connsiteX115" fmla="*/ 44395 w 8037833"/>
              <a:gd name="connsiteY115" fmla="*/ 3639455 h 3784177"/>
              <a:gd name="connsiteX116" fmla="*/ 1962 w 8037833"/>
              <a:gd name="connsiteY116" fmla="*/ 3635948 h 3784177"/>
              <a:gd name="connsiteX117" fmla="*/ 0 w 8037833"/>
              <a:gd name="connsiteY117" fmla="*/ 3635261 h 3784177"/>
              <a:gd name="connsiteX118" fmla="*/ 0 w 8037833"/>
              <a:gd name="connsiteY118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835383 w 8037833"/>
              <a:gd name="connsiteY23" fmla="*/ 3377529 h 3784177"/>
              <a:gd name="connsiteX24" fmla="*/ 5746050 w 8037833"/>
              <a:gd name="connsiteY24" fmla="*/ 3426142 h 3784177"/>
              <a:gd name="connsiteX25" fmla="*/ 5613670 w 8037833"/>
              <a:gd name="connsiteY25" fmla="*/ 3428671 h 3784177"/>
              <a:gd name="connsiteX26" fmla="*/ 5535334 w 8037833"/>
              <a:gd name="connsiteY26" fmla="*/ 3437044 h 3784177"/>
              <a:gd name="connsiteX27" fmla="*/ 5506940 w 8037833"/>
              <a:gd name="connsiteY27" fmla="*/ 3450999 h 3784177"/>
              <a:gd name="connsiteX28" fmla="*/ 5466372 w 8037833"/>
              <a:gd name="connsiteY28" fmla="*/ 3463245 h 3784177"/>
              <a:gd name="connsiteX29" fmla="*/ 5395833 w 8037833"/>
              <a:gd name="connsiteY29" fmla="*/ 3493194 h 3784177"/>
              <a:gd name="connsiteX30" fmla="*/ 5305325 w 8037833"/>
              <a:gd name="connsiteY30" fmla="*/ 3505200 h 3784177"/>
              <a:gd name="connsiteX31" fmla="*/ 5223043 w 8037833"/>
              <a:gd name="connsiteY31" fmla="*/ 3491664 h 3784177"/>
              <a:gd name="connsiteX32" fmla="*/ 5217733 w 8037833"/>
              <a:gd name="connsiteY32" fmla="*/ 3500463 h 3784177"/>
              <a:gd name="connsiteX33" fmla="*/ 5167992 w 8037833"/>
              <a:gd name="connsiteY33" fmla="*/ 3504085 h 3784177"/>
              <a:gd name="connsiteX34" fmla="*/ 4987020 w 8037833"/>
              <a:gd name="connsiteY34" fmla="*/ 3461263 h 3784177"/>
              <a:gd name="connsiteX35" fmla="*/ 4890003 w 8037833"/>
              <a:gd name="connsiteY35" fmla="*/ 3469874 h 3784177"/>
              <a:gd name="connsiteX36" fmla="*/ 4856654 w 8037833"/>
              <a:gd name="connsiteY36" fmla="*/ 3481880 h 3784177"/>
              <a:gd name="connsiteX37" fmla="*/ 4800711 w 8037833"/>
              <a:gd name="connsiteY37" fmla="*/ 3501441 h 3784177"/>
              <a:gd name="connsiteX38" fmla="*/ 4761569 w 8037833"/>
              <a:gd name="connsiteY38" fmla="*/ 3538103 h 3784177"/>
              <a:gd name="connsiteX39" fmla="*/ 4713734 w 8037833"/>
              <a:gd name="connsiteY39" fmla="*/ 3545724 h 3784177"/>
              <a:gd name="connsiteX40" fmla="*/ 4699169 w 8037833"/>
              <a:gd name="connsiteY40" fmla="*/ 3518988 h 3784177"/>
              <a:gd name="connsiteX41" fmla="*/ 4649120 w 8037833"/>
              <a:gd name="connsiteY41" fmla="*/ 3536392 h 3784177"/>
              <a:gd name="connsiteX42" fmla="*/ 4573578 w 8037833"/>
              <a:gd name="connsiteY42" fmla="*/ 3565923 h 3784177"/>
              <a:gd name="connsiteX43" fmla="*/ 4529117 w 8037833"/>
              <a:gd name="connsiteY43" fmla="*/ 3575592 h 3784177"/>
              <a:gd name="connsiteX44" fmla="*/ 4408641 w 8037833"/>
              <a:gd name="connsiteY44" fmla="*/ 3610000 h 3784177"/>
              <a:gd name="connsiteX45" fmla="*/ 4356402 w 8037833"/>
              <a:gd name="connsiteY45" fmla="*/ 3642792 h 3784177"/>
              <a:gd name="connsiteX46" fmla="*/ 4270245 w 8037833"/>
              <a:gd name="connsiteY46" fmla="*/ 3665789 h 3784177"/>
              <a:gd name="connsiteX47" fmla="*/ 4208725 w 8037833"/>
              <a:gd name="connsiteY47" fmla="*/ 3704841 h 3784177"/>
              <a:gd name="connsiteX48" fmla="*/ 4201632 w 8037833"/>
              <a:gd name="connsiteY48" fmla="*/ 3702602 h 3784177"/>
              <a:gd name="connsiteX49" fmla="*/ 4191289 w 8037833"/>
              <a:gd name="connsiteY49" fmla="*/ 3702380 h 3784177"/>
              <a:gd name="connsiteX50" fmla="*/ 4191039 w 8037833"/>
              <a:gd name="connsiteY50" fmla="*/ 3702831 h 3784177"/>
              <a:gd name="connsiteX51" fmla="*/ 4181340 w 8037833"/>
              <a:gd name="connsiteY51" fmla="*/ 3701729 h 3784177"/>
              <a:gd name="connsiteX52" fmla="*/ 4133816 w 8037833"/>
              <a:gd name="connsiteY52" fmla="*/ 3690565 h 3784177"/>
              <a:gd name="connsiteX53" fmla="*/ 4071732 w 8037833"/>
              <a:gd name="connsiteY53" fmla="*/ 3732513 h 3784177"/>
              <a:gd name="connsiteX54" fmla="*/ 4045924 w 8037833"/>
              <a:gd name="connsiteY54" fmla="*/ 3739404 h 3784177"/>
              <a:gd name="connsiteX55" fmla="*/ 4032171 w 8037833"/>
              <a:gd name="connsiteY55" fmla="*/ 3745523 h 3784177"/>
              <a:gd name="connsiteX56" fmla="*/ 4031335 w 8037833"/>
              <a:gd name="connsiteY56" fmla="*/ 3747479 h 3784177"/>
              <a:gd name="connsiteX57" fmla="*/ 3985774 w 8037833"/>
              <a:gd name="connsiteY57" fmla="*/ 3736547 h 3784177"/>
              <a:gd name="connsiteX58" fmla="*/ 3979769 w 8037833"/>
              <a:gd name="connsiteY58" fmla="*/ 3738769 h 3784177"/>
              <a:gd name="connsiteX59" fmla="*/ 3950014 w 8037833"/>
              <a:gd name="connsiteY59" fmla="*/ 3726942 h 3784177"/>
              <a:gd name="connsiteX60" fmla="*/ 3934671 w 8037833"/>
              <a:gd name="connsiteY60" fmla="*/ 3723339 h 3784177"/>
              <a:gd name="connsiteX61" fmla="*/ 3930274 w 8037833"/>
              <a:gd name="connsiteY61" fmla="*/ 3717148 h 3784177"/>
              <a:gd name="connsiteX62" fmla="*/ 3907660 w 8037833"/>
              <a:gd name="connsiteY62" fmla="*/ 3714456 h 3784177"/>
              <a:gd name="connsiteX63" fmla="*/ 3905087 w 8037833"/>
              <a:gd name="connsiteY63" fmla="*/ 3716098 h 3784177"/>
              <a:gd name="connsiteX64" fmla="*/ 3886347 w 8037833"/>
              <a:gd name="connsiteY64" fmla="*/ 3706620 h 3784177"/>
              <a:gd name="connsiteX65" fmla="*/ 3870533 w 8037833"/>
              <a:gd name="connsiteY65" fmla="*/ 3689905 h 3784177"/>
              <a:gd name="connsiteX66" fmla="*/ 3678563 w 8037833"/>
              <a:gd name="connsiteY66" fmla="*/ 3694486 h 3784177"/>
              <a:gd name="connsiteX67" fmla="*/ 3524121 w 8037833"/>
              <a:gd name="connsiteY67" fmla="*/ 3642736 h 3784177"/>
              <a:gd name="connsiteX68" fmla="*/ 3432153 w 8037833"/>
              <a:gd name="connsiteY68" fmla="*/ 3667780 h 3784177"/>
              <a:gd name="connsiteX69" fmla="*/ 3373519 w 8037833"/>
              <a:gd name="connsiteY69" fmla="*/ 3665785 h 3784177"/>
              <a:gd name="connsiteX70" fmla="*/ 3114267 w 8037833"/>
              <a:gd name="connsiteY70" fmla="*/ 3638983 h 3784177"/>
              <a:gd name="connsiteX71" fmla="*/ 3048270 w 8037833"/>
              <a:gd name="connsiteY71" fmla="*/ 3649949 h 3784177"/>
              <a:gd name="connsiteX72" fmla="*/ 2989722 w 8037833"/>
              <a:gd name="connsiteY72" fmla="*/ 3623230 h 3784177"/>
              <a:gd name="connsiteX73" fmla="*/ 2965734 w 8037833"/>
              <a:gd name="connsiteY73" fmla="*/ 3635676 h 3784177"/>
              <a:gd name="connsiteX74" fmla="*/ 2961603 w 8037833"/>
              <a:gd name="connsiteY74" fmla="*/ 3638221 h 3784177"/>
              <a:gd name="connsiteX75" fmla="*/ 2944959 w 8037833"/>
              <a:gd name="connsiteY75" fmla="*/ 3639723 h 3784177"/>
              <a:gd name="connsiteX76" fmla="*/ 2940402 w 8037833"/>
              <a:gd name="connsiteY76" fmla="*/ 3651000 h 3784177"/>
              <a:gd name="connsiteX77" fmla="*/ 2915449 w 8037833"/>
              <a:gd name="connsiteY77" fmla="*/ 3661039 h 3784177"/>
              <a:gd name="connsiteX78" fmla="*/ 2884777 w 8037833"/>
              <a:gd name="connsiteY78" fmla="*/ 3660775 h 3784177"/>
              <a:gd name="connsiteX79" fmla="*/ 2739034 w 8037833"/>
              <a:gd name="connsiteY79" fmla="*/ 3647396 h 3784177"/>
              <a:gd name="connsiteX80" fmla="*/ 2651827 w 8037833"/>
              <a:gd name="connsiteY80" fmla="*/ 3646306 h 3784177"/>
              <a:gd name="connsiteX81" fmla="*/ 2618680 w 8037833"/>
              <a:gd name="connsiteY81" fmla="*/ 3656755 h 3784177"/>
              <a:gd name="connsiteX82" fmla="*/ 2572404 w 8037833"/>
              <a:gd name="connsiteY82" fmla="*/ 3664043 h 3784177"/>
              <a:gd name="connsiteX83" fmla="*/ 2490721 w 8037833"/>
              <a:gd name="connsiteY83" fmla="*/ 3685313 h 3784177"/>
              <a:gd name="connsiteX84" fmla="*/ 2423704 w 8037833"/>
              <a:gd name="connsiteY84" fmla="*/ 3658079 h 3784177"/>
              <a:gd name="connsiteX85" fmla="*/ 2301172 w 8037833"/>
              <a:gd name="connsiteY85" fmla="*/ 3663053 h 3784177"/>
              <a:gd name="connsiteX86" fmla="*/ 2294102 w 8037833"/>
              <a:gd name="connsiteY86" fmla="*/ 3671151 h 3784177"/>
              <a:gd name="connsiteX87" fmla="*/ 2238966 w 8037833"/>
              <a:gd name="connsiteY87" fmla="*/ 3668777 h 3784177"/>
              <a:gd name="connsiteX88" fmla="*/ 2082844 w 8037833"/>
              <a:gd name="connsiteY88" fmla="*/ 3631994 h 3784177"/>
              <a:gd name="connsiteX89" fmla="*/ 1938480 w 8037833"/>
              <a:gd name="connsiteY89" fmla="*/ 3601439 h 3784177"/>
              <a:gd name="connsiteX90" fmla="*/ 1900166 w 8037833"/>
              <a:gd name="connsiteY90" fmla="*/ 3609358 h 3784177"/>
              <a:gd name="connsiteX91" fmla="*/ 1835976 w 8037833"/>
              <a:gd name="connsiteY91" fmla="*/ 3622065 h 3784177"/>
              <a:gd name="connsiteX92" fmla="*/ 1787830 w 8037833"/>
              <a:gd name="connsiteY92" fmla="*/ 3633173 h 3784177"/>
              <a:gd name="connsiteX93" fmla="*/ 1734224 w 8037833"/>
              <a:gd name="connsiteY93" fmla="*/ 3655593 h 3784177"/>
              <a:gd name="connsiteX94" fmla="*/ 1721989 w 8037833"/>
              <a:gd name="connsiteY94" fmla="*/ 3627298 h 3784177"/>
              <a:gd name="connsiteX95" fmla="*/ 1664576 w 8037833"/>
              <a:gd name="connsiteY95" fmla="*/ 3638572 h 3784177"/>
              <a:gd name="connsiteX96" fmla="*/ 1577459 w 8037833"/>
              <a:gd name="connsiteY96" fmla="*/ 3658824 h 3784177"/>
              <a:gd name="connsiteX97" fmla="*/ 1527269 w 8037833"/>
              <a:gd name="connsiteY97" fmla="*/ 3663088 h 3784177"/>
              <a:gd name="connsiteX98" fmla="*/ 1390118 w 8037833"/>
              <a:gd name="connsiteY98" fmla="*/ 3682789 h 3784177"/>
              <a:gd name="connsiteX99" fmla="*/ 1252698 w 8037833"/>
              <a:gd name="connsiteY99" fmla="*/ 3708662 h 3784177"/>
              <a:gd name="connsiteX100" fmla="*/ 1171039 w 8037833"/>
              <a:gd name="connsiteY100" fmla="*/ 3758642 h 3784177"/>
              <a:gd name="connsiteX101" fmla="*/ 1058106 w 8037833"/>
              <a:gd name="connsiteY101" fmla="*/ 3776166 h 3784177"/>
              <a:gd name="connsiteX102" fmla="*/ 1039167 w 8037833"/>
              <a:gd name="connsiteY102" fmla="*/ 3784177 h 3784177"/>
              <a:gd name="connsiteX103" fmla="*/ 1012958 w 8037833"/>
              <a:gd name="connsiteY103" fmla="*/ 3779206 h 3784177"/>
              <a:gd name="connsiteX104" fmla="*/ 907906 w 8037833"/>
              <a:gd name="connsiteY104" fmla="*/ 3757678 h 3784177"/>
              <a:gd name="connsiteX105" fmla="*/ 825226 w 8037833"/>
              <a:gd name="connsiteY105" fmla="*/ 3726369 h 3784177"/>
              <a:gd name="connsiteX106" fmla="*/ 722264 w 8037833"/>
              <a:gd name="connsiteY106" fmla="*/ 3747612 h 3784177"/>
              <a:gd name="connsiteX107" fmla="*/ 659460 w 8037833"/>
              <a:gd name="connsiteY107" fmla="*/ 3740429 h 3784177"/>
              <a:gd name="connsiteX108" fmla="*/ 556552 w 8037833"/>
              <a:gd name="connsiteY108" fmla="*/ 3739124 h 3784177"/>
              <a:gd name="connsiteX109" fmla="*/ 445444 w 8037833"/>
              <a:gd name="connsiteY109" fmla="*/ 3764831 h 3784177"/>
              <a:gd name="connsiteX110" fmla="*/ 393295 w 8037833"/>
              <a:gd name="connsiteY110" fmla="*/ 3753097 h 3784177"/>
              <a:gd name="connsiteX111" fmla="*/ 339711 w 8037833"/>
              <a:gd name="connsiteY111" fmla="*/ 3718242 h 3784177"/>
              <a:gd name="connsiteX112" fmla="*/ 222239 w 8037833"/>
              <a:gd name="connsiteY112" fmla="*/ 3672335 h 3784177"/>
              <a:gd name="connsiteX113" fmla="*/ 163578 w 8037833"/>
              <a:gd name="connsiteY113" fmla="*/ 3656292 h 3784177"/>
              <a:gd name="connsiteX114" fmla="*/ 72220 w 8037833"/>
              <a:gd name="connsiteY114" fmla="*/ 3645272 h 3784177"/>
              <a:gd name="connsiteX115" fmla="*/ 44395 w 8037833"/>
              <a:gd name="connsiteY115" fmla="*/ 3639455 h 3784177"/>
              <a:gd name="connsiteX116" fmla="*/ 1962 w 8037833"/>
              <a:gd name="connsiteY116" fmla="*/ 3635948 h 3784177"/>
              <a:gd name="connsiteX117" fmla="*/ 0 w 8037833"/>
              <a:gd name="connsiteY117" fmla="*/ 3635261 h 3784177"/>
              <a:gd name="connsiteX118" fmla="*/ 0 w 8037833"/>
              <a:gd name="connsiteY118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835383 w 8037833"/>
              <a:gd name="connsiteY23" fmla="*/ 3377529 h 3784177"/>
              <a:gd name="connsiteX24" fmla="*/ 5746050 w 8037833"/>
              <a:gd name="connsiteY24" fmla="*/ 3426142 h 3784177"/>
              <a:gd name="connsiteX25" fmla="*/ 5613670 w 8037833"/>
              <a:gd name="connsiteY25" fmla="*/ 3428671 h 3784177"/>
              <a:gd name="connsiteX26" fmla="*/ 5535334 w 8037833"/>
              <a:gd name="connsiteY26" fmla="*/ 3437044 h 3784177"/>
              <a:gd name="connsiteX27" fmla="*/ 5506940 w 8037833"/>
              <a:gd name="connsiteY27" fmla="*/ 3450999 h 3784177"/>
              <a:gd name="connsiteX28" fmla="*/ 5466372 w 8037833"/>
              <a:gd name="connsiteY28" fmla="*/ 3463245 h 3784177"/>
              <a:gd name="connsiteX29" fmla="*/ 5395833 w 8037833"/>
              <a:gd name="connsiteY29" fmla="*/ 3493194 h 3784177"/>
              <a:gd name="connsiteX30" fmla="*/ 5305325 w 8037833"/>
              <a:gd name="connsiteY30" fmla="*/ 3505200 h 3784177"/>
              <a:gd name="connsiteX31" fmla="*/ 5223043 w 8037833"/>
              <a:gd name="connsiteY31" fmla="*/ 3491664 h 3784177"/>
              <a:gd name="connsiteX32" fmla="*/ 5217733 w 8037833"/>
              <a:gd name="connsiteY32" fmla="*/ 3500463 h 3784177"/>
              <a:gd name="connsiteX33" fmla="*/ 5167992 w 8037833"/>
              <a:gd name="connsiteY33" fmla="*/ 3504085 h 3784177"/>
              <a:gd name="connsiteX34" fmla="*/ 4987020 w 8037833"/>
              <a:gd name="connsiteY34" fmla="*/ 3461263 h 3784177"/>
              <a:gd name="connsiteX35" fmla="*/ 4890003 w 8037833"/>
              <a:gd name="connsiteY35" fmla="*/ 3469874 h 3784177"/>
              <a:gd name="connsiteX36" fmla="*/ 4856654 w 8037833"/>
              <a:gd name="connsiteY36" fmla="*/ 3481880 h 3784177"/>
              <a:gd name="connsiteX37" fmla="*/ 4800711 w 8037833"/>
              <a:gd name="connsiteY37" fmla="*/ 3501441 h 3784177"/>
              <a:gd name="connsiteX38" fmla="*/ 4761569 w 8037833"/>
              <a:gd name="connsiteY38" fmla="*/ 3538103 h 3784177"/>
              <a:gd name="connsiteX39" fmla="*/ 4713734 w 8037833"/>
              <a:gd name="connsiteY39" fmla="*/ 3545724 h 3784177"/>
              <a:gd name="connsiteX40" fmla="*/ 4699169 w 8037833"/>
              <a:gd name="connsiteY40" fmla="*/ 3518988 h 3784177"/>
              <a:gd name="connsiteX41" fmla="*/ 4649120 w 8037833"/>
              <a:gd name="connsiteY41" fmla="*/ 3536392 h 3784177"/>
              <a:gd name="connsiteX42" fmla="*/ 4573578 w 8037833"/>
              <a:gd name="connsiteY42" fmla="*/ 3565923 h 3784177"/>
              <a:gd name="connsiteX43" fmla="*/ 4529117 w 8037833"/>
              <a:gd name="connsiteY43" fmla="*/ 3575592 h 3784177"/>
              <a:gd name="connsiteX44" fmla="*/ 4408641 w 8037833"/>
              <a:gd name="connsiteY44" fmla="*/ 3610000 h 3784177"/>
              <a:gd name="connsiteX45" fmla="*/ 4356402 w 8037833"/>
              <a:gd name="connsiteY45" fmla="*/ 3642792 h 3784177"/>
              <a:gd name="connsiteX46" fmla="*/ 4270245 w 8037833"/>
              <a:gd name="connsiteY46" fmla="*/ 3665789 h 3784177"/>
              <a:gd name="connsiteX47" fmla="*/ 4208725 w 8037833"/>
              <a:gd name="connsiteY47" fmla="*/ 3704841 h 3784177"/>
              <a:gd name="connsiteX48" fmla="*/ 4201632 w 8037833"/>
              <a:gd name="connsiteY48" fmla="*/ 3702602 h 3784177"/>
              <a:gd name="connsiteX49" fmla="*/ 4191289 w 8037833"/>
              <a:gd name="connsiteY49" fmla="*/ 3702380 h 3784177"/>
              <a:gd name="connsiteX50" fmla="*/ 4191039 w 8037833"/>
              <a:gd name="connsiteY50" fmla="*/ 3702831 h 3784177"/>
              <a:gd name="connsiteX51" fmla="*/ 4181340 w 8037833"/>
              <a:gd name="connsiteY51" fmla="*/ 3701729 h 3784177"/>
              <a:gd name="connsiteX52" fmla="*/ 4133816 w 8037833"/>
              <a:gd name="connsiteY52" fmla="*/ 3690565 h 3784177"/>
              <a:gd name="connsiteX53" fmla="*/ 4071732 w 8037833"/>
              <a:gd name="connsiteY53" fmla="*/ 3732513 h 3784177"/>
              <a:gd name="connsiteX54" fmla="*/ 4045924 w 8037833"/>
              <a:gd name="connsiteY54" fmla="*/ 3739404 h 3784177"/>
              <a:gd name="connsiteX55" fmla="*/ 4032171 w 8037833"/>
              <a:gd name="connsiteY55" fmla="*/ 3745523 h 3784177"/>
              <a:gd name="connsiteX56" fmla="*/ 4031335 w 8037833"/>
              <a:gd name="connsiteY56" fmla="*/ 3747479 h 3784177"/>
              <a:gd name="connsiteX57" fmla="*/ 3985774 w 8037833"/>
              <a:gd name="connsiteY57" fmla="*/ 3736547 h 3784177"/>
              <a:gd name="connsiteX58" fmla="*/ 3979769 w 8037833"/>
              <a:gd name="connsiteY58" fmla="*/ 3738769 h 3784177"/>
              <a:gd name="connsiteX59" fmla="*/ 3950014 w 8037833"/>
              <a:gd name="connsiteY59" fmla="*/ 3726942 h 3784177"/>
              <a:gd name="connsiteX60" fmla="*/ 3934671 w 8037833"/>
              <a:gd name="connsiteY60" fmla="*/ 3723339 h 3784177"/>
              <a:gd name="connsiteX61" fmla="*/ 3930274 w 8037833"/>
              <a:gd name="connsiteY61" fmla="*/ 3717148 h 3784177"/>
              <a:gd name="connsiteX62" fmla="*/ 3907660 w 8037833"/>
              <a:gd name="connsiteY62" fmla="*/ 3714456 h 3784177"/>
              <a:gd name="connsiteX63" fmla="*/ 3905087 w 8037833"/>
              <a:gd name="connsiteY63" fmla="*/ 3716098 h 3784177"/>
              <a:gd name="connsiteX64" fmla="*/ 3886347 w 8037833"/>
              <a:gd name="connsiteY64" fmla="*/ 3706620 h 3784177"/>
              <a:gd name="connsiteX65" fmla="*/ 3870533 w 8037833"/>
              <a:gd name="connsiteY65" fmla="*/ 3689905 h 3784177"/>
              <a:gd name="connsiteX66" fmla="*/ 3678563 w 8037833"/>
              <a:gd name="connsiteY66" fmla="*/ 3694486 h 3784177"/>
              <a:gd name="connsiteX67" fmla="*/ 3524121 w 8037833"/>
              <a:gd name="connsiteY67" fmla="*/ 3642736 h 3784177"/>
              <a:gd name="connsiteX68" fmla="*/ 3432153 w 8037833"/>
              <a:gd name="connsiteY68" fmla="*/ 3667780 h 3784177"/>
              <a:gd name="connsiteX69" fmla="*/ 3373519 w 8037833"/>
              <a:gd name="connsiteY69" fmla="*/ 3665785 h 3784177"/>
              <a:gd name="connsiteX70" fmla="*/ 3114267 w 8037833"/>
              <a:gd name="connsiteY70" fmla="*/ 3638983 h 3784177"/>
              <a:gd name="connsiteX71" fmla="*/ 3048270 w 8037833"/>
              <a:gd name="connsiteY71" fmla="*/ 3649949 h 3784177"/>
              <a:gd name="connsiteX72" fmla="*/ 2989722 w 8037833"/>
              <a:gd name="connsiteY72" fmla="*/ 3623230 h 3784177"/>
              <a:gd name="connsiteX73" fmla="*/ 2965734 w 8037833"/>
              <a:gd name="connsiteY73" fmla="*/ 3635676 h 3784177"/>
              <a:gd name="connsiteX74" fmla="*/ 2961603 w 8037833"/>
              <a:gd name="connsiteY74" fmla="*/ 3638221 h 3784177"/>
              <a:gd name="connsiteX75" fmla="*/ 2944959 w 8037833"/>
              <a:gd name="connsiteY75" fmla="*/ 3639723 h 3784177"/>
              <a:gd name="connsiteX76" fmla="*/ 2940402 w 8037833"/>
              <a:gd name="connsiteY76" fmla="*/ 3651000 h 3784177"/>
              <a:gd name="connsiteX77" fmla="*/ 2915449 w 8037833"/>
              <a:gd name="connsiteY77" fmla="*/ 3661039 h 3784177"/>
              <a:gd name="connsiteX78" fmla="*/ 2884777 w 8037833"/>
              <a:gd name="connsiteY78" fmla="*/ 3660775 h 3784177"/>
              <a:gd name="connsiteX79" fmla="*/ 2739034 w 8037833"/>
              <a:gd name="connsiteY79" fmla="*/ 3647396 h 3784177"/>
              <a:gd name="connsiteX80" fmla="*/ 2651827 w 8037833"/>
              <a:gd name="connsiteY80" fmla="*/ 3646306 h 3784177"/>
              <a:gd name="connsiteX81" fmla="*/ 2618680 w 8037833"/>
              <a:gd name="connsiteY81" fmla="*/ 3656755 h 3784177"/>
              <a:gd name="connsiteX82" fmla="*/ 2572404 w 8037833"/>
              <a:gd name="connsiteY82" fmla="*/ 3664043 h 3784177"/>
              <a:gd name="connsiteX83" fmla="*/ 2490721 w 8037833"/>
              <a:gd name="connsiteY83" fmla="*/ 3685313 h 3784177"/>
              <a:gd name="connsiteX84" fmla="*/ 2423704 w 8037833"/>
              <a:gd name="connsiteY84" fmla="*/ 3658079 h 3784177"/>
              <a:gd name="connsiteX85" fmla="*/ 2301172 w 8037833"/>
              <a:gd name="connsiteY85" fmla="*/ 3663053 h 3784177"/>
              <a:gd name="connsiteX86" fmla="*/ 2294102 w 8037833"/>
              <a:gd name="connsiteY86" fmla="*/ 3671151 h 3784177"/>
              <a:gd name="connsiteX87" fmla="*/ 2238966 w 8037833"/>
              <a:gd name="connsiteY87" fmla="*/ 3668777 h 3784177"/>
              <a:gd name="connsiteX88" fmla="*/ 2082844 w 8037833"/>
              <a:gd name="connsiteY88" fmla="*/ 3631994 h 3784177"/>
              <a:gd name="connsiteX89" fmla="*/ 1938480 w 8037833"/>
              <a:gd name="connsiteY89" fmla="*/ 3601439 h 3784177"/>
              <a:gd name="connsiteX90" fmla="*/ 1900166 w 8037833"/>
              <a:gd name="connsiteY90" fmla="*/ 3609358 h 3784177"/>
              <a:gd name="connsiteX91" fmla="*/ 1835976 w 8037833"/>
              <a:gd name="connsiteY91" fmla="*/ 3622065 h 3784177"/>
              <a:gd name="connsiteX92" fmla="*/ 1787830 w 8037833"/>
              <a:gd name="connsiteY92" fmla="*/ 3633173 h 3784177"/>
              <a:gd name="connsiteX93" fmla="*/ 1734224 w 8037833"/>
              <a:gd name="connsiteY93" fmla="*/ 3655593 h 3784177"/>
              <a:gd name="connsiteX94" fmla="*/ 1721989 w 8037833"/>
              <a:gd name="connsiteY94" fmla="*/ 3627298 h 3784177"/>
              <a:gd name="connsiteX95" fmla="*/ 1664576 w 8037833"/>
              <a:gd name="connsiteY95" fmla="*/ 3638572 h 3784177"/>
              <a:gd name="connsiteX96" fmla="*/ 1577459 w 8037833"/>
              <a:gd name="connsiteY96" fmla="*/ 3658824 h 3784177"/>
              <a:gd name="connsiteX97" fmla="*/ 1527269 w 8037833"/>
              <a:gd name="connsiteY97" fmla="*/ 3663088 h 3784177"/>
              <a:gd name="connsiteX98" fmla="*/ 1390118 w 8037833"/>
              <a:gd name="connsiteY98" fmla="*/ 3682789 h 3784177"/>
              <a:gd name="connsiteX99" fmla="*/ 1252698 w 8037833"/>
              <a:gd name="connsiteY99" fmla="*/ 3708662 h 3784177"/>
              <a:gd name="connsiteX100" fmla="*/ 1171039 w 8037833"/>
              <a:gd name="connsiteY100" fmla="*/ 3758642 h 3784177"/>
              <a:gd name="connsiteX101" fmla="*/ 1058106 w 8037833"/>
              <a:gd name="connsiteY101" fmla="*/ 3776166 h 3784177"/>
              <a:gd name="connsiteX102" fmla="*/ 1039167 w 8037833"/>
              <a:gd name="connsiteY102" fmla="*/ 3784177 h 3784177"/>
              <a:gd name="connsiteX103" fmla="*/ 1012958 w 8037833"/>
              <a:gd name="connsiteY103" fmla="*/ 3779206 h 3784177"/>
              <a:gd name="connsiteX104" fmla="*/ 907906 w 8037833"/>
              <a:gd name="connsiteY104" fmla="*/ 3757678 h 3784177"/>
              <a:gd name="connsiteX105" fmla="*/ 825226 w 8037833"/>
              <a:gd name="connsiteY105" fmla="*/ 3726369 h 3784177"/>
              <a:gd name="connsiteX106" fmla="*/ 722264 w 8037833"/>
              <a:gd name="connsiteY106" fmla="*/ 3747612 h 3784177"/>
              <a:gd name="connsiteX107" fmla="*/ 659460 w 8037833"/>
              <a:gd name="connsiteY107" fmla="*/ 3740429 h 3784177"/>
              <a:gd name="connsiteX108" fmla="*/ 556552 w 8037833"/>
              <a:gd name="connsiteY108" fmla="*/ 3739124 h 3784177"/>
              <a:gd name="connsiteX109" fmla="*/ 445444 w 8037833"/>
              <a:gd name="connsiteY109" fmla="*/ 3764831 h 3784177"/>
              <a:gd name="connsiteX110" fmla="*/ 393295 w 8037833"/>
              <a:gd name="connsiteY110" fmla="*/ 3753097 h 3784177"/>
              <a:gd name="connsiteX111" fmla="*/ 339711 w 8037833"/>
              <a:gd name="connsiteY111" fmla="*/ 3718242 h 3784177"/>
              <a:gd name="connsiteX112" fmla="*/ 222239 w 8037833"/>
              <a:gd name="connsiteY112" fmla="*/ 3672335 h 3784177"/>
              <a:gd name="connsiteX113" fmla="*/ 163578 w 8037833"/>
              <a:gd name="connsiteY113" fmla="*/ 3656292 h 3784177"/>
              <a:gd name="connsiteX114" fmla="*/ 72220 w 8037833"/>
              <a:gd name="connsiteY114" fmla="*/ 3645272 h 3784177"/>
              <a:gd name="connsiteX115" fmla="*/ 44395 w 8037833"/>
              <a:gd name="connsiteY115" fmla="*/ 3639455 h 3784177"/>
              <a:gd name="connsiteX116" fmla="*/ 1962 w 8037833"/>
              <a:gd name="connsiteY116" fmla="*/ 3635948 h 3784177"/>
              <a:gd name="connsiteX117" fmla="*/ 0 w 8037833"/>
              <a:gd name="connsiteY117" fmla="*/ 3635261 h 3784177"/>
              <a:gd name="connsiteX118" fmla="*/ 0 w 8037833"/>
              <a:gd name="connsiteY118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835383 w 8037833"/>
              <a:gd name="connsiteY23" fmla="*/ 3377529 h 3784177"/>
              <a:gd name="connsiteX24" fmla="*/ 5746050 w 8037833"/>
              <a:gd name="connsiteY24" fmla="*/ 3426142 h 3784177"/>
              <a:gd name="connsiteX25" fmla="*/ 5613670 w 8037833"/>
              <a:gd name="connsiteY25" fmla="*/ 3428671 h 3784177"/>
              <a:gd name="connsiteX26" fmla="*/ 5535334 w 8037833"/>
              <a:gd name="connsiteY26" fmla="*/ 3437044 h 3784177"/>
              <a:gd name="connsiteX27" fmla="*/ 5506940 w 8037833"/>
              <a:gd name="connsiteY27" fmla="*/ 3450999 h 3784177"/>
              <a:gd name="connsiteX28" fmla="*/ 5466372 w 8037833"/>
              <a:gd name="connsiteY28" fmla="*/ 3463245 h 3784177"/>
              <a:gd name="connsiteX29" fmla="*/ 5395833 w 8037833"/>
              <a:gd name="connsiteY29" fmla="*/ 3493194 h 3784177"/>
              <a:gd name="connsiteX30" fmla="*/ 5305325 w 8037833"/>
              <a:gd name="connsiteY30" fmla="*/ 3505200 h 3784177"/>
              <a:gd name="connsiteX31" fmla="*/ 5223043 w 8037833"/>
              <a:gd name="connsiteY31" fmla="*/ 3491664 h 3784177"/>
              <a:gd name="connsiteX32" fmla="*/ 5217733 w 8037833"/>
              <a:gd name="connsiteY32" fmla="*/ 3500463 h 3784177"/>
              <a:gd name="connsiteX33" fmla="*/ 5167992 w 8037833"/>
              <a:gd name="connsiteY33" fmla="*/ 3504085 h 3784177"/>
              <a:gd name="connsiteX34" fmla="*/ 4987020 w 8037833"/>
              <a:gd name="connsiteY34" fmla="*/ 3461263 h 3784177"/>
              <a:gd name="connsiteX35" fmla="*/ 4890003 w 8037833"/>
              <a:gd name="connsiteY35" fmla="*/ 3469874 h 3784177"/>
              <a:gd name="connsiteX36" fmla="*/ 4856654 w 8037833"/>
              <a:gd name="connsiteY36" fmla="*/ 3481880 h 3784177"/>
              <a:gd name="connsiteX37" fmla="*/ 4800711 w 8037833"/>
              <a:gd name="connsiteY37" fmla="*/ 3501441 h 3784177"/>
              <a:gd name="connsiteX38" fmla="*/ 4761569 w 8037833"/>
              <a:gd name="connsiteY38" fmla="*/ 3538103 h 3784177"/>
              <a:gd name="connsiteX39" fmla="*/ 4713734 w 8037833"/>
              <a:gd name="connsiteY39" fmla="*/ 3545724 h 3784177"/>
              <a:gd name="connsiteX40" fmla="*/ 4699169 w 8037833"/>
              <a:gd name="connsiteY40" fmla="*/ 3518988 h 3784177"/>
              <a:gd name="connsiteX41" fmla="*/ 4649120 w 8037833"/>
              <a:gd name="connsiteY41" fmla="*/ 3536392 h 3784177"/>
              <a:gd name="connsiteX42" fmla="*/ 4573578 w 8037833"/>
              <a:gd name="connsiteY42" fmla="*/ 3565923 h 3784177"/>
              <a:gd name="connsiteX43" fmla="*/ 4529117 w 8037833"/>
              <a:gd name="connsiteY43" fmla="*/ 3575592 h 3784177"/>
              <a:gd name="connsiteX44" fmla="*/ 4408641 w 8037833"/>
              <a:gd name="connsiteY44" fmla="*/ 3610000 h 3784177"/>
              <a:gd name="connsiteX45" fmla="*/ 4356402 w 8037833"/>
              <a:gd name="connsiteY45" fmla="*/ 3642792 h 3784177"/>
              <a:gd name="connsiteX46" fmla="*/ 4270245 w 8037833"/>
              <a:gd name="connsiteY46" fmla="*/ 3665789 h 3784177"/>
              <a:gd name="connsiteX47" fmla="*/ 4208725 w 8037833"/>
              <a:gd name="connsiteY47" fmla="*/ 3704841 h 3784177"/>
              <a:gd name="connsiteX48" fmla="*/ 4201632 w 8037833"/>
              <a:gd name="connsiteY48" fmla="*/ 3702602 h 3784177"/>
              <a:gd name="connsiteX49" fmla="*/ 4191289 w 8037833"/>
              <a:gd name="connsiteY49" fmla="*/ 3702380 h 3784177"/>
              <a:gd name="connsiteX50" fmla="*/ 4191039 w 8037833"/>
              <a:gd name="connsiteY50" fmla="*/ 3702831 h 3784177"/>
              <a:gd name="connsiteX51" fmla="*/ 4181340 w 8037833"/>
              <a:gd name="connsiteY51" fmla="*/ 3701729 h 3784177"/>
              <a:gd name="connsiteX52" fmla="*/ 4133816 w 8037833"/>
              <a:gd name="connsiteY52" fmla="*/ 3690565 h 3784177"/>
              <a:gd name="connsiteX53" fmla="*/ 4071732 w 8037833"/>
              <a:gd name="connsiteY53" fmla="*/ 3732513 h 3784177"/>
              <a:gd name="connsiteX54" fmla="*/ 4045924 w 8037833"/>
              <a:gd name="connsiteY54" fmla="*/ 3739404 h 3784177"/>
              <a:gd name="connsiteX55" fmla="*/ 4032171 w 8037833"/>
              <a:gd name="connsiteY55" fmla="*/ 3745523 h 3784177"/>
              <a:gd name="connsiteX56" fmla="*/ 4031335 w 8037833"/>
              <a:gd name="connsiteY56" fmla="*/ 3747479 h 3784177"/>
              <a:gd name="connsiteX57" fmla="*/ 3985774 w 8037833"/>
              <a:gd name="connsiteY57" fmla="*/ 3736547 h 3784177"/>
              <a:gd name="connsiteX58" fmla="*/ 3979769 w 8037833"/>
              <a:gd name="connsiteY58" fmla="*/ 3738769 h 3784177"/>
              <a:gd name="connsiteX59" fmla="*/ 3950014 w 8037833"/>
              <a:gd name="connsiteY59" fmla="*/ 3726942 h 3784177"/>
              <a:gd name="connsiteX60" fmla="*/ 3934671 w 8037833"/>
              <a:gd name="connsiteY60" fmla="*/ 3723339 h 3784177"/>
              <a:gd name="connsiteX61" fmla="*/ 3930274 w 8037833"/>
              <a:gd name="connsiteY61" fmla="*/ 3717148 h 3784177"/>
              <a:gd name="connsiteX62" fmla="*/ 3907660 w 8037833"/>
              <a:gd name="connsiteY62" fmla="*/ 3714456 h 3784177"/>
              <a:gd name="connsiteX63" fmla="*/ 3905087 w 8037833"/>
              <a:gd name="connsiteY63" fmla="*/ 3716098 h 3784177"/>
              <a:gd name="connsiteX64" fmla="*/ 3886347 w 8037833"/>
              <a:gd name="connsiteY64" fmla="*/ 3706620 h 3784177"/>
              <a:gd name="connsiteX65" fmla="*/ 3870533 w 8037833"/>
              <a:gd name="connsiteY65" fmla="*/ 3689905 h 3784177"/>
              <a:gd name="connsiteX66" fmla="*/ 3678563 w 8037833"/>
              <a:gd name="connsiteY66" fmla="*/ 3694486 h 3784177"/>
              <a:gd name="connsiteX67" fmla="*/ 3524121 w 8037833"/>
              <a:gd name="connsiteY67" fmla="*/ 3642736 h 3784177"/>
              <a:gd name="connsiteX68" fmla="*/ 3432153 w 8037833"/>
              <a:gd name="connsiteY68" fmla="*/ 3667780 h 3784177"/>
              <a:gd name="connsiteX69" fmla="*/ 3373519 w 8037833"/>
              <a:gd name="connsiteY69" fmla="*/ 3665785 h 3784177"/>
              <a:gd name="connsiteX70" fmla="*/ 3114267 w 8037833"/>
              <a:gd name="connsiteY70" fmla="*/ 3638983 h 3784177"/>
              <a:gd name="connsiteX71" fmla="*/ 2989722 w 8037833"/>
              <a:gd name="connsiteY71" fmla="*/ 3623230 h 3784177"/>
              <a:gd name="connsiteX72" fmla="*/ 2965734 w 8037833"/>
              <a:gd name="connsiteY72" fmla="*/ 3635676 h 3784177"/>
              <a:gd name="connsiteX73" fmla="*/ 2961603 w 8037833"/>
              <a:gd name="connsiteY73" fmla="*/ 3638221 h 3784177"/>
              <a:gd name="connsiteX74" fmla="*/ 2944959 w 8037833"/>
              <a:gd name="connsiteY74" fmla="*/ 3639723 h 3784177"/>
              <a:gd name="connsiteX75" fmla="*/ 2940402 w 8037833"/>
              <a:gd name="connsiteY75" fmla="*/ 3651000 h 3784177"/>
              <a:gd name="connsiteX76" fmla="*/ 2915449 w 8037833"/>
              <a:gd name="connsiteY76" fmla="*/ 3661039 h 3784177"/>
              <a:gd name="connsiteX77" fmla="*/ 2884777 w 8037833"/>
              <a:gd name="connsiteY77" fmla="*/ 3660775 h 3784177"/>
              <a:gd name="connsiteX78" fmla="*/ 2739034 w 8037833"/>
              <a:gd name="connsiteY78" fmla="*/ 3647396 h 3784177"/>
              <a:gd name="connsiteX79" fmla="*/ 2651827 w 8037833"/>
              <a:gd name="connsiteY79" fmla="*/ 3646306 h 3784177"/>
              <a:gd name="connsiteX80" fmla="*/ 2618680 w 8037833"/>
              <a:gd name="connsiteY80" fmla="*/ 3656755 h 3784177"/>
              <a:gd name="connsiteX81" fmla="*/ 2572404 w 8037833"/>
              <a:gd name="connsiteY81" fmla="*/ 3664043 h 3784177"/>
              <a:gd name="connsiteX82" fmla="*/ 2490721 w 8037833"/>
              <a:gd name="connsiteY82" fmla="*/ 3685313 h 3784177"/>
              <a:gd name="connsiteX83" fmla="*/ 2423704 w 8037833"/>
              <a:gd name="connsiteY83" fmla="*/ 3658079 h 3784177"/>
              <a:gd name="connsiteX84" fmla="*/ 2301172 w 8037833"/>
              <a:gd name="connsiteY84" fmla="*/ 3663053 h 3784177"/>
              <a:gd name="connsiteX85" fmla="*/ 2294102 w 8037833"/>
              <a:gd name="connsiteY85" fmla="*/ 3671151 h 3784177"/>
              <a:gd name="connsiteX86" fmla="*/ 2238966 w 8037833"/>
              <a:gd name="connsiteY86" fmla="*/ 3668777 h 3784177"/>
              <a:gd name="connsiteX87" fmla="*/ 2082844 w 8037833"/>
              <a:gd name="connsiteY87" fmla="*/ 3631994 h 3784177"/>
              <a:gd name="connsiteX88" fmla="*/ 1938480 w 8037833"/>
              <a:gd name="connsiteY88" fmla="*/ 3601439 h 3784177"/>
              <a:gd name="connsiteX89" fmla="*/ 1900166 w 8037833"/>
              <a:gd name="connsiteY89" fmla="*/ 3609358 h 3784177"/>
              <a:gd name="connsiteX90" fmla="*/ 1835976 w 8037833"/>
              <a:gd name="connsiteY90" fmla="*/ 3622065 h 3784177"/>
              <a:gd name="connsiteX91" fmla="*/ 1787830 w 8037833"/>
              <a:gd name="connsiteY91" fmla="*/ 3633173 h 3784177"/>
              <a:gd name="connsiteX92" fmla="*/ 1734224 w 8037833"/>
              <a:gd name="connsiteY92" fmla="*/ 3655593 h 3784177"/>
              <a:gd name="connsiteX93" fmla="*/ 1721989 w 8037833"/>
              <a:gd name="connsiteY93" fmla="*/ 3627298 h 3784177"/>
              <a:gd name="connsiteX94" fmla="*/ 1664576 w 8037833"/>
              <a:gd name="connsiteY94" fmla="*/ 3638572 h 3784177"/>
              <a:gd name="connsiteX95" fmla="*/ 1577459 w 8037833"/>
              <a:gd name="connsiteY95" fmla="*/ 3658824 h 3784177"/>
              <a:gd name="connsiteX96" fmla="*/ 1527269 w 8037833"/>
              <a:gd name="connsiteY96" fmla="*/ 3663088 h 3784177"/>
              <a:gd name="connsiteX97" fmla="*/ 1390118 w 8037833"/>
              <a:gd name="connsiteY97" fmla="*/ 3682789 h 3784177"/>
              <a:gd name="connsiteX98" fmla="*/ 1252698 w 8037833"/>
              <a:gd name="connsiteY98" fmla="*/ 3708662 h 3784177"/>
              <a:gd name="connsiteX99" fmla="*/ 1171039 w 8037833"/>
              <a:gd name="connsiteY99" fmla="*/ 3758642 h 3784177"/>
              <a:gd name="connsiteX100" fmla="*/ 1058106 w 8037833"/>
              <a:gd name="connsiteY100" fmla="*/ 3776166 h 3784177"/>
              <a:gd name="connsiteX101" fmla="*/ 1039167 w 8037833"/>
              <a:gd name="connsiteY101" fmla="*/ 3784177 h 3784177"/>
              <a:gd name="connsiteX102" fmla="*/ 1012958 w 8037833"/>
              <a:gd name="connsiteY102" fmla="*/ 3779206 h 3784177"/>
              <a:gd name="connsiteX103" fmla="*/ 907906 w 8037833"/>
              <a:gd name="connsiteY103" fmla="*/ 3757678 h 3784177"/>
              <a:gd name="connsiteX104" fmla="*/ 825226 w 8037833"/>
              <a:gd name="connsiteY104" fmla="*/ 3726369 h 3784177"/>
              <a:gd name="connsiteX105" fmla="*/ 722264 w 8037833"/>
              <a:gd name="connsiteY105" fmla="*/ 3747612 h 3784177"/>
              <a:gd name="connsiteX106" fmla="*/ 659460 w 8037833"/>
              <a:gd name="connsiteY106" fmla="*/ 3740429 h 3784177"/>
              <a:gd name="connsiteX107" fmla="*/ 556552 w 8037833"/>
              <a:gd name="connsiteY107" fmla="*/ 3739124 h 3784177"/>
              <a:gd name="connsiteX108" fmla="*/ 445444 w 8037833"/>
              <a:gd name="connsiteY108" fmla="*/ 3764831 h 3784177"/>
              <a:gd name="connsiteX109" fmla="*/ 393295 w 8037833"/>
              <a:gd name="connsiteY109" fmla="*/ 3753097 h 3784177"/>
              <a:gd name="connsiteX110" fmla="*/ 339711 w 8037833"/>
              <a:gd name="connsiteY110" fmla="*/ 3718242 h 3784177"/>
              <a:gd name="connsiteX111" fmla="*/ 222239 w 8037833"/>
              <a:gd name="connsiteY111" fmla="*/ 3672335 h 3784177"/>
              <a:gd name="connsiteX112" fmla="*/ 163578 w 8037833"/>
              <a:gd name="connsiteY112" fmla="*/ 3656292 h 3784177"/>
              <a:gd name="connsiteX113" fmla="*/ 72220 w 8037833"/>
              <a:gd name="connsiteY113" fmla="*/ 3645272 h 3784177"/>
              <a:gd name="connsiteX114" fmla="*/ 44395 w 8037833"/>
              <a:gd name="connsiteY114" fmla="*/ 3639455 h 3784177"/>
              <a:gd name="connsiteX115" fmla="*/ 1962 w 8037833"/>
              <a:gd name="connsiteY115" fmla="*/ 3635948 h 3784177"/>
              <a:gd name="connsiteX116" fmla="*/ 0 w 8037833"/>
              <a:gd name="connsiteY116" fmla="*/ 3635261 h 3784177"/>
              <a:gd name="connsiteX117" fmla="*/ 0 w 8037833"/>
              <a:gd name="connsiteY117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99169 w 8037833"/>
              <a:gd name="connsiteY39" fmla="*/ 3518988 h 3784177"/>
              <a:gd name="connsiteX40" fmla="*/ 4649120 w 8037833"/>
              <a:gd name="connsiteY40" fmla="*/ 3536392 h 3784177"/>
              <a:gd name="connsiteX41" fmla="*/ 4573578 w 8037833"/>
              <a:gd name="connsiteY41" fmla="*/ 3565923 h 3784177"/>
              <a:gd name="connsiteX42" fmla="*/ 4529117 w 8037833"/>
              <a:gd name="connsiteY42" fmla="*/ 3575592 h 3784177"/>
              <a:gd name="connsiteX43" fmla="*/ 4408641 w 8037833"/>
              <a:gd name="connsiteY43" fmla="*/ 3610000 h 3784177"/>
              <a:gd name="connsiteX44" fmla="*/ 4356402 w 8037833"/>
              <a:gd name="connsiteY44" fmla="*/ 3642792 h 3784177"/>
              <a:gd name="connsiteX45" fmla="*/ 4270245 w 8037833"/>
              <a:gd name="connsiteY45" fmla="*/ 3665789 h 3784177"/>
              <a:gd name="connsiteX46" fmla="*/ 4208725 w 8037833"/>
              <a:gd name="connsiteY46" fmla="*/ 3704841 h 3784177"/>
              <a:gd name="connsiteX47" fmla="*/ 4201632 w 8037833"/>
              <a:gd name="connsiteY47" fmla="*/ 3702602 h 3784177"/>
              <a:gd name="connsiteX48" fmla="*/ 4191289 w 8037833"/>
              <a:gd name="connsiteY48" fmla="*/ 3702380 h 3784177"/>
              <a:gd name="connsiteX49" fmla="*/ 4191039 w 8037833"/>
              <a:gd name="connsiteY49" fmla="*/ 3702831 h 3784177"/>
              <a:gd name="connsiteX50" fmla="*/ 4181340 w 8037833"/>
              <a:gd name="connsiteY50" fmla="*/ 3701729 h 3784177"/>
              <a:gd name="connsiteX51" fmla="*/ 4133816 w 8037833"/>
              <a:gd name="connsiteY51" fmla="*/ 3690565 h 3784177"/>
              <a:gd name="connsiteX52" fmla="*/ 4071732 w 8037833"/>
              <a:gd name="connsiteY52" fmla="*/ 3732513 h 3784177"/>
              <a:gd name="connsiteX53" fmla="*/ 4045924 w 8037833"/>
              <a:gd name="connsiteY53" fmla="*/ 3739404 h 3784177"/>
              <a:gd name="connsiteX54" fmla="*/ 4032171 w 8037833"/>
              <a:gd name="connsiteY54" fmla="*/ 3745523 h 3784177"/>
              <a:gd name="connsiteX55" fmla="*/ 4031335 w 8037833"/>
              <a:gd name="connsiteY55" fmla="*/ 3747479 h 3784177"/>
              <a:gd name="connsiteX56" fmla="*/ 3985774 w 8037833"/>
              <a:gd name="connsiteY56" fmla="*/ 3736547 h 3784177"/>
              <a:gd name="connsiteX57" fmla="*/ 3979769 w 8037833"/>
              <a:gd name="connsiteY57" fmla="*/ 3738769 h 3784177"/>
              <a:gd name="connsiteX58" fmla="*/ 3950014 w 8037833"/>
              <a:gd name="connsiteY58" fmla="*/ 3726942 h 3784177"/>
              <a:gd name="connsiteX59" fmla="*/ 3934671 w 8037833"/>
              <a:gd name="connsiteY59" fmla="*/ 3723339 h 3784177"/>
              <a:gd name="connsiteX60" fmla="*/ 3930274 w 8037833"/>
              <a:gd name="connsiteY60" fmla="*/ 3717148 h 3784177"/>
              <a:gd name="connsiteX61" fmla="*/ 3907660 w 8037833"/>
              <a:gd name="connsiteY61" fmla="*/ 3714456 h 3784177"/>
              <a:gd name="connsiteX62" fmla="*/ 3905087 w 8037833"/>
              <a:gd name="connsiteY62" fmla="*/ 3716098 h 3784177"/>
              <a:gd name="connsiteX63" fmla="*/ 3886347 w 8037833"/>
              <a:gd name="connsiteY63" fmla="*/ 3706620 h 3784177"/>
              <a:gd name="connsiteX64" fmla="*/ 3870533 w 8037833"/>
              <a:gd name="connsiteY64" fmla="*/ 3689905 h 3784177"/>
              <a:gd name="connsiteX65" fmla="*/ 3678563 w 8037833"/>
              <a:gd name="connsiteY65" fmla="*/ 3694486 h 3784177"/>
              <a:gd name="connsiteX66" fmla="*/ 3524121 w 8037833"/>
              <a:gd name="connsiteY66" fmla="*/ 3642736 h 3784177"/>
              <a:gd name="connsiteX67" fmla="*/ 3432153 w 8037833"/>
              <a:gd name="connsiteY67" fmla="*/ 3667780 h 3784177"/>
              <a:gd name="connsiteX68" fmla="*/ 3373519 w 8037833"/>
              <a:gd name="connsiteY68" fmla="*/ 3665785 h 3784177"/>
              <a:gd name="connsiteX69" fmla="*/ 3114267 w 8037833"/>
              <a:gd name="connsiteY69" fmla="*/ 3638983 h 3784177"/>
              <a:gd name="connsiteX70" fmla="*/ 2989722 w 8037833"/>
              <a:gd name="connsiteY70" fmla="*/ 3623230 h 3784177"/>
              <a:gd name="connsiteX71" fmla="*/ 2965734 w 8037833"/>
              <a:gd name="connsiteY71" fmla="*/ 3635676 h 3784177"/>
              <a:gd name="connsiteX72" fmla="*/ 2961603 w 8037833"/>
              <a:gd name="connsiteY72" fmla="*/ 3638221 h 3784177"/>
              <a:gd name="connsiteX73" fmla="*/ 2944959 w 8037833"/>
              <a:gd name="connsiteY73" fmla="*/ 3639723 h 3784177"/>
              <a:gd name="connsiteX74" fmla="*/ 2940402 w 8037833"/>
              <a:gd name="connsiteY74" fmla="*/ 3651000 h 3784177"/>
              <a:gd name="connsiteX75" fmla="*/ 2915449 w 8037833"/>
              <a:gd name="connsiteY75" fmla="*/ 3661039 h 3784177"/>
              <a:gd name="connsiteX76" fmla="*/ 2884777 w 8037833"/>
              <a:gd name="connsiteY76" fmla="*/ 3660775 h 3784177"/>
              <a:gd name="connsiteX77" fmla="*/ 2739034 w 8037833"/>
              <a:gd name="connsiteY77" fmla="*/ 3647396 h 3784177"/>
              <a:gd name="connsiteX78" fmla="*/ 2651827 w 8037833"/>
              <a:gd name="connsiteY78" fmla="*/ 3646306 h 3784177"/>
              <a:gd name="connsiteX79" fmla="*/ 2618680 w 8037833"/>
              <a:gd name="connsiteY79" fmla="*/ 3656755 h 3784177"/>
              <a:gd name="connsiteX80" fmla="*/ 2572404 w 8037833"/>
              <a:gd name="connsiteY80" fmla="*/ 3664043 h 3784177"/>
              <a:gd name="connsiteX81" fmla="*/ 2490721 w 8037833"/>
              <a:gd name="connsiteY81" fmla="*/ 3685313 h 3784177"/>
              <a:gd name="connsiteX82" fmla="*/ 2423704 w 8037833"/>
              <a:gd name="connsiteY82" fmla="*/ 3658079 h 3784177"/>
              <a:gd name="connsiteX83" fmla="*/ 2301172 w 8037833"/>
              <a:gd name="connsiteY83" fmla="*/ 3663053 h 3784177"/>
              <a:gd name="connsiteX84" fmla="*/ 2294102 w 8037833"/>
              <a:gd name="connsiteY84" fmla="*/ 3671151 h 3784177"/>
              <a:gd name="connsiteX85" fmla="*/ 2238966 w 8037833"/>
              <a:gd name="connsiteY85" fmla="*/ 3668777 h 3784177"/>
              <a:gd name="connsiteX86" fmla="*/ 2082844 w 8037833"/>
              <a:gd name="connsiteY86" fmla="*/ 3631994 h 3784177"/>
              <a:gd name="connsiteX87" fmla="*/ 1938480 w 8037833"/>
              <a:gd name="connsiteY87" fmla="*/ 3601439 h 3784177"/>
              <a:gd name="connsiteX88" fmla="*/ 1900166 w 8037833"/>
              <a:gd name="connsiteY88" fmla="*/ 3609358 h 3784177"/>
              <a:gd name="connsiteX89" fmla="*/ 1835976 w 8037833"/>
              <a:gd name="connsiteY89" fmla="*/ 3622065 h 3784177"/>
              <a:gd name="connsiteX90" fmla="*/ 1787830 w 8037833"/>
              <a:gd name="connsiteY90" fmla="*/ 3633173 h 3784177"/>
              <a:gd name="connsiteX91" fmla="*/ 1734224 w 8037833"/>
              <a:gd name="connsiteY91" fmla="*/ 3655593 h 3784177"/>
              <a:gd name="connsiteX92" fmla="*/ 1721989 w 8037833"/>
              <a:gd name="connsiteY92" fmla="*/ 3627298 h 3784177"/>
              <a:gd name="connsiteX93" fmla="*/ 1664576 w 8037833"/>
              <a:gd name="connsiteY93" fmla="*/ 3638572 h 3784177"/>
              <a:gd name="connsiteX94" fmla="*/ 1577459 w 8037833"/>
              <a:gd name="connsiteY94" fmla="*/ 3658824 h 3784177"/>
              <a:gd name="connsiteX95" fmla="*/ 1527269 w 8037833"/>
              <a:gd name="connsiteY95" fmla="*/ 3663088 h 3784177"/>
              <a:gd name="connsiteX96" fmla="*/ 1390118 w 8037833"/>
              <a:gd name="connsiteY96" fmla="*/ 3682789 h 3784177"/>
              <a:gd name="connsiteX97" fmla="*/ 1252698 w 8037833"/>
              <a:gd name="connsiteY97" fmla="*/ 3708662 h 3784177"/>
              <a:gd name="connsiteX98" fmla="*/ 1171039 w 8037833"/>
              <a:gd name="connsiteY98" fmla="*/ 3758642 h 3784177"/>
              <a:gd name="connsiteX99" fmla="*/ 1058106 w 8037833"/>
              <a:gd name="connsiteY99" fmla="*/ 3776166 h 3784177"/>
              <a:gd name="connsiteX100" fmla="*/ 1039167 w 8037833"/>
              <a:gd name="connsiteY100" fmla="*/ 3784177 h 3784177"/>
              <a:gd name="connsiteX101" fmla="*/ 1012958 w 8037833"/>
              <a:gd name="connsiteY101" fmla="*/ 3779206 h 3784177"/>
              <a:gd name="connsiteX102" fmla="*/ 907906 w 8037833"/>
              <a:gd name="connsiteY102" fmla="*/ 3757678 h 3784177"/>
              <a:gd name="connsiteX103" fmla="*/ 825226 w 8037833"/>
              <a:gd name="connsiteY103" fmla="*/ 3726369 h 3784177"/>
              <a:gd name="connsiteX104" fmla="*/ 722264 w 8037833"/>
              <a:gd name="connsiteY104" fmla="*/ 3747612 h 3784177"/>
              <a:gd name="connsiteX105" fmla="*/ 659460 w 8037833"/>
              <a:gd name="connsiteY105" fmla="*/ 3740429 h 3784177"/>
              <a:gd name="connsiteX106" fmla="*/ 556552 w 8037833"/>
              <a:gd name="connsiteY106" fmla="*/ 3739124 h 3784177"/>
              <a:gd name="connsiteX107" fmla="*/ 445444 w 8037833"/>
              <a:gd name="connsiteY107" fmla="*/ 3764831 h 3784177"/>
              <a:gd name="connsiteX108" fmla="*/ 393295 w 8037833"/>
              <a:gd name="connsiteY108" fmla="*/ 3753097 h 3784177"/>
              <a:gd name="connsiteX109" fmla="*/ 339711 w 8037833"/>
              <a:gd name="connsiteY109" fmla="*/ 3718242 h 3784177"/>
              <a:gd name="connsiteX110" fmla="*/ 222239 w 8037833"/>
              <a:gd name="connsiteY110" fmla="*/ 3672335 h 3784177"/>
              <a:gd name="connsiteX111" fmla="*/ 163578 w 8037833"/>
              <a:gd name="connsiteY111" fmla="*/ 3656292 h 3784177"/>
              <a:gd name="connsiteX112" fmla="*/ 72220 w 8037833"/>
              <a:gd name="connsiteY112" fmla="*/ 3645272 h 3784177"/>
              <a:gd name="connsiteX113" fmla="*/ 44395 w 8037833"/>
              <a:gd name="connsiteY113" fmla="*/ 3639455 h 3784177"/>
              <a:gd name="connsiteX114" fmla="*/ 1962 w 8037833"/>
              <a:gd name="connsiteY114" fmla="*/ 3635948 h 3784177"/>
              <a:gd name="connsiteX115" fmla="*/ 0 w 8037833"/>
              <a:gd name="connsiteY115" fmla="*/ 3635261 h 3784177"/>
              <a:gd name="connsiteX116" fmla="*/ 0 w 8037833"/>
              <a:gd name="connsiteY116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432153 w 8037833"/>
              <a:gd name="connsiteY66" fmla="*/ 3667780 h 3784177"/>
              <a:gd name="connsiteX67" fmla="*/ 3373519 w 8037833"/>
              <a:gd name="connsiteY67" fmla="*/ 3665785 h 3784177"/>
              <a:gd name="connsiteX68" fmla="*/ 3114267 w 8037833"/>
              <a:gd name="connsiteY68" fmla="*/ 3638983 h 3784177"/>
              <a:gd name="connsiteX69" fmla="*/ 2989722 w 8037833"/>
              <a:gd name="connsiteY69" fmla="*/ 3623230 h 3784177"/>
              <a:gd name="connsiteX70" fmla="*/ 2965734 w 8037833"/>
              <a:gd name="connsiteY70" fmla="*/ 3635676 h 3784177"/>
              <a:gd name="connsiteX71" fmla="*/ 2961603 w 8037833"/>
              <a:gd name="connsiteY71" fmla="*/ 3638221 h 3784177"/>
              <a:gd name="connsiteX72" fmla="*/ 2944959 w 8037833"/>
              <a:gd name="connsiteY72" fmla="*/ 3639723 h 3784177"/>
              <a:gd name="connsiteX73" fmla="*/ 2940402 w 8037833"/>
              <a:gd name="connsiteY73" fmla="*/ 3651000 h 3784177"/>
              <a:gd name="connsiteX74" fmla="*/ 2915449 w 8037833"/>
              <a:gd name="connsiteY74" fmla="*/ 3661039 h 3784177"/>
              <a:gd name="connsiteX75" fmla="*/ 2884777 w 8037833"/>
              <a:gd name="connsiteY75" fmla="*/ 3660775 h 3784177"/>
              <a:gd name="connsiteX76" fmla="*/ 2739034 w 8037833"/>
              <a:gd name="connsiteY76" fmla="*/ 3647396 h 3784177"/>
              <a:gd name="connsiteX77" fmla="*/ 2651827 w 8037833"/>
              <a:gd name="connsiteY77" fmla="*/ 3646306 h 3784177"/>
              <a:gd name="connsiteX78" fmla="*/ 2618680 w 8037833"/>
              <a:gd name="connsiteY78" fmla="*/ 3656755 h 3784177"/>
              <a:gd name="connsiteX79" fmla="*/ 2572404 w 8037833"/>
              <a:gd name="connsiteY79" fmla="*/ 3664043 h 3784177"/>
              <a:gd name="connsiteX80" fmla="*/ 2490721 w 8037833"/>
              <a:gd name="connsiteY80" fmla="*/ 3685313 h 3784177"/>
              <a:gd name="connsiteX81" fmla="*/ 2423704 w 8037833"/>
              <a:gd name="connsiteY81" fmla="*/ 3658079 h 3784177"/>
              <a:gd name="connsiteX82" fmla="*/ 2301172 w 8037833"/>
              <a:gd name="connsiteY82" fmla="*/ 3663053 h 3784177"/>
              <a:gd name="connsiteX83" fmla="*/ 2294102 w 8037833"/>
              <a:gd name="connsiteY83" fmla="*/ 3671151 h 3784177"/>
              <a:gd name="connsiteX84" fmla="*/ 2238966 w 8037833"/>
              <a:gd name="connsiteY84" fmla="*/ 3668777 h 3784177"/>
              <a:gd name="connsiteX85" fmla="*/ 2082844 w 8037833"/>
              <a:gd name="connsiteY85" fmla="*/ 3631994 h 3784177"/>
              <a:gd name="connsiteX86" fmla="*/ 1938480 w 8037833"/>
              <a:gd name="connsiteY86" fmla="*/ 3601439 h 3784177"/>
              <a:gd name="connsiteX87" fmla="*/ 1900166 w 8037833"/>
              <a:gd name="connsiteY87" fmla="*/ 3609358 h 3784177"/>
              <a:gd name="connsiteX88" fmla="*/ 1835976 w 8037833"/>
              <a:gd name="connsiteY88" fmla="*/ 3622065 h 3784177"/>
              <a:gd name="connsiteX89" fmla="*/ 1787830 w 8037833"/>
              <a:gd name="connsiteY89" fmla="*/ 3633173 h 3784177"/>
              <a:gd name="connsiteX90" fmla="*/ 1734224 w 8037833"/>
              <a:gd name="connsiteY90" fmla="*/ 3655593 h 3784177"/>
              <a:gd name="connsiteX91" fmla="*/ 1721989 w 8037833"/>
              <a:gd name="connsiteY91" fmla="*/ 3627298 h 3784177"/>
              <a:gd name="connsiteX92" fmla="*/ 1664576 w 8037833"/>
              <a:gd name="connsiteY92" fmla="*/ 3638572 h 3784177"/>
              <a:gd name="connsiteX93" fmla="*/ 1577459 w 8037833"/>
              <a:gd name="connsiteY93" fmla="*/ 3658824 h 3784177"/>
              <a:gd name="connsiteX94" fmla="*/ 1527269 w 8037833"/>
              <a:gd name="connsiteY94" fmla="*/ 3663088 h 3784177"/>
              <a:gd name="connsiteX95" fmla="*/ 1390118 w 8037833"/>
              <a:gd name="connsiteY95" fmla="*/ 3682789 h 3784177"/>
              <a:gd name="connsiteX96" fmla="*/ 1252698 w 8037833"/>
              <a:gd name="connsiteY96" fmla="*/ 3708662 h 3784177"/>
              <a:gd name="connsiteX97" fmla="*/ 1171039 w 8037833"/>
              <a:gd name="connsiteY97" fmla="*/ 3758642 h 3784177"/>
              <a:gd name="connsiteX98" fmla="*/ 1058106 w 8037833"/>
              <a:gd name="connsiteY98" fmla="*/ 3776166 h 3784177"/>
              <a:gd name="connsiteX99" fmla="*/ 1039167 w 8037833"/>
              <a:gd name="connsiteY99" fmla="*/ 3784177 h 3784177"/>
              <a:gd name="connsiteX100" fmla="*/ 1012958 w 8037833"/>
              <a:gd name="connsiteY100" fmla="*/ 3779206 h 3784177"/>
              <a:gd name="connsiteX101" fmla="*/ 907906 w 8037833"/>
              <a:gd name="connsiteY101" fmla="*/ 3757678 h 3784177"/>
              <a:gd name="connsiteX102" fmla="*/ 825226 w 8037833"/>
              <a:gd name="connsiteY102" fmla="*/ 3726369 h 3784177"/>
              <a:gd name="connsiteX103" fmla="*/ 722264 w 8037833"/>
              <a:gd name="connsiteY103" fmla="*/ 3747612 h 3784177"/>
              <a:gd name="connsiteX104" fmla="*/ 659460 w 8037833"/>
              <a:gd name="connsiteY104" fmla="*/ 3740429 h 3784177"/>
              <a:gd name="connsiteX105" fmla="*/ 556552 w 8037833"/>
              <a:gd name="connsiteY105" fmla="*/ 3739124 h 3784177"/>
              <a:gd name="connsiteX106" fmla="*/ 445444 w 8037833"/>
              <a:gd name="connsiteY106" fmla="*/ 3764831 h 3784177"/>
              <a:gd name="connsiteX107" fmla="*/ 393295 w 8037833"/>
              <a:gd name="connsiteY107" fmla="*/ 3753097 h 3784177"/>
              <a:gd name="connsiteX108" fmla="*/ 339711 w 8037833"/>
              <a:gd name="connsiteY108" fmla="*/ 3718242 h 3784177"/>
              <a:gd name="connsiteX109" fmla="*/ 222239 w 8037833"/>
              <a:gd name="connsiteY109" fmla="*/ 3672335 h 3784177"/>
              <a:gd name="connsiteX110" fmla="*/ 163578 w 8037833"/>
              <a:gd name="connsiteY110" fmla="*/ 3656292 h 3784177"/>
              <a:gd name="connsiteX111" fmla="*/ 72220 w 8037833"/>
              <a:gd name="connsiteY111" fmla="*/ 3645272 h 3784177"/>
              <a:gd name="connsiteX112" fmla="*/ 44395 w 8037833"/>
              <a:gd name="connsiteY112" fmla="*/ 3639455 h 3784177"/>
              <a:gd name="connsiteX113" fmla="*/ 1962 w 8037833"/>
              <a:gd name="connsiteY113" fmla="*/ 3635948 h 3784177"/>
              <a:gd name="connsiteX114" fmla="*/ 0 w 8037833"/>
              <a:gd name="connsiteY114" fmla="*/ 3635261 h 3784177"/>
              <a:gd name="connsiteX115" fmla="*/ 0 w 8037833"/>
              <a:gd name="connsiteY115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432153 w 8037833"/>
              <a:gd name="connsiteY66" fmla="*/ 3667780 h 3784177"/>
              <a:gd name="connsiteX67" fmla="*/ 3373519 w 8037833"/>
              <a:gd name="connsiteY67" fmla="*/ 3665785 h 3784177"/>
              <a:gd name="connsiteX68" fmla="*/ 3114267 w 8037833"/>
              <a:gd name="connsiteY68" fmla="*/ 3638983 h 3784177"/>
              <a:gd name="connsiteX69" fmla="*/ 2989722 w 8037833"/>
              <a:gd name="connsiteY69" fmla="*/ 3623230 h 3784177"/>
              <a:gd name="connsiteX70" fmla="*/ 2965734 w 8037833"/>
              <a:gd name="connsiteY70" fmla="*/ 3635676 h 3784177"/>
              <a:gd name="connsiteX71" fmla="*/ 2961603 w 8037833"/>
              <a:gd name="connsiteY71" fmla="*/ 3638221 h 3784177"/>
              <a:gd name="connsiteX72" fmla="*/ 2944959 w 8037833"/>
              <a:gd name="connsiteY72" fmla="*/ 3639723 h 3784177"/>
              <a:gd name="connsiteX73" fmla="*/ 2940402 w 8037833"/>
              <a:gd name="connsiteY73" fmla="*/ 3651000 h 3784177"/>
              <a:gd name="connsiteX74" fmla="*/ 2915449 w 8037833"/>
              <a:gd name="connsiteY74" fmla="*/ 3661039 h 3784177"/>
              <a:gd name="connsiteX75" fmla="*/ 2884777 w 8037833"/>
              <a:gd name="connsiteY75" fmla="*/ 3660775 h 3784177"/>
              <a:gd name="connsiteX76" fmla="*/ 2739034 w 8037833"/>
              <a:gd name="connsiteY76" fmla="*/ 3647396 h 3784177"/>
              <a:gd name="connsiteX77" fmla="*/ 2651827 w 8037833"/>
              <a:gd name="connsiteY77" fmla="*/ 3646306 h 3784177"/>
              <a:gd name="connsiteX78" fmla="*/ 2618680 w 8037833"/>
              <a:gd name="connsiteY78" fmla="*/ 3656755 h 3784177"/>
              <a:gd name="connsiteX79" fmla="*/ 2572404 w 8037833"/>
              <a:gd name="connsiteY79" fmla="*/ 3664043 h 3784177"/>
              <a:gd name="connsiteX80" fmla="*/ 2423704 w 8037833"/>
              <a:gd name="connsiteY80" fmla="*/ 3658079 h 3784177"/>
              <a:gd name="connsiteX81" fmla="*/ 2301172 w 8037833"/>
              <a:gd name="connsiteY81" fmla="*/ 3663053 h 3784177"/>
              <a:gd name="connsiteX82" fmla="*/ 2294102 w 8037833"/>
              <a:gd name="connsiteY82" fmla="*/ 3671151 h 3784177"/>
              <a:gd name="connsiteX83" fmla="*/ 2238966 w 8037833"/>
              <a:gd name="connsiteY83" fmla="*/ 3668777 h 3784177"/>
              <a:gd name="connsiteX84" fmla="*/ 2082844 w 8037833"/>
              <a:gd name="connsiteY84" fmla="*/ 3631994 h 3784177"/>
              <a:gd name="connsiteX85" fmla="*/ 1938480 w 8037833"/>
              <a:gd name="connsiteY85" fmla="*/ 3601439 h 3784177"/>
              <a:gd name="connsiteX86" fmla="*/ 1900166 w 8037833"/>
              <a:gd name="connsiteY86" fmla="*/ 3609358 h 3784177"/>
              <a:gd name="connsiteX87" fmla="*/ 1835976 w 8037833"/>
              <a:gd name="connsiteY87" fmla="*/ 3622065 h 3784177"/>
              <a:gd name="connsiteX88" fmla="*/ 1787830 w 8037833"/>
              <a:gd name="connsiteY88" fmla="*/ 3633173 h 3784177"/>
              <a:gd name="connsiteX89" fmla="*/ 1734224 w 8037833"/>
              <a:gd name="connsiteY89" fmla="*/ 3655593 h 3784177"/>
              <a:gd name="connsiteX90" fmla="*/ 1721989 w 8037833"/>
              <a:gd name="connsiteY90" fmla="*/ 3627298 h 3784177"/>
              <a:gd name="connsiteX91" fmla="*/ 1664576 w 8037833"/>
              <a:gd name="connsiteY91" fmla="*/ 3638572 h 3784177"/>
              <a:gd name="connsiteX92" fmla="*/ 1577459 w 8037833"/>
              <a:gd name="connsiteY92" fmla="*/ 3658824 h 3784177"/>
              <a:gd name="connsiteX93" fmla="*/ 1527269 w 8037833"/>
              <a:gd name="connsiteY93" fmla="*/ 3663088 h 3784177"/>
              <a:gd name="connsiteX94" fmla="*/ 1390118 w 8037833"/>
              <a:gd name="connsiteY94" fmla="*/ 3682789 h 3784177"/>
              <a:gd name="connsiteX95" fmla="*/ 1252698 w 8037833"/>
              <a:gd name="connsiteY95" fmla="*/ 3708662 h 3784177"/>
              <a:gd name="connsiteX96" fmla="*/ 1171039 w 8037833"/>
              <a:gd name="connsiteY96" fmla="*/ 3758642 h 3784177"/>
              <a:gd name="connsiteX97" fmla="*/ 1058106 w 8037833"/>
              <a:gd name="connsiteY97" fmla="*/ 3776166 h 3784177"/>
              <a:gd name="connsiteX98" fmla="*/ 1039167 w 8037833"/>
              <a:gd name="connsiteY98" fmla="*/ 3784177 h 3784177"/>
              <a:gd name="connsiteX99" fmla="*/ 1012958 w 8037833"/>
              <a:gd name="connsiteY99" fmla="*/ 3779206 h 3784177"/>
              <a:gd name="connsiteX100" fmla="*/ 907906 w 8037833"/>
              <a:gd name="connsiteY100" fmla="*/ 3757678 h 3784177"/>
              <a:gd name="connsiteX101" fmla="*/ 825226 w 8037833"/>
              <a:gd name="connsiteY101" fmla="*/ 3726369 h 3784177"/>
              <a:gd name="connsiteX102" fmla="*/ 722264 w 8037833"/>
              <a:gd name="connsiteY102" fmla="*/ 3747612 h 3784177"/>
              <a:gd name="connsiteX103" fmla="*/ 659460 w 8037833"/>
              <a:gd name="connsiteY103" fmla="*/ 3740429 h 3784177"/>
              <a:gd name="connsiteX104" fmla="*/ 556552 w 8037833"/>
              <a:gd name="connsiteY104" fmla="*/ 3739124 h 3784177"/>
              <a:gd name="connsiteX105" fmla="*/ 445444 w 8037833"/>
              <a:gd name="connsiteY105" fmla="*/ 3764831 h 3784177"/>
              <a:gd name="connsiteX106" fmla="*/ 393295 w 8037833"/>
              <a:gd name="connsiteY106" fmla="*/ 3753097 h 3784177"/>
              <a:gd name="connsiteX107" fmla="*/ 339711 w 8037833"/>
              <a:gd name="connsiteY107" fmla="*/ 3718242 h 3784177"/>
              <a:gd name="connsiteX108" fmla="*/ 222239 w 8037833"/>
              <a:gd name="connsiteY108" fmla="*/ 3672335 h 3784177"/>
              <a:gd name="connsiteX109" fmla="*/ 163578 w 8037833"/>
              <a:gd name="connsiteY109" fmla="*/ 3656292 h 3784177"/>
              <a:gd name="connsiteX110" fmla="*/ 72220 w 8037833"/>
              <a:gd name="connsiteY110" fmla="*/ 3645272 h 3784177"/>
              <a:gd name="connsiteX111" fmla="*/ 44395 w 8037833"/>
              <a:gd name="connsiteY111" fmla="*/ 3639455 h 3784177"/>
              <a:gd name="connsiteX112" fmla="*/ 1962 w 8037833"/>
              <a:gd name="connsiteY112" fmla="*/ 3635948 h 3784177"/>
              <a:gd name="connsiteX113" fmla="*/ 0 w 8037833"/>
              <a:gd name="connsiteY113" fmla="*/ 3635261 h 3784177"/>
              <a:gd name="connsiteX114" fmla="*/ 0 w 8037833"/>
              <a:gd name="connsiteY11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432153 w 8037833"/>
              <a:gd name="connsiteY66" fmla="*/ 3667780 h 3784177"/>
              <a:gd name="connsiteX67" fmla="*/ 3373519 w 8037833"/>
              <a:gd name="connsiteY67" fmla="*/ 3665785 h 3784177"/>
              <a:gd name="connsiteX68" fmla="*/ 3114267 w 8037833"/>
              <a:gd name="connsiteY68" fmla="*/ 3638983 h 3784177"/>
              <a:gd name="connsiteX69" fmla="*/ 2989722 w 8037833"/>
              <a:gd name="connsiteY69" fmla="*/ 3623230 h 3784177"/>
              <a:gd name="connsiteX70" fmla="*/ 2965734 w 8037833"/>
              <a:gd name="connsiteY70" fmla="*/ 3635676 h 3784177"/>
              <a:gd name="connsiteX71" fmla="*/ 2961603 w 8037833"/>
              <a:gd name="connsiteY71" fmla="*/ 3638221 h 3784177"/>
              <a:gd name="connsiteX72" fmla="*/ 2944959 w 8037833"/>
              <a:gd name="connsiteY72" fmla="*/ 3639723 h 3784177"/>
              <a:gd name="connsiteX73" fmla="*/ 2940402 w 8037833"/>
              <a:gd name="connsiteY73" fmla="*/ 3651000 h 3784177"/>
              <a:gd name="connsiteX74" fmla="*/ 2915449 w 8037833"/>
              <a:gd name="connsiteY74" fmla="*/ 3661039 h 3784177"/>
              <a:gd name="connsiteX75" fmla="*/ 2884777 w 8037833"/>
              <a:gd name="connsiteY75" fmla="*/ 3660775 h 3784177"/>
              <a:gd name="connsiteX76" fmla="*/ 2739034 w 8037833"/>
              <a:gd name="connsiteY76" fmla="*/ 3647396 h 3784177"/>
              <a:gd name="connsiteX77" fmla="*/ 2651827 w 8037833"/>
              <a:gd name="connsiteY77" fmla="*/ 3646306 h 3784177"/>
              <a:gd name="connsiteX78" fmla="*/ 2618680 w 8037833"/>
              <a:gd name="connsiteY78" fmla="*/ 3656755 h 3784177"/>
              <a:gd name="connsiteX79" fmla="*/ 2572404 w 8037833"/>
              <a:gd name="connsiteY79" fmla="*/ 3664043 h 3784177"/>
              <a:gd name="connsiteX80" fmla="*/ 2423704 w 8037833"/>
              <a:gd name="connsiteY80" fmla="*/ 3658079 h 3784177"/>
              <a:gd name="connsiteX81" fmla="*/ 2301172 w 8037833"/>
              <a:gd name="connsiteY81" fmla="*/ 3663053 h 3784177"/>
              <a:gd name="connsiteX82" fmla="*/ 2294102 w 8037833"/>
              <a:gd name="connsiteY82" fmla="*/ 3671151 h 3784177"/>
              <a:gd name="connsiteX83" fmla="*/ 2238966 w 8037833"/>
              <a:gd name="connsiteY83" fmla="*/ 3668777 h 3784177"/>
              <a:gd name="connsiteX84" fmla="*/ 2082844 w 8037833"/>
              <a:gd name="connsiteY84" fmla="*/ 3631994 h 3784177"/>
              <a:gd name="connsiteX85" fmla="*/ 1938480 w 8037833"/>
              <a:gd name="connsiteY85" fmla="*/ 3601439 h 3784177"/>
              <a:gd name="connsiteX86" fmla="*/ 1900166 w 8037833"/>
              <a:gd name="connsiteY86" fmla="*/ 3609358 h 3784177"/>
              <a:gd name="connsiteX87" fmla="*/ 1835976 w 8037833"/>
              <a:gd name="connsiteY87" fmla="*/ 3622065 h 3784177"/>
              <a:gd name="connsiteX88" fmla="*/ 1787830 w 8037833"/>
              <a:gd name="connsiteY88" fmla="*/ 3633173 h 3784177"/>
              <a:gd name="connsiteX89" fmla="*/ 1734224 w 8037833"/>
              <a:gd name="connsiteY89" fmla="*/ 3655593 h 3784177"/>
              <a:gd name="connsiteX90" fmla="*/ 1664576 w 8037833"/>
              <a:gd name="connsiteY90" fmla="*/ 3638572 h 3784177"/>
              <a:gd name="connsiteX91" fmla="*/ 1577459 w 8037833"/>
              <a:gd name="connsiteY91" fmla="*/ 3658824 h 3784177"/>
              <a:gd name="connsiteX92" fmla="*/ 1527269 w 8037833"/>
              <a:gd name="connsiteY92" fmla="*/ 3663088 h 3784177"/>
              <a:gd name="connsiteX93" fmla="*/ 1390118 w 8037833"/>
              <a:gd name="connsiteY93" fmla="*/ 3682789 h 3784177"/>
              <a:gd name="connsiteX94" fmla="*/ 1252698 w 8037833"/>
              <a:gd name="connsiteY94" fmla="*/ 3708662 h 3784177"/>
              <a:gd name="connsiteX95" fmla="*/ 1171039 w 8037833"/>
              <a:gd name="connsiteY95" fmla="*/ 3758642 h 3784177"/>
              <a:gd name="connsiteX96" fmla="*/ 1058106 w 8037833"/>
              <a:gd name="connsiteY96" fmla="*/ 3776166 h 3784177"/>
              <a:gd name="connsiteX97" fmla="*/ 1039167 w 8037833"/>
              <a:gd name="connsiteY97" fmla="*/ 3784177 h 3784177"/>
              <a:gd name="connsiteX98" fmla="*/ 1012958 w 8037833"/>
              <a:gd name="connsiteY98" fmla="*/ 3779206 h 3784177"/>
              <a:gd name="connsiteX99" fmla="*/ 907906 w 8037833"/>
              <a:gd name="connsiteY99" fmla="*/ 3757678 h 3784177"/>
              <a:gd name="connsiteX100" fmla="*/ 825226 w 8037833"/>
              <a:gd name="connsiteY100" fmla="*/ 3726369 h 3784177"/>
              <a:gd name="connsiteX101" fmla="*/ 722264 w 8037833"/>
              <a:gd name="connsiteY101" fmla="*/ 3747612 h 3784177"/>
              <a:gd name="connsiteX102" fmla="*/ 659460 w 8037833"/>
              <a:gd name="connsiteY102" fmla="*/ 3740429 h 3784177"/>
              <a:gd name="connsiteX103" fmla="*/ 556552 w 8037833"/>
              <a:gd name="connsiteY103" fmla="*/ 3739124 h 3784177"/>
              <a:gd name="connsiteX104" fmla="*/ 445444 w 8037833"/>
              <a:gd name="connsiteY104" fmla="*/ 3764831 h 3784177"/>
              <a:gd name="connsiteX105" fmla="*/ 393295 w 8037833"/>
              <a:gd name="connsiteY105" fmla="*/ 3753097 h 3784177"/>
              <a:gd name="connsiteX106" fmla="*/ 339711 w 8037833"/>
              <a:gd name="connsiteY106" fmla="*/ 3718242 h 3784177"/>
              <a:gd name="connsiteX107" fmla="*/ 222239 w 8037833"/>
              <a:gd name="connsiteY107" fmla="*/ 3672335 h 3784177"/>
              <a:gd name="connsiteX108" fmla="*/ 163578 w 8037833"/>
              <a:gd name="connsiteY108" fmla="*/ 3656292 h 3784177"/>
              <a:gd name="connsiteX109" fmla="*/ 72220 w 8037833"/>
              <a:gd name="connsiteY109" fmla="*/ 3645272 h 3784177"/>
              <a:gd name="connsiteX110" fmla="*/ 44395 w 8037833"/>
              <a:gd name="connsiteY110" fmla="*/ 3639455 h 3784177"/>
              <a:gd name="connsiteX111" fmla="*/ 1962 w 8037833"/>
              <a:gd name="connsiteY111" fmla="*/ 3635948 h 3784177"/>
              <a:gd name="connsiteX112" fmla="*/ 0 w 8037833"/>
              <a:gd name="connsiteY112" fmla="*/ 3635261 h 3784177"/>
              <a:gd name="connsiteX113" fmla="*/ 0 w 8037833"/>
              <a:gd name="connsiteY11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432153 w 8037833"/>
              <a:gd name="connsiteY66" fmla="*/ 3667780 h 3784177"/>
              <a:gd name="connsiteX67" fmla="*/ 3373519 w 8037833"/>
              <a:gd name="connsiteY67" fmla="*/ 3665785 h 3784177"/>
              <a:gd name="connsiteX68" fmla="*/ 3114267 w 8037833"/>
              <a:gd name="connsiteY68" fmla="*/ 3638983 h 3784177"/>
              <a:gd name="connsiteX69" fmla="*/ 2989722 w 8037833"/>
              <a:gd name="connsiteY69" fmla="*/ 3623230 h 3784177"/>
              <a:gd name="connsiteX70" fmla="*/ 2965734 w 8037833"/>
              <a:gd name="connsiteY70" fmla="*/ 3635676 h 3784177"/>
              <a:gd name="connsiteX71" fmla="*/ 2961603 w 8037833"/>
              <a:gd name="connsiteY71" fmla="*/ 3638221 h 3784177"/>
              <a:gd name="connsiteX72" fmla="*/ 2944959 w 8037833"/>
              <a:gd name="connsiteY72" fmla="*/ 3639723 h 3784177"/>
              <a:gd name="connsiteX73" fmla="*/ 2940402 w 8037833"/>
              <a:gd name="connsiteY73" fmla="*/ 3651000 h 3784177"/>
              <a:gd name="connsiteX74" fmla="*/ 2915449 w 8037833"/>
              <a:gd name="connsiteY74" fmla="*/ 3661039 h 3784177"/>
              <a:gd name="connsiteX75" fmla="*/ 2884777 w 8037833"/>
              <a:gd name="connsiteY75" fmla="*/ 3660775 h 3784177"/>
              <a:gd name="connsiteX76" fmla="*/ 2739034 w 8037833"/>
              <a:gd name="connsiteY76" fmla="*/ 3647396 h 3784177"/>
              <a:gd name="connsiteX77" fmla="*/ 2651827 w 8037833"/>
              <a:gd name="connsiteY77" fmla="*/ 3646306 h 3784177"/>
              <a:gd name="connsiteX78" fmla="*/ 2618680 w 8037833"/>
              <a:gd name="connsiteY78" fmla="*/ 3656755 h 3784177"/>
              <a:gd name="connsiteX79" fmla="*/ 2572404 w 8037833"/>
              <a:gd name="connsiteY79" fmla="*/ 3664043 h 3784177"/>
              <a:gd name="connsiteX80" fmla="*/ 2423704 w 8037833"/>
              <a:gd name="connsiteY80" fmla="*/ 3658079 h 3784177"/>
              <a:gd name="connsiteX81" fmla="*/ 2301172 w 8037833"/>
              <a:gd name="connsiteY81" fmla="*/ 3663053 h 3784177"/>
              <a:gd name="connsiteX82" fmla="*/ 2294102 w 8037833"/>
              <a:gd name="connsiteY82" fmla="*/ 3671151 h 3784177"/>
              <a:gd name="connsiteX83" fmla="*/ 2238966 w 8037833"/>
              <a:gd name="connsiteY83" fmla="*/ 3668777 h 3784177"/>
              <a:gd name="connsiteX84" fmla="*/ 2082844 w 8037833"/>
              <a:gd name="connsiteY84" fmla="*/ 3631994 h 3784177"/>
              <a:gd name="connsiteX85" fmla="*/ 1938480 w 8037833"/>
              <a:gd name="connsiteY85" fmla="*/ 3601439 h 3784177"/>
              <a:gd name="connsiteX86" fmla="*/ 1900166 w 8037833"/>
              <a:gd name="connsiteY86" fmla="*/ 3609358 h 3784177"/>
              <a:gd name="connsiteX87" fmla="*/ 1787830 w 8037833"/>
              <a:gd name="connsiteY87" fmla="*/ 3633173 h 3784177"/>
              <a:gd name="connsiteX88" fmla="*/ 1734224 w 8037833"/>
              <a:gd name="connsiteY88" fmla="*/ 3655593 h 3784177"/>
              <a:gd name="connsiteX89" fmla="*/ 1664576 w 8037833"/>
              <a:gd name="connsiteY89" fmla="*/ 3638572 h 3784177"/>
              <a:gd name="connsiteX90" fmla="*/ 1577459 w 8037833"/>
              <a:gd name="connsiteY90" fmla="*/ 3658824 h 3784177"/>
              <a:gd name="connsiteX91" fmla="*/ 1527269 w 8037833"/>
              <a:gd name="connsiteY91" fmla="*/ 3663088 h 3784177"/>
              <a:gd name="connsiteX92" fmla="*/ 1390118 w 8037833"/>
              <a:gd name="connsiteY92" fmla="*/ 3682789 h 3784177"/>
              <a:gd name="connsiteX93" fmla="*/ 1252698 w 8037833"/>
              <a:gd name="connsiteY93" fmla="*/ 3708662 h 3784177"/>
              <a:gd name="connsiteX94" fmla="*/ 1171039 w 8037833"/>
              <a:gd name="connsiteY94" fmla="*/ 3758642 h 3784177"/>
              <a:gd name="connsiteX95" fmla="*/ 1058106 w 8037833"/>
              <a:gd name="connsiteY95" fmla="*/ 3776166 h 3784177"/>
              <a:gd name="connsiteX96" fmla="*/ 1039167 w 8037833"/>
              <a:gd name="connsiteY96" fmla="*/ 3784177 h 3784177"/>
              <a:gd name="connsiteX97" fmla="*/ 1012958 w 8037833"/>
              <a:gd name="connsiteY97" fmla="*/ 3779206 h 3784177"/>
              <a:gd name="connsiteX98" fmla="*/ 907906 w 8037833"/>
              <a:gd name="connsiteY98" fmla="*/ 3757678 h 3784177"/>
              <a:gd name="connsiteX99" fmla="*/ 825226 w 8037833"/>
              <a:gd name="connsiteY99" fmla="*/ 3726369 h 3784177"/>
              <a:gd name="connsiteX100" fmla="*/ 722264 w 8037833"/>
              <a:gd name="connsiteY100" fmla="*/ 3747612 h 3784177"/>
              <a:gd name="connsiteX101" fmla="*/ 659460 w 8037833"/>
              <a:gd name="connsiteY101" fmla="*/ 3740429 h 3784177"/>
              <a:gd name="connsiteX102" fmla="*/ 556552 w 8037833"/>
              <a:gd name="connsiteY102" fmla="*/ 3739124 h 3784177"/>
              <a:gd name="connsiteX103" fmla="*/ 445444 w 8037833"/>
              <a:gd name="connsiteY103" fmla="*/ 3764831 h 3784177"/>
              <a:gd name="connsiteX104" fmla="*/ 393295 w 8037833"/>
              <a:gd name="connsiteY104" fmla="*/ 3753097 h 3784177"/>
              <a:gd name="connsiteX105" fmla="*/ 339711 w 8037833"/>
              <a:gd name="connsiteY105" fmla="*/ 3718242 h 3784177"/>
              <a:gd name="connsiteX106" fmla="*/ 222239 w 8037833"/>
              <a:gd name="connsiteY106" fmla="*/ 3672335 h 3784177"/>
              <a:gd name="connsiteX107" fmla="*/ 163578 w 8037833"/>
              <a:gd name="connsiteY107" fmla="*/ 3656292 h 3784177"/>
              <a:gd name="connsiteX108" fmla="*/ 72220 w 8037833"/>
              <a:gd name="connsiteY108" fmla="*/ 3645272 h 3784177"/>
              <a:gd name="connsiteX109" fmla="*/ 44395 w 8037833"/>
              <a:gd name="connsiteY109" fmla="*/ 3639455 h 3784177"/>
              <a:gd name="connsiteX110" fmla="*/ 1962 w 8037833"/>
              <a:gd name="connsiteY110" fmla="*/ 3635948 h 3784177"/>
              <a:gd name="connsiteX111" fmla="*/ 0 w 8037833"/>
              <a:gd name="connsiteY111" fmla="*/ 3635261 h 3784177"/>
              <a:gd name="connsiteX112" fmla="*/ 0 w 8037833"/>
              <a:gd name="connsiteY11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373519 w 8037833"/>
              <a:gd name="connsiteY66" fmla="*/ 3665785 h 3784177"/>
              <a:gd name="connsiteX67" fmla="*/ 3114267 w 8037833"/>
              <a:gd name="connsiteY67" fmla="*/ 3638983 h 3784177"/>
              <a:gd name="connsiteX68" fmla="*/ 2989722 w 8037833"/>
              <a:gd name="connsiteY68" fmla="*/ 3623230 h 3784177"/>
              <a:gd name="connsiteX69" fmla="*/ 2965734 w 8037833"/>
              <a:gd name="connsiteY69" fmla="*/ 3635676 h 3784177"/>
              <a:gd name="connsiteX70" fmla="*/ 2961603 w 8037833"/>
              <a:gd name="connsiteY70" fmla="*/ 3638221 h 3784177"/>
              <a:gd name="connsiteX71" fmla="*/ 2944959 w 8037833"/>
              <a:gd name="connsiteY71" fmla="*/ 3639723 h 3784177"/>
              <a:gd name="connsiteX72" fmla="*/ 2940402 w 8037833"/>
              <a:gd name="connsiteY72" fmla="*/ 3651000 h 3784177"/>
              <a:gd name="connsiteX73" fmla="*/ 2915449 w 8037833"/>
              <a:gd name="connsiteY73" fmla="*/ 3661039 h 3784177"/>
              <a:gd name="connsiteX74" fmla="*/ 2884777 w 8037833"/>
              <a:gd name="connsiteY74" fmla="*/ 3660775 h 3784177"/>
              <a:gd name="connsiteX75" fmla="*/ 2739034 w 8037833"/>
              <a:gd name="connsiteY75" fmla="*/ 3647396 h 3784177"/>
              <a:gd name="connsiteX76" fmla="*/ 2651827 w 8037833"/>
              <a:gd name="connsiteY76" fmla="*/ 3646306 h 3784177"/>
              <a:gd name="connsiteX77" fmla="*/ 2618680 w 8037833"/>
              <a:gd name="connsiteY77" fmla="*/ 3656755 h 3784177"/>
              <a:gd name="connsiteX78" fmla="*/ 2572404 w 8037833"/>
              <a:gd name="connsiteY78" fmla="*/ 3664043 h 3784177"/>
              <a:gd name="connsiteX79" fmla="*/ 2423704 w 8037833"/>
              <a:gd name="connsiteY79" fmla="*/ 3658079 h 3784177"/>
              <a:gd name="connsiteX80" fmla="*/ 2301172 w 8037833"/>
              <a:gd name="connsiteY80" fmla="*/ 3663053 h 3784177"/>
              <a:gd name="connsiteX81" fmla="*/ 2294102 w 8037833"/>
              <a:gd name="connsiteY81" fmla="*/ 3671151 h 3784177"/>
              <a:gd name="connsiteX82" fmla="*/ 2238966 w 8037833"/>
              <a:gd name="connsiteY82" fmla="*/ 3668777 h 3784177"/>
              <a:gd name="connsiteX83" fmla="*/ 2082844 w 8037833"/>
              <a:gd name="connsiteY83" fmla="*/ 3631994 h 3784177"/>
              <a:gd name="connsiteX84" fmla="*/ 1938480 w 8037833"/>
              <a:gd name="connsiteY84" fmla="*/ 3601439 h 3784177"/>
              <a:gd name="connsiteX85" fmla="*/ 1900166 w 8037833"/>
              <a:gd name="connsiteY85" fmla="*/ 3609358 h 3784177"/>
              <a:gd name="connsiteX86" fmla="*/ 1787830 w 8037833"/>
              <a:gd name="connsiteY86" fmla="*/ 3633173 h 3784177"/>
              <a:gd name="connsiteX87" fmla="*/ 1734224 w 8037833"/>
              <a:gd name="connsiteY87" fmla="*/ 3655593 h 3784177"/>
              <a:gd name="connsiteX88" fmla="*/ 1664576 w 8037833"/>
              <a:gd name="connsiteY88" fmla="*/ 3638572 h 3784177"/>
              <a:gd name="connsiteX89" fmla="*/ 1577459 w 8037833"/>
              <a:gd name="connsiteY89" fmla="*/ 3658824 h 3784177"/>
              <a:gd name="connsiteX90" fmla="*/ 1527269 w 8037833"/>
              <a:gd name="connsiteY90" fmla="*/ 3663088 h 3784177"/>
              <a:gd name="connsiteX91" fmla="*/ 1390118 w 8037833"/>
              <a:gd name="connsiteY91" fmla="*/ 3682789 h 3784177"/>
              <a:gd name="connsiteX92" fmla="*/ 1252698 w 8037833"/>
              <a:gd name="connsiteY92" fmla="*/ 3708662 h 3784177"/>
              <a:gd name="connsiteX93" fmla="*/ 1171039 w 8037833"/>
              <a:gd name="connsiteY93" fmla="*/ 3758642 h 3784177"/>
              <a:gd name="connsiteX94" fmla="*/ 1058106 w 8037833"/>
              <a:gd name="connsiteY94" fmla="*/ 3776166 h 3784177"/>
              <a:gd name="connsiteX95" fmla="*/ 1039167 w 8037833"/>
              <a:gd name="connsiteY95" fmla="*/ 3784177 h 3784177"/>
              <a:gd name="connsiteX96" fmla="*/ 1012958 w 8037833"/>
              <a:gd name="connsiteY96" fmla="*/ 3779206 h 3784177"/>
              <a:gd name="connsiteX97" fmla="*/ 907906 w 8037833"/>
              <a:gd name="connsiteY97" fmla="*/ 3757678 h 3784177"/>
              <a:gd name="connsiteX98" fmla="*/ 825226 w 8037833"/>
              <a:gd name="connsiteY98" fmla="*/ 3726369 h 3784177"/>
              <a:gd name="connsiteX99" fmla="*/ 722264 w 8037833"/>
              <a:gd name="connsiteY99" fmla="*/ 3747612 h 3784177"/>
              <a:gd name="connsiteX100" fmla="*/ 659460 w 8037833"/>
              <a:gd name="connsiteY100" fmla="*/ 3740429 h 3784177"/>
              <a:gd name="connsiteX101" fmla="*/ 556552 w 8037833"/>
              <a:gd name="connsiteY101" fmla="*/ 3739124 h 3784177"/>
              <a:gd name="connsiteX102" fmla="*/ 445444 w 8037833"/>
              <a:gd name="connsiteY102" fmla="*/ 3764831 h 3784177"/>
              <a:gd name="connsiteX103" fmla="*/ 393295 w 8037833"/>
              <a:gd name="connsiteY103" fmla="*/ 3753097 h 3784177"/>
              <a:gd name="connsiteX104" fmla="*/ 339711 w 8037833"/>
              <a:gd name="connsiteY104" fmla="*/ 3718242 h 3784177"/>
              <a:gd name="connsiteX105" fmla="*/ 222239 w 8037833"/>
              <a:gd name="connsiteY105" fmla="*/ 3672335 h 3784177"/>
              <a:gd name="connsiteX106" fmla="*/ 163578 w 8037833"/>
              <a:gd name="connsiteY106" fmla="*/ 3656292 h 3784177"/>
              <a:gd name="connsiteX107" fmla="*/ 72220 w 8037833"/>
              <a:gd name="connsiteY107" fmla="*/ 3645272 h 3784177"/>
              <a:gd name="connsiteX108" fmla="*/ 44395 w 8037833"/>
              <a:gd name="connsiteY108" fmla="*/ 3639455 h 3784177"/>
              <a:gd name="connsiteX109" fmla="*/ 1962 w 8037833"/>
              <a:gd name="connsiteY109" fmla="*/ 3635948 h 3784177"/>
              <a:gd name="connsiteX110" fmla="*/ 0 w 8037833"/>
              <a:gd name="connsiteY110" fmla="*/ 3635261 h 3784177"/>
              <a:gd name="connsiteX111" fmla="*/ 0 w 8037833"/>
              <a:gd name="connsiteY111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373519 w 8037833"/>
              <a:gd name="connsiteY66" fmla="*/ 3665785 h 3784177"/>
              <a:gd name="connsiteX67" fmla="*/ 3114267 w 8037833"/>
              <a:gd name="connsiteY67" fmla="*/ 3638983 h 3784177"/>
              <a:gd name="connsiteX68" fmla="*/ 2989722 w 8037833"/>
              <a:gd name="connsiteY68" fmla="*/ 3623230 h 3784177"/>
              <a:gd name="connsiteX69" fmla="*/ 2965734 w 8037833"/>
              <a:gd name="connsiteY69" fmla="*/ 3635676 h 3784177"/>
              <a:gd name="connsiteX70" fmla="*/ 2961603 w 8037833"/>
              <a:gd name="connsiteY70" fmla="*/ 3638221 h 3784177"/>
              <a:gd name="connsiteX71" fmla="*/ 2944959 w 8037833"/>
              <a:gd name="connsiteY71" fmla="*/ 3639723 h 3784177"/>
              <a:gd name="connsiteX72" fmla="*/ 2940402 w 8037833"/>
              <a:gd name="connsiteY72" fmla="*/ 3651000 h 3784177"/>
              <a:gd name="connsiteX73" fmla="*/ 2915449 w 8037833"/>
              <a:gd name="connsiteY73" fmla="*/ 3661039 h 3784177"/>
              <a:gd name="connsiteX74" fmla="*/ 2884777 w 8037833"/>
              <a:gd name="connsiteY74" fmla="*/ 3660775 h 3784177"/>
              <a:gd name="connsiteX75" fmla="*/ 2739034 w 8037833"/>
              <a:gd name="connsiteY75" fmla="*/ 3647396 h 3784177"/>
              <a:gd name="connsiteX76" fmla="*/ 2651827 w 8037833"/>
              <a:gd name="connsiteY76" fmla="*/ 3646306 h 3784177"/>
              <a:gd name="connsiteX77" fmla="*/ 2618680 w 8037833"/>
              <a:gd name="connsiteY77" fmla="*/ 3656755 h 3784177"/>
              <a:gd name="connsiteX78" fmla="*/ 2572404 w 8037833"/>
              <a:gd name="connsiteY78" fmla="*/ 3664043 h 3784177"/>
              <a:gd name="connsiteX79" fmla="*/ 2423704 w 8037833"/>
              <a:gd name="connsiteY79" fmla="*/ 3658079 h 3784177"/>
              <a:gd name="connsiteX80" fmla="*/ 2301172 w 8037833"/>
              <a:gd name="connsiteY80" fmla="*/ 3663053 h 3784177"/>
              <a:gd name="connsiteX81" fmla="*/ 2238966 w 8037833"/>
              <a:gd name="connsiteY81" fmla="*/ 3668777 h 3784177"/>
              <a:gd name="connsiteX82" fmla="*/ 2082844 w 8037833"/>
              <a:gd name="connsiteY82" fmla="*/ 3631994 h 3784177"/>
              <a:gd name="connsiteX83" fmla="*/ 1938480 w 8037833"/>
              <a:gd name="connsiteY83" fmla="*/ 3601439 h 3784177"/>
              <a:gd name="connsiteX84" fmla="*/ 1900166 w 8037833"/>
              <a:gd name="connsiteY84" fmla="*/ 3609358 h 3784177"/>
              <a:gd name="connsiteX85" fmla="*/ 1787830 w 8037833"/>
              <a:gd name="connsiteY85" fmla="*/ 3633173 h 3784177"/>
              <a:gd name="connsiteX86" fmla="*/ 1734224 w 8037833"/>
              <a:gd name="connsiteY86" fmla="*/ 3655593 h 3784177"/>
              <a:gd name="connsiteX87" fmla="*/ 1664576 w 8037833"/>
              <a:gd name="connsiteY87" fmla="*/ 3638572 h 3784177"/>
              <a:gd name="connsiteX88" fmla="*/ 1577459 w 8037833"/>
              <a:gd name="connsiteY88" fmla="*/ 3658824 h 3784177"/>
              <a:gd name="connsiteX89" fmla="*/ 1527269 w 8037833"/>
              <a:gd name="connsiteY89" fmla="*/ 3663088 h 3784177"/>
              <a:gd name="connsiteX90" fmla="*/ 1390118 w 8037833"/>
              <a:gd name="connsiteY90" fmla="*/ 3682789 h 3784177"/>
              <a:gd name="connsiteX91" fmla="*/ 1252698 w 8037833"/>
              <a:gd name="connsiteY91" fmla="*/ 3708662 h 3784177"/>
              <a:gd name="connsiteX92" fmla="*/ 1171039 w 8037833"/>
              <a:gd name="connsiteY92" fmla="*/ 3758642 h 3784177"/>
              <a:gd name="connsiteX93" fmla="*/ 1058106 w 8037833"/>
              <a:gd name="connsiteY93" fmla="*/ 3776166 h 3784177"/>
              <a:gd name="connsiteX94" fmla="*/ 1039167 w 8037833"/>
              <a:gd name="connsiteY94" fmla="*/ 3784177 h 3784177"/>
              <a:gd name="connsiteX95" fmla="*/ 1012958 w 8037833"/>
              <a:gd name="connsiteY95" fmla="*/ 3779206 h 3784177"/>
              <a:gd name="connsiteX96" fmla="*/ 907906 w 8037833"/>
              <a:gd name="connsiteY96" fmla="*/ 3757678 h 3784177"/>
              <a:gd name="connsiteX97" fmla="*/ 825226 w 8037833"/>
              <a:gd name="connsiteY97" fmla="*/ 3726369 h 3784177"/>
              <a:gd name="connsiteX98" fmla="*/ 722264 w 8037833"/>
              <a:gd name="connsiteY98" fmla="*/ 3747612 h 3784177"/>
              <a:gd name="connsiteX99" fmla="*/ 659460 w 8037833"/>
              <a:gd name="connsiteY99" fmla="*/ 3740429 h 3784177"/>
              <a:gd name="connsiteX100" fmla="*/ 556552 w 8037833"/>
              <a:gd name="connsiteY100" fmla="*/ 3739124 h 3784177"/>
              <a:gd name="connsiteX101" fmla="*/ 445444 w 8037833"/>
              <a:gd name="connsiteY101" fmla="*/ 3764831 h 3784177"/>
              <a:gd name="connsiteX102" fmla="*/ 393295 w 8037833"/>
              <a:gd name="connsiteY102" fmla="*/ 3753097 h 3784177"/>
              <a:gd name="connsiteX103" fmla="*/ 339711 w 8037833"/>
              <a:gd name="connsiteY103" fmla="*/ 3718242 h 3784177"/>
              <a:gd name="connsiteX104" fmla="*/ 222239 w 8037833"/>
              <a:gd name="connsiteY104" fmla="*/ 3672335 h 3784177"/>
              <a:gd name="connsiteX105" fmla="*/ 163578 w 8037833"/>
              <a:gd name="connsiteY105" fmla="*/ 3656292 h 3784177"/>
              <a:gd name="connsiteX106" fmla="*/ 72220 w 8037833"/>
              <a:gd name="connsiteY106" fmla="*/ 3645272 h 3784177"/>
              <a:gd name="connsiteX107" fmla="*/ 44395 w 8037833"/>
              <a:gd name="connsiteY107" fmla="*/ 3639455 h 3784177"/>
              <a:gd name="connsiteX108" fmla="*/ 1962 w 8037833"/>
              <a:gd name="connsiteY108" fmla="*/ 3635948 h 3784177"/>
              <a:gd name="connsiteX109" fmla="*/ 0 w 8037833"/>
              <a:gd name="connsiteY109" fmla="*/ 3635261 h 3784177"/>
              <a:gd name="connsiteX110" fmla="*/ 0 w 8037833"/>
              <a:gd name="connsiteY11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373519 w 8037833"/>
              <a:gd name="connsiteY66" fmla="*/ 3665785 h 3784177"/>
              <a:gd name="connsiteX67" fmla="*/ 3114267 w 8037833"/>
              <a:gd name="connsiteY67" fmla="*/ 3638983 h 3784177"/>
              <a:gd name="connsiteX68" fmla="*/ 2989722 w 8037833"/>
              <a:gd name="connsiteY68" fmla="*/ 3623230 h 3784177"/>
              <a:gd name="connsiteX69" fmla="*/ 2965734 w 8037833"/>
              <a:gd name="connsiteY69" fmla="*/ 3635676 h 3784177"/>
              <a:gd name="connsiteX70" fmla="*/ 2961603 w 8037833"/>
              <a:gd name="connsiteY70" fmla="*/ 3638221 h 3784177"/>
              <a:gd name="connsiteX71" fmla="*/ 2944959 w 8037833"/>
              <a:gd name="connsiteY71" fmla="*/ 3639723 h 3784177"/>
              <a:gd name="connsiteX72" fmla="*/ 2940402 w 8037833"/>
              <a:gd name="connsiteY72" fmla="*/ 3651000 h 3784177"/>
              <a:gd name="connsiteX73" fmla="*/ 2915449 w 8037833"/>
              <a:gd name="connsiteY73" fmla="*/ 3661039 h 3784177"/>
              <a:gd name="connsiteX74" fmla="*/ 2884777 w 8037833"/>
              <a:gd name="connsiteY74" fmla="*/ 3660775 h 3784177"/>
              <a:gd name="connsiteX75" fmla="*/ 2739034 w 8037833"/>
              <a:gd name="connsiteY75" fmla="*/ 3647396 h 3784177"/>
              <a:gd name="connsiteX76" fmla="*/ 2651827 w 8037833"/>
              <a:gd name="connsiteY76" fmla="*/ 3646306 h 3784177"/>
              <a:gd name="connsiteX77" fmla="*/ 2618680 w 8037833"/>
              <a:gd name="connsiteY77" fmla="*/ 3656755 h 3784177"/>
              <a:gd name="connsiteX78" fmla="*/ 2572404 w 8037833"/>
              <a:gd name="connsiteY78" fmla="*/ 3664043 h 3784177"/>
              <a:gd name="connsiteX79" fmla="*/ 2423704 w 8037833"/>
              <a:gd name="connsiteY79" fmla="*/ 3658079 h 3784177"/>
              <a:gd name="connsiteX80" fmla="*/ 2301172 w 8037833"/>
              <a:gd name="connsiteY80" fmla="*/ 3663053 h 3784177"/>
              <a:gd name="connsiteX81" fmla="*/ 2238966 w 8037833"/>
              <a:gd name="connsiteY81" fmla="*/ 3668777 h 3784177"/>
              <a:gd name="connsiteX82" fmla="*/ 2082844 w 8037833"/>
              <a:gd name="connsiteY82" fmla="*/ 3631994 h 3784177"/>
              <a:gd name="connsiteX83" fmla="*/ 1938480 w 8037833"/>
              <a:gd name="connsiteY83" fmla="*/ 3601439 h 3784177"/>
              <a:gd name="connsiteX84" fmla="*/ 1900166 w 8037833"/>
              <a:gd name="connsiteY84" fmla="*/ 3609358 h 3784177"/>
              <a:gd name="connsiteX85" fmla="*/ 1787830 w 8037833"/>
              <a:gd name="connsiteY85" fmla="*/ 3633173 h 3784177"/>
              <a:gd name="connsiteX86" fmla="*/ 1734224 w 8037833"/>
              <a:gd name="connsiteY86" fmla="*/ 3655593 h 3784177"/>
              <a:gd name="connsiteX87" fmla="*/ 1664576 w 8037833"/>
              <a:gd name="connsiteY87" fmla="*/ 3638572 h 3784177"/>
              <a:gd name="connsiteX88" fmla="*/ 1577459 w 8037833"/>
              <a:gd name="connsiteY88" fmla="*/ 3658824 h 3784177"/>
              <a:gd name="connsiteX89" fmla="*/ 1527269 w 8037833"/>
              <a:gd name="connsiteY89" fmla="*/ 3663088 h 3784177"/>
              <a:gd name="connsiteX90" fmla="*/ 1390118 w 8037833"/>
              <a:gd name="connsiteY90" fmla="*/ 3682789 h 3784177"/>
              <a:gd name="connsiteX91" fmla="*/ 1252698 w 8037833"/>
              <a:gd name="connsiteY91" fmla="*/ 3708662 h 3784177"/>
              <a:gd name="connsiteX92" fmla="*/ 1171039 w 8037833"/>
              <a:gd name="connsiteY92" fmla="*/ 3758642 h 3784177"/>
              <a:gd name="connsiteX93" fmla="*/ 1058106 w 8037833"/>
              <a:gd name="connsiteY93" fmla="*/ 3776166 h 3784177"/>
              <a:gd name="connsiteX94" fmla="*/ 1039167 w 8037833"/>
              <a:gd name="connsiteY94" fmla="*/ 3784177 h 3784177"/>
              <a:gd name="connsiteX95" fmla="*/ 1012958 w 8037833"/>
              <a:gd name="connsiteY95" fmla="*/ 3779206 h 3784177"/>
              <a:gd name="connsiteX96" fmla="*/ 907906 w 8037833"/>
              <a:gd name="connsiteY96" fmla="*/ 3757678 h 3784177"/>
              <a:gd name="connsiteX97" fmla="*/ 825226 w 8037833"/>
              <a:gd name="connsiteY97" fmla="*/ 3726369 h 3784177"/>
              <a:gd name="connsiteX98" fmla="*/ 722264 w 8037833"/>
              <a:gd name="connsiteY98" fmla="*/ 3747612 h 3784177"/>
              <a:gd name="connsiteX99" fmla="*/ 659460 w 8037833"/>
              <a:gd name="connsiteY99" fmla="*/ 3740429 h 3784177"/>
              <a:gd name="connsiteX100" fmla="*/ 556552 w 8037833"/>
              <a:gd name="connsiteY100" fmla="*/ 3739124 h 3784177"/>
              <a:gd name="connsiteX101" fmla="*/ 445444 w 8037833"/>
              <a:gd name="connsiteY101" fmla="*/ 3764831 h 3784177"/>
              <a:gd name="connsiteX102" fmla="*/ 393295 w 8037833"/>
              <a:gd name="connsiteY102" fmla="*/ 3753097 h 3784177"/>
              <a:gd name="connsiteX103" fmla="*/ 339711 w 8037833"/>
              <a:gd name="connsiteY103" fmla="*/ 3718242 h 3784177"/>
              <a:gd name="connsiteX104" fmla="*/ 222239 w 8037833"/>
              <a:gd name="connsiteY104" fmla="*/ 3672335 h 3784177"/>
              <a:gd name="connsiteX105" fmla="*/ 163578 w 8037833"/>
              <a:gd name="connsiteY105" fmla="*/ 3656292 h 3784177"/>
              <a:gd name="connsiteX106" fmla="*/ 72220 w 8037833"/>
              <a:gd name="connsiteY106" fmla="*/ 3645272 h 3784177"/>
              <a:gd name="connsiteX107" fmla="*/ 44395 w 8037833"/>
              <a:gd name="connsiteY107" fmla="*/ 3639455 h 3784177"/>
              <a:gd name="connsiteX108" fmla="*/ 1962 w 8037833"/>
              <a:gd name="connsiteY108" fmla="*/ 3635948 h 3784177"/>
              <a:gd name="connsiteX109" fmla="*/ 0 w 8037833"/>
              <a:gd name="connsiteY109" fmla="*/ 3635261 h 3784177"/>
              <a:gd name="connsiteX110" fmla="*/ 0 w 8037833"/>
              <a:gd name="connsiteY11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373519 w 8037833"/>
              <a:gd name="connsiteY66" fmla="*/ 3665785 h 3784177"/>
              <a:gd name="connsiteX67" fmla="*/ 3114267 w 8037833"/>
              <a:gd name="connsiteY67" fmla="*/ 3638983 h 3784177"/>
              <a:gd name="connsiteX68" fmla="*/ 2989722 w 8037833"/>
              <a:gd name="connsiteY68" fmla="*/ 3623230 h 3784177"/>
              <a:gd name="connsiteX69" fmla="*/ 2965734 w 8037833"/>
              <a:gd name="connsiteY69" fmla="*/ 3635676 h 3784177"/>
              <a:gd name="connsiteX70" fmla="*/ 2961603 w 8037833"/>
              <a:gd name="connsiteY70" fmla="*/ 3638221 h 3784177"/>
              <a:gd name="connsiteX71" fmla="*/ 2944959 w 8037833"/>
              <a:gd name="connsiteY71" fmla="*/ 3639723 h 3784177"/>
              <a:gd name="connsiteX72" fmla="*/ 2940402 w 8037833"/>
              <a:gd name="connsiteY72" fmla="*/ 3651000 h 3784177"/>
              <a:gd name="connsiteX73" fmla="*/ 2915449 w 8037833"/>
              <a:gd name="connsiteY73" fmla="*/ 3661039 h 3784177"/>
              <a:gd name="connsiteX74" fmla="*/ 2884777 w 8037833"/>
              <a:gd name="connsiteY74" fmla="*/ 3660775 h 3784177"/>
              <a:gd name="connsiteX75" fmla="*/ 2739034 w 8037833"/>
              <a:gd name="connsiteY75" fmla="*/ 3647396 h 3784177"/>
              <a:gd name="connsiteX76" fmla="*/ 2651827 w 8037833"/>
              <a:gd name="connsiteY76" fmla="*/ 3646306 h 3784177"/>
              <a:gd name="connsiteX77" fmla="*/ 2618680 w 8037833"/>
              <a:gd name="connsiteY77" fmla="*/ 3656755 h 3784177"/>
              <a:gd name="connsiteX78" fmla="*/ 2572404 w 8037833"/>
              <a:gd name="connsiteY78" fmla="*/ 3664043 h 3784177"/>
              <a:gd name="connsiteX79" fmla="*/ 2423704 w 8037833"/>
              <a:gd name="connsiteY79" fmla="*/ 3658079 h 3784177"/>
              <a:gd name="connsiteX80" fmla="*/ 2301172 w 8037833"/>
              <a:gd name="connsiteY80" fmla="*/ 3663053 h 3784177"/>
              <a:gd name="connsiteX81" fmla="*/ 2238966 w 8037833"/>
              <a:gd name="connsiteY81" fmla="*/ 3668777 h 3784177"/>
              <a:gd name="connsiteX82" fmla="*/ 2082844 w 8037833"/>
              <a:gd name="connsiteY82" fmla="*/ 3631994 h 3784177"/>
              <a:gd name="connsiteX83" fmla="*/ 1938480 w 8037833"/>
              <a:gd name="connsiteY83" fmla="*/ 3601439 h 3784177"/>
              <a:gd name="connsiteX84" fmla="*/ 1900166 w 8037833"/>
              <a:gd name="connsiteY84" fmla="*/ 3609358 h 3784177"/>
              <a:gd name="connsiteX85" fmla="*/ 1787830 w 8037833"/>
              <a:gd name="connsiteY85" fmla="*/ 3633173 h 3784177"/>
              <a:gd name="connsiteX86" fmla="*/ 1734224 w 8037833"/>
              <a:gd name="connsiteY86" fmla="*/ 3655593 h 3784177"/>
              <a:gd name="connsiteX87" fmla="*/ 1664576 w 8037833"/>
              <a:gd name="connsiteY87" fmla="*/ 3638572 h 3784177"/>
              <a:gd name="connsiteX88" fmla="*/ 1577459 w 8037833"/>
              <a:gd name="connsiteY88" fmla="*/ 3658824 h 3784177"/>
              <a:gd name="connsiteX89" fmla="*/ 1527269 w 8037833"/>
              <a:gd name="connsiteY89" fmla="*/ 3663088 h 3784177"/>
              <a:gd name="connsiteX90" fmla="*/ 1390118 w 8037833"/>
              <a:gd name="connsiteY90" fmla="*/ 3682789 h 3784177"/>
              <a:gd name="connsiteX91" fmla="*/ 1252698 w 8037833"/>
              <a:gd name="connsiteY91" fmla="*/ 3708662 h 3784177"/>
              <a:gd name="connsiteX92" fmla="*/ 1171039 w 8037833"/>
              <a:gd name="connsiteY92" fmla="*/ 3758642 h 3784177"/>
              <a:gd name="connsiteX93" fmla="*/ 1058106 w 8037833"/>
              <a:gd name="connsiteY93" fmla="*/ 3776166 h 3784177"/>
              <a:gd name="connsiteX94" fmla="*/ 1039167 w 8037833"/>
              <a:gd name="connsiteY94" fmla="*/ 3784177 h 3784177"/>
              <a:gd name="connsiteX95" fmla="*/ 1012958 w 8037833"/>
              <a:gd name="connsiteY95" fmla="*/ 3779206 h 3784177"/>
              <a:gd name="connsiteX96" fmla="*/ 907906 w 8037833"/>
              <a:gd name="connsiteY96" fmla="*/ 3757678 h 3784177"/>
              <a:gd name="connsiteX97" fmla="*/ 825226 w 8037833"/>
              <a:gd name="connsiteY97" fmla="*/ 3726369 h 3784177"/>
              <a:gd name="connsiteX98" fmla="*/ 722264 w 8037833"/>
              <a:gd name="connsiteY98" fmla="*/ 3747612 h 3784177"/>
              <a:gd name="connsiteX99" fmla="*/ 659460 w 8037833"/>
              <a:gd name="connsiteY99" fmla="*/ 3740429 h 3784177"/>
              <a:gd name="connsiteX100" fmla="*/ 556552 w 8037833"/>
              <a:gd name="connsiteY100" fmla="*/ 3739124 h 3784177"/>
              <a:gd name="connsiteX101" fmla="*/ 393295 w 8037833"/>
              <a:gd name="connsiteY101" fmla="*/ 3753097 h 3784177"/>
              <a:gd name="connsiteX102" fmla="*/ 339711 w 8037833"/>
              <a:gd name="connsiteY102" fmla="*/ 3718242 h 3784177"/>
              <a:gd name="connsiteX103" fmla="*/ 222239 w 8037833"/>
              <a:gd name="connsiteY103" fmla="*/ 3672335 h 3784177"/>
              <a:gd name="connsiteX104" fmla="*/ 163578 w 8037833"/>
              <a:gd name="connsiteY104" fmla="*/ 3656292 h 3784177"/>
              <a:gd name="connsiteX105" fmla="*/ 72220 w 8037833"/>
              <a:gd name="connsiteY105" fmla="*/ 3645272 h 3784177"/>
              <a:gd name="connsiteX106" fmla="*/ 44395 w 8037833"/>
              <a:gd name="connsiteY106" fmla="*/ 3639455 h 3784177"/>
              <a:gd name="connsiteX107" fmla="*/ 1962 w 8037833"/>
              <a:gd name="connsiteY107" fmla="*/ 3635948 h 3784177"/>
              <a:gd name="connsiteX108" fmla="*/ 0 w 8037833"/>
              <a:gd name="connsiteY108" fmla="*/ 3635261 h 3784177"/>
              <a:gd name="connsiteX109" fmla="*/ 0 w 8037833"/>
              <a:gd name="connsiteY109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373519 w 8037833"/>
              <a:gd name="connsiteY66" fmla="*/ 3665785 h 3784177"/>
              <a:gd name="connsiteX67" fmla="*/ 3114267 w 8037833"/>
              <a:gd name="connsiteY67" fmla="*/ 3638983 h 3784177"/>
              <a:gd name="connsiteX68" fmla="*/ 2989722 w 8037833"/>
              <a:gd name="connsiteY68" fmla="*/ 3623230 h 3784177"/>
              <a:gd name="connsiteX69" fmla="*/ 2965734 w 8037833"/>
              <a:gd name="connsiteY69" fmla="*/ 3635676 h 3784177"/>
              <a:gd name="connsiteX70" fmla="*/ 2961603 w 8037833"/>
              <a:gd name="connsiteY70" fmla="*/ 3638221 h 3784177"/>
              <a:gd name="connsiteX71" fmla="*/ 2944959 w 8037833"/>
              <a:gd name="connsiteY71" fmla="*/ 3639723 h 3784177"/>
              <a:gd name="connsiteX72" fmla="*/ 2940402 w 8037833"/>
              <a:gd name="connsiteY72" fmla="*/ 3651000 h 3784177"/>
              <a:gd name="connsiteX73" fmla="*/ 2915449 w 8037833"/>
              <a:gd name="connsiteY73" fmla="*/ 3661039 h 3784177"/>
              <a:gd name="connsiteX74" fmla="*/ 2884777 w 8037833"/>
              <a:gd name="connsiteY74" fmla="*/ 3660775 h 3784177"/>
              <a:gd name="connsiteX75" fmla="*/ 2739034 w 8037833"/>
              <a:gd name="connsiteY75" fmla="*/ 3647396 h 3784177"/>
              <a:gd name="connsiteX76" fmla="*/ 2651827 w 8037833"/>
              <a:gd name="connsiteY76" fmla="*/ 3646306 h 3784177"/>
              <a:gd name="connsiteX77" fmla="*/ 2618680 w 8037833"/>
              <a:gd name="connsiteY77" fmla="*/ 3656755 h 3784177"/>
              <a:gd name="connsiteX78" fmla="*/ 2572404 w 8037833"/>
              <a:gd name="connsiteY78" fmla="*/ 3664043 h 3784177"/>
              <a:gd name="connsiteX79" fmla="*/ 2423704 w 8037833"/>
              <a:gd name="connsiteY79" fmla="*/ 3658079 h 3784177"/>
              <a:gd name="connsiteX80" fmla="*/ 2301172 w 8037833"/>
              <a:gd name="connsiteY80" fmla="*/ 3663053 h 3784177"/>
              <a:gd name="connsiteX81" fmla="*/ 2238966 w 8037833"/>
              <a:gd name="connsiteY81" fmla="*/ 3668777 h 3784177"/>
              <a:gd name="connsiteX82" fmla="*/ 2082844 w 8037833"/>
              <a:gd name="connsiteY82" fmla="*/ 3631994 h 3784177"/>
              <a:gd name="connsiteX83" fmla="*/ 1938480 w 8037833"/>
              <a:gd name="connsiteY83" fmla="*/ 3601439 h 3784177"/>
              <a:gd name="connsiteX84" fmla="*/ 1900166 w 8037833"/>
              <a:gd name="connsiteY84" fmla="*/ 3609358 h 3784177"/>
              <a:gd name="connsiteX85" fmla="*/ 1787830 w 8037833"/>
              <a:gd name="connsiteY85" fmla="*/ 3633173 h 3784177"/>
              <a:gd name="connsiteX86" fmla="*/ 1734224 w 8037833"/>
              <a:gd name="connsiteY86" fmla="*/ 3655593 h 3784177"/>
              <a:gd name="connsiteX87" fmla="*/ 1664576 w 8037833"/>
              <a:gd name="connsiteY87" fmla="*/ 3638572 h 3784177"/>
              <a:gd name="connsiteX88" fmla="*/ 1577459 w 8037833"/>
              <a:gd name="connsiteY88" fmla="*/ 3658824 h 3784177"/>
              <a:gd name="connsiteX89" fmla="*/ 1527269 w 8037833"/>
              <a:gd name="connsiteY89" fmla="*/ 3663088 h 3784177"/>
              <a:gd name="connsiteX90" fmla="*/ 1390118 w 8037833"/>
              <a:gd name="connsiteY90" fmla="*/ 3682789 h 3784177"/>
              <a:gd name="connsiteX91" fmla="*/ 1252698 w 8037833"/>
              <a:gd name="connsiteY91" fmla="*/ 3708662 h 3784177"/>
              <a:gd name="connsiteX92" fmla="*/ 1171039 w 8037833"/>
              <a:gd name="connsiteY92" fmla="*/ 3758642 h 3784177"/>
              <a:gd name="connsiteX93" fmla="*/ 1058106 w 8037833"/>
              <a:gd name="connsiteY93" fmla="*/ 3776166 h 3784177"/>
              <a:gd name="connsiteX94" fmla="*/ 1039167 w 8037833"/>
              <a:gd name="connsiteY94" fmla="*/ 3784177 h 3784177"/>
              <a:gd name="connsiteX95" fmla="*/ 1012958 w 8037833"/>
              <a:gd name="connsiteY95" fmla="*/ 3779206 h 3784177"/>
              <a:gd name="connsiteX96" fmla="*/ 907906 w 8037833"/>
              <a:gd name="connsiteY96" fmla="*/ 3757678 h 3784177"/>
              <a:gd name="connsiteX97" fmla="*/ 825226 w 8037833"/>
              <a:gd name="connsiteY97" fmla="*/ 3726369 h 3784177"/>
              <a:gd name="connsiteX98" fmla="*/ 722264 w 8037833"/>
              <a:gd name="connsiteY98" fmla="*/ 3747612 h 3784177"/>
              <a:gd name="connsiteX99" fmla="*/ 659460 w 8037833"/>
              <a:gd name="connsiteY99" fmla="*/ 3740429 h 3784177"/>
              <a:gd name="connsiteX100" fmla="*/ 556552 w 8037833"/>
              <a:gd name="connsiteY100" fmla="*/ 3739124 h 3784177"/>
              <a:gd name="connsiteX101" fmla="*/ 393295 w 8037833"/>
              <a:gd name="connsiteY101" fmla="*/ 3753097 h 3784177"/>
              <a:gd name="connsiteX102" fmla="*/ 339711 w 8037833"/>
              <a:gd name="connsiteY102" fmla="*/ 3718242 h 3784177"/>
              <a:gd name="connsiteX103" fmla="*/ 222239 w 8037833"/>
              <a:gd name="connsiteY103" fmla="*/ 3672335 h 3784177"/>
              <a:gd name="connsiteX104" fmla="*/ 163578 w 8037833"/>
              <a:gd name="connsiteY104" fmla="*/ 3656292 h 3784177"/>
              <a:gd name="connsiteX105" fmla="*/ 72220 w 8037833"/>
              <a:gd name="connsiteY105" fmla="*/ 3645272 h 3784177"/>
              <a:gd name="connsiteX106" fmla="*/ 44395 w 8037833"/>
              <a:gd name="connsiteY106" fmla="*/ 3639455 h 3784177"/>
              <a:gd name="connsiteX107" fmla="*/ 1962 w 8037833"/>
              <a:gd name="connsiteY107" fmla="*/ 3635948 h 3784177"/>
              <a:gd name="connsiteX108" fmla="*/ 0 w 8037833"/>
              <a:gd name="connsiteY108" fmla="*/ 3635261 h 3784177"/>
              <a:gd name="connsiteX109" fmla="*/ 0 w 8037833"/>
              <a:gd name="connsiteY109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373519 w 8037833"/>
              <a:gd name="connsiteY66" fmla="*/ 3665785 h 3784177"/>
              <a:gd name="connsiteX67" fmla="*/ 3114267 w 8037833"/>
              <a:gd name="connsiteY67" fmla="*/ 3638983 h 3784177"/>
              <a:gd name="connsiteX68" fmla="*/ 2989722 w 8037833"/>
              <a:gd name="connsiteY68" fmla="*/ 3623230 h 3784177"/>
              <a:gd name="connsiteX69" fmla="*/ 2965734 w 8037833"/>
              <a:gd name="connsiteY69" fmla="*/ 3635676 h 3784177"/>
              <a:gd name="connsiteX70" fmla="*/ 2961603 w 8037833"/>
              <a:gd name="connsiteY70" fmla="*/ 3638221 h 3784177"/>
              <a:gd name="connsiteX71" fmla="*/ 2944959 w 8037833"/>
              <a:gd name="connsiteY71" fmla="*/ 3639723 h 3784177"/>
              <a:gd name="connsiteX72" fmla="*/ 2940402 w 8037833"/>
              <a:gd name="connsiteY72" fmla="*/ 3651000 h 3784177"/>
              <a:gd name="connsiteX73" fmla="*/ 2915449 w 8037833"/>
              <a:gd name="connsiteY73" fmla="*/ 3661039 h 3784177"/>
              <a:gd name="connsiteX74" fmla="*/ 2884777 w 8037833"/>
              <a:gd name="connsiteY74" fmla="*/ 3660775 h 3784177"/>
              <a:gd name="connsiteX75" fmla="*/ 2739034 w 8037833"/>
              <a:gd name="connsiteY75" fmla="*/ 3647396 h 3784177"/>
              <a:gd name="connsiteX76" fmla="*/ 2651827 w 8037833"/>
              <a:gd name="connsiteY76" fmla="*/ 3646306 h 3784177"/>
              <a:gd name="connsiteX77" fmla="*/ 2618680 w 8037833"/>
              <a:gd name="connsiteY77" fmla="*/ 3656755 h 3784177"/>
              <a:gd name="connsiteX78" fmla="*/ 2572404 w 8037833"/>
              <a:gd name="connsiteY78" fmla="*/ 3664043 h 3784177"/>
              <a:gd name="connsiteX79" fmla="*/ 2423704 w 8037833"/>
              <a:gd name="connsiteY79" fmla="*/ 3658079 h 3784177"/>
              <a:gd name="connsiteX80" fmla="*/ 2301172 w 8037833"/>
              <a:gd name="connsiteY80" fmla="*/ 3663053 h 3784177"/>
              <a:gd name="connsiteX81" fmla="*/ 2238966 w 8037833"/>
              <a:gd name="connsiteY81" fmla="*/ 3668777 h 3784177"/>
              <a:gd name="connsiteX82" fmla="*/ 2082844 w 8037833"/>
              <a:gd name="connsiteY82" fmla="*/ 3631994 h 3784177"/>
              <a:gd name="connsiteX83" fmla="*/ 1938480 w 8037833"/>
              <a:gd name="connsiteY83" fmla="*/ 3601439 h 3784177"/>
              <a:gd name="connsiteX84" fmla="*/ 1900166 w 8037833"/>
              <a:gd name="connsiteY84" fmla="*/ 3609358 h 3784177"/>
              <a:gd name="connsiteX85" fmla="*/ 1787830 w 8037833"/>
              <a:gd name="connsiteY85" fmla="*/ 3633173 h 3784177"/>
              <a:gd name="connsiteX86" fmla="*/ 1734224 w 8037833"/>
              <a:gd name="connsiteY86" fmla="*/ 3655593 h 3784177"/>
              <a:gd name="connsiteX87" fmla="*/ 1664576 w 8037833"/>
              <a:gd name="connsiteY87" fmla="*/ 3638572 h 3784177"/>
              <a:gd name="connsiteX88" fmla="*/ 1577459 w 8037833"/>
              <a:gd name="connsiteY88" fmla="*/ 3658824 h 3784177"/>
              <a:gd name="connsiteX89" fmla="*/ 1527269 w 8037833"/>
              <a:gd name="connsiteY89" fmla="*/ 3663088 h 3784177"/>
              <a:gd name="connsiteX90" fmla="*/ 1390118 w 8037833"/>
              <a:gd name="connsiteY90" fmla="*/ 3682789 h 3784177"/>
              <a:gd name="connsiteX91" fmla="*/ 1252698 w 8037833"/>
              <a:gd name="connsiteY91" fmla="*/ 3708662 h 3784177"/>
              <a:gd name="connsiteX92" fmla="*/ 1171039 w 8037833"/>
              <a:gd name="connsiteY92" fmla="*/ 3758642 h 3784177"/>
              <a:gd name="connsiteX93" fmla="*/ 1058106 w 8037833"/>
              <a:gd name="connsiteY93" fmla="*/ 3776166 h 3784177"/>
              <a:gd name="connsiteX94" fmla="*/ 1039167 w 8037833"/>
              <a:gd name="connsiteY94" fmla="*/ 3784177 h 3784177"/>
              <a:gd name="connsiteX95" fmla="*/ 989223 w 8037833"/>
              <a:gd name="connsiteY95" fmla="*/ 3770303 h 3784177"/>
              <a:gd name="connsiteX96" fmla="*/ 907906 w 8037833"/>
              <a:gd name="connsiteY96" fmla="*/ 3757678 h 3784177"/>
              <a:gd name="connsiteX97" fmla="*/ 825226 w 8037833"/>
              <a:gd name="connsiteY97" fmla="*/ 3726369 h 3784177"/>
              <a:gd name="connsiteX98" fmla="*/ 722264 w 8037833"/>
              <a:gd name="connsiteY98" fmla="*/ 3747612 h 3784177"/>
              <a:gd name="connsiteX99" fmla="*/ 659460 w 8037833"/>
              <a:gd name="connsiteY99" fmla="*/ 3740429 h 3784177"/>
              <a:gd name="connsiteX100" fmla="*/ 556552 w 8037833"/>
              <a:gd name="connsiteY100" fmla="*/ 3739124 h 3784177"/>
              <a:gd name="connsiteX101" fmla="*/ 393295 w 8037833"/>
              <a:gd name="connsiteY101" fmla="*/ 3753097 h 3784177"/>
              <a:gd name="connsiteX102" fmla="*/ 339711 w 8037833"/>
              <a:gd name="connsiteY102" fmla="*/ 3718242 h 3784177"/>
              <a:gd name="connsiteX103" fmla="*/ 222239 w 8037833"/>
              <a:gd name="connsiteY103" fmla="*/ 3672335 h 3784177"/>
              <a:gd name="connsiteX104" fmla="*/ 163578 w 8037833"/>
              <a:gd name="connsiteY104" fmla="*/ 3656292 h 3784177"/>
              <a:gd name="connsiteX105" fmla="*/ 72220 w 8037833"/>
              <a:gd name="connsiteY105" fmla="*/ 3645272 h 3784177"/>
              <a:gd name="connsiteX106" fmla="*/ 44395 w 8037833"/>
              <a:gd name="connsiteY106" fmla="*/ 3639455 h 3784177"/>
              <a:gd name="connsiteX107" fmla="*/ 1962 w 8037833"/>
              <a:gd name="connsiteY107" fmla="*/ 3635948 h 3784177"/>
              <a:gd name="connsiteX108" fmla="*/ 0 w 8037833"/>
              <a:gd name="connsiteY108" fmla="*/ 3635261 h 3784177"/>
              <a:gd name="connsiteX109" fmla="*/ 0 w 8037833"/>
              <a:gd name="connsiteY109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373519 w 8037833"/>
              <a:gd name="connsiteY66" fmla="*/ 3665785 h 3784177"/>
              <a:gd name="connsiteX67" fmla="*/ 3114267 w 8037833"/>
              <a:gd name="connsiteY67" fmla="*/ 3638983 h 3784177"/>
              <a:gd name="connsiteX68" fmla="*/ 2989722 w 8037833"/>
              <a:gd name="connsiteY68" fmla="*/ 3623230 h 3784177"/>
              <a:gd name="connsiteX69" fmla="*/ 2965734 w 8037833"/>
              <a:gd name="connsiteY69" fmla="*/ 3635676 h 3784177"/>
              <a:gd name="connsiteX70" fmla="*/ 2961603 w 8037833"/>
              <a:gd name="connsiteY70" fmla="*/ 3638221 h 3784177"/>
              <a:gd name="connsiteX71" fmla="*/ 2944959 w 8037833"/>
              <a:gd name="connsiteY71" fmla="*/ 3639723 h 3784177"/>
              <a:gd name="connsiteX72" fmla="*/ 2940402 w 8037833"/>
              <a:gd name="connsiteY72" fmla="*/ 3651000 h 3784177"/>
              <a:gd name="connsiteX73" fmla="*/ 2915449 w 8037833"/>
              <a:gd name="connsiteY73" fmla="*/ 3661039 h 3784177"/>
              <a:gd name="connsiteX74" fmla="*/ 2884777 w 8037833"/>
              <a:gd name="connsiteY74" fmla="*/ 3660775 h 3784177"/>
              <a:gd name="connsiteX75" fmla="*/ 2739034 w 8037833"/>
              <a:gd name="connsiteY75" fmla="*/ 3647396 h 3784177"/>
              <a:gd name="connsiteX76" fmla="*/ 2651827 w 8037833"/>
              <a:gd name="connsiteY76" fmla="*/ 3646306 h 3784177"/>
              <a:gd name="connsiteX77" fmla="*/ 2618680 w 8037833"/>
              <a:gd name="connsiteY77" fmla="*/ 3656755 h 3784177"/>
              <a:gd name="connsiteX78" fmla="*/ 2572404 w 8037833"/>
              <a:gd name="connsiteY78" fmla="*/ 3664043 h 3784177"/>
              <a:gd name="connsiteX79" fmla="*/ 2423704 w 8037833"/>
              <a:gd name="connsiteY79" fmla="*/ 3658079 h 3784177"/>
              <a:gd name="connsiteX80" fmla="*/ 2301172 w 8037833"/>
              <a:gd name="connsiteY80" fmla="*/ 3663053 h 3784177"/>
              <a:gd name="connsiteX81" fmla="*/ 2238966 w 8037833"/>
              <a:gd name="connsiteY81" fmla="*/ 3668777 h 3784177"/>
              <a:gd name="connsiteX82" fmla="*/ 2082844 w 8037833"/>
              <a:gd name="connsiteY82" fmla="*/ 3631994 h 3784177"/>
              <a:gd name="connsiteX83" fmla="*/ 1938480 w 8037833"/>
              <a:gd name="connsiteY83" fmla="*/ 3601439 h 3784177"/>
              <a:gd name="connsiteX84" fmla="*/ 1900166 w 8037833"/>
              <a:gd name="connsiteY84" fmla="*/ 3609358 h 3784177"/>
              <a:gd name="connsiteX85" fmla="*/ 1787830 w 8037833"/>
              <a:gd name="connsiteY85" fmla="*/ 3633173 h 3784177"/>
              <a:gd name="connsiteX86" fmla="*/ 1734224 w 8037833"/>
              <a:gd name="connsiteY86" fmla="*/ 3655593 h 3784177"/>
              <a:gd name="connsiteX87" fmla="*/ 1664576 w 8037833"/>
              <a:gd name="connsiteY87" fmla="*/ 3638572 h 3784177"/>
              <a:gd name="connsiteX88" fmla="*/ 1577459 w 8037833"/>
              <a:gd name="connsiteY88" fmla="*/ 3658824 h 3784177"/>
              <a:gd name="connsiteX89" fmla="*/ 1527269 w 8037833"/>
              <a:gd name="connsiteY89" fmla="*/ 3663088 h 3784177"/>
              <a:gd name="connsiteX90" fmla="*/ 1390118 w 8037833"/>
              <a:gd name="connsiteY90" fmla="*/ 3682789 h 3784177"/>
              <a:gd name="connsiteX91" fmla="*/ 1252698 w 8037833"/>
              <a:gd name="connsiteY91" fmla="*/ 3708662 h 3784177"/>
              <a:gd name="connsiteX92" fmla="*/ 1171039 w 8037833"/>
              <a:gd name="connsiteY92" fmla="*/ 3758642 h 3784177"/>
              <a:gd name="connsiteX93" fmla="*/ 1058106 w 8037833"/>
              <a:gd name="connsiteY93" fmla="*/ 3776166 h 3784177"/>
              <a:gd name="connsiteX94" fmla="*/ 1039167 w 8037833"/>
              <a:gd name="connsiteY94" fmla="*/ 3784177 h 3784177"/>
              <a:gd name="connsiteX95" fmla="*/ 989223 w 8037833"/>
              <a:gd name="connsiteY95" fmla="*/ 3770303 h 3784177"/>
              <a:gd name="connsiteX96" fmla="*/ 907906 w 8037833"/>
              <a:gd name="connsiteY96" fmla="*/ 3757678 h 3784177"/>
              <a:gd name="connsiteX97" fmla="*/ 825226 w 8037833"/>
              <a:gd name="connsiteY97" fmla="*/ 3726369 h 3784177"/>
              <a:gd name="connsiteX98" fmla="*/ 722264 w 8037833"/>
              <a:gd name="connsiteY98" fmla="*/ 3747612 h 3784177"/>
              <a:gd name="connsiteX99" fmla="*/ 659460 w 8037833"/>
              <a:gd name="connsiteY99" fmla="*/ 3740429 h 3784177"/>
              <a:gd name="connsiteX100" fmla="*/ 556552 w 8037833"/>
              <a:gd name="connsiteY100" fmla="*/ 3739124 h 3784177"/>
              <a:gd name="connsiteX101" fmla="*/ 385384 w 8037833"/>
              <a:gd name="connsiteY101" fmla="*/ 3726388 h 3784177"/>
              <a:gd name="connsiteX102" fmla="*/ 339711 w 8037833"/>
              <a:gd name="connsiteY102" fmla="*/ 3718242 h 3784177"/>
              <a:gd name="connsiteX103" fmla="*/ 222239 w 8037833"/>
              <a:gd name="connsiteY103" fmla="*/ 3672335 h 3784177"/>
              <a:gd name="connsiteX104" fmla="*/ 163578 w 8037833"/>
              <a:gd name="connsiteY104" fmla="*/ 3656292 h 3784177"/>
              <a:gd name="connsiteX105" fmla="*/ 72220 w 8037833"/>
              <a:gd name="connsiteY105" fmla="*/ 3645272 h 3784177"/>
              <a:gd name="connsiteX106" fmla="*/ 44395 w 8037833"/>
              <a:gd name="connsiteY106" fmla="*/ 3639455 h 3784177"/>
              <a:gd name="connsiteX107" fmla="*/ 1962 w 8037833"/>
              <a:gd name="connsiteY107" fmla="*/ 3635948 h 3784177"/>
              <a:gd name="connsiteX108" fmla="*/ 0 w 8037833"/>
              <a:gd name="connsiteY108" fmla="*/ 3635261 h 3784177"/>
              <a:gd name="connsiteX109" fmla="*/ 0 w 8037833"/>
              <a:gd name="connsiteY109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504085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704841 h 3784177"/>
              <a:gd name="connsiteX45" fmla="*/ 4201632 w 8037833"/>
              <a:gd name="connsiteY45" fmla="*/ 3702602 h 3784177"/>
              <a:gd name="connsiteX46" fmla="*/ 4191289 w 8037833"/>
              <a:gd name="connsiteY46" fmla="*/ 3702380 h 3784177"/>
              <a:gd name="connsiteX47" fmla="*/ 4191039 w 8037833"/>
              <a:gd name="connsiteY47" fmla="*/ 3702831 h 3784177"/>
              <a:gd name="connsiteX48" fmla="*/ 4181340 w 8037833"/>
              <a:gd name="connsiteY48" fmla="*/ 3701729 h 3784177"/>
              <a:gd name="connsiteX49" fmla="*/ 4133816 w 8037833"/>
              <a:gd name="connsiteY49" fmla="*/ 3690565 h 3784177"/>
              <a:gd name="connsiteX50" fmla="*/ 4071732 w 8037833"/>
              <a:gd name="connsiteY50" fmla="*/ 3732513 h 3784177"/>
              <a:gd name="connsiteX51" fmla="*/ 4045924 w 8037833"/>
              <a:gd name="connsiteY51" fmla="*/ 3739404 h 3784177"/>
              <a:gd name="connsiteX52" fmla="*/ 4032171 w 8037833"/>
              <a:gd name="connsiteY52" fmla="*/ 3745523 h 3784177"/>
              <a:gd name="connsiteX53" fmla="*/ 4031335 w 8037833"/>
              <a:gd name="connsiteY53" fmla="*/ 3747479 h 3784177"/>
              <a:gd name="connsiteX54" fmla="*/ 3985774 w 8037833"/>
              <a:gd name="connsiteY54" fmla="*/ 3736547 h 3784177"/>
              <a:gd name="connsiteX55" fmla="*/ 3979769 w 8037833"/>
              <a:gd name="connsiteY55" fmla="*/ 3738769 h 3784177"/>
              <a:gd name="connsiteX56" fmla="*/ 3950014 w 8037833"/>
              <a:gd name="connsiteY56" fmla="*/ 3726942 h 3784177"/>
              <a:gd name="connsiteX57" fmla="*/ 3934671 w 8037833"/>
              <a:gd name="connsiteY57" fmla="*/ 3723339 h 3784177"/>
              <a:gd name="connsiteX58" fmla="*/ 3930274 w 8037833"/>
              <a:gd name="connsiteY58" fmla="*/ 3717148 h 3784177"/>
              <a:gd name="connsiteX59" fmla="*/ 3907660 w 8037833"/>
              <a:gd name="connsiteY59" fmla="*/ 3714456 h 3784177"/>
              <a:gd name="connsiteX60" fmla="*/ 3905087 w 8037833"/>
              <a:gd name="connsiteY60" fmla="*/ 3716098 h 3784177"/>
              <a:gd name="connsiteX61" fmla="*/ 3886347 w 8037833"/>
              <a:gd name="connsiteY61" fmla="*/ 3706620 h 3784177"/>
              <a:gd name="connsiteX62" fmla="*/ 3870533 w 8037833"/>
              <a:gd name="connsiteY62" fmla="*/ 3689905 h 3784177"/>
              <a:gd name="connsiteX63" fmla="*/ 3678563 w 8037833"/>
              <a:gd name="connsiteY63" fmla="*/ 3694486 h 3784177"/>
              <a:gd name="connsiteX64" fmla="*/ 3524121 w 8037833"/>
              <a:gd name="connsiteY64" fmla="*/ 3642736 h 3784177"/>
              <a:gd name="connsiteX65" fmla="*/ 3373519 w 8037833"/>
              <a:gd name="connsiteY65" fmla="*/ 3665785 h 3784177"/>
              <a:gd name="connsiteX66" fmla="*/ 3114267 w 8037833"/>
              <a:gd name="connsiteY66" fmla="*/ 3638983 h 3784177"/>
              <a:gd name="connsiteX67" fmla="*/ 2989722 w 8037833"/>
              <a:gd name="connsiteY67" fmla="*/ 3623230 h 3784177"/>
              <a:gd name="connsiteX68" fmla="*/ 2965734 w 8037833"/>
              <a:gd name="connsiteY68" fmla="*/ 3635676 h 3784177"/>
              <a:gd name="connsiteX69" fmla="*/ 2961603 w 8037833"/>
              <a:gd name="connsiteY69" fmla="*/ 3638221 h 3784177"/>
              <a:gd name="connsiteX70" fmla="*/ 2944959 w 8037833"/>
              <a:gd name="connsiteY70" fmla="*/ 3639723 h 3784177"/>
              <a:gd name="connsiteX71" fmla="*/ 2940402 w 8037833"/>
              <a:gd name="connsiteY71" fmla="*/ 3651000 h 3784177"/>
              <a:gd name="connsiteX72" fmla="*/ 2915449 w 8037833"/>
              <a:gd name="connsiteY72" fmla="*/ 3661039 h 3784177"/>
              <a:gd name="connsiteX73" fmla="*/ 2884777 w 8037833"/>
              <a:gd name="connsiteY73" fmla="*/ 3660775 h 3784177"/>
              <a:gd name="connsiteX74" fmla="*/ 2739034 w 8037833"/>
              <a:gd name="connsiteY74" fmla="*/ 3647396 h 3784177"/>
              <a:gd name="connsiteX75" fmla="*/ 2651827 w 8037833"/>
              <a:gd name="connsiteY75" fmla="*/ 3646306 h 3784177"/>
              <a:gd name="connsiteX76" fmla="*/ 2618680 w 8037833"/>
              <a:gd name="connsiteY76" fmla="*/ 3656755 h 3784177"/>
              <a:gd name="connsiteX77" fmla="*/ 2572404 w 8037833"/>
              <a:gd name="connsiteY77" fmla="*/ 3664043 h 3784177"/>
              <a:gd name="connsiteX78" fmla="*/ 2423704 w 8037833"/>
              <a:gd name="connsiteY78" fmla="*/ 3658079 h 3784177"/>
              <a:gd name="connsiteX79" fmla="*/ 2301172 w 8037833"/>
              <a:gd name="connsiteY79" fmla="*/ 3663053 h 3784177"/>
              <a:gd name="connsiteX80" fmla="*/ 2238966 w 8037833"/>
              <a:gd name="connsiteY80" fmla="*/ 3668777 h 3784177"/>
              <a:gd name="connsiteX81" fmla="*/ 2082844 w 8037833"/>
              <a:gd name="connsiteY81" fmla="*/ 3631994 h 3784177"/>
              <a:gd name="connsiteX82" fmla="*/ 1938480 w 8037833"/>
              <a:gd name="connsiteY82" fmla="*/ 3601439 h 3784177"/>
              <a:gd name="connsiteX83" fmla="*/ 1900166 w 8037833"/>
              <a:gd name="connsiteY83" fmla="*/ 3609358 h 3784177"/>
              <a:gd name="connsiteX84" fmla="*/ 1787830 w 8037833"/>
              <a:gd name="connsiteY84" fmla="*/ 3633173 h 3784177"/>
              <a:gd name="connsiteX85" fmla="*/ 1734224 w 8037833"/>
              <a:gd name="connsiteY85" fmla="*/ 3655593 h 3784177"/>
              <a:gd name="connsiteX86" fmla="*/ 1664576 w 8037833"/>
              <a:gd name="connsiteY86" fmla="*/ 3638572 h 3784177"/>
              <a:gd name="connsiteX87" fmla="*/ 1577459 w 8037833"/>
              <a:gd name="connsiteY87" fmla="*/ 3658824 h 3784177"/>
              <a:gd name="connsiteX88" fmla="*/ 1527269 w 8037833"/>
              <a:gd name="connsiteY88" fmla="*/ 3663088 h 3784177"/>
              <a:gd name="connsiteX89" fmla="*/ 1390118 w 8037833"/>
              <a:gd name="connsiteY89" fmla="*/ 3682789 h 3784177"/>
              <a:gd name="connsiteX90" fmla="*/ 1252698 w 8037833"/>
              <a:gd name="connsiteY90" fmla="*/ 3708662 h 3784177"/>
              <a:gd name="connsiteX91" fmla="*/ 1171039 w 8037833"/>
              <a:gd name="connsiteY91" fmla="*/ 3758642 h 3784177"/>
              <a:gd name="connsiteX92" fmla="*/ 1058106 w 8037833"/>
              <a:gd name="connsiteY92" fmla="*/ 3776166 h 3784177"/>
              <a:gd name="connsiteX93" fmla="*/ 1039167 w 8037833"/>
              <a:gd name="connsiteY93" fmla="*/ 3784177 h 3784177"/>
              <a:gd name="connsiteX94" fmla="*/ 989223 w 8037833"/>
              <a:gd name="connsiteY94" fmla="*/ 3770303 h 3784177"/>
              <a:gd name="connsiteX95" fmla="*/ 907906 w 8037833"/>
              <a:gd name="connsiteY95" fmla="*/ 3757678 h 3784177"/>
              <a:gd name="connsiteX96" fmla="*/ 825226 w 8037833"/>
              <a:gd name="connsiteY96" fmla="*/ 3726369 h 3784177"/>
              <a:gd name="connsiteX97" fmla="*/ 722264 w 8037833"/>
              <a:gd name="connsiteY97" fmla="*/ 3747612 h 3784177"/>
              <a:gd name="connsiteX98" fmla="*/ 659460 w 8037833"/>
              <a:gd name="connsiteY98" fmla="*/ 3740429 h 3784177"/>
              <a:gd name="connsiteX99" fmla="*/ 556552 w 8037833"/>
              <a:gd name="connsiteY99" fmla="*/ 3739124 h 3784177"/>
              <a:gd name="connsiteX100" fmla="*/ 385384 w 8037833"/>
              <a:gd name="connsiteY100" fmla="*/ 3726388 h 3784177"/>
              <a:gd name="connsiteX101" fmla="*/ 339711 w 8037833"/>
              <a:gd name="connsiteY101" fmla="*/ 3718242 h 3784177"/>
              <a:gd name="connsiteX102" fmla="*/ 222239 w 8037833"/>
              <a:gd name="connsiteY102" fmla="*/ 3672335 h 3784177"/>
              <a:gd name="connsiteX103" fmla="*/ 163578 w 8037833"/>
              <a:gd name="connsiteY103" fmla="*/ 3656292 h 3784177"/>
              <a:gd name="connsiteX104" fmla="*/ 72220 w 8037833"/>
              <a:gd name="connsiteY104" fmla="*/ 3645272 h 3784177"/>
              <a:gd name="connsiteX105" fmla="*/ 44395 w 8037833"/>
              <a:gd name="connsiteY105" fmla="*/ 3639455 h 3784177"/>
              <a:gd name="connsiteX106" fmla="*/ 1962 w 8037833"/>
              <a:gd name="connsiteY106" fmla="*/ 3635948 h 3784177"/>
              <a:gd name="connsiteX107" fmla="*/ 0 w 8037833"/>
              <a:gd name="connsiteY107" fmla="*/ 3635261 h 3784177"/>
              <a:gd name="connsiteX108" fmla="*/ 0 w 8037833"/>
              <a:gd name="connsiteY108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704841 h 3784177"/>
              <a:gd name="connsiteX45" fmla="*/ 4201632 w 8037833"/>
              <a:gd name="connsiteY45" fmla="*/ 3702602 h 3784177"/>
              <a:gd name="connsiteX46" fmla="*/ 4191289 w 8037833"/>
              <a:gd name="connsiteY46" fmla="*/ 3702380 h 3784177"/>
              <a:gd name="connsiteX47" fmla="*/ 4191039 w 8037833"/>
              <a:gd name="connsiteY47" fmla="*/ 3702831 h 3784177"/>
              <a:gd name="connsiteX48" fmla="*/ 4181340 w 8037833"/>
              <a:gd name="connsiteY48" fmla="*/ 3701729 h 3784177"/>
              <a:gd name="connsiteX49" fmla="*/ 4133816 w 8037833"/>
              <a:gd name="connsiteY49" fmla="*/ 3690565 h 3784177"/>
              <a:gd name="connsiteX50" fmla="*/ 4071732 w 8037833"/>
              <a:gd name="connsiteY50" fmla="*/ 3732513 h 3784177"/>
              <a:gd name="connsiteX51" fmla="*/ 4045924 w 8037833"/>
              <a:gd name="connsiteY51" fmla="*/ 3739404 h 3784177"/>
              <a:gd name="connsiteX52" fmla="*/ 4032171 w 8037833"/>
              <a:gd name="connsiteY52" fmla="*/ 3745523 h 3784177"/>
              <a:gd name="connsiteX53" fmla="*/ 4031335 w 8037833"/>
              <a:gd name="connsiteY53" fmla="*/ 3747479 h 3784177"/>
              <a:gd name="connsiteX54" fmla="*/ 3985774 w 8037833"/>
              <a:gd name="connsiteY54" fmla="*/ 3736547 h 3784177"/>
              <a:gd name="connsiteX55" fmla="*/ 3979769 w 8037833"/>
              <a:gd name="connsiteY55" fmla="*/ 3738769 h 3784177"/>
              <a:gd name="connsiteX56" fmla="*/ 3950014 w 8037833"/>
              <a:gd name="connsiteY56" fmla="*/ 3726942 h 3784177"/>
              <a:gd name="connsiteX57" fmla="*/ 3934671 w 8037833"/>
              <a:gd name="connsiteY57" fmla="*/ 3723339 h 3784177"/>
              <a:gd name="connsiteX58" fmla="*/ 3930274 w 8037833"/>
              <a:gd name="connsiteY58" fmla="*/ 3717148 h 3784177"/>
              <a:gd name="connsiteX59" fmla="*/ 3907660 w 8037833"/>
              <a:gd name="connsiteY59" fmla="*/ 3714456 h 3784177"/>
              <a:gd name="connsiteX60" fmla="*/ 3905087 w 8037833"/>
              <a:gd name="connsiteY60" fmla="*/ 3716098 h 3784177"/>
              <a:gd name="connsiteX61" fmla="*/ 3886347 w 8037833"/>
              <a:gd name="connsiteY61" fmla="*/ 3706620 h 3784177"/>
              <a:gd name="connsiteX62" fmla="*/ 3870533 w 8037833"/>
              <a:gd name="connsiteY62" fmla="*/ 3689905 h 3784177"/>
              <a:gd name="connsiteX63" fmla="*/ 3678563 w 8037833"/>
              <a:gd name="connsiteY63" fmla="*/ 3694486 h 3784177"/>
              <a:gd name="connsiteX64" fmla="*/ 3524121 w 8037833"/>
              <a:gd name="connsiteY64" fmla="*/ 3642736 h 3784177"/>
              <a:gd name="connsiteX65" fmla="*/ 3373519 w 8037833"/>
              <a:gd name="connsiteY65" fmla="*/ 3665785 h 3784177"/>
              <a:gd name="connsiteX66" fmla="*/ 3114267 w 8037833"/>
              <a:gd name="connsiteY66" fmla="*/ 3638983 h 3784177"/>
              <a:gd name="connsiteX67" fmla="*/ 2989722 w 8037833"/>
              <a:gd name="connsiteY67" fmla="*/ 3623230 h 3784177"/>
              <a:gd name="connsiteX68" fmla="*/ 2965734 w 8037833"/>
              <a:gd name="connsiteY68" fmla="*/ 3635676 h 3784177"/>
              <a:gd name="connsiteX69" fmla="*/ 2961603 w 8037833"/>
              <a:gd name="connsiteY69" fmla="*/ 3638221 h 3784177"/>
              <a:gd name="connsiteX70" fmla="*/ 2944959 w 8037833"/>
              <a:gd name="connsiteY70" fmla="*/ 3639723 h 3784177"/>
              <a:gd name="connsiteX71" fmla="*/ 2940402 w 8037833"/>
              <a:gd name="connsiteY71" fmla="*/ 3651000 h 3784177"/>
              <a:gd name="connsiteX72" fmla="*/ 2915449 w 8037833"/>
              <a:gd name="connsiteY72" fmla="*/ 3661039 h 3784177"/>
              <a:gd name="connsiteX73" fmla="*/ 2884777 w 8037833"/>
              <a:gd name="connsiteY73" fmla="*/ 3660775 h 3784177"/>
              <a:gd name="connsiteX74" fmla="*/ 2739034 w 8037833"/>
              <a:gd name="connsiteY74" fmla="*/ 3647396 h 3784177"/>
              <a:gd name="connsiteX75" fmla="*/ 2651827 w 8037833"/>
              <a:gd name="connsiteY75" fmla="*/ 3646306 h 3784177"/>
              <a:gd name="connsiteX76" fmla="*/ 2618680 w 8037833"/>
              <a:gd name="connsiteY76" fmla="*/ 3656755 h 3784177"/>
              <a:gd name="connsiteX77" fmla="*/ 2572404 w 8037833"/>
              <a:gd name="connsiteY77" fmla="*/ 3664043 h 3784177"/>
              <a:gd name="connsiteX78" fmla="*/ 2423704 w 8037833"/>
              <a:gd name="connsiteY78" fmla="*/ 3658079 h 3784177"/>
              <a:gd name="connsiteX79" fmla="*/ 2301172 w 8037833"/>
              <a:gd name="connsiteY79" fmla="*/ 3663053 h 3784177"/>
              <a:gd name="connsiteX80" fmla="*/ 2238966 w 8037833"/>
              <a:gd name="connsiteY80" fmla="*/ 3668777 h 3784177"/>
              <a:gd name="connsiteX81" fmla="*/ 2082844 w 8037833"/>
              <a:gd name="connsiteY81" fmla="*/ 3631994 h 3784177"/>
              <a:gd name="connsiteX82" fmla="*/ 1938480 w 8037833"/>
              <a:gd name="connsiteY82" fmla="*/ 3601439 h 3784177"/>
              <a:gd name="connsiteX83" fmla="*/ 1900166 w 8037833"/>
              <a:gd name="connsiteY83" fmla="*/ 3609358 h 3784177"/>
              <a:gd name="connsiteX84" fmla="*/ 1787830 w 8037833"/>
              <a:gd name="connsiteY84" fmla="*/ 3633173 h 3784177"/>
              <a:gd name="connsiteX85" fmla="*/ 1734224 w 8037833"/>
              <a:gd name="connsiteY85" fmla="*/ 3655593 h 3784177"/>
              <a:gd name="connsiteX86" fmla="*/ 1664576 w 8037833"/>
              <a:gd name="connsiteY86" fmla="*/ 3638572 h 3784177"/>
              <a:gd name="connsiteX87" fmla="*/ 1577459 w 8037833"/>
              <a:gd name="connsiteY87" fmla="*/ 3658824 h 3784177"/>
              <a:gd name="connsiteX88" fmla="*/ 1527269 w 8037833"/>
              <a:gd name="connsiteY88" fmla="*/ 3663088 h 3784177"/>
              <a:gd name="connsiteX89" fmla="*/ 1390118 w 8037833"/>
              <a:gd name="connsiteY89" fmla="*/ 3682789 h 3784177"/>
              <a:gd name="connsiteX90" fmla="*/ 1252698 w 8037833"/>
              <a:gd name="connsiteY90" fmla="*/ 3708662 h 3784177"/>
              <a:gd name="connsiteX91" fmla="*/ 1171039 w 8037833"/>
              <a:gd name="connsiteY91" fmla="*/ 3758642 h 3784177"/>
              <a:gd name="connsiteX92" fmla="*/ 1058106 w 8037833"/>
              <a:gd name="connsiteY92" fmla="*/ 3776166 h 3784177"/>
              <a:gd name="connsiteX93" fmla="*/ 1039167 w 8037833"/>
              <a:gd name="connsiteY93" fmla="*/ 3784177 h 3784177"/>
              <a:gd name="connsiteX94" fmla="*/ 989223 w 8037833"/>
              <a:gd name="connsiteY94" fmla="*/ 3770303 h 3784177"/>
              <a:gd name="connsiteX95" fmla="*/ 907906 w 8037833"/>
              <a:gd name="connsiteY95" fmla="*/ 3757678 h 3784177"/>
              <a:gd name="connsiteX96" fmla="*/ 825226 w 8037833"/>
              <a:gd name="connsiteY96" fmla="*/ 3726369 h 3784177"/>
              <a:gd name="connsiteX97" fmla="*/ 722264 w 8037833"/>
              <a:gd name="connsiteY97" fmla="*/ 3747612 h 3784177"/>
              <a:gd name="connsiteX98" fmla="*/ 659460 w 8037833"/>
              <a:gd name="connsiteY98" fmla="*/ 3740429 h 3784177"/>
              <a:gd name="connsiteX99" fmla="*/ 556552 w 8037833"/>
              <a:gd name="connsiteY99" fmla="*/ 3739124 h 3784177"/>
              <a:gd name="connsiteX100" fmla="*/ 385384 w 8037833"/>
              <a:gd name="connsiteY100" fmla="*/ 3726388 h 3784177"/>
              <a:gd name="connsiteX101" fmla="*/ 339711 w 8037833"/>
              <a:gd name="connsiteY101" fmla="*/ 3718242 h 3784177"/>
              <a:gd name="connsiteX102" fmla="*/ 222239 w 8037833"/>
              <a:gd name="connsiteY102" fmla="*/ 3672335 h 3784177"/>
              <a:gd name="connsiteX103" fmla="*/ 163578 w 8037833"/>
              <a:gd name="connsiteY103" fmla="*/ 3656292 h 3784177"/>
              <a:gd name="connsiteX104" fmla="*/ 72220 w 8037833"/>
              <a:gd name="connsiteY104" fmla="*/ 3645272 h 3784177"/>
              <a:gd name="connsiteX105" fmla="*/ 44395 w 8037833"/>
              <a:gd name="connsiteY105" fmla="*/ 3639455 h 3784177"/>
              <a:gd name="connsiteX106" fmla="*/ 1962 w 8037833"/>
              <a:gd name="connsiteY106" fmla="*/ 3635948 h 3784177"/>
              <a:gd name="connsiteX107" fmla="*/ 0 w 8037833"/>
              <a:gd name="connsiteY107" fmla="*/ 3635261 h 3784177"/>
              <a:gd name="connsiteX108" fmla="*/ 0 w 8037833"/>
              <a:gd name="connsiteY108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704841 h 3784177"/>
              <a:gd name="connsiteX45" fmla="*/ 4201632 w 8037833"/>
              <a:gd name="connsiteY45" fmla="*/ 3702602 h 3784177"/>
              <a:gd name="connsiteX46" fmla="*/ 4191289 w 8037833"/>
              <a:gd name="connsiteY46" fmla="*/ 3702380 h 3784177"/>
              <a:gd name="connsiteX47" fmla="*/ 4191039 w 8037833"/>
              <a:gd name="connsiteY47" fmla="*/ 3702831 h 3784177"/>
              <a:gd name="connsiteX48" fmla="*/ 4181340 w 8037833"/>
              <a:gd name="connsiteY48" fmla="*/ 3701729 h 3784177"/>
              <a:gd name="connsiteX49" fmla="*/ 4133816 w 8037833"/>
              <a:gd name="connsiteY49" fmla="*/ 3690565 h 3784177"/>
              <a:gd name="connsiteX50" fmla="*/ 4071732 w 8037833"/>
              <a:gd name="connsiteY50" fmla="*/ 3732513 h 3784177"/>
              <a:gd name="connsiteX51" fmla="*/ 4045924 w 8037833"/>
              <a:gd name="connsiteY51" fmla="*/ 3739404 h 3784177"/>
              <a:gd name="connsiteX52" fmla="*/ 4032171 w 8037833"/>
              <a:gd name="connsiteY52" fmla="*/ 3745523 h 3784177"/>
              <a:gd name="connsiteX53" fmla="*/ 4031335 w 8037833"/>
              <a:gd name="connsiteY53" fmla="*/ 3747479 h 3784177"/>
              <a:gd name="connsiteX54" fmla="*/ 3985774 w 8037833"/>
              <a:gd name="connsiteY54" fmla="*/ 3736547 h 3784177"/>
              <a:gd name="connsiteX55" fmla="*/ 3979769 w 8037833"/>
              <a:gd name="connsiteY55" fmla="*/ 3738769 h 3784177"/>
              <a:gd name="connsiteX56" fmla="*/ 3950014 w 8037833"/>
              <a:gd name="connsiteY56" fmla="*/ 3726942 h 3784177"/>
              <a:gd name="connsiteX57" fmla="*/ 3934671 w 8037833"/>
              <a:gd name="connsiteY57" fmla="*/ 3723339 h 3784177"/>
              <a:gd name="connsiteX58" fmla="*/ 3930274 w 8037833"/>
              <a:gd name="connsiteY58" fmla="*/ 3717148 h 3784177"/>
              <a:gd name="connsiteX59" fmla="*/ 3907660 w 8037833"/>
              <a:gd name="connsiteY59" fmla="*/ 3714456 h 3784177"/>
              <a:gd name="connsiteX60" fmla="*/ 3905087 w 8037833"/>
              <a:gd name="connsiteY60" fmla="*/ 3716098 h 3784177"/>
              <a:gd name="connsiteX61" fmla="*/ 3886347 w 8037833"/>
              <a:gd name="connsiteY61" fmla="*/ 3706620 h 3784177"/>
              <a:gd name="connsiteX62" fmla="*/ 3870533 w 8037833"/>
              <a:gd name="connsiteY62" fmla="*/ 3689905 h 3784177"/>
              <a:gd name="connsiteX63" fmla="*/ 3678563 w 8037833"/>
              <a:gd name="connsiteY63" fmla="*/ 3694486 h 3784177"/>
              <a:gd name="connsiteX64" fmla="*/ 3524121 w 8037833"/>
              <a:gd name="connsiteY64" fmla="*/ 3642736 h 3784177"/>
              <a:gd name="connsiteX65" fmla="*/ 3373519 w 8037833"/>
              <a:gd name="connsiteY65" fmla="*/ 3665785 h 3784177"/>
              <a:gd name="connsiteX66" fmla="*/ 3114267 w 8037833"/>
              <a:gd name="connsiteY66" fmla="*/ 3638983 h 3784177"/>
              <a:gd name="connsiteX67" fmla="*/ 2989722 w 8037833"/>
              <a:gd name="connsiteY67" fmla="*/ 3623230 h 3784177"/>
              <a:gd name="connsiteX68" fmla="*/ 2965734 w 8037833"/>
              <a:gd name="connsiteY68" fmla="*/ 3635676 h 3784177"/>
              <a:gd name="connsiteX69" fmla="*/ 2961603 w 8037833"/>
              <a:gd name="connsiteY69" fmla="*/ 3638221 h 3784177"/>
              <a:gd name="connsiteX70" fmla="*/ 2944959 w 8037833"/>
              <a:gd name="connsiteY70" fmla="*/ 3639723 h 3784177"/>
              <a:gd name="connsiteX71" fmla="*/ 2940402 w 8037833"/>
              <a:gd name="connsiteY71" fmla="*/ 3651000 h 3784177"/>
              <a:gd name="connsiteX72" fmla="*/ 2915449 w 8037833"/>
              <a:gd name="connsiteY72" fmla="*/ 3661039 h 3784177"/>
              <a:gd name="connsiteX73" fmla="*/ 2884777 w 8037833"/>
              <a:gd name="connsiteY73" fmla="*/ 3660775 h 3784177"/>
              <a:gd name="connsiteX74" fmla="*/ 2739034 w 8037833"/>
              <a:gd name="connsiteY74" fmla="*/ 3647396 h 3784177"/>
              <a:gd name="connsiteX75" fmla="*/ 2651827 w 8037833"/>
              <a:gd name="connsiteY75" fmla="*/ 3646306 h 3784177"/>
              <a:gd name="connsiteX76" fmla="*/ 2618680 w 8037833"/>
              <a:gd name="connsiteY76" fmla="*/ 3656755 h 3784177"/>
              <a:gd name="connsiteX77" fmla="*/ 2572404 w 8037833"/>
              <a:gd name="connsiteY77" fmla="*/ 3664043 h 3784177"/>
              <a:gd name="connsiteX78" fmla="*/ 2423704 w 8037833"/>
              <a:gd name="connsiteY78" fmla="*/ 3658079 h 3784177"/>
              <a:gd name="connsiteX79" fmla="*/ 2301172 w 8037833"/>
              <a:gd name="connsiteY79" fmla="*/ 3663053 h 3784177"/>
              <a:gd name="connsiteX80" fmla="*/ 2238966 w 8037833"/>
              <a:gd name="connsiteY80" fmla="*/ 3668777 h 3784177"/>
              <a:gd name="connsiteX81" fmla="*/ 2082844 w 8037833"/>
              <a:gd name="connsiteY81" fmla="*/ 3631994 h 3784177"/>
              <a:gd name="connsiteX82" fmla="*/ 1938480 w 8037833"/>
              <a:gd name="connsiteY82" fmla="*/ 3601439 h 3784177"/>
              <a:gd name="connsiteX83" fmla="*/ 1900166 w 8037833"/>
              <a:gd name="connsiteY83" fmla="*/ 3609358 h 3784177"/>
              <a:gd name="connsiteX84" fmla="*/ 1787830 w 8037833"/>
              <a:gd name="connsiteY84" fmla="*/ 3633173 h 3784177"/>
              <a:gd name="connsiteX85" fmla="*/ 1734224 w 8037833"/>
              <a:gd name="connsiteY85" fmla="*/ 3655593 h 3784177"/>
              <a:gd name="connsiteX86" fmla="*/ 1664576 w 8037833"/>
              <a:gd name="connsiteY86" fmla="*/ 3638572 h 3784177"/>
              <a:gd name="connsiteX87" fmla="*/ 1577459 w 8037833"/>
              <a:gd name="connsiteY87" fmla="*/ 3658824 h 3784177"/>
              <a:gd name="connsiteX88" fmla="*/ 1527269 w 8037833"/>
              <a:gd name="connsiteY88" fmla="*/ 3663088 h 3784177"/>
              <a:gd name="connsiteX89" fmla="*/ 1390118 w 8037833"/>
              <a:gd name="connsiteY89" fmla="*/ 3682789 h 3784177"/>
              <a:gd name="connsiteX90" fmla="*/ 1252698 w 8037833"/>
              <a:gd name="connsiteY90" fmla="*/ 3708662 h 3784177"/>
              <a:gd name="connsiteX91" fmla="*/ 1171039 w 8037833"/>
              <a:gd name="connsiteY91" fmla="*/ 3758642 h 3784177"/>
              <a:gd name="connsiteX92" fmla="*/ 1058106 w 8037833"/>
              <a:gd name="connsiteY92" fmla="*/ 3776166 h 3784177"/>
              <a:gd name="connsiteX93" fmla="*/ 1039167 w 8037833"/>
              <a:gd name="connsiteY93" fmla="*/ 3784177 h 3784177"/>
              <a:gd name="connsiteX94" fmla="*/ 989223 w 8037833"/>
              <a:gd name="connsiteY94" fmla="*/ 3770303 h 3784177"/>
              <a:gd name="connsiteX95" fmla="*/ 907906 w 8037833"/>
              <a:gd name="connsiteY95" fmla="*/ 3757678 h 3784177"/>
              <a:gd name="connsiteX96" fmla="*/ 825226 w 8037833"/>
              <a:gd name="connsiteY96" fmla="*/ 3726369 h 3784177"/>
              <a:gd name="connsiteX97" fmla="*/ 722264 w 8037833"/>
              <a:gd name="connsiteY97" fmla="*/ 3747612 h 3784177"/>
              <a:gd name="connsiteX98" fmla="*/ 659460 w 8037833"/>
              <a:gd name="connsiteY98" fmla="*/ 3740429 h 3784177"/>
              <a:gd name="connsiteX99" fmla="*/ 556552 w 8037833"/>
              <a:gd name="connsiteY99" fmla="*/ 3739124 h 3784177"/>
              <a:gd name="connsiteX100" fmla="*/ 385384 w 8037833"/>
              <a:gd name="connsiteY100" fmla="*/ 3726388 h 3784177"/>
              <a:gd name="connsiteX101" fmla="*/ 339711 w 8037833"/>
              <a:gd name="connsiteY101" fmla="*/ 3718242 h 3784177"/>
              <a:gd name="connsiteX102" fmla="*/ 222239 w 8037833"/>
              <a:gd name="connsiteY102" fmla="*/ 3672335 h 3784177"/>
              <a:gd name="connsiteX103" fmla="*/ 163578 w 8037833"/>
              <a:gd name="connsiteY103" fmla="*/ 3656292 h 3784177"/>
              <a:gd name="connsiteX104" fmla="*/ 72220 w 8037833"/>
              <a:gd name="connsiteY104" fmla="*/ 3645272 h 3784177"/>
              <a:gd name="connsiteX105" fmla="*/ 44395 w 8037833"/>
              <a:gd name="connsiteY105" fmla="*/ 3639455 h 3784177"/>
              <a:gd name="connsiteX106" fmla="*/ 1962 w 8037833"/>
              <a:gd name="connsiteY106" fmla="*/ 3635948 h 3784177"/>
              <a:gd name="connsiteX107" fmla="*/ 0 w 8037833"/>
              <a:gd name="connsiteY107" fmla="*/ 3635261 h 3784177"/>
              <a:gd name="connsiteX108" fmla="*/ 0 w 8037833"/>
              <a:gd name="connsiteY108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704841 h 3784177"/>
              <a:gd name="connsiteX45" fmla="*/ 4201632 w 8037833"/>
              <a:gd name="connsiteY45" fmla="*/ 3702602 h 3784177"/>
              <a:gd name="connsiteX46" fmla="*/ 4191289 w 8037833"/>
              <a:gd name="connsiteY46" fmla="*/ 3702380 h 3784177"/>
              <a:gd name="connsiteX47" fmla="*/ 4191039 w 8037833"/>
              <a:gd name="connsiteY47" fmla="*/ 3702831 h 3784177"/>
              <a:gd name="connsiteX48" fmla="*/ 4181340 w 8037833"/>
              <a:gd name="connsiteY48" fmla="*/ 3701729 h 3784177"/>
              <a:gd name="connsiteX49" fmla="*/ 4133816 w 8037833"/>
              <a:gd name="connsiteY49" fmla="*/ 3690565 h 3784177"/>
              <a:gd name="connsiteX50" fmla="*/ 4071732 w 8037833"/>
              <a:gd name="connsiteY50" fmla="*/ 3732513 h 3784177"/>
              <a:gd name="connsiteX51" fmla="*/ 4045924 w 8037833"/>
              <a:gd name="connsiteY51" fmla="*/ 3739404 h 3784177"/>
              <a:gd name="connsiteX52" fmla="*/ 4032171 w 8037833"/>
              <a:gd name="connsiteY52" fmla="*/ 3745523 h 3784177"/>
              <a:gd name="connsiteX53" fmla="*/ 4031335 w 8037833"/>
              <a:gd name="connsiteY53" fmla="*/ 3747479 h 3784177"/>
              <a:gd name="connsiteX54" fmla="*/ 3985774 w 8037833"/>
              <a:gd name="connsiteY54" fmla="*/ 3736547 h 3784177"/>
              <a:gd name="connsiteX55" fmla="*/ 3979769 w 8037833"/>
              <a:gd name="connsiteY55" fmla="*/ 3738769 h 3784177"/>
              <a:gd name="connsiteX56" fmla="*/ 3950014 w 8037833"/>
              <a:gd name="connsiteY56" fmla="*/ 3726942 h 3784177"/>
              <a:gd name="connsiteX57" fmla="*/ 3934671 w 8037833"/>
              <a:gd name="connsiteY57" fmla="*/ 3723339 h 3784177"/>
              <a:gd name="connsiteX58" fmla="*/ 3930274 w 8037833"/>
              <a:gd name="connsiteY58" fmla="*/ 3717148 h 3784177"/>
              <a:gd name="connsiteX59" fmla="*/ 3907660 w 8037833"/>
              <a:gd name="connsiteY59" fmla="*/ 3714456 h 3784177"/>
              <a:gd name="connsiteX60" fmla="*/ 3905087 w 8037833"/>
              <a:gd name="connsiteY60" fmla="*/ 3716098 h 3784177"/>
              <a:gd name="connsiteX61" fmla="*/ 3886347 w 8037833"/>
              <a:gd name="connsiteY61" fmla="*/ 3706620 h 3784177"/>
              <a:gd name="connsiteX62" fmla="*/ 3870533 w 8037833"/>
              <a:gd name="connsiteY62" fmla="*/ 3689905 h 3784177"/>
              <a:gd name="connsiteX63" fmla="*/ 3678563 w 8037833"/>
              <a:gd name="connsiteY63" fmla="*/ 3694486 h 3784177"/>
              <a:gd name="connsiteX64" fmla="*/ 3524121 w 8037833"/>
              <a:gd name="connsiteY64" fmla="*/ 3642736 h 3784177"/>
              <a:gd name="connsiteX65" fmla="*/ 3373519 w 8037833"/>
              <a:gd name="connsiteY65" fmla="*/ 3665785 h 3784177"/>
              <a:gd name="connsiteX66" fmla="*/ 3114267 w 8037833"/>
              <a:gd name="connsiteY66" fmla="*/ 3638983 h 3784177"/>
              <a:gd name="connsiteX67" fmla="*/ 2989722 w 8037833"/>
              <a:gd name="connsiteY67" fmla="*/ 3623230 h 3784177"/>
              <a:gd name="connsiteX68" fmla="*/ 2965734 w 8037833"/>
              <a:gd name="connsiteY68" fmla="*/ 3635676 h 3784177"/>
              <a:gd name="connsiteX69" fmla="*/ 2961603 w 8037833"/>
              <a:gd name="connsiteY69" fmla="*/ 3638221 h 3784177"/>
              <a:gd name="connsiteX70" fmla="*/ 2944959 w 8037833"/>
              <a:gd name="connsiteY70" fmla="*/ 3639723 h 3784177"/>
              <a:gd name="connsiteX71" fmla="*/ 2940402 w 8037833"/>
              <a:gd name="connsiteY71" fmla="*/ 3651000 h 3784177"/>
              <a:gd name="connsiteX72" fmla="*/ 2884777 w 8037833"/>
              <a:gd name="connsiteY72" fmla="*/ 3660775 h 3784177"/>
              <a:gd name="connsiteX73" fmla="*/ 2739034 w 8037833"/>
              <a:gd name="connsiteY73" fmla="*/ 3647396 h 3784177"/>
              <a:gd name="connsiteX74" fmla="*/ 2651827 w 8037833"/>
              <a:gd name="connsiteY74" fmla="*/ 3646306 h 3784177"/>
              <a:gd name="connsiteX75" fmla="*/ 2618680 w 8037833"/>
              <a:gd name="connsiteY75" fmla="*/ 3656755 h 3784177"/>
              <a:gd name="connsiteX76" fmla="*/ 2572404 w 8037833"/>
              <a:gd name="connsiteY76" fmla="*/ 3664043 h 3784177"/>
              <a:gd name="connsiteX77" fmla="*/ 2423704 w 8037833"/>
              <a:gd name="connsiteY77" fmla="*/ 3658079 h 3784177"/>
              <a:gd name="connsiteX78" fmla="*/ 2301172 w 8037833"/>
              <a:gd name="connsiteY78" fmla="*/ 3663053 h 3784177"/>
              <a:gd name="connsiteX79" fmla="*/ 2238966 w 8037833"/>
              <a:gd name="connsiteY79" fmla="*/ 3668777 h 3784177"/>
              <a:gd name="connsiteX80" fmla="*/ 2082844 w 8037833"/>
              <a:gd name="connsiteY80" fmla="*/ 3631994 h 3784177"/>
              <a:gd name="connsiteX81" fmla="*/ 1938480 w 8037833"/>
              <a:gd name="connsiteY81" fmla="*/ 3601439 h 3784177"/>
              <a:gd name="connsiteX82" fmla="*/ 1900166 w 8037833"/>
              <a:gd name="connsiteY82" fmla="*/ 3609358 h 3784177"/>
              <a:gd name="connsiteX83" fmla="*/ 1787830 w 8037833"/>
              <a:gd name="connsiteY83" fmla="*/ 3633173 h 3784177"/>
              <a:gd name="connsiteX84" fmla="*/ 1734224 w 8037833"/>
              <a:gd name="connsiteY84" fmla="*/ 3655593 h 3784177"/>
              <a:gd name="connsiteX85" fmla="*/ 1664576 w 8037833"/>
              <a:gd name="connsiteY85" fmla="*/ 3638572 h 3784177"/>
              <a:gd name="connsiteX86" fmla="*/ 1577459 w 8037833"/>
              <a:gd name="connsiteY86" fmla="*/ 3658824 h 3784177"/>
              <a:gd name="connsiteX87" fmla="*/ 1527269 w 8037833"/>
              <a:gd name="connsiteY87" fmla="*/ 3663088 h 3784177"/>
              <a:gd name="connsiteX88" fmla="*/ 1390118 w 8037833"/>
              <a:gd name="connsiteY88" fmla="*/ 3682789 h 3784177"/>
              <a:gd name="connsiteX89" fmla="*/ 1252698 w 8037833"/>
              <a:gd name="connsiteY89" fmla="*/ 3708662 h 3784177"/>
              <a:gd name="connsiteX90" fmla="*/ 1171039 w 8037833"/>
              <a:gd name="connsiteY90" fmla="*/ 3758642 h 3784177"/>
              <a:gd name="connsiteX91" fmla="*/ 1058106 w 8037833"/>
              <a:gd name="connsiteY91" fmla="*/ 3776166 h 3784177"/>
              <a:gd name="connsiteX92" fmla="*/ 1039167 w 8037833"/>
              <a:gd name="connsiteY92" fmla="*/ 3784177 h 3784177"/>
              <a:gd name="connsiteX93" fmla="*/ 989223 w 8037833"/>
              <a:gd name="connsiteY93" fmla="*/ 3770303 h 3784177"/>
              <a:gd name="connsiteX94" fmla="*/ 907906 w 8037833"/>
              <a:gd name="connsiteY94" fmla="*/ 3757678 h 3784177"/>
              <a:gd name="connsiteX95" fmla="*/ 825226 w 8037833"/>
              <a:gd name="connsiteY95" fmla="*/ 3726369 h 3784177"/>
              <a:gd name="connsiteX96" fmla="*/ 722264 w 8037833"/>
              <a:gd name="connsiteY96" fmla="*/ 3747612 h 3784177"/>
              <a:gd name="connsiteX97" fmla="*/ 659460 w 8037833"/>
              <a:gd name="connsiteY97" fmla="*/ 3740429 h 3784177"/>
              <a:gd name="connsiteX98" fmla="*/ 556552 w 8037833"/>
              <a:gd name="connsiteY98" fmla="*/ 3739124 h 3784177"/>
              <a:gd name="connsiteX99" fmla="*/ 385384 w 8037833"/>
              <a:gd name="connsiteY99" fmla="*/ 3726388 h 3784177"/>
              <a:gd name="connsiteX100" fmla="*/ 339711 w 8037833"/>
              <a:gd name="connsiteY100" fmla="*/ 3718242 h 3784177"/>
              <a:gd name="connsiteX101" fmla="*/ 222239 w 8037833"/>
              <a:gd name="connsiteY101" fmla="*/ 3672335 h 3784177"/>
              <a:gd name="connsiteX102" fmla="*/ 163578 w 8037833"/>
              <a:gd name="connsiteY102" fmla="*/ 3656292 h 3784177"/>
              <a:gd name="connsiteX103" fmla="*/ 72220 w 8037833"/>
              <a:gd name="connsiteY103" fmla="*/ 3645272 h 3784177"/>
              <a:gd name="connsiteX104" fmla="*/ 44395 w 8037833"/>
              <a:gd name="connsiteY104" fmla="*/ 3639455 h 3784177"/>
              <a:gd name="connsiteX105" fmla="*/ 1962 w 8037833"/>
              <a:gd name="connsiteY105" fmla="*/ 3635948 h 3784177"/>
              <a:gd name="connsiteX106" fmla="*/ 0 w 8037833"/>
              <a:gd name="connsiteY106" fmla="*/ 3635261 h 3784177"/>
              <a:gd name="connsiteX107" fmla="*/ 0 w 8037833"/>
              <a:gd name="connsiteY107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704841 h 3784177"/>
              <a:gd name="connsiteX45" fmla="*/ 4201632 w 8037833"/>
              <a:gd name="connsiteY45" fmla="*/ 3702602 h 3784177"/>
              <a:gd name="connsiteX46" fmla="*/ 4191289 w 8037833"/>
              <a:gd name="connsiteY46" fmla="*/ 3702380 h 3784177"/>
              <a:gd name="connsiteX47" fmla="*/ 4191039 w 8037833"/>
              <a:gd name="connsiteY47" fmla="*/ 3702831 h 3784177"/>
              <a:gd name="connsiteX48" fmla="*/ 4181340 w 8037833"/>
              <a:gd name="connsiteY48" fmla="*/ 3701729 h 3784177"/>
              <a:gd name="connsiteX49" fmla="*/ 4133816 w 8037833"/>
              <a:gd name="connsiteY49" fmla="*/ 3690565 h 3784177"/>
              <a:gd name="connsiteX50" fmla="*/ 4071732 w 8037833"/>
              <a:gd name="connsiteY50" fmla="*/ 3732513 h 3784177"/>
              <a:gd name="connsiteX51" fmla="*/ 4045924 w 8037833"/>
              <a:gd name="connsiteY51" fmla="*/ 3739404 h 3784177"/>
              <a:gd name="connsiteX52" fmla="*/ 4032171 w 8037833"/>
              <a:gd name="connsiteY52" fmla="*/ 3745523 h 3784177"/>
              <a:gd name="connsiteX53" fmla="*/ 4011556 w 8037833"/>
              <a:gd name="connsiteY53" fmla="*/ 3729673 h 3784177"/>
              <a:gd name="connsiteX54" fmla="*/ 3985774 w 8037833"/>
              <a:gd name="connsiteY54" fmla="*/ 3736547 h 3784177"/>
              <a:gd name="connsiteX55" fmla="*/ 3979769 w 8037833"/>
              <a:gd name="connsiteY55" fmla="*/ 3738769 h 3784177"/>
              <a:gd name="connsiteX56" fmla="*/ 3950014 w 8037833"/>
              <a:gd name="connsiteY56" fmla="*/ 3726942 h 3784177"/>
              <a:gd name="connsiteX57" fmla="*/ 3934671 w 8037833"/>
              <a:gd name="connsiteY57" fmla="*/ 3723339 h 3784177"/>
              <a:gd name="connsiteX58" fmla="*/ 3930274 w 8037833"/>
              <a:gd name="connsiteY58" fmla="*/ 3717148 h 3784177"/>
              <a:gd name="connsiteX59" fmla="*/ 3907660 w 8037833"/>
              <a:gd name="connsiteY59" fmla="*/ 3714456 h 3784177"/>
              <a:gd name="connsiteX60" fmla="*/ 3905087 w 8037833"/>
              <a:gd name="connsiteY60" fmla="*/ 3716098 h 3784177"/>
              <a:gd name="connsiteX61" fmla="*/ 3886347 w 8037833"/>
              <a:gd name="connsiteY61" fmla="*/ 3706620 h 3784177"/>
              <a:gd name="connsiteX62" fmla="*/ 3870533 w 8037833"/>
              <a:gd name="connsiteY62" fmla="*/ 3689905 h 3784177"/>
              <a:gd name="connsiteX63" fmla="*/ 3678563 w 8037833"/>
              <a:gd name="connsiteY63" fmla="*/ 3694486 h 3784177"/>
              <a:gd name="connsiteX64" fmla="*/ 3524121 w 8037833"/>
              <a:gd name="connsiteY64" fmla="*/ 3642736 h 3784177"/>
              <a:gd name="connsiteX65" fmla="*/ 3373519 w 8037833"/>
              <a:gd name="connsiteY65" fmla="*/ 3665785 h 3784177"/>
              <a:gd name="connsiteX66" fmla="*/ 3114267 w 8037833"/>
              <a:gd name="connsiteY66" fmla="*/ 3638983 h 3784177"/>
              <a:gd name="connsiteX67" fmla="*/ 2989722 w 8037833"/>
              <a:gd name="connsiteY67" fmla="*/ 3623230 h 3784177"/>
              <a:gd name="connsiteX68" fmla="*/ 2965734 w 8037833"/>
              <a:gd name="connsiteY68" fmla="*/ 3635676 h 3784177"/>
              <a:gd name="connsiteX69" fmla="*/ 2961603 w 8037833"/>
              <a:gd name="connsiteY69" fmla="*/ 3638221 h 3784177"/>
              <a:gd name="connsiteX70" fmla="*/ 2944959 w 8037833"/>
              <a:gd name="connsiteY70" fmla="*/ 3639723 h 3784177"/>
              <a:gd name="connsiteX71" fmla="*/ 2940402 w 8037833"/>
              <a:gd name="connsiteY71" fmla="*/ 3651000 h 3784177"/>
              <a:gd name="connsiteX72" fmla="*/ 2884777 w 8037833"/>
              <a:gd name="connsiteY72" fmla="*/ 3660775 h 3784177"/>
              <a:gd name="connsiteX73" fmla="*/ 2739034 w 8037833"/>
              <a:gd name="connsiteY73" fmla="*/ 3647396 h 3784177"/>
              <a:gd name="connsiteX74" fmla="*/ 2651827 w 8037833"/>
              <a:gd name="connsiteY74" fmla="*/ 3646306 h 3784177"/>
              <a:gd name="connsiteX75" fmla="*/ 2618680 w 8037833"/>
              <a:gd name="connsiteY75" fmla="*/ 3656755 h 3784177"/>
              <a:gd name="connsiteX76" fmla="*/ 2572404 w 8037833"/>
              <a:gd name="connsiteY76" fmla="*/ 3664043 h 3784177"/>
              <a:gd name="connsiteX77" fmla="*/ 2423704 w 8037833"/>
              <a:gd name="connsiteY77" fmla="*/ 3658079 h 3784177"/>
              <a:gd name="connsiteX78" fmla="*/ 2301172 w 8037833"/>
              <a:gd name="connsiteY78" fmla="*/ 3663053 h 3784177"/>
              <a:gd name="connsiteX79" fmla="*/ 2238966 w 8037833"/>
              <a:gd name="connsiteY79" fmla="*/ 3668777 h 3784177"/>
              <a:gd name="connsiteX80" fmla="*/ 2082844 w 8037833"/>
              <a:gd name="connsiteY80" fmla="*/ 3631994 h 3784177"/>
              <a:gd name="connsiteX81" fmla="*/ 1938480 w 8037833"/>
              <a:gd name="connsiteY81" fmla="*/ 3601439 h 3784177"/>
              <a:gd name="connsiteX82" fmla="*/ 1900166 w 8037833"/>
              <a:gd name="connsiteY82" fmla="*/ 3609358 h 3784177"/>
              <a:gd name="connsiteX83" fmla="*/ 1787830 w 8037833"/>
              <a:gd name="connsiteY83" fmla="*/ 3633173 h 3784177"/>
              <a:gd name="connsiteX84" fmla="*/ 1734224 w 8037833"/>
              <a:gd name="connsiteY84" fmla="*/ 3655593 h 3784177"/>
              <a:gd name="connsiteX85" fmla="*/ 1664576 w 8037833"/>
              <a:gd name="connsiteY85" fmla="*/ 3638572 h 3784177"/>
              <a:gd name="connsiteX86" fmla="*/ 1577459 w 8037833"/>
              <a:gd name="connsiteY86" fmla="*/ 3658824 h 3784177"/>
              <a:gd name="connsiteX87" fmla="*/ 1527269 w 8037833"/>
              <a:gd name="connsiteY87" fmla="*/ 3663088 h 3784177"/>
              <a:gd name="connsiteX88" fmla="*/ 1390118 w 8037833"/>
              <a:gd name="connsiteY88" fmla="*/ 3682789 h 3784177"/>
              <a:gd name="connsiteX89" fmla="*/ 1252698 w 8037833"/>
              <a:gd name="connsiteY89" fmla="*/ 3708662 h 3784177"/>
              <a:gd name="connsiteX90" fmla="*/ 1171039 w 8037833"/>
              <a:gd name="connsiteY90" fmla="*/ 3758642 h 3784177"/>
              <a:gd name="connsiteX91" fmla="*/ 1058106 w 8037833"/>
              <a:gd name="connsiteY91" fmla="*/ 3776166 h 3784177"/>
              <a:gd name="connsiteX92" fmla="*/ 1039167 w 8037833"/>
              <a:gd name="connsiteY92" fmla="*/ 3784177 h 3784177"/>
              <a:gd name="connsiteX93" fmla="*/ 989223 w 8037833"/>
              <a:gd name="connsiteY93" fmla="*/ 3770303 h 3784177"/>
              <a:gd name="connsiteX94" fmla="*/ 907906 w 8037833"/>
              <a:gd name="connsiteY94" fmla="*/ 3757678 h 3784177"/>
              <a:gd name="connsiteX95" fmla="*/ 825226 w 8037833"/>
              <a:gd name="connsiteY95" fmla="*/ 3726369 h 3784177"/>
              <a:gd name="connsiteX96" fmla="*/ 722264 w 8037833"/>
              <a:gd name="connsiteY96" fmla="*/ 3747612 h 3784177"/>
              <a:gd name="connsiteX97" fmla="*/ 659460 w 8037833"/>
              <a:gd name="connsiteY97" fmla="*/ 3740429 h 3784177"/>
              <a:gd name="connsiteX98" fmla="*/ 556552 w 8037833"/>
              <a:gd name="connsiteY98" fmla="*/ 3739124 h 3784177"/>
              <a:gd name="connsiteX99" fmla="*/ 385384 w 8037833"/>
              <a:gd name="connsiteY99" fmla="*/ 3726388 h 3784177"/>
              <a:gd name="connsiteX100" fmla="*/ 339711 w 8037833"/>
              <a:gd name="connsiteY100" fmla="*/ 3718242 h 3784177"/>
              <a:gd name="connsiteX101" fmla="*/ 222239 w 8037833"/>
              <a:gd name="connsiteY101" fmla="*/ 3672335 h 3784177"/>
              <a:gd name="connsiteX102" fmla="*/ 163578 w 8037833"/>
              <a:gd name="connsiteY102" fmla="*/ 3656292 h 3784177"/>
              <a:gd name="connsiteX103" fmla="*/ 72220 w 8037833"/>
              <a:gd name="connsiteY103" fmla="*/ 3645272 h 3784177"/>
              <a:gd name="connsiteX104" fmla="*/ 44395 w 8037833"/>
              <a:gd name="connsiteY104" fmla="*/ 3639455 h 3784177"/>
              <a:gd name="connsiteX105" fmla="*/ 1962 w 8037833"/>
              <a:gd name="connsiteY105" fmla="*/ 3635948 h 3784177"/>
              <a:gd name="connsiteX106" fmla="*/ 0 w 8037833"/>
              <a:gd name="connsiteY106" fmla="*/ 3635261 h 3784177"/>
              <a:gd name="connsiteX107" fmla="*/ 0 w 8037833"/>
              <a:gd name="connsiteY107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704841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133816 w 8037833"/>
              <a:gd name="connsiteY48" fmla="*/ 3690565 h 3784177"/>
              <a:gd name="connsiteX49" fmla="*/ 4071732 w 8037833"/>
              <a:gd name="connsiteY49" fmla="*/ 3732513 h 3784177"/>
              <a:gd name="connsiteX50" fmla="*/ 4045924 w 8037833"/>
              <a:gd name="connsiteY50" fmla="*/ 3739404 h 3784177"/>
              <a:gd name="connsiteX51" fmla="*/ 4032171 w 8037833"/>
              <a:gd name="connsiteY51" fmla="*/ 3745523 h 3784177"/>
              <a:gd name="connsiteX52" fmla="*/ 4011556 w 8037833"/>
              <a:gd name="connsiteY52" fmla="*/ 3729673 h 3784177"/>
              <a:gd name="connsiteX53" fmla="*/ 3985774 w 8037833"/>
              <a:gd name="connsiteY53" fmla="*/ 3736547 h 3784177"/>
              <a:gd name="connsiteX54" fmla="*/ 3979769 w 8037833"/>
              <a:gd name="connsiteY54" fmla="*/ 3738769 h 3784177"/>
              <a:gd name="connsiteX55" fmla="*/ 3950014 w 8037833"/>
              <a:gd name="connsiteY55" fmla="*/ 3726942 h 3784177"/>
              <a:gd name="connsiteX56" fmla="*/ 3934671 w 8037833"/>
              <a:gd name="connsiteY56" fmla="*/ 3723339 h 3784177"/>
              <a:gd name="connsiteX57" fmla="*/ 3930274 w 8037833"/>
              <a:gd name="connsiteY57" fmla="*/ 3717148 h 3784177"/>
              <a:gd name="connsiteX58" fmla="*/ 3907660 w 8037833"/>
              <a:gd name="connsiteY58" fmla="*/ 3714456 h 3784177"/>
              <a:gd name="connsiteX59" fmla="*/ 3905087 w 8037833"/>
              <a:gd name="connsiteY59" fmla="*/ 3716098 h 3784177"/>
              <a:gd name="connsiteX60" fmla="*/ 3886347 w 8037833"/>
              <a:gd name="connsiteY60" fmla="*/ 3706620 h 3784177"/>
              <a:gd name="connsiteX61" fmla="*/ 3870533 w 8037833"/>
              <a:gd name="connsiteY61" fmla="*/ 3689905 h 3784177"/>
              <a:gd name="connsiteX62" fmla="*/ 3678563 w 8037833"/>
              <a:gd name="connsiteY62" fmla="*/ 3694486 h 3784177"/>
              <a:gd name="connsiteX63" fmla="*/ 3524121 w 8037833"/>
              <a:gd name="connsiteY63" fmla="*/ 3642736 h 3784177"/>
              <a:gd name="connsiteX64" fmla="*/ 3373519 w 8037833"/>
              <a:gd name="connsiteY64" fmla="*/ 3665785 h 3784177"/>
              <a:gd name="connsiteX65" fmla="*/ 3114267 w 8037833"/>
              <a:gd name="connsiteY65" fmla="*/ 3638983 h 3784177"/>
              <a:gd name="connsiteX66" fmla="*/ 2989722 w 8037833"/>
              <a:gd name="connsiteY66" fmla="*/ 3623230 h 3784177"/>
              <a:gd name="connsiteX67" fmla="*/ 2965734 w 8037833"/>
              <a:gd name="connsiteY67" fmla="*/ 3635676 h 3784177"/>
              <a:gd name="connsiteX68" fmla="*/ 2961603 w 8037833"/>
              <a:gd name="connsiteY68" fmla="*/ 3638221 h 3784177"/>
              <a:gd name="connsiteX69" fmla="*/ 2944959 w 8037833"/>
              <a:gd name="connsiteY69" fmla="*/ 3639723 h 3784177"/>
              <a:gd name="connsiteX70" fmla="*/ 2940402 w 8037833"/>
              <a:gd name="connsiteY70" fmla="*/ 3651000 h 3784177"/>
              <a:gd name="connsiteX71" fmla="*/ 2884777 w 8037833"/>
              <a:gd name="connsiteY71" fmla="*/ 3660775 h 3784177"/>
              <a:gd name="connsiteX72" fmla="*/ 2739034 w 8037833"/>
              <a:gd name="connsiteY72" fmla="*/ 3647396 h 3784177"/>
              <a:gd name="connsiteX73" fmla="*/ 2651827 w 8037833"/>
              <a:gd name="connsiteY73" fmla="*/ 3646306 h 3784177"/>
              <a:gd name="connsiteX74" fmla="*/ 2618680 w 8037833"/>
              <a:gd name="connsiteY74" fmla="*/ 3656755 h 3784177"/>
              <a:gd name="connsiteX75" fmla="*/ 2572404 w 8037833"/>
              <a:gd name="connsiteY75" fmla="*/ 3664043 h 3784177"/>
              <a:gd name="connsiteX76" fmla="*/ 2423704 w 8037833"/>
              <a:gd name="connsiteY76" fmla="*/ 3658079 h 3784177"/>
              <a:gd name="connsiteX77" fmla="*/ 2301172 w 8037833"/>
              <a:gd name="connsiteY77" fmla="*/ 3663053 h 3784177"/>
              <a:gd name="connsiteX78" fmla="*/ 2238966 w 8037833"/>
              <a:gd name="connsiteY78" fmla="*/ 3668777 h 3784177"/>
              <a:gd name="connsiteX79" fmla="*/ 2082844 w 8037833"/>
              <a:gd name="connsiteY79" fmla="*/ 3631994 h 3784177"/>
              <a:gd name="connsiteX80" fmla="*/ 1938480 w 8037833"/>
              <a:gd name="connsiteY80" fmla="*/ 3601439 h 3784177"/>
              <a:gd name="connsiteX81" fmla="*/ 1900166 w 8037833"/>
              <a:gd name="connsiteY81" fmla="*/ 3609358 h 3784177"/>
              <a:gd name="connsiteX82" fmla="*/ 1787830 w 8037833"/>
              <a:gd name="connsiteY82" fmla="*/ 3633173 h 3784177"/>
              <a:gd name="connsiteX83" fmla="*/ 1734224 w 8037833"/>
              <a:gd name="connsiteY83" fmla="*/ 3655593 h 3784177"/>
              <a:gd name="connsiteX84" fmla="*/ 1664576 w 8037833"/>
              <a:gd name="connsiteY84" fmla="*/ 3638572 h 3784177"/>
              <a:gd name="connsiteX85" fmla="*/ 1577459 w 8037833"/>
              <a:gd name="connsiteY85" fmla="*/ 3658824 h 3784177"/>
              <a:gd name="connsiteX86" fmla="*/ 1527269 w 8037833"/>
              <a:gd name="connsiteY86" fmla="*/ 3663088 h 3784177"/>
              <a:gd name="connsiteX87" fmla="*/ 1390118 w 8037833"/>
              <a:gd name="connsiteY87" fmla="*/ 3682789 h 3784177"/>
              <a:gd name="connsiteX88" fmla="*/ 1252698 w 8037833"/>
              <a:gd name="connsiteY88" fmla="*/ 3708662 h 3784177"/>
              <a:gd name="connsiteX89" fmla="*/ 1171039 w 8037833"/>
              <a:gd name="connsiteY89" fmla="*/ 3758642 h 3784177"/>
              <a:gd name="connsiteX90" fmla="*/ 1058106 w 8037833"/>
              <a:gd name="connsiteY90" fmla="*/ 3776166 h 3784177"/>
              <a:gd name="connsiteX91" fmla="*/ 1039167 w 8037833"/>
              <a:gd name="connsiteY91" fmla="*/ 3784177 h 3784177"/>
              <a:gd name="connsiteX92" fmla="*/ 989223 w 8037833"/>
              <a:gd name="connsiteY92" fmla="*/ 3770303 h 3784177"/>
              <a:gd name="connsiteX93" fmla="*/ 907906 w 8037833"/>
              <a:gd name="connsiteY93" fmla="*/ 3757678 h 3784177"/>
              <a:gd name="connsiteX94" fmla="*/ 825226 w 8037833"/>
              <a:gd name="connsiteY94" fmla="*/ 3726369 h 3784177"/>
              <a:gd name="connsiteX95" fmla="*/ 722264 w 8037833"/>
              <a:gd name="connsiteY95" fmla="*/ 3747612 h 3784177"/>
              <a:gd name="connsiteX96" fmla="*/ 659460 w 8037833"/>
              <a:gd name="connsiteY96" fmla="*/ 3740429 h 3784177"/>
              <a:gd name="connsiteX97" fmla="*/ 556552 w 8037833"/>
              <a:gd name="connsiteY97" fmla="*/ 3739124 h 3784177"/>
              <a:gd name="connsiteX98" fmla="*/ 385384 w 8037833"/>
              <a:gd name="connsiteY98" fmla="*/ 3726388 h 3784177"/>
              <a:gd name="connsiteX99" fmla="*/ 339711 w 8037833"/>
              <a:gd name="connsiteY99" fmla="*/ 3718242 h 3784177"/>
              <a:gd name="connsiteX100" fmla="*/ 222239 w 8037833"/>
              <a:gd name="connsiteY100" fmla="*/ 3672335 h 3784177"/>
              <a:gd name="connsiteX101" fmla="*/ 163578 w 8037833"/>
              <a:gd name="connsiteY101" fmla="*/ 3656292 h 3784177"/>
              <a:gd name="connsiteX102" fmla="*/ 72220 w 8037833"/>
              <a:gd name="connsiteY102" fmla="*/ 3645272 h 3784177"/>
              <a:gd name="connsiteX103" fmla="*/ 44395 w 8037833"/>
              <a:gd name="connsiteY103" fmla="*/ 3639455 h 3784177"/>
              <a:gd name="connsiteX104" fmla="*/ 1962 w 8037833"/>
              <a:gd name="connsiteY104" fmla="*/ 3635948 h 3784177"/>
              <a:gd name="connsiteX105" fmla="*/ 0 w 8037833"/>
              <a:gd name="connsiteY105" fmla="*/ 3635261 h 3784177"/>
              <a:gd name="connsiteX106" fmla="*/ 0 w 8037833"/>
              <a:gd name="connsiteY106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133816 w 8037833"/>
              <a:gd name="connsiteY48" fmla="*/ 3690565 h 3784177"/>
              <a:gd name="connsiteX49" fmla="*/ 4071732 w 8037833"/>
              <a:gd name="connsiteY49" fmla="*/ 3732513 h 3784177"/>
              <a:gd name="connsiteX50" fmla="*/ 4045924 w 8037833"/>
              <a:gd name="connsiteY50" fmla="*/ 3739404 h 3784177"/>
              <a:gd name="connsiteX51" fmla="*/ 4032171 w 8037833"/>
              <a:gd name="connsiteY51" fmla="*/ 3745523 h 3784177"/>
              <a:gd name="connsiteX52" fmla="*/ 4011556 w 8037833"/>
              <a:gd name="connsiteY52" fmla="*/ 3729673 h 3784177"/>
              <a:gd name="connsiteX53" fmla="*/ 3985774 w 8037833"/>
              <a:gd name="connsiteY53" fmla="*/ 3736547 h 3784177"/>
              <a:gd name="connsiteX54" fmla="*/ 3979769 w 8037833"/>
              <a:gd name="connsiteY54" fmla="*/ 3738769 h 3784177"/>
              <a:gd name="connsiteX55" fmla="*/ 3950014 w 8037833"/>
              <a:gd name="connsiteY55" fmla="*/ 3726942 h 3784177"/>
              <a:gd name="connsiteX56" fmla="*/ 3934671 w 8037833"/>
              <a:gd name="connsiteY56" fmla="*/ 3723339 h 3784177"/>
              <a:gd name="connsiteX57" fmla="*/ 3930274 w 8037833"/>
              <a:gd name="connsiteY57" fmla="*/ 3717148 h 3784177"/>
              <a:gd name="connsiteX58" fmla="*/ 3907660 w 8037833"/>
              <a:gd name="connsiteY58" fmla="*/ 3714456 h 3784177"/>
              <a:gd name="connsiteX59" fmla="*/ 3905087 w 8037833"/>
              <a:gd name="connsiteY59" fmla="*/ 3716098 h 3784177"/>
              <a:gd name="connsiteX60" fmla="*/ 3886347 w 8037833"/>
              <a:gd name="connsiteY60" fmla="*/ 3706620 h 3784177"/>
              <a:gd name="connsiteX61" fmla="*/ 3870533 w 8037833"/>
              <a:gd name="connsiteY61" fmla="*/ 3689905 h 3784177"/>
              <a:gd name="connsiteX62" fmla="*/ 3678563 w 8037833"/>
              <a:gd name="connsiteY62" fmla="*/ 3694486 h 3784177"/>
              <a:gd name="connsiteX63" fmla="*/ 3524121 w 8037833"/>
              <a:gd name="connsiteY63" fmla="*/ 3642736 h 3784177"/>
              <a:gd name="connsiteX64" fmla="*/ 3373519 w 8037833"/>
              <a:gd name="connsiteY64" fmla="*/ 3665785 h 3784177"/>
              <a:gd name="connsiteX65" fmla="*/ 3114267 w 8037833"/>
              <a:gd name="connsiteY65" fmla="*/ 3638983 h 3784177"/>
              <a:gd name="connsiteX66" fmla="*/ 2989722 w 8037833"/>
              <a:gd name="connsiteY66" fmla="*/ 3623230 h 3784177"/>
              <a:gd name="connsiteX67" fmla="*/ 2965734 w 8037833"/>
              <a:gd name="connsiteY67" fmla="*/ 3635676 h 3784177"/>
              <a:gd name="connsiteX68" fmla="*/ 2961603 w 8037833"/>
              <a:gd name="connsiteY68" fmla="*/ 3638221 h 3784177"/>
              <a:gd name="connsiteX69" fmla="*/ 2944959 w 8037833"/>
              <a:gd name="connsiteY69" fmla="*/ 3639723 h 3784177"/>
              <a:gd name="connsiteX70" fmla="*/ 2940402 w 8037833"/>
              <a:gd name="connsiteY70" fmla="*/ 3651000 h 3784177"/>
              <a:gd name="connsiteX71" fmla="*/ 2884777 w 8037833"/>
              <a:gd name="connsiteY71" fmla="*/ 3660775 h 3784177"/>
              <a:gd name="connsiteX72" fmla="*/ 2739034 w 8037833"/>
              <a:gd name="connsiteY72" fmla="*/ 3647396 h 3784177"/>
              <a:gd name="connsiteX73" fmla="*/ 2651827 w 8037833"/>
              <a:gd name="connsiteY73" fmla="*/ 3646306 h 3784177"/>
              <a:gd name="connsiteX74" fmla="*/ 2618680 w 8037833"/>
              <a:gd name="connsiteY74" fmla="*/ 3656755 h 3784177"/>
              <a:gd name="connsiteX75" fmla="*/ 2572404 w 8037833"/>
              <a:gd name="connsiteY75" fmla="*/ 3664043 h 3784177"/>
              <a:gd name="connsiteX76" fmla="*/ 2423704 w 8037833"/>
              <a:gd name="connsiteY76" fmla="*/ 3658079 h 3784177"/>
              <a:gd name="connsiteX77" fmla="*/ 2301172 w 8037833"/>
              <a:gd name="connsiteY77" fmla="*/ 3663053 h 3784177"/>
              <a:gd name="connsiteX78" fmla="*/ 2238966 w 8037833"/>
              <a:gd name="connsiteY78" fmla="*/ 3668777 h 3784177"/>
              <a:gd name="connsiteX79" fmla="*/ 2082844 w 8037833"/>
              <a:gd name="connsiteY79" fmla="*/ 3631994 h 3784177"/>
              <a:gd name="connsiteX80" fmla="*/ 1938480 w 8037833"/>
              <a:gd name="connsiteY80" fmla="*/ 3601439 h 3784177"/>
              <a:gd name="connsiteX81" fmla="*/ 1900166 w 8037833"/>
              <a:gd name="connsiteY81" fmla="*/ 3609358 h 3784177"/>
              <a:gd name="connsiteX82" fmla="*/ 1787830 w 8037833"/>
              <a:gd name="connsiteY82" fmla="*/ 3633173 h 3784177"/>
              <a:gd name="connsiteX83" fmla="*/ 1734224 w 8037833"/>
              <a:gd name="connsiteY83" fmla="*/ 3655593 h 3784177"/>
              <a:gd name="connsiteX84" fmla="*/ 1664576 w 8037833"/>
              <a:gd name="connsiteY84" fmla="*/ 3638572 h 3784177"/>
              <a:gd name="connsiteX85" fmla="*/ 1577459 w 8037833"/>
              <a:gd name="connsiteY85" fmla="*/ 3658824 h 3784177"/>
              <a:gd name="connsiteX86" fmla="*/ 1527269 w 8037833"/>
              <a:gd name="connsiteY86" fmla="*/ 3663088 h 3784177"/>
              <a:gd name="connsiteX87" fmla="*/ 1390118 w 8037833"/>
              <a:gd name="connsiteY87" fmla="*/ 3682789 h 3784177"/>
              <a:gd name="connsiteX88" fmla="*/ 1252698 w 8037833"/>
              <a:gd name="connsiteY88" fmla="*/ 3708662 h 3784177"/>
              <a:gd name="connsiteX89" fmla="*/ 1171039 w 8037833"/>
              <a:gd name="connsiteY89" fmla="*/ 3758642 h 3784177"/>
              <a:gd name="connsiteX90" fmla="*/ 1058106 w 8037833"/>
              <a:gd name="connsiteY90" fmla="*/ 3776166 h 3784177"/>
              <a:gd name="connsiteX91" fmla="*/ 1039167 w 8037833"/>
              <a:gd name="connsiteY91" fmla="*/ 3784177 h 3784177"/>
              <a:gd name="connsiteX92" fmla="*/ 989223 w 8037833"/>
              <a:gd name="connsiteY92" fmla="*/ 3770303 h 3784177"/>
              <a:gd name="connsiteX93" fmla="*/ 907906 w 8037833"/>
              <a:gd name="connsiteY93" fmla="*/ 3757678 h 3784177"/>
              <a:gd name="connsiteX94" fmla="*/ 825226 w 8037833"/>
              <a:gd name="connsiteY94" fmla="*/ 3726369 h 3784177"/>
              <a:gd name="connsiteX95" fmla="*/ 722264 w 8037833"/>
              <a:gd name="connsiteY95" fmla="*/ 3747612 h 3784177"/>
              <a:gd name="connsiteX96" fmla="*/ 659460 w 8037833"/>
              <a:gd name="connsiteY96" fmla="*/ 3740429 h 3784177"/>
              <a:gd name="connsiteX97" fmla="*/ 556552 w 8037833"/>
              <a:gd name="connsiteY97" fmla="*/ 3739124 h 3784177"/>
              <a:gd name="connsiteX98" fmla="*/ 385384 w 8037833"/>
              <a:gd name="connsiteY98" fmla="*/ 3726388 h 3784177"/>
              <a:gd name="connsiteX99" fmla="*/ 339711 w 8037833"/>
              <a:gd name="connsiteY99" fmla="*/ 3718242 h 3784177"/>
              <a:gd name="connsiteX100" fmla="*/ 222239 w 8037833"/>
              <a:gd name="connsiteY100" fmla="*/ 3672335 h 3784177"/>
              <a:gd name="connsiteX101" fmla="*/ 163578 w 8037833"/>
              <a:gd name="connsiteY101" fmla="*/ 3656292 h 3784177"/>
              <a:gd name="connsiteX102" fmla="*/ 72220 w 8037833"/>
              <a:gd name="connsiteY102" fmla="*/ 3645272 h 3784177"/>
              <a:gd name="connsiteX103" fmla="*/ 44395 w 8037833"/>
              <a:gd name="connsiteY103" fmla="*/ 3639455 h 3784177"/>
              <a:gd name="connsiteX104" fmla="*/ 1962 w 8037833"/>
              <a:gd name="connsiteY104" fmla="*/ 3635948 h 3784177"/>
              <a:gd name="connsiteX105" fmla="*/ 0 w 8037833"/>
              <a:gd name="connsiteY105" fmla="*/ 3635261 h 3784177"/>
              <a:gd name="connsiteX106" fmla="*/ 0 w 8037833"/>
              <a:gd name="connsiteY106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133816 w 8037833"/>
              <a:gd name="connsiteY48" fmla="*/ 3690565 h 3784177"/>
              <a:gd name="connsiteX49" fmla="*/ 4071732 w 8037833"/>
              <a:gd name="connsiteY49" fmla="*/ 3732513 h 3784177"/>
              <a:gd name="connsiteX50" fmla="*/ 4045924 w 8037833"/>
              <a:gd name="connsiteY50" fmla="*/ 3739404 h 3784177"/>
              <a:gd name="connsiteX51" fmla="*/ 4032171 w 8037833"/>
              <a:gd name="connsiteY51" fmla="*/ 3745523 h 3784177"/>
              <a:gd name="connsiteX52" fmla="*/ 4011556 w 8037833"/>
              <a:gd name="connsiteY52" fmla="*/ 3729673 h 3784177"/>
              <a:gd name="connsiteX53" fmla="*/ 3985774 w 8037833"/>
              <a:gd name="connsiteY53" fmla="*/ 3736547 h 3784177"/>
              <a:gd name="connsiteX54" fmla="*/ 3979769 w 8037833"/>
              <a:gd name="connsiteY54" fmla="*/ 3738769 h 3784177"/>
              <a:gd name="connsiteX55" fmla="*/ 3950014 w 8037833"/>
              <a:gd name="connsiteY55" fmla="*/ 3726942 h 3784177"/>
              <a:gd name="connsiteX56" fmla="*/ 3934671 w 8037833"/>
              <a:gd name="connsiteY56" fmla="*/ 3723339 h 3784177"/>
              <a:gd name="connsiteX57" fmla="*/ 3930274 w 8037833"/>
              <a:gd name="connsiteY57" fmla="*/ 3717148 h 3784177"/>
              <a:gd name="connsiteX58" fmla="*/ 3907660 w 8037833"/>
              <a:gd name="connsiteY58" fmla="*/ 3714456 h 3784177"/>
              <a:gd name="connsiteX59" fmla="*/ 3905087 w 8037833"/>
              <a:gd name="connsiteY59" fmla="*/ 3716098 h 3784177"/>
              <a:gd name="connsiteX60" fmla="*/ 3886347 w 8037833"/>
              <a:gd name="connsiteY60" fmla="*/ 3706620 h 3784177"/>
              <a:gd name="connsiteX61" fmla="*/ 3870533 w 8037833"/>
              <a:gd name="connsiteY61" fmla="*/ 3689905 h 3784177"/>
              <a:gd name="connsiteX62" fmla="*/ 3678563 w 8037833"/>
              <a:gd name="connsiteY62" fmla="*/ 3694486 h 3784177"/>
              <a:gd name="connsiteX63" fmla="*/ 3524121 w 8037833"/>
              <a:gd name="connsiteY63" fmla="*/ 3642736 h 3784177"/>
              <a:gd name="connsiteX64" fmla="*/ 3373519 w 8037833"/>
              <a:gd name="connsiteY64" fmla="*/ 3665785 h 3784177"/>
              <a:gd name="connsiteX65" fmla="*/ 3114267 w 8037833"/>
              <a:gd name="connsiteY65" fmla="*/ 3638983 h 3784177"/>
              <a:gd name="connsiteX66" fmla="*/ 2989722 w 8037833"/>
              <a:gd name="connsiteY66" fmla="*/ 3623230 h 3784177"/>
              <a:gd name="connsiteX67" fmla="*/ 2965734 w 8037833"/>
              <a:gd name="connsiteY67" fmla="*/ 3635676 h 3784177"/>
              <a:gd name="connsiteX68" fmla="*/ 2961603 w 8037833"/>
              <a:gd name="connsiteY68" fmla="*/ 3638221 h 3784177"/>
              <a:gd name="connsiteX69" fmla="*/ 2944959 w 8037833"/>
              <a:gd name="connsiteY69" fmla="*/ 3639723 h 3784177"/>
              <a:gd name="connsiteX70" fmla="*/ 2940402 w 8037833"/>
              <a:gd name="connsiteY70" fmla="*/ 3651000 h 3784177"/>
              <a:gd name="connsiteX71" fmla="*/ 2884777 w 8037833"/>
              <a:gd name="connsiteY71" fmla="*/ 3660775 h 3784177"/>
              <a:gd name="connsiteX72" fmla="*/ 2739034 w 8037833"/>
              <a:gd name="connsiteY72" fmla="*/ 3647396 h 3784177"/>
              <a:gd name="connsiteX73" fmla="*/ 2651827 w 8037833"/>
              <a:gd name="connsiteY73" fmla="*/ 3646306 h 3784177"/>
              <a:gd name="connsiteX74" fmla="*/ 2618680 w 8037833"/>
              <a:gd name="connsiteY74" fmla="*/ 3656755 h 3784177"/>
              <a:gd name="connsiteX75" fmla="*/ 2572404 w 8037833"/>
              <a:gd name="connsiteY75" fmla="*/ 3664043 h 3784177"/>
              <a:gd name="connsiteX76" fmla="*/ 2423704 w 8037833"/>
              <a:gd name="connsiteY76" fmla="*/ 3658079 h 3784177"/>
              <a:gd name="connsiteX77" fmla="*/ 2301172 w 8037833"/>
              <a:gd name="connsiteY77" fmla="*/ 3663053 h 3784177"/>
              <a:gd name="connsiteX78" fmla="*/ 2238966 w 8037833"/>
              <a:gd name="connsiteY78" fmla="*/ 3668777 h 3784177"/>
              <a:gd name="connsiteX79" fmla="*/ 2082844 w 8037833"/>
              <a:gd name="connsiteY79" fmla="*/ 3645349 h 3784177"/>
              <a:gd name="connsiteX80" fmla="*/ 1938480 w 8037833"/>
              <a:gd name="connsiteY80" fmla="*/ 3601439 h 3784177"/>
              <a:gd name="connsiteX81" fmla="*/ 1900166 w 8037833"/>
              <a:gd name="connsiteY81" fmla="*/ 3609358 h 3784177"/>
              <a:gd name="connsiteX82" fmla="*/ 1787830 w 8037833"/>
              <a:gd name="connsiteY82" fmla="*/ 3633173 h 3784177"/>
              <a:gd name="connsiteX83" fmla="*/ 1734224 w 8037833"/>
              <a:gd name="connsiteY83" fmla="*/ 3655593 h 3784177"/>
              <a:gd name="connsiteX84" fmla="*/ 1664576 w 8037833"/>
              <a:gd name="connsiteY84" fmla="*/ 3638572 h 3784177"/>
              <a:gd name="connsiteX85" fmla="*/ 1577459 w 8037833"/>
              <a:gd name="connsiteY85" fmla="*/ 3658824 h 3784177"/>
              <a:gd name="connsiteX86" fmla="*/ 1527269 w 8037833"/>
              <a:gd name="connsiteY86" fmla="*/ 3663088 h 3784177"/>
              <a:gd name="connsiteX87" fmla="*/ 1390118 w 8037833"/>
              <a:gd name="connsiteY87" fmla="*/ 3682789 h 3784177"/>
              <a:gd name="connsiteX88" fmla="*/ 1252698 w 8037833"/>
              <a:gd name="connsiteY88" fmla="*/ 3708662 h 3784177"/>
              <a:gd name="connsiteX89" fmla="*/ 1171039 w 8037833"/>
              <a:gd name="connsiteY89" fmla="*/ 3758642 h 3784177"/>
              <a:gd name="connsiteX90" fmla="*/ 1058106 w 8037833"/>
              <a:gd name="connsiteY90" fmla="*/ 3776166 h 3784177"/>
              <a:gd name="connsiteX91" fmla="*/ 1039167 w 8037833"/>
              <a:gd name="connsiteY91" fmla="*/ 3784177 h 3784177"/>
              <a:gd name="connsiteX92" fmla="*/ 989223 w 8037833"/>
              <a:gd name="connsiteY92" fmla="*/ 3770303 h 3784177"/>
              <a:gd name="connsiteX93" fmla="*/ 907906 w 8037833"/>
              <a:gd name="connsiteY93" fmla="*/ 3757678 h 3784177"/>
              <a:gd name="connsiteX94" fmla="*/ 825226 w 8037833"/>
              <a:gd name="connsiteY94" fmla="*/ 3726369 h 3784177"/>
              <a:gd name="connsiteX95" fmla="*/ 722264 w 8037833"/>
              <a:gd name="connsiteY95" fmla="*/ 3747612 h 3784177"/>
              <a:gd name="connsiteX96" fmla="*/ 659460 w 8037833"/>
              <a:gd name="connsiteY96" fmla="*/ 3740429 h 3784177"/>
              <a:gd name="connsiteX97" fmla="*/ 556552 w 8037833"/>
              <a:gd name="connsiteY97" fmla="*/ 3739124 h 3784177"/>
              <a:gd name="connsiteX98" fmla="*/ 385384 w 8037833"/>
              <a:gd name="connsiteY98" fmla="*/ 3726388 h 3784177"/>
              <a:gd name="connsiteX99" fmla="*/ 339711 w 8037833"/>
              <a:gd name="connsiteY99" fmla="*/ 3718242 h 3784177"/>
              <a:gd name="connsiteX100" fmla="*/ 222239 w 8037833"/>
              <a:gd name="connsiteY100" fmla="*/ 3672335 h 3784177"/>
              <a:gd name="connsiteX101" fmla="*/ 163578 w 8037833"/>
              <a:gd name="connsiteY101" fmla="*/ 3656292 h 3784177"/>
              <a:gd name="connsiteX102" fmla="*/ 72220 w 8037833"/>
              <a:gd name="connsiteY102" fmla="*/ 3645272 h 3784177"/>
              <a:gd name="connsiteX103" fmla="*/ 44395 w 8037833"/>
              <a:gd name="connsiteY103" fmla="*/ 3639455 h 3784177"/>
              <a:gd name="connsiteX104" fmla="*/ 1962 w 8037833"/>
              <a:gd name="connsiteY104" fmla="*/ 3635948 h 3784177"/>
              <a:gd name="connsiteX105" fmla="*/ 0 w 8037833"/>
              <a:gd name="connsiteY105" fmla="*/ 3635261 h 3784177"/>
              <a:gd name="connsiteX106" fmla="*/ 0 w 8037833"/>
              <a:gd name="connsiteY106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133816 w 8037833"/>
              <a:gd name="connsiteY48" fmla="*/ 3690565 h 3784177"/>
              <a:gd name="connsiteX49" fmla="*/ 4071732 w 8037833"/>
              <a:gd name="connsiteY49" fmla="*/ 3732513 h 3784177"/>
              <a:gd name="connsiteX50" fmla="*/ 4045924 w 8037833"/>
              <a:gd name="connsiteY50" fmla="*/ 3739404 h 3784177"/>
              <a:gd name="connsiteX51" fmla="*/ 4032171 w 8037833"/>
              <a:gd name="connsiteY51" fmla="*/ 3745523 h 3784177"/>
              <a:gd name="connsiteX52" fmla="*/ 4011556 w 8037833"/>
              <a:gd name="connsiteY52" fmla="*/ 3729673 h 3784177"/>
              <a:gd name="connsiteX53" fmla="*/ 3985774 w 8037833"/>
              <a:gd name="connsiteY53" fmla="*/ 3736547 h 3784177"/>
              <a:gd name="connsiteX54" fmla="*/ 3979769 w 8037833"/>
              <a:gd name="connsiteY54" fmla="*/ 3738769 h 3784177"/>
              <a:gd name="connsiteX55" fmla="*/ 3950014 w 8037833"/>
              <a:gd name="connsiteY55" fmla="*/ 3726942 h 3784177"/>
              <a:gd name="connsiteX56" fmla="*/ 3934671 w 8037833"/>
              <a:gd name="connsiteY56" fmla="*/ 3723339 h 3784177"/>
              <a:gd name="connsiteX57" fmla="*/ 3930274 w 8037833"/>
              <a:gd name="connsiteY57" fmla="*/ 3717148 h 3784177"/>
              <a:gd name="connsiteX58" fmla="*/ 3907660 w 8037833"/>
              <a:gd name="connsiteY58" fmla="*/ 3714456 h 3784177"/>
              <a:gd name="connsiteX59" fmla="*/ 3905087 w 8037833"/>
              <a:gd name="connsiteY59" fmla="*/ 3716098 h 3784177"/>
              <a:gd name="connsiteX60" fmla="*/ 3886347 w 8037833"/>
              <a:gd name="connsiteY60" fmla="*/ 3706620 h 3784177"/>
              <a:gd name="connsiteX61" fmla="*/ 3870533 w 8037833"/>
              <a:gd name="connsiteY61" fmla="*/ 3689905 h 3784177"/>
              <a:gd name="connsiteX62" fmla="*/ 3678563 w 8037833"/>
              <a:gd name="connsiteY62" fmla="*/ 3694486 h 3784177"/>
              <a:gd name="connsiteX63" fmla="*/ 3524121 w 8037833"/>
              <a:gd name="connsiteY63" fmla="*/ 3642736 h 3784177"/>
              <a:gd name="connsiteX64" fmla="*/ 3373519 w 8037833"/>
              <a:gd name="connsiteY64" fmla="*/ 3665785 h 3784177"/>
              <a:gd name="connsiteX65" fmla="*/ 3114267 w 8037833"/>
              <a:gd name="connsiteY65" fmla="*/ 3638983 h 3784177"/>
              <a:gd name="connsiteX66" fmla="*/ 2989722 w 8037833"/>
              <a:gd name="connsiteY66" fmla="*/ 3623230 h 3784177"/>
              <a:gd name="connsiteX67" fmla="*/ 2965734 w 8037833"/>
              <a:gd name="connsiteY67" fmla="*/ 3635676 h 3784177"/>
              <a:gd name="connsiteX68" fmla="*/ 2961603 w 8037833"/>
              <a:gd name="connsiteY68" fmla="*/ 3638221 h 3784177"/>
              <a:gd name="connsiteX69" fmla="*/ 2944959 w 8037833"/>
              <a:gd name="connsiteY69" fmla="*/ 3639723 h 3784177"/>
              <a:gd name="connsiteX70" fmla="*/ 2940402 w 8037833"/>
              <a:gd name="connsiteY70" fmla="*/ 3651000 h 3784177"/>
              <a:gd name="connsiteX71" fmla="*/ 2884777 w 8037833"/>
              <a:gd name="connsiteY71" fmla="*/ 3660775 h 3784177"/>
              <a:gd name="connsiteX72" fmla="*/ 2739034 w 8037833"/>
              <a:gd name="connsiteY72" fmla="*/ 3647396 h 3784177"/>
              <a:gd name="connsiteX73" fmla="*/ 2651827 w 8037833"/>
              <a:gd name="connsiteY73" fmla="*/ 3646306 h 3784177"/>
              <a:gd name="connsiteX74" fmla="*/ 2618680 w 8037833"/>
              <a:gd name="connsiteY74" fmla="*/ 3656755 h 3784177"/>
              <a:gd name="connsiteX75" fmla="*/ 2572404 w 8037833"/>
              <a:gd name="connsiteY75" fmla="*/ 3664043 h 3784177"/>
              <a:gd name="connsiteX76" fmla="*/ 2423704 w 8037833"/>
              <a:gd name="connsiteY76" fmla="*/ 3658079 h 3784177"/>
              <a:gd name="connsiteX77" fmla="*/ 2301172 w 8037833"/>
              <a:gd name="connsiteY77" fmla="*/ 3663053 h 3784177"/>
              <a:gd name="connsiteX78" fmla="*/ 2258745 w 8037833"/>
              <a:gd name="connsiteY78" fmla="*/ 3673229 h 3784177"/>
              <a:gd name="connsiteX79" fmla="*/ 2082844 w 8037833"/>
              <a:gd name="connsiteY79" fmla="*/ 3645349 h 3784177"/>
              <a:gd name="connsiteX80" fmla="*/ 1938480 w 8037833"/>
              <a:gd name="connsiteY80" fmla="*/ 3601439 h 3784177"/>
              <a:gd name="connsiteX81" fmla="*/ 1900166 w 8037833"/>
              <a:gd name="connsiteY81" fmla="*/ 3609358 h 3784177"/>
              <a:gd name="connsiteX82" fmla="*/ 1787830 w 8037833"/>
              <a:gd name="connsiteY82" fmla="*/ 3633173 h 3784177"/>
              <a:gd name="connsiteX83" fmla="*/ 1734224 w 8037833"/>
              <a:gd name="connsiteY83" fmla="*/ 3655593 h 3784177"/>
              <a:gd name="connsiteX84" fmla="*/ 1664576 w 8037833"/>
              <a:gd name="connsiteY84" fmla="*/ 3638572 h 3784177"/>
              <a:gd name="connsiteX85" fmla="*/ 1577459 w 8037833"/>
              <a:gd name="connsiteY85" fmla="*/ 3658824 h 3784177"/>
              <a:gd name="connsiteX86" fmla="*/ 1527269 w 8037833"/>
              <a:gd name="connsiteY86" fmla="*/ 3663088 h 3784177"/>
              <a:gd name="connsiteX87" fmla="*/ 1390118 w 8037833"/>
              <a:gd name="connsiteY87" fmla="*/ 3682789 h 3784177"/>
              <a:gd name="connsiteX88" fmla="*/ 1252698 w 8037833"/>
              <a:gd name="connsiteY88" fmla="*/ 3708662 h 3784177"/>
              <a:gd name="connsiteX89" fmla="*/ 1171039 w 8037833"/>
              <a:gd name="connsiteY89" fmla="*/ 3758642 h 3784177"/>
              <a:gd name="connsiteX90" fmla="*/ 1058106 w 8037833"/>
              <a:gd name="connsiteY90" fmla="*/ 3776166 h 3784177"/>
              <a:gd name="connsiteX91" fmla="*/ 1039167 w 8037833"/>
              <a:gd name="connsiteY91" fmla="*/ 3784177 h 3784177"/>
              <a:gd name="connsiteX92" fmla="*/ 989223 w 8037833"/>
              <a:gd name="connsiteY92" fmla="*/ 3770303 h 3784177"/>
              <a:gd name="connsiteX93" fmla="*/ 907906 w 8037833"/>
              <a:gd name="connsiteY93" fmla="*/ 3757678 h 3784177"/>
              <a:gd name="connsiteX94" fmla="*/ 825226 w 8037833"/>
              <a:gd name="connsiteY94" fmla="*/ 3726369 h 3784177"/>
              <a:gd name="connsiteX95" fmla="*/ 722264 w 8037833"/>
              <a:gd name="connsiteY95" fmla="*/ 3747612 h 3784177"/>
              <a:gd name="connsiteX96" fmla="*/ 659460 w 8037833"/>
              <a:gd name="connsiteY96" fmla="*/ 3740429 h 3784177"/>
              <a:gd name="connsiteX97" fmla="*/ 556552 w 8037833"/>
              <a:gd name="connsiteY97" fmla="*/ 3739124 h 3784177"/>
              <a:gd name="connsiteX98" fmla="*/ 385384 w 8037833"/>
              <a:gd name="connsiteY98" fmla="*/ 3726388 h 3784177"/>
              <a:gd name="connsiteX99" fmla="*/ 339711 w 8037833"/>
              <a:gd name="connsiteY99" fmla="*/ 3718242 h 3784177"/>
              <a:gd name="connsiteX100" fmla="*/ 222239 w 8037833"/>
              <a:gd name="connsiteY100" fmla="*/ 3672335 h 3784177"/>
              <a:gd name="connsiteX101" fmla="*/ 163578 w 8037833"/>
              <a:gd name="connsiteY101" fmla="*/ 3656292 h 3784177"/>
              <a:gd name="connsiteX102" fmla="*/ 72220 w 8037833"/>
              <a:gd name="connsiteY102" fmla="*/ 3645272 h 3784177"/>
              <a:gd name="connsiteX103" fmla="*/ 44395 w 8037833"/>
              <a:gd name="connsiteY103" fmla="*/ 3639455 h 3784177"/>
              <a:gd name="connsiteX104" fmla="*/ 1962 w 8037833"/>
              <a:gd name="connsiteY104" fmla="*/ 3635948 h 3784177"/>
              <a:gd name="connsiteX105" fmla="*/ 0 w 8037833"/>
              <a:gd name="connsiteY105" fmla="*/ 3635261 h 3784177"/>
              <a:gd name="connsiteX106" fmla="*/ 0 w 8037833"/>
              <a:gd name="connsiteY106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133816 w 8037833"/>
              <a:gd name="connsiteY48" fmla="*/ 3690565 h 3784177"/>
              <a:gd name="connsiteX49" fmla="*/ 4071732 w 8037833"/>
              <a:gd name="connsiteY49" fmla="*/ 3732513 h 3784177"/>
              <a:gd name="connsiteX50" fmla="*/ 4045924 w 8037833"/>
              <a:gd name="connsiteY50" fmla="*/ 3739404 h 3784177"/>
              <a:gd name="connsiteX51" fmla="*/ 4032171 w 8037833"/>
              <a:gd name="connsiteY51" fmla="*/ 3745523 h 3784177"/>
              <a:gd name="connsiteX52" fmla="*/ 4011556 w 8037833"/>
              <a:gd name="connsiteY52" fmla="*/ 3729673 h 3784177"/>
              <a:gd name="connsiteX53" fmla="*/ 3985774 w 8037833"/>
              <a:gd name="connsiteY53" fmla="*/ 3736547 h 3784177"/>
              <a:gd name="connsiteX54" fmla="*/ 3979769 w 8037833"/>
              <a:gd name="connsiteY54" fmla="*/ 3738769 h 3784177"/>
              <a:gd name="connsiteX55" fmla="*/ 3950014 w 8037833"/>
              <a:gd name="connsiteY55" fmla="*/ 3726942 h 3784177"/>
              <a:gd name="connsiteX56" fmla="*/ 3934671 w 8037833"/>
              <a:gd name="connsiteY56" fmla="*/ 3723339 h 3784177"/>
              <a:gd name="connsiteX57" fmla="*/ 3930274 w 8037833"/>
              <a:gd name="connsiteY57" fmla="*/ 3717148 h 3784177"/>
              <a:gd name="connsiteX58" fmla="*/ 3907660 w 8037833"/>
              <a:gd name="connsiteY58" fmla="*/ 3714456 h 3784177"/>
              <a:gd name="connsiteX59" fmla="*/ 3905087 w 8037833"/>
              <a:gd name="connsiteY59" fmla="*/ 3716098 h 3784177"/>
              <a:gd name="connsiteX60" fmla="*/ 3886347 w 8037833"/>
              <a:gd name="connsiteY60" fmla="*/ 3706620 h 3784177"/>
              <a:gd name="connsiteX61" fmla="*/ 3870533 w 8037833"/>
              <a:gd name="connsiteY61" fmla="*/ 3689905 h 3784177"/>
              <a:gd name="connsiteX62" fmla="*/ 3678563 w 8037833"/>
              <a:gd name="connsiteY62" fmla="*/ 3694486 h 3784177"/>
              <a:gd name="connsiteX63" fmla="*/ 3524121 w 8037833"/>
              <a:gd name="connsiteY63" fmla="*/ 3642736 h 3784177"/>
              <a:gd name="connsiteX64" fmla="*/ 3373519 w 8037833"/>
              <a:gd name="connsiteY64" fmla="*/ 3665785 h 3784177"/>
              <a:gd name="connsiteX65" fmla="*/ 3114267 w 8037833"/>
              <a:gd name="connsiteY65" fmla="*/ 3638983 h 3784177"/>
              <a:gd name="connsiteX66" fmla="*/ 2989722 w 8037833"/>
              <a:gd name="connsiteY66" fmla="*/ 3623230 h 3784177"/>
              <a:gd name="connsiteX67" fmla="*/ 2965734 w 8037833"/>
              <a:gd name="connsiteY67" fmla="*/ 3635676 h 3784177"/>
              <a:gd name="connsiteX68" fmla="*/ 2961603 w 8037833"/>
              <a:gd name="connsiteY68" fmla="*/ 3638221 h 3784177"/>
              <a:gd name="connsiteX69" fmla="*/ 2944959 w 8037833"/>
              <a:gd name="connsiteY69" fmla="*/ 3639723 h 3784177"/>
              <a:gd name="connsiteX70" fmla="*/ 2940402 w 8037833"/>
              <a:gd name="connsiteY70" fmla="*/ 3651000 h 3784177"/>
              <a:gd name="connsiteX71" fmla="*/ 2884777 w 8037833"/>
              <a:gd name="connsiteY71" fmla="*/ 3660775 h 3784177"/>
              <a:gd name="connsiteX72" fmla="*/ 2739034 w 8037833"/>
              <a:gd name="connsiteY72" fmla="*/ 3647396 h 3784177"/>
              <a:gd name="connsiteX73" fmla="*/ 2651827 w 8037833"/>
              <a:gd name="connsiteY73" fmla="*/ 3646306 h 3784177"/>
              <a:gd name="connsiteX74" fmla="*/ 2618680 w 8037833"/>
              <a:gd name="connsiteY74" fmla="*/ 3656755 h 3784177"/>
              <a:gd name="connsiteX75" fmla="*/ 2572404 w 8037833"/>
              <a:gd name="connsiteY75" fmla="*/ 3664043 h 3784177"/>
              <a:gd name="connsiteX76" fmla="*/ 2423704 w 8037833"/>
              <a:gd name="connsiteY76" fmla="*/ 3658079 h 3784177"/>
              <a:gd name="connsiteX77" fmla="*/ 2301172 w 8037833"/>
              <a:gd name="connsiteY77" fmla="*/ 3663053 h 3784177"/>
              <a:gd name="connsiteX78" fmla="*/ 2258745 w 8037833"/>
              <a:gd name="connsiteY78" fmla="*/ 3673229 h 3784177"/>
              <a:gd name="connsiteX79" fmla="*/ 2082844 w 8037833"/>
              <a:gd name="connsiteY79" fmla="*/ 3645349 h 3784177"/>
              <a:gd name="connsiteX80" fmla="*/ 1938480 w 8037833"/>
              <a:gd name="connsiteY80" fmla="*/ 3601439 h 3784177"/>
              <a:gd name="connsiteX81" fmla="*/ 1900166 w 8037833"/>
              <a:gd name="connsiteY81" fmla="*/ 3609358 h 3784177"/>
              <a:gd name="connsiteX82" fmla="*/ 1787830 w 8037833"/>
              <a:gd name="connsiteY82" fmla="*/ 3633173 h 3784177"/>
              <a:gd name="connsiteX83" fmla="*/ 1734224 w 8037833"/>
              <a:gd name="connsiteY83" fmla="*/ 3655593 h 3784177"/>
              <a:gd name="connsiteX84" fmla="*/ 1664576 w 8037833"/>
              <a:gd name="connsiteY84" fmla="*/ 3638572 h 3784177"/>
              <a:gd name="connsiteX85" fmla="*/ 1577459 w 8037833"/>
              <a:gd name="connsiteY85" fmla="*/ 3658824 h 3784177"/>
              <a:gd name="connsiteX86" fmla="*/ 1527269 w 8037833"/>
              <a:gd name="connsiteY86" fmla="*/ 3663088 h 3784177"/>
              <a:gd name="connsiteX87" fmla="*/ 1390118 w 8037833"/>
              <a:gd name="connsiteY87" fmla="*/ 3682789 h 3784177"/>
              <a:gd name="connsiteX88" fmla="*/ 1252698 w 8037833"/>
              <a:gd name="connsiteY88" fmla="*/ 3708662 h 3784177"/>
              <a:gd name="connsiteX89" fmla="*/ 1206642 w 8037833"/>
              <a:gd name="connsiteY89" fmla="*/ 3736384 h 3784177"/>
              <a:gd name="connsiteX90" fmla="*/ 1058106 w 8037833"/>
              <a:gd name="connsiteY90" fmla="*/ 3776166 h 3784177"/>
              <a:gd name="connsiteX91" fmla="*/ 1039167 w 8037833"/>
              <a:gd name="connsiteY91" fmla="*/ 3784177 h 3784177"/>
              <a:gd name="connsiteX92" fmla="*/ 989223 w 8037833"/>
              <a:gd name="connsiteY92" fmla="*/ 3770303 h 3784177"/>
              <a:gd name="connsiteX93" fmla="*/ 907906 w 8037833"/>
              <a:gd name="connsiteY93" fmla="*/ 3757678 h 3784177"/>
              <a:gd name="connsiteX94" fmla="*/ 825226 w 8037833"/>
              <a:gd name="connsiteY94" fmla="*/ 3726369 h 3784177"/>
              <a:gd name="connsiteX95" fmla="*/ 722264 w 8037833"/>
              <a:gd name="connsiteY95" fmla="*/ 3747612 h 3784177"/>
              <a:gd name="connsiteX96" fmla="*/ 659460 w 8037833"/>
              <a:gd name="connsiteY96" fmla="*/ 3740429 h 3784177"/>
              <a:gd name="connsiteX97" fmla="*/ 556552 w 8037833"/>
              <a:gd name="connsiteY97" fmla="*/ 3739124 h 3784177"/>
              <a:gd name="connsiteX98" fmla="*/ 385384 w 8037833"/>
              <a:gd name="connsiteY98" fmla="*/ 3726388 h 3784177"/>
              <a:gd name="connsiteX99" fmla="*/ 339711 w 8037833"/>
              <a:gd name="connsiteY99" fmla="*/ 3718242 h 3784177"/>
              <a:gd name="connsiteX100" fmla="*/ 222239 w 8037833"/>
              <a:gd name="connsiteY100" fmla="*/ 3672335 h 3784177"/>
              <a:gd name="connsiteX101" fmla="*/ 163578 w 8037833"/>
              <a:gd name="connsiteY101" fmla="*/ 3656292 h 3784177"/>
              <a:gd name="connsiteX102" fmla="*/ 72220 w 8037833"/>
              <a:gd name="connsiteY102" fmla="*/ 3645272 h 3784177"/>
              <a:gd name="connsiteX103" fmla="*/ 44395 w 8037833"/>
              <a:gd name="connsiteY103" fmla="*/ 3639455 h 3784177"/>
              <a:gd name="connsiteX104" fmla="*/ 1962 w 8037833"/>
              <a:gd name="connsiteY104" fmla="*/ 3635948 h 3784177"/>
              <a:gd name="connsiteX105" fmla="*/ 0 w 8037833"/>
              <a:gd name="connsiteY105" fmla="*/ 3635261 h 3784177"/>
              <a:gd name="connsiteX106" fmla="*/ 0 w 8037833"/>
              <a:gd name="connsiteY106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133816 w 8037833"/>
              <a:gd name="connsiteY48" fmla="*/ 3690565 h 3784177"/>
              <a:gd name="connsiteX49" fmla="*/ 4071732 w 8037833"/>
              <a:gd name="connsiteY49" fmla="*/ 3732513 h 3784177"/>
              <a:gd name="connsiteX50" fmla="*/ 4045924 w 8037833"/>
              <a:gd name="connsiteY50" fmla="*/ 3739404 h 3784177"/>
              <a:gd name="connsiteX51" fmla="*/ 4032171 w 8037833"/>
              <a:gd name="connsiteY51" fmla="*/ 3745523 h 3784177"/>
              <a:gd name="connsiteX52" fmla="*/ 4011556 w 8037833"/>
              <a:gd name="connsiteY52" fmla="*/ 3729673 h 3784177"/>
              <a:gd name="connsiteX53" fmla="*/ 3985774 w 8037833"/>
              <a:gd name="connsiteY53" fmla="*/ 3736547 h 3784177"/>
              <a:gd name="connsiteX54" fmla="*/ 3979769 w 8037833"/>
              <a:gd name="connsiteY54" fmla="*/ 3738769 h 3784177"/>
              <a:gd name="connsiteX55" fmla="*/ 3950014 w 8037833"/>
              <a:gd name="connsiteY55" fmla="*/ 3726942 h 3784177"/>
              <a:gd name="connsiteX56" fmla="*/ 3934671 w 8037833"/>
              <a:gd name="connsiteY56" fmla="*/ 3723339 h 3784177"/>
              <a:gd name="connsiteX57" fmla="*/ 3930274 w 8037833"/>
              <a:gd name="connsiteY57" fmla="*/ 3717148 h 3784177"/>
              <a:gd name="connsiteX58" fmla="*/ 3907660 w 8037833"/>
              <a:gd name="connsiteY58" fmla="*/ 3714456 h 3784177"/>
              <a:gd name="connsiteX59" fmla="*/ 3905087 w 8037833"/>
              <a:gd name="connsiteY59" fmla="*/ 3716098 h 3784177"/>
              <a:gd name="connsiteX60" fmla="*/ 3886347 w 8037833"/>
              <a:gd name="connsiteY60" fmla="*/ 3706620 h 3784177"/>
              <a:gd name="connsiteX61" fmla="*/ 3870533 w 8037833"/>
              <a:gd name="connsiteY61" fmla="*/ 3689905 h 3784177"/>
              <a:gd name="connsiteX62" fmla="*/ 3678563 w 8037833"/>
              <a:gd name="connsiteY62" fmla="*/ 3694486 h 3784177"/>
              <a:gd name="connsiteX63" fmla="*/ 3524121 w 8037833"/>
              <a:gd name="connsiteY63" fmla="*/ 3642736 h 3784177"/>
              <a:gd name="connsiteX64" fmla="*/ 3373519 w 8037833"/>
              <a:gd name="connsiteY64" fmla="*/ 3665785 h 3784177"/>
              <a:gd name="connsiteX65" fmla="*/ 3114267 w 8037833"/>
              <a:gd name="connsiteY65" fmla="*/ 3638983 h 3784177"/>
              <a:gd name="connsiteX66" fmla="*/ 2989722 w 8037833"/>
              <a:gd name="connsiteY66" fmla="*/ 3623230 h 3784177"/>
              <a:gd name="connsiteX67" fmla="*/ 2965734 w 8037833"/>
              <a:gd name="connsiteY67" fmla="*/ 3635676 h 3784177"/>
              <a:gd name="connsiteX68" fmla="*/ 2961603 w 8037833"/>
              <a:gd name="connsiteY68" fmla="*/ 3638221 h 3784177"/>
              <a:gd name="connsiteX69" fmla="*/ 2944959 w 8037833"/>
              <a:gd name="connsiteY69" fmla="*/ 3639723 h 3784177"/>
              <a:gd name="connsiteX70" fmla="*/ 2940402 w 8037833"/>
              <a:gd name="connsiteY70" fmla="*/ 3651000 h 3784177"/>
              <a:gd name="connsiteX71" fmla="*/ 2884777 w 8037833"/>
              <a:gd name="connsiteY71" fmla="*/ 3660775 h 3784177"/>
              <a:gd name="connsiteX72" fmla="*/ 2739034 w 8037833"/>
              <a:gd name="connsiteY72" fmla="*/ 3647396 h 3784177"/>
              <a:gd name="connsiteX73" fmla="*/ 2651827 w 8037833"/>
              <a:gd name="connsiteY73" fmla="*/ 3646306 h 3784177"/>
              <a:gd name="connsiteX74" fmla="*/ 2618680 w 8037833"/>
              <a:gd name="connsiteY74" fmla="*/ 3656755 h 3784177"/>
              <a:gd name="connsiteX75" fmla="*/ 2572404 w 8037833"/>
              <a:gd name="connsiteY75" fmla="*/ 3664043 h 3784177"/>
              <a:gd name="connsiteX76" fmla="*/ 2423704 w 8037833"/>
              <a:gd name="connsiteY76" fmla="*/ 3658079 h 3784177"/>
              <a:gd name="connsiteX77" fmla="*/ 2301172 w 8037833"/>
              <a:gd name="connsiteY77" fmla="*/ 3663053 h 3784177"/>
              <a:gd name="connsiteX78" fmla="*/ 2258745 w 8037833"/>
              <a:gd name="connsiteY78" fmla="*/ 3673229 h 3784177"/>
              <a:gd name="connsiteX79" fmla="*/ 2082844 w 8037833"/>
              <a:gd name="connsiteY79" fmla="*/ 3645349 h 3784177"/>
              <a:gd name="connsiteX80" fmla="*/ 1938480 w 8037833"/>
              <a:gd name="connsiteY80" fmla="*/ 3601439 h 3784177"/>
              <a:gd name="connsiteX81" fmla="*/ 1900166 w 8037833"/>
              <a:gd name="connsiteY81" fmla="*/ 3609358 h 3784177"/>
              <a:gd name="connsiteX82" fmla="*/ 1787830 w 8037833"/>
              <a:gd name="connsiteY82" fmla="*/ 3633173 h 3784177"/>
              <a:gd name="connsiteX83" fmla="*/ 1664576 w 8037833"/>
              <a:gd name="connsiteY83" fmla="*/ 3638572 h 3784177"/>
              <a:gd name="connsiteX84" fmla="*/ 1577459 w 8037833"/>
              <a:gd name="connsiteY84" fmla="*/ 3658824 h 3784177"/>
              <a:gd name="connsiteX85" fmla="*/ 1527269 w 8037833"/>
              <a:gd name="connsiteY85" fmla="*/ 3663088 h 3784177"/>
              <a:gd name="connsiteX86" fmla="*/ 1390118 w 8037833"/>
              <a:gd name="connsiteY86" fmla="*/ 3682789 h 3784177"/>
              <a:gd name="connsiteX87" fmla="*/ 1252698 w 8037833"/>
              <a:gd name="connsiteY87" fmla="*/ 3708662 h 3784177"/>
              <a:gd name="connsiteX88" fmla="*/ 1206642 w 8037833"/>
              <a:gd name="connsiteY88" fmla="*/ 3736384 h 3784177"/>
              <a:gd name="connsiteX89" fmla="*/ 1058106 w 8037833"/>
              <a:gd name="connsiteY89" fmla="*/ 3776166 h 3784177"/>
              <a:gd name="connsiteX90" fmla="*/ 1039167 w 8037833"/>
              <a:gd name="connsiteY90" fmla="*/ 3784177 h 3784177"/>
              <a:gd name="connsiteX91" fmla="*/ 989223 w 8037833"/>
              <a:gd name="connsiteY91" fmla="*/ 3770303 h 3784177"/>
              <a:gd name="connsiteX92" fmla="*/ 907906 w 8037833"/>
              <a:gd name="connsiteY92" fmla="*/ 3757678 h 3784177"/>
              <a:gd name="connsiteX93" fmla="*/ 825226 w 8037833"/>
              <a:gd name="connsiteY93" fmla="*/ 3726369 h 3784177"/>
              <a:gd name="connsiteX94" fmla="*/ 722264 w 8037833"/>
              <a:gd name="connsiteY94" fmla="*/ 3747612 h 3784177"/>
              <a:gd name="connsiteX95" fmla="*/ 659460 w 8037833"/>
              <a:gd name="connsiteY95" fmla="*/ 3740429 h 3784177"/>
              <a:gd name="connsiteX96" fmla="*/ 556552 w 8037833"/>
              <a:gd name="connsiteY96" fmla="*/ 3739124 h 3784177"/>
              <a:gd name="connsiteX97" fmla="*/ 385384 w 8037833"/>
              <a:gd name="connsiteY97" fmla="*/ 3726388 h 3784177"/>
              <a:gd name="connsiteX98" fmla="*/ 339711 w 8037833"/>
              <a:gd name="connsiteY98" fmla="*/ 3718242 h 3784177"/>
              <a:gd name="connsiteX99" fmla="*/ 222239 w 8037833"/>
              <a:gd name="connsiteY99" fmla="*/ 3672335 h 3784177"/>
              <a:gd name="connsiteX100" fmla="*/ 163578 w 8037833"/>
              <a:gd name="connsiteY100" fmla="*/ 3656292 h 3784177"/>
              <a:gd name="connsiteX101" fmla="*/ 72220 w 8037833"/>
              <a:gd name="connsiteY101" fmla="*/ 3645272 h 3784177"/>
              <a:gd name="connsiteX102" fmla="*/ 44395 w 8037833"/>
              <a:gd name="connsiteY102" fmla="*/ 3639455 h 3784177"/>
              <a:gd name="connsiteX103" fmla="*/ 1962 w 8037833"/>
              <a:gd name="connsiteY103" fmla="*/ 3635948 h 3784177"/>
              <a:gd name="connsiteX104" fmla="*/ 0 w 8037833"/>
              <a:gd name="connsiteY104" fmla="*/ 3635261 h 3784177"/>
              <a:gd name="connsiteX105" fmla="*/ 0 w 8037833"/>
              <a:gd name="connsiteY105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133816 w 8037833"/>
              <a:gd name="connsiteY48" fmla="*/ 3690565 h 3784177"/>
              <a:gd name="connsiteX49" fmla="*/ 4071732 w 8037833"/>
              <a:gd name="connsiteY49" fmla="*/ 3732513 h 3784177"/>
              <a:gd name="connsiteX50" fmla="*/ 4045924 w 8037833"/>
              <a:gd name="connsiteY50" fmla="*/ 3739404 h 3784177"/>
              <a:gd name="connsiteX51" fmla="*/ 4032171 w 8037833"/>
              <a:gd name="connsiteY51" fmla="*/ 3745523 h 3784177"/>
              <a:gd name="connsiteX52" fmla="*/ 4011556 w 8037833"/>
              <a:gd name="connsiteY52" fmla="*/ 3729673 h 3784177"/>
              <a:gd name="connsiteX53" fmla="*/ 3985774 w 8037833"/>
              <a:gd name="connsiteY53" fmla="*/ 3736547 h 3784177"/>
              <a:gd name="connsiteX54" fmla="*/ 3979769 w 8037833"/>
              <a:gd name="connsiteY54" fmla="*/ 3738769 h 3784177"/>
              <a:gd name="connsiteX55" fmla="*/ 3950014 w 8037833"/>
              <a:gd name="connsiteY55" fmla="*/ 3726942 h 3784177"/>
              <a:gd name="connsiteX56" fmla="*/ 3934671 w 8037833"/>
              <a:gd name="connsiteY56" fmla="*/ 3723339 h 3784177"/>
              <a:gd name="connsiteX57" fmla="*/ 3930274 w 8037833"/>
              <a:gd name="connsiteY57" fmla="*/ 3717148 h 3784177"/>
              <a:gd name="connsiteX58" fmla="*/ 3907660 w 8037833"/>
              <a:gd name="connsiteY58" fmla="*/ 3714456 h 3784177"/>
              <a:gd name="connsiteX59" fmla="*/ 3905087 w 8037833"/>
              <a:gd name="connsiteY59" fmla="*/ 3716098 h 3784177"/>
              <a:gd name="connsiteX60" fmla="*/ 3886347 w 8037833"/>
              <a:gd name="connsiteY60" fmla="*/ 3706620 h 3784177"/>
              <a:gd name="connsiteX61" fmla="*/ 3870533 w 8037833"/>
              <a:gd name="connsiteY61" fmla="*/ 3689905 h 3784177"/>
              <a:gd name="connsiteX62" fmla="*/ 3678563 w 8037833"/>
              <a:gd name="connsiteY62" fmla="*/ 3694486 h 3784177"/>
              <a:gd name="connsiteX63" fmla="*/ 3524121 w 8037833"/>
              <a:gd name="connsiteY63" fmla="*/ 3642736 h 3784177"/>
              <a:gd name="connsiteX64" fmla="*/ 3373519 w 8037833"/>
              <a:gd name="connsiteY64" fmla="*/ 3665785 h 3784177"/>
              <a:gd name="connsiteX65" fmla="*/ 3114267 w 8037833"/>
              <a:gd name="connsiteY65" fmla="*/ 3638983 h 3784177"/>
              <a:gd name="connsiteX66" fmla="*/ 2989722 w 8037833"/>
              <a:gd name="connsiteY66" fmla="*/ 3623230 h 3784177"/>
              <a:gd name="connsiteX67" fmla="*/ 2965734 w 8037833"/>
              <a:gd name="connsiteY67" fmla="*/ 3635676 h 3784177"/>
              <a:gd name="connsiteX68" fmla="*/ 2961603 w 8037833"/>
              <a:gd name="connsiteY68" fmla="*/ 3638221 h 3784177"/>
              <a:gd name="connsiteX69" fmla="*/ 2944959 w 8037833"/>
              <a:gd name="connsiteY69" fmla="*/ 3639723 h 3784177"/>
              <a:gd name="connsiteX70" fmla="*/ 2940402 w 8037833"/>
              <a:gd name="connsiteY70" fmla="*/ 3651000 h 3784177"/>
              <a:gd name="connsiteX71" fmla="*/ 2884777 w 8037833"/>
              <a:gd name="connsiteY71" fmla="*/ 3660775 h 3784177"/>
              <a:gd name="connsiteX72" fmla="*/ 2739034 w 8037833"/>
              <a:gd name="connsiteY72" fmla="*/ 3647396 h 3784177"/>
              <a:gd name="connsiteX73" fmla="*/ 2651827 w 8037833"/>
              <a:gd name="connsiteY73" fmla="*/ 3646306 h 3784177"/>
              <a:gd name="connsiteX74" fmla="*/ 2618680 w 8037833"/>
              <a:gd name="connsiteY74" fmla="*/ 3656755 h 3784177"/>
              <a:gd name="connsiteX75" fmla="*/ 2572404 w 8037833"/>
              <a:gd name="connsiteY75" fmla="*/ 3664043 h 3784177"/>
              <a:gd name="connsiteX76" fmla="*/ 2423704 w 8037833"/>
              <a:gd name="connsiteY76" fmla="*/ 3658079 h 3784177"/>
              <a:gd name="connsiteX77" fmla="*/ 2301172 w 8037833"/>
              <a:gd name="connsiteY77" fmla="*/ 3663053 h 3784177"/>
              <a:gd name="connsiteX78" fmla="*/ 2258745 w 8037833"/>
              <a:gd name="connsiteY78" fmla="*/ 3673229 h 3784177"/>
              <a:gd name="connsiteX79" fmla="*/ 2082844 w 8037833"/>
              <a:gd name="connsiteY79" fmla="*/ 3645349 h 3784177"/>
              <a:gd name="connsiteX80" fmla="*/ 1938480 w 8037833"/>
              <a:gd name="connsiteY80" fmla="*/ 3601439 h 3784177"/>
              <a:gd name="connsiteX81" fmla="*/ 1900166 w 8037833"/>
              <a:gd name="connsiteY81" fmla="*/ 3609358 h 3784177"/>
              <a:gd name="connsiteX82" fmla="*/ 1704758 w 8037833"/>
              <a:gd name="connsiteY82" fmla="*/ 3637625 h 3784177"/>
              <a:gd name="connsiteX83" fmla="*/ 1664576 w 8037833"/>
              <a:gd name="connsiteY83" fmla="*/ 3638572 h 3784177"/>
              <a:gd name="connsiteX84" fmla="*/ 1577459 w 8037833"/>
              <a:gd name="connsiteY84" fmla="*/ 3658824 h 3784177"/>
              <a:gd name="connsiteX85" fmla="*/ 1527269 w 8037833"/>
              <a:gd name="connsiteY85" fmla="*/ 3663088 h 3784177"/>
              <a:gd name="connsiteX86" fmla="*/ 1390118 w 8037833"/>
              <a:gd name="connsiteY86" fmla="*/ 3682789 h 3784177"/>
              <a:gd name="connsiteX87" fmla="*/ 1252698 w 8037833"/>
              <a:gd name="connsiteY87" fmla="*/ 3708662 h 3784177"/>
              <a:gd name="connsiteX88" fmla="*/ 1206642 w 8037833"/>
              <a:gd name="connsiteY88" fmla="*/ 3736384 h 3784177"/>
              <a:gd name="connsiteX89" fmla="*/ 1058106 w 8037833"/>
              <a:gd name="connsiteY89" fmla="*/ 3776166 h 3784177"/>
              <a:gd name="connsiteX90" fmla="*/ 1039167 w 8037833"/>
              <a:gd name="connsiteY90" fmla="*/ 3784177 h 3784177"/>
              <a:gd name="connsiteX91" fmla="*/ 989223 w 8037833"/>
              <a:gd name="connsiteY91" fmla="*/ 3770303 h 3784177"/>
              <a:gd name="connsiteX92" fmla="*/ 907906 w 8037833"/>
              <a:gd name="connsiteY92" fmla="*/ 3757678 h 3784177"/>
              <a:gd name="connsiteX93" fmla="*/ 825226 w 8037833"/>
              <a:gd name="connsiteY93" fmla="*/ 3726369 h 3784177"/>
              <a:gd name="connsiteX94" fmla="*/ 722264 w 8037833"/>
              <a:gd name="connsiteY94" fmla="*/ 3747612 h 3784177"/>
              <a:gd name="connsiteX95" fmla="*/ 659460 w 8037833"/>
              <a:gd name="connsiteY95" fmla="*/ 3740429 h 3784177"/>
              <a:gd name="connsiteX96" fmla="*/ 556552 w 8037833"/>
              <a:gd name="connsiteY96" fmla="*/ 3739124 h 3784177"/>
              <a:gd name="connsiteX97" fmla="*/ 385384 w 8037833"/>
              <a:gd name="connsiteY97" fmla="*/ 3726388 h 3784177"/>
              <a:gd name="connsiteX98" fmla="*/ 339711 w 8037833"/>
              <a:gd name="connsiteY98" fmla="*/ 3718242 h 3784177"/>
              <a:gd name="connsiteX99" fmla="*/ 222239 w 8037833"/>
              <a:gd name="connsiteY99" fmla="*/ 3672335 h 3784177"/>
              <a:gd name="connsiteX100" fmla="*/ 163578 w 8037833"/>
              <a:gd name="connsiteY100" fmla="*/ 3656292 h 3784177"/>
              <a:gd name="connsiteX101" fmla="*/ 72220 w 8037833"/>
              <a:gd name="connsiteY101" fmla="*/ 3645272 h 3784177"/>
              <a:gd name="connsiteX102" fmla="*/ 44395 w 8037833"/>
              <a:gd name="connsiteY102" fmla="*/ 3639455 h 3784177"/>
              <a:gd name="connsiteX103" fmla="*/ 1962 w 8037833"/>
              <a:gd name="connsiteY103" fmla="*/ 3635948 h 3784177"/>
              <a:gd name="connsiteX104" fmla="*/ 0 w 8037833"/>
              <a:gd name="connsiteY104" fmla="*/ 3635261 h 3784177"/>
              <a:gd name="connsiteX105" fmla="*/ 0 w 8037833"/>
              <a:gd name="connsiteY105" fmla="*/ 12763 h 378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8037833" h="3784177">
                <a:moveTo>
                  <a:pt x="0" y="12763"/>
                </a:moveTo>
                <a:lnTo>
                  <a:pt x="8037833" y="0"/>
                </a:lnTo>
                <a:lnTo>
                  <a:pt x="8037833" y="3123098"/>
                </a:lnTo>
                <a:lnTo>
                  <a:pt x="8034343" y="3122573"/>
                </a:lnTo>
                <a:cubicBezTo>
                  <a:pt x="7983474" y="3121603"/>
                  <a:pt x="7958686" y="3166517"/>
                  <a:pt x="7877229" y="3143819"/>
                </a:cubicBezTo>
                <a:cubicBezTo>
                  <a:pt x="7902982" y="3130590"/>
                  <a:pt x="7764195" y="3161981"/>
                  <a:pt x="7752740" y="3181149"/>
                </a:cubicBezTo>
                <a:cubicBezTo>
                  <a:pt x="7676202" y="3198058"/>
                  <a:pt x="7659123" y="3129063"/>
                  <a:pt x="7588760" y="3183782"/>
                </a:cubicBezTo>
                <a:cubicBezTo>
                  <a:pt x="7551891" y="3215463"/>
                  <a:pt x="7426365" y="3228579"/>
                  <a:pt x="7351256" y="3276296"/>
                </a:cubicBezTo>
                <a:cubicBezTo>
                  <a:pt x="7314255" y="3274736"/>
                  <a:pt x="7277479" y="3268807"/>
                  <a:pt x="7241630" y="3258619"/>
                </a:cubicBezTo>
                <a:cubicBezTo>
                  <a:pt x="7225774" y="3249278"/>
                  <a:pt x="7215938" y="3250389"/>
                  <a:pt x="7197338" y="3224751"/>
                </a:cubicBezTo>
                <a:cubicBezTo>
                  <a:pt x="7195955" y="3243380"/>
                  <a:pt x="7188542" y="3231477"/>
                  <a:pt x="7180777" y="3222826"/>
                </a:cubicBezTo>
                <a:cubicBezTo>
                  <a:pt x="7171770" y="3230955"/>
                  <a:pt x="7156637" y="3256184"/>
                  <a:pt x="7146896" y="3256975"/>
                </a:cubicBezTo>
                <a:cubicBezTo>
                  <a:pt x="7127629" y="3216232"/>
                  <a:pt x="7125488" y="3280164"/>
                  <a:pt x="7101771" y="3257015"/>
                </a:cubicBezTo>
                <a:cubicBezTo>
                  <a:pt x="7091351" y="3270846"/>
                  <a:pt x="7071846" y="3326895"/>
                  <a:pt x="7047844" y="3303791"/>
                </a:cubicBezTo>
                <a:cubicBezTo>
                  <a:pt x="6992848" y="3331112"/>
                  <a:pt x="6969266" y="3372516"/>
                  <a:pt x="6912506" y="3361478"/>
                </a:cubicBezTo>
                <a:cubicBezTo>
                  <a:pt x="6904521" y="3387853"/>
                  <a:pt x="6807293" y="3321424"/>
                  <a:pt x="6819463" y="3368624"/>
                </a:cubicBezTo>
                <a:cubicBezTo>
                  <a:pt x="6800520" y="3366318"/>
                  <a:pt x="6786640" y="3347534"/>
                  <a:pt x="6797198" y="3378256"/>
                </a:cubicBezTo>
                <a:lnTo>
                  <a:pt x="6687784" y="3376132"/>
                </a:lnTo>
                <a:cubicBezTo>
                  <a:pt x="6627134" y="3366894"/>
                  <a:pt x="6605084" y="3434017"/>
                  <a:pt x="6566539" y="3382500"/>
                </a:cubicBezTo>
                <a:cubicBezTo>
                  <a:pt x="6505539" y="3381128"/>
                  <a:pt x="6435204" y="3374346"/>
                  <a:pt x="6352283" y="3374762"/>
                </a:cubicBezTo>
                <a:cubicBezTo>
                  <a:pt x="6293888" y="3372097"/>
                  <a:pt x="6170788" y="3347568"/>
                  <a:pt x="6111718" y="3357536"/>
                </a:cubicBezTo>
                <a:cubicBezTo>
                  <a:pt x="6041005" y="3333697"/>
                  <a:pt x="6098061" y="3372084"/>
                  <a:pt x="6022263" y="3359057"/>
                </a:cubicBezTo>
                <a:cubicBezTo>
                  <a:pt x="5989123" y="3410585"/>
                  <a:pt x="5931322" y="3384912"/>
                  <a:pt x="5891274" y="3397681"/>
                </a:cubicBezTo>
                <a:cubicBezTo>
                  <a:pt x="5845239" y="3408862"/>
                  <a:pt x="5792317" y="3420977"/>
                  <a:pt x="5746050" y="3426142"/>
                </a:cubicBezTo>
                <a:cubicBezTo>
                  <a:pt x="5709404" y="3402923"/>
                  <a:pt x="5659139" y="3459917"/>
                  <a:pt x="5613670" y="3428671"/>
                </a:cubicBezTo>
                <a:cubicBezTo>
                  <a:pt x="5596941" y="3421144"/>
                  <a:pt x="5545141" y="3422095"/>
                  <a:pt x="5535334" y="3437044"/>
                </a:cubicBezTo>
                <a:cubicBezTo>
                  <a:pt x="5524532" y="3440286"/>
                  <a:pt x="5511933" y="3434991"/>
                  <a:pt x="5506940" y="3450999"/>
                </a:cubicBezTo>
                <a:cubicBezTo>
                  <a:pt x="5498692" y="3470265"/>
                  <a:pt x="5461008" y="3440518"/>
                  <a:pt x="5466372" y="3463245"/>
                </a:cubicBezTo>
                <a:cubicBezTo>
                  <a:pt x="5439614" y="3442862"/>
                  <a:pt x="5418331" y="3483220"/>
                  <a:pt x="5395833" y="3493194"/>
                </a:cubicBezTo>
                <a:cubicBezTo>
                  <a:pt x="5374758" y="3472971"/>
                  <a:pt x="5354436" y="3500114"/>
                  <a:pt x="5305325" y="3505200"/>
                </a:cubicBezTo>
                <a:cubicBezTo>
                  <a:pt x="5282149" y="3481812"/>
                  <a:pt x="5266154" y="3522676"/>
                  <a:pt x="5223043" y="3491664"/>
                </a:cubicBezTo>
                <a:cubicBezTo>
                  <a:pt x="5200154" y="3491478"/>
                  <a:pt x="5207329" y="3491346"/>
                  <a:pt x="5167992" y="3486279"/>
                </a:cubicBezTo>
                <a:cubicBezTo>
                  <a:pt x="5107971" y="3480838"/>
                  <a:pt x="5042315" y="3467667"/>
                  <a:pt x="4987020" y="3461263"/>
                </a:cubicBezTo>
                <a:cubicBezTo>
                  <a:pt x="4924981" y="3458977"/>
                  <a:pt x="4971120" y="3508066"/>
                  <a:pt x="4890003" y="3469874"/>
                </a:cubicBezTo>
                <a:cubicBezTo>
                  <a:pt x="4883619" y="3488080"/>
                  <a:pt x="4873972" y="3489465"/>
                  <a:pt x="4856654" y="3481880"/>
                </a:cubicBezTo>
                <a:cubicBezTo>
                  <a:pt x="4826649" y="3482096"/>
                  <a:pt x="4833746" y="3526606"/>
                  <a:pt x="4800711" y="3501441"/>
                </a:cubicBezTo>
                <a:cubicBezTo>
                  <a:pt x="4808694" y="3525119"/>
                  <a:pt x="4745093" y="3513953"/>
                  <a:pt x="4761569" y="3538103"/>
                </a:cubicBezTo>
                <a:cubicBezTo>
                  <a:pt x="4744478" y="3561060"/>
                  <a:pt x="4730992" y="3525632"/>
                  <a:pt x="4713734" y="3545724"/>
                </a:cubicBezTo>
                <a:cubicBezTo>
                  <a:pt x="4694993" y="3545439"/>
                  <a:pt x="4672479" y="3533026"/>
                  <a:pt x="4649120" y="3536392"/>
                </a:cubicBezTo>
                <a:cubicBezTo>
                  <a:pt x="4617081" y="3524764"/>
                  <a:pt x="4613909" y="3550370"/>
                  <a:pt x="4573578" y="3565923"/>
                </a:cubicBezTo>
                <a:cubicBezTo>
                  <a:pt x="4554559" y="3553131"/>
                  <a:pt x="4541305" y="3561025"/>
                  <a:pt x="4529117" y="3575592"/>
                </a:cubicBezTo>
                <a:cubicBezTo>
                  <a:pt x="4488096" y="3574977"/>
                  <a:pt x="4453361" y="3598310"/>
                  <a:pt x="4408641" y="3610000"/>
                </a:cubicBezTo>
                <a:cubicBezTo>
                  <a:pt x="4359520" y="3631497"/>
                  <a:pt x="4386585" y="3626629"/>
                  <a:pt x="4356402" y="3642792"/>
                </a:cubicBezTo>
                <a:lnTo>
                  <a:pt x="4270245" y="3665789"/>
                </a:lnTo>
                <a:lnTo>
                  <a:pt x="4208725" y="3678132"/>
                </a:lnTo>
                <a:lnTo>
                  <a:pt x="4191289" y="3702380"/>
                </a:lnTo>
                <a:lnTo>
                  <a:pt x="4191039" y="3702831"/>
                </a:lnTo>
                <a:lnTo>
                  <a:pt x="4181340" y="3701729"/>
                </a:lnTo>
                <a:cubicBezTo>
                  <a:pt x="4164960" y="3698824"/>
                  <a:pt x="4149012" y="3695007"/>
                  <a:pt x="4133816" y="3690565"/>
                </a:cubicBezTo>
                <a:cubicBezTo>
                  <a:pt x="4121337" y="3715793"/>
                  <a:pt x="4065005" y="3684188"/>
                  <a:pt x="4071732" y="3732513"/>
                </a:cubicBezTo>
                <a:cubicBezTo>
                  <a:pt x="4051251" y="3727949"/>
                  <a:pt x="4038650" y="3707633"/>
                  <a:pt x="4045924" y="3739404"/>
                </a:cubicBezTo>
                <a:cubicBezTo>
                  <a:pt x="4039196" y="3738807"/>
                  <a:pt x="4035086" y="3741389"/>
                  <a:pt x="4032171" y="3745523"/>
                </a:cubicBezTo>
                <a:lnTo>
                  <a:pt x="4011556" y="3729673"/>
                </a:lnTo>
                <a:lnTo>
                  <a:pt x="3985774" y="3736547"/>
                </a:lnTo>
                <a:lnTo>
                  <a:pt x="3979769" y="3738769"/>
                </a:lnTo>
                <a:lnTo>
                  <a:pt x="3950014" y="3726942"/>
                </a:lnTo>
                <a:lnTo>
                  <a:pt x="3934671" y="3723339"/>
                </a:lnTo>
                <a:lnTo>
                  <a:pt x="3930274" y="3717148"/>
                </a:lnTo>
                <a:cubicBezTo>
                  <a:pt x="3925557" y="3713336"/>
                  <a:pt x="3918845" y="3711571"/>
                  <a:pt x="3907660" y="3714456"/>
                </a:cubicBezTo>
                <a:lnTo>
                  <a:pt x="3905087" y="3716098"/>
                </a:lnTo>
                <a:lnTo>
                  <a:pt x="3886347" y="3706620"/>
                </a:lnTo>
                <a:cubicBezTo>
                  <a:pt x="3880298" y="3702306"/>
                  <a:pt x="3874918" y="3696877"/>
                  <a:pt x="3870533" y="3689905"/>
                </a:cubicBezTo>
                <a:cubicBezTo>
                  <a:pt x="3807578" y="3724969"/>
                  <a:pt x="3747319" y="3689891"/>
                  <a:pt x="3678563" y="3694486"/>
                </a:cubicBezTo>
                <a:cubicBezTo>
                  <a:pt x="3619015" y="3647819"/>
                  <a:pt x="3541898" y="3698501"/>
                  <a:pt x="3524121" y="3642736"/>
                </a:cubicBezTo>
                <a:cubicBezTo>
                  <a:pt x="3473280" y="3637953"/>
                  <a:pt x="3441828" y="3666410"/>
                  <a:pt x="3373519" y="3665785"/>
                </a:cubicBezTo>
                <a:cubicBezTo>
                  <a:pt x="3301144" y="3619995"/>
                  <a:pt x="3195679" y="3661016"/>
                  <a:pt x="3114267" y="3638983"/>
                </a:cubicBezTo>
                <a:cubicBezTo>
                  <a:pt x="3050301" y="3631891"/>
                  <a:pt x="3014478" y="3623781"/>
                  <a:pt x="2989722" y="3623230"/>
                </a:cubicBezTo>
                <a:cubicBezTo>
                  <a:pt x="2981490" y="3626253"/>
                  <a:pt x="2973615" y="3630768"/>
                  <a:pt x="2965734" y="3635676"/>
                </a:cubicBezTo>
                <a:lnTo>
                  <a:pt x="2961603" y="3638221"/>
                </a:lnTo>
                <a:lnTo>
                  <a:pt x="2944959" y="3639723"/>
                </a:lnTo>
                <a:lnTo>
                  <a:pt x="2940402" y="3651000"/>
                </a:lnTo>
                <a:lnTo>
                  <a:pt x="2884777" y="3660775"/>
                </a:lnTo>
                <a:cubicBezTo>
                  <a:pt x="2847798" y="3633323"/>
                  <a:pt x="2784577" y="3683878"/>
                  <a:pt x="2739034" y="3647396"/>
                </a:cubicBezTo>
                <a:cubicBezTo>
                  <a:pt x="2721723" y="3637914"/>
                  <a:pt x="2664700" y="3632640"/>
                  <a:pt x="2651827" y="3646306"/>
                </a:cubicBezTo>
                <a:cubicBezTo>
                  <a:pt x="2639507" y="3648229"/>
                  <a:pt x="2626416" y="3641459"/>
                  <a:pt x="2618680" y="3656755"/>
                </a:cubicBezTo>
                <a:cubicBezTo>
                  <a:pt x="2606912" y="3674893"/>
                  <a:pt x="2569710" y="3640834"/>
                  <a:pt x="2572404" y="3664043"/>
                </a:cubicBezTo>
                <a:cubicBezTo>
                  <a:pt x="2539908" y="3664264"/>
                  <a:pt x="2468909" y="3658244"/>
                  <a:pt x="2423704" y="3658079"/>
                </a:cubicBezTo>
                <a:cubicBezTo>
                  <a:pt x="2401541" y="3632076"/>
                  <a:pt x="2336245" y="3667858"/>
                  <a:pt x="2301172" y="3663053"/>
                </a:cubicBezTo>
                <a:cubicBezTo>
                  <a:pt x="2270382" y="3664836"/>
                  <a:pt x="2295133" y="3678405"/>
                  <a:pt x="2258745" y="3673229"/>
                </a:cubicBezTo>
                <a:cubicBezTo>
                  <a:pt x="2189914" y="3624313"/>
                  <a:pt x="2142671" y="3658345"/>
                  <a:pt x="2082844" y="3645349"/>
                </a:cubicBezTo>
                <a:cubicBezTo>
                  <a:pt x="2015031" y="3635633"/>
                  <a:pt x="2022192" y="3649098"/>
                  <a:pt x="1938480" y="3601439"/>
                </a:cubicBezTo>
                <a:cubicBezTo>
                  <a:pt x="1928908" y="3618751"/>
                  <a:pt x="1918117" y="3618969"/>
                  <a:pt x="1900166" y="3609358"/>
                </a:cubicBezTo>
                <a:cubicBezTo>
                  <a:pt x="1875058" y="3614647"/>
                  <a:pt x="1732415" y="3629919"/>
                  <a:pt x="1704758" y="3637625"/>
                </a:cubicBezTo>
                <a:cubicBezTo>
                  <a:pt x="1665493" y="3642494"/>
                  <a:pt x="1699638" y="3634297"/>
                  <a:pt x="1664576" y="3638572"/>
                </a:cubicBezTo>
                <a:cubicBezTo>
                  <a:pt x="1631025" y="3623179"/>
                  <a:pt x="1623938" y="3648223"/>
                  <a:pt x="1577459" y="3658824"/>
                </a:cubicBezTo>
                <a:cubicBezTo>
                  <a:pt x="1558372" y="3643840"/>
                  <a:pt x="1542705" y="3650086"/>
                  <a:pt x="1527269" y="3663088"/>
                </a:cubicBezTo>
                <a:cubicBezTo>
                  <a:pt x="1482304" y="3657554"/>
                  <a:pt x="1440875" y="3676551"/>
                  <a:pt x="1390118" y="3682789"/>
                </a:cubicBezTo>
                <a:cubicBezTo>
                  <a:pt x="1335668" y="3664499"/>
                  <a:pt x="1306940" y="3702155"/>
                  <a:pt x="1252698" y="3708662"/>
                </a:cubicBezTo>
                <a:cubicBezTo>
                  <a:pt x="1205896" y="3739126"/>
                  <a:pt x="1252155" y="3739345"/>
                  <a:pt x="1206642" y="3736384"/>
                </a:cubicBezTo>
                <a:cubicBezTo>
                  <a:pt x="1133049" y="3701459"/>
                  <a:pt x="1172385" y="3788811"/>
                  <a:pt x="1058106" y="3776166"/>
                </a:cubicBezTo>
                <a:cubicBezTo>
                  <a:pt x="1051718" y="3770370"/>
                  <a:pt x="1037785" y="3776256"/>
                  <a:pt x="1039167" y="3784177"/>
                </a:cubicBezTo>
                <a:cubicBezTo>
                  <a:pt x="1031939" y="3781717"/>
                  <a:pt x="991014" y="3757614"/>
                  <a:pt x="989223" y="3770303"/>
                </a:cubicBezTo>
                <a:cubicBezTo>
                  <a:pt x="952800" y="3771798"/>
                  <a:pt x="940354" y="3773288"/>
                  <a:pt x="907906" y="3757678"/>
                </a:cubicBezTo>
                <a:cubicBezTo>
                  <a:pt x="837671" y="3779460"/>
                  <a:pt x="875987" y="3720282"/>
                  <a:pt x="825226" y="3726369"/>
                </a:cubicBezTo>
                <a:cubicBezTo>
                  <a:pt x="784475" y="3751356"/>
                  <a:pt x="769332" y="3730978"/>
                  <a:pt x="722264" y="3747612"/>
                </a:cubicBezTo>
                <a:cubicBezTo>
                  <a:pt x="705940" y="3706527"/>
                  <a:pt x="677954" y="3751976"/>
                  <a:pt x="659460" y="3740429"/>
                </a:cubicBezTo>
                <a:cubicBezTo>
                  <a:pt x="630609" y="3788461"/>
                  <a:pt x="587162" y="3738081"/>
                  <a:pt x="556552" y="3739124"/>
                </a:cubicBezTo>
                <a:cubicBezTo>
                  <a:pt x="512191" y="3741235"/>
                  <a:pt x="421524" y="3729868"/>
                  <a:pt x="385384" y="3726388"/>
                </a:cubicBezTo>
                <a:cubicBezTo>
                  <a:pt x="371829" y="3727776"/>
                  <a:pt x="368220" y="3731702"/>
                  <a:pt x="339711" y="3718242"/>
                </a:cubicBezTo>
                <a:cubicBezTo>
                  <a:pt x="302559" y="3699664"/>
                  <a:pt x="266533" y="3688299"/>
                  <a:pt x="222239" y="3672335"/>
                </a:cubicBezTo>
                <a:cubicBezTo>
                  <a:pt x="210647" y="3639657"/>
                  <a:pt x="164789" y="3691878"/>
                  <a:pt x="163578" y="3656292"/>
                </a:cubicBezTo>
                <a:cubicBezTo>
                  <a:pt x="143579" y="3679822"/>
                  <a:pt x="105972" y="3643221"/>
                  <a:pt x="72220" y="3645272"/>
                </a:cubicBezTo>
                <a:cubicBezTo>
                  <a:pt x="65331" y="3629421"/>
                  <a:pt x="57584" y="3630437"/>
                  <a:pt x="44395" y="3639455"/>
                </a:cubicBezTo>
                <a:cubicBezTo>
                  <a:pt x="30887" y="3640873"/>
                  <a:pt x="16617" y="3639423"/>
                  <a:pt x="1962" y="3635948"/>
                </a:cubicBezTo>
                <a:lnTo>
                  <a:pt x="0" y="3635261"/>
                </a:lnTo>
                <a:lnTo>
                  <a:pt x="0" y="12763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EE34FF-EFF3-A438-50F4-CE1973B9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277" y="1960281"/>
            <a:ext cx="7601446" cy="17570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>
                <a:solidFill>
                  <a:schemeClr val="tx2"/>
                </a:solidFill>
                <a:latin typeface="Century Gothic" panose="020B0502020202020204" pitchFamily="34" charset="0"/>
              </a:rPr>
              <a:t>Dotazy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entury Gothic" panose="020B0502020202020204" pitchFamily="34" charset="0"/>
              </a:rPr>
              <a:t>oponenta</a:t>
            </a:r>
            <a:endParaRPr lang="en-US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61B0B4-5155-26EB-5A0C-F54EB8FCC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7930" y="5734319"/>
            <a:ext cx="7076141" cy="8099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pc="16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Začal</a:t>
            </a:r>
            <a:r>
              <a:rPr lang="en-US" spc="16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pc="16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navržený</a:t>
            </a:r>
            <a:r>
              <a:rPr lang="en-US" spc="16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16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přípravek</a:t>
            </a:r>
            <a:r>
              <a:rPr lang="en-US" spc="16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16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pc="16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16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firmě</a:t>
            </a:r>
            <a:r>
              <a:rPr lang="en-US" spc="16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Engel </a:t>
            </a:r>
            <a:r>
              <a:rPr lang="en-US" spc="16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používat</a:t>
            </a:r>
            <a:r>
              <a:rPr lang="en-US" spc="16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6AA9F379-605C-48FC-AA29-73D66713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900998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B1F12562-8FA3-297F-0545-4CE0D5B55484}"/>
              </a:ext>
            </a:extLst>
          </p:cNvPr>
          <p:cNvSpPr txBox="1">
            <a:spLocks/>
          </p:cNvSpPr>
          <p:nvPr/>
        </p:nvSpPr>
        <p:spPr>
          <a:xfrm>
            <a:off x="1050879" y="3534704"/>
            <a:ext cx="9810604" cy="638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60579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630936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16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EE34FF-EFF3-A438-50F4-CE1973B91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entury Gothic" panose="020B0502020202020204" pitchFamily="34" charset="0"/>
                <a:cs typeface="Arabic Typesetting" panose="020F0502020204030204" pitchFamily="66" charset="-78"/>
              </a:rPr>
              <a:t>Motivace a důvody k řešení daného problému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61B0B4-5155-26EB-5A0C-F54EB8FCC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Praxe ve firmě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Seberozvoj v rámci firmy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pro zlepšení firemního procesu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Vytvoření nové pracovní pomůcky</a:t>
            </a:r>
          </a:p>
        </p:txBody>
      </p:sp>
    </p:spTree>
    <p:extLst>
      <p:ext uri="{BB962C8B-B14F-4D97-AF65-F5344CB8AC3E}">
        <p14:creationId xmlns:p14="http://schemas.microsoft.com/office/powerpoint/2010/main" val="2942518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40161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EE34FF-EFF3-A438-50F4-CE1973B9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4476464" cy="1216024"/>
          </a:xfrm>
        </p:spPr>
        <p:txBody>
          <a:bodyPr>
            <a:normAutofit/>
          </a:bodyPr>
          <a:lstStyle/>
          <a:p>
            <a:r>
              <a:rPr lang="cs-CZ" dirty="0">
                <a:latin typeface="Century Gothic" panose="020B0502020202020204" pitchFamily="34" charset="0"/>
                <a:cs typeface="Arabic Typesetting" panose="020F0502020204030204" pitchFamily="66" charset="-78"/>
              </a:rPr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61B0B4-5155-26EB-5A0C-F54EB8FCC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163685"/>
            <a:ext cx="3875963" cy="4107020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Cílem závěrečné práce je vytvoření přípravku pro robotické svařování s kompletní výkresovou dokumentací, jeho výroba a otestování ve firmě ENGEL strojírenská spol. s r.o. v Kaplici.</a:t>
            </a:r>
          </a:p>
        </p:txBody>
      </p:sp>
      <p:pic>
        <p:nvPicPr>
          <p:cNvPr id="5" name="Picture 4" descr="Srolované plány">
            <a:extLst>
              <a:ext uri="{FF2B5EF4-FFF2-40B4-BE49-F238E27FC236}">
                <a16:creationId xmlns:a16="http://schemas.microsoft.com/office/drawing/2014/main" id="{3B3A8070-4107-F276-8CD5-C35760E10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57"/>
          <a:stretch/>
        </p:blipFill>
        <p:spPr>
          <a:xfrm>
            <a:off x="5251840" y="10"/>
            <a:ext cx="6940161" cy="6868876"/>
          </a:xfrm>
          <a:custGeom>
            <a:avLst/>
            <a:gdLst/>
            <a:ahLst/>
            <a:cxnLst/>
            <a:rect l="l" t="t" r="r" b="b"/>
            <a:pathLst>
              <a:path w="6940161" h="6857999">
                <a:moveTo>
                  <a:pt x="857190" y="0"/>
                </a:moveTo>
                <a:lnTo>
                  <a:pt x="6940161" y="0"/>
                </a:lnTo>
                <a:lnTo>
                  <a:pt x="6940161" y="6857999"/>
                </a:lnTo>
                <a:lnTo>
                  <a:pt x="496459" y="6857999"/>
                </a:lnTo>
                <a:lnTo>
                  <a:pt x="486507" y="6839466"/>
                </a:lnTo>
                <a:cubicBezTo>
                  <a:pt x="477389" y="6820641"/>
                  <a:pt x="471173" y="6801859"/>
                  <a:pt x="480078" y="6795812"/>
                </a:cubicBezTo>
                <a:cubicBezTo>
                  <a:pt x="475408" y="6761382"/>
                  <a:pt x="493736" y="6723009"/>
                  <a:pt x="482330" y="6676796"/>
                </a:cubicBezTo>
                <a:cubicBezTo>
                  <a:pt x="479519" y="6617030"/>
                  <a:pt x="476161" y="6634511"/>
                  <a:pt x="469648" y="6539722"/>
                </a:cubicBezTo>
                <a:cubicBezTo>
                  <a:pt x="459969" y="6498384"/>
                  <a:pt x="496382" y="6456575"/>
                  <a:pt x="477855" y="6433501"/>
                </a:cubicBezTo>
                <a:cubicBezTo>
                  <a:pt x="464018" y="6378655"/>
                  <a:pt x="442310" y="6325849"/>
                  <a:pt x="414008" y="6271586"/>
                </a:cubicBezTo>
                <a:cubicBezTo>
                  <a:pt x="378091" y="6226697"/>
                  <a:pt x="377466" y="6140798"/>
                  <a:pt x="299660" y="6080454"/>
                </a:cubicBezTo>
                <a:cubicBezTo>
                  <a:pt x="268606" y="6014324"/>
                  <a:pt x="244498" y="5964143"/>
                  <a:pt x="221239" y="5913249"/>
                </a:cubicBezTo>
                <a:cubicBezTo>
                  <a:pt x="210139" y="5897439"/>
                  <a:pt x="175369" y="5809427"/>
                  <a:pt x="160103" y="5775094"/>
                </a:cubicBezTo>
                <a:cubicBezTo>
                  <a:pt x="87298" y="5686529"/>
                  <a:pt x="103897" y="5672717"/>
                  <a:pt x="87873" y="5573809"/>
                </a:cubicBezTo>
                <a:cubicBezTo>
                  <a:pt x="76224" y="5541231"/>
                  <a:pt x="76748" y="5525076"/>
                  <a:pt x="57933" y="5490695"/>
                </a:cubicBezTo>
                <a:lnTo>
                  <a:pt x="30889" y="5398377"/>
                </a:lnTo>
                <a:lnTo>
                  <a:pt x="34140" y="5390971"/>
                </a:lnTo>
                <a:lnTo>
                  <a:pt x="35928" y="5390229"/>
                </a:lnTo>
                <a:lnTo>
                  <a:pt x="16968" y="5309266"/>
                </a:lnTo>
                <a:cubicBezTo>
                  <a:pt x="13970" y="5303642"/>
                  <a:pt x="-917" y="5289094"/>
                  <a:pt x="2490" y="5276920"/>
                </a:cubicBezTo>
                <a:lnTo>
                  <a:pt x="24907" y="5208159"/>
                </a:lnTo>
                <a:lnTo>
                  <a:pt x="31839" y="5162682"/>
                </a:lnTo>
                <a:cubicBezTo>
                  <a:pt x="28501" y="5155528"/>
                  <a:pt x="24609" y="5048935"/>
                  <a:pt x="18796" y="5043371"/>
                </a:cubicBezTo>
                <a:cubicBezTo>
                  <a:pt x="54584" y="4976689"/>
                  <a:pt x="5001" y="4985095"/>
                  <a:pt x="14358" y="4908985"/>
                </a:cubicBezTo>
                <a:cubicBezTo>
                  <a:pt x="17201" y="4816358"/>
                  <a:pt x="5675" y="4749418"/>
                  <a:pt x="4769" y="4643799"/>
                </a:cubicBezTo>
                <a:cubicBezTo>
                  <a:pt x="4111" y="4581455"/>
                  <a:pt x="-7137" y="4509050"/>
                  <a:pt x="7402" y="4395547"/>
                </a:cubicBezTo>
                <a:cubicBezTo>
                  <a:pt x="11591" y="4330720"/>
                  <a:pt x="28535" y="4313913"/>
                  <a:pt x="23462" y="4274064"/>
                </a:cubicBezTo>
                <a:cubicBezTo>
                  <a:pt x="22995" y="4245538"/>
                  <a:pt x="22530" y="4217012"/>
                  <a:pt x="22063" y="4188486"/>
                </a:cubicBezTo>
                <a:lnTo>
                  <a:pt x="24672" y="4170100"/>
                </a:lnTo>
                <a:lnTo>
                  <a:pt x="34973" y="4166123"/>
                </a:lnTo>
                <a:lnTo>
                  <a:pt x="26424" y="4120096"/>
                </a:lnTo>
                <a:cubicBezTo>
                  <a:pt x="28986" y="4109871"/>
                  <a:pt x="49338" y="4079429"/>
                  <a:pt x="47886" y="4066698"/>
                </a:cubicBezTo>
                <a:cubicBezTo>
                  <a:pt x="26522" y="4022850"/>
                  <a:pt x="34453" y="4030338"/>
                  <a:pt x="47327" y="3969172"/>
                </a:cubicBezTo>
                <a:cubicBezTo>
                  <a:pt x="40297" y="3948973"/>
                  <a:pt x="40044" y="3857354"/>
                  <a:pt x="53093" y="3844350"/>
                </a:cubicBezTo>
                <a:cubicBezTo>
                  <a:pt x="55739" y="3830819"/>
                  <a:pt x="50778" y="3815585"/>
                  <a:pt x="64866" y="3808459"/>
                </a:cubicBezTo>
                <a:cubicBezTo>
                  <a:pt x="81775" y="3797121"/>
                  <a:pt x="54599" y="3752382"/>
                  <a:pt x="74864" y="3757643"/>
                </a:cubicBezTo>
                <a:cubicBezTo>
                  <a:pt x="56224" y="3725828"/>
                  <a:pt x="74270" y="3660981"/>
                  <a:pt x="82640" y="3632606"/>
                </a:cubicBezTo>
                <a:cubicBezTo>
                  <a:pt x="85981" y="3582255"/>
                  <a:pt x="88778" y="3571708"/>
                  <a:pt x="89222" y="3534990"/>
                </a:cubicBezTo>
                <a:cubicBezTo>
                  <a:pt x="92019" y="3533125"/>
                  <a:pt x="80706" y="3481126"/>
                  <a:pt x="79835" y="3454133"/>
                </a:cubicBezTo>
                <a:cubicBezTo>
                  <a:pt x="78963" y="3427139"/>
                  <a:pt x="96173" y="3390611"/>
                  <a:pt x="83991" y="3373027"/>
                </a:cubicBezTo>
                <a:cubicBezTo>
                  <a:pt x="80767" y="3298527"/>
                  <a:pt x="69808" y="3290617"/>
                  <a:pt x="62958" y="3222737"/>
                </a:cubicBezTo>
                <a:cubicBezTo>
                  <a:pt x="59618" y="3146284"/>
                  <a:pt x="39695" y="3184007"/>
                  <a:pt x="49209" y="3118188"/>
                </a:cubicBezTo>
                <a:cubicBezTo>
                  <a:pt x="65221" y="3109217"/>
                  <a:pt x="85573" y="3024732"/>
                  <a:pt x="78480" y="3003808"/>
                </a:cubicBezTo>
                <a:cubicBezTo>
                  <a:pt x="78037" y="2966753"/>
                  <a:pt x="77812" y="2989870"/>
                  <a:pt x="77566" y="2944921"/>
                </a:cubicBezTo>
                <a:lnTo>
                  <a:pt x="94406" y="2877744"/>
                </a:lnTo>
                <a:cubicBezTo>
                  <a:pt x="87936" y="2880724"/>
                  <a:pt x="108480" y="2822146"/>
                  <a:pt x="108051" y="2807161"/>
                </a:cubicBezTo>
                <a:cubicBezTo>
                  <a:pt x="110507" y="2775643"/>
                  <a:pt x="80880" y="2769288"/>
                  <a:pt x="107377" y="2752347"/>
                </a:cubicBezTo>
                <a:lnTo>
                  <a:pt x="114975" y="2748299"/>
                </a:lnTo>
                <a:cubicBezTo>
                  <a:pt x="115205" y="2745962"/>
                  <a:pt x="115434" y="2743625"/>
                  <a:pt x="115663" y="2741288"/>
                </a:cubicBezTo>
                <a:cubicBezTo>
                  <a:pt x="115098" y="2737657"/>
                  <a:pt x="112995" y="2735847"/>
                  <a:pt x="107929" y="2737160"/>
                </a:cubicBezTo>
                <a:cubicBezTo>
                  <a:pt x="126569" y="2705347"/>
                  <a:pt x="119693" y="2699356"/>
                  <a:pt x="122707" y="2659631"/>
                </a:cubicBezTo>
                <a:cubicBezTo>
                  <a:pt x="135394" y="2612127"/>
                  <a:pt x="120483" y="2628594"/>
                  <a:pt x="145471" y="2573336"/>
                </a:cubicBezTo>
                <a:cubicBezTo>
                  <a:pt x="156086" y="2559732"/>
                  <a:pt x="170382" y="2541339"/>
                  <a:pt x="170626" y="2528057"/>
                </a:cubicBezTo>
                <a:lnTo>
                  <a:pt x="202713" y="2489594"/>
                </a:lnTo>
                <a:cubicBezTo>
                  <a:pt x="203853" y="2487774"/>
                  <a:pt x="204248" y="2473350"/>
                  <a:pt x="203650" y="2468303"/>
                </a:cubicBezTo>
                <a:lnTo>
                  <a:pt x="223316" y="2460480"/>
                </a:lnTo>
                <a:lnTo>
                  <a:pt x="215120" y="2423535"/>
                </a:lnTo>
                <a:lnTo>
                  <a:pt x="223455" y="2404394"/>
                </a:lnTo>
                <a:cubicBezTo>
                  <a:pt x="243490" y="2392610"/>
                  <a:pt x="229596" y="2347474"/>
                  <a:pt x="238853" y="2324643"/>
                </a:cubicBezTo>
                <a:cubicBezTo>
                  <a:pt x="239504" y="2297698"/>
                  <a:pt x="266477" y="2284202"/>
                  <a:pt x="272463" y="2255535"/>
                </a:cubicBezTo>
                <a:cubicBezTo>
                  <a:pt x="290597" y="2249648"/>
                  <a:pt x="306594" y="2207828"/>
                  <a:pt x="294092" y="2184679"/>
                </a:cubicBezTo>
                <a:lnTo>
                  <a:pt x="323221" y="2093132"/>
                </a:lnTo>
                <a:cubicBezTo>
                  <a:pt x="348282" y="2084587"/>
                  <a:pt x="366071" y="1985868"/>
                  <a:pt x="377324" y="1950235"/>
                </a:cubicBezTo>
                <a:cubicBezTo>
                  <a:pt x="397581" y="1920183"/>
                  <a:pt x="445208" y="1898905"/>
                  <a:pt x="457649" y="1861568"/>
                </a:cubicBezTo>
                <a:cubicBezTo>
                  <a:pt x="464664" y="1810687"/>
                  <a:pt x="447457" y="1869507"/>
                  <a:pt x="451972" y="1809499"/>
                </a:cubicBezTo>
                <a:cubicBezTo>
                  <a:pt x="450982" y="1754297"/>
                  <a:pt x="465413" y="1767680"/>
                  <a:pt x="474550" y="1693716"/>
                </a:cubicBezTo>
                <a:cubicBezTo>
                  <a:pt x="473258" y="1654244"/>
                  <a:pt x="481626" y="1627007"/>
                  <a:pt x="481301" y="1605195"/>
                </a:cubicBezTo>
                <a:cubicBezTo>
                  <a:pt x="490491" y="1568952"/>
                  <a:pt x="493569" y="1564518"/>
                  <a:pt x="497837" y="1516217"/>
                </a:cubicBezTo>
                <a:cubicBezTo>
                  <a:pt x="503639" y="1488452"/>
                  <a:pt x="534082" y="1457870"/>
                  <a:pt x="513281" y="1429841"/>
                </a:cubicBezTo>
                <a:cubicBezTo>
                  <a:pt x="527326" y="1412325"/>
                  <a:pt x="570430" y="1413592"/>
                  <a:pt x="550104" y="1380081"/>
                </a:cubicBezTo>
                <a:cubicBezTo>
                  <a:pt x="575583" y="1394128"/>
                  <a:pt x="551452" y="1335176"/>
                  <a:pt x="574526" y="1334891"/>
                </a:cubicBezTo>
                <a:cubicBezTo>
                  <a:pt x="593486" y="1336427"/>
                  <a:pt x="633157" y="1194568"/>
                  <a:pt x="638123" y="1185551"/>
                </a:cubicBezTo>
                <a:cubicBezTo>
                  <a:pt x="647468" y="1149210"/>
                  <a:pt x="657504" y="1148087"/>
                  <a:pt x="664747" y="1111168"/>
                </a:cubicBezTo>
                <a:cubicBezTo>
                  <a:pt x="679107" y="1057226"/>
                  <a:pt x="652121" y="1022543"/>
                  <a:pt x="664913" y="993353"/>
                </a:cubicBezTo>
                <a:cubicBezTo>
                  <a:pt x="684189" y="960214"/>
                  <a:pt x="707497" y="867450"/>
                  <a:pt x="721256" y="813953"/>
                </a:cubicBezTo>
                <a:cubicBezTo>
                  <a:pt x="734607" y="746430"/>
                  <a:pt x="738988" y="666470"/>
                  <a:pt x="745023" y="588218"/>
                </a:cubicBezTo>
                <a:cubicBezTo>
                  <a:pt x="735393" y="475380"/>
                  <a:pt x="719076" y="536119"/>
                  <a:pt x="725253" y="376479"/>
                </a:cubicBezTo>
                <a:lnTo>
                  <a:pt x="735457" y="280992"/>
                </a:lnTo>
                <a:cubicBezTo>
                  <a:pt x="735270" y="276227"/>
                  <a:pt x="742007" y="223140"/>
                  <a:pt x="741820" y="218374"/>
                </a:cubicBezTo>
                <a:lnTo>
                  <a:pt x="735299" y="188178"/>
                </a:lnTo>
                <a:lnTo>
                  <a:pt x="764938" y="152404"/>
                </a:lnTo>
                <a:cubicBezTo>
                  <a:pt x="776066" y="136342"/>
                  <a:pt x="783668" y="122048"/>
                  <a:pt x="802071" y="91810"/>
                </a:cubicBezTo>
                <a:lnTo>
                  <a:pt x="849585" y="30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9546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EE34FF-EFF3-A438-50F4-CE1973B91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entury Gothic" panose="020B0502020202020204" pitchFamily="34" charset="0"/>
                <a:cs typeface="Arabic Typesetting" panose="020F0502020204030204" pitchFamily="66" charset="-78"/>
              </a:rPr>
              <a:t>Teoreticko-metodologická část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61B0B4-5155-26EB-5A0C-F54EB8FCC3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Literární rešerše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Zdroje využité pro psaní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Úvod do problému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Technologie svařování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Obloukové svařování MIG/MAG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Svařovací přípravky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Přípravky ve firmě Engel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Upínky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Robotické svařování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Výzkumný problém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Metodika práce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C4BFD05-67CB-E28C-F2D2-51A7B2AE90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Použité metody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Analýza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3D návrh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Otestování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66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A0D747-F38B-4A99-9985-62CE8C247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D1BF32B-6CA3-4695-8A0C-1AC789B58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EE34FF-EFF3-A438-50F4-CE1973B9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84" y="1562100"/>
            <a:ext cx="3795642" cy="373380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Century Gothic" panose="020B0502020202020204" pitchFamily="34" charset="0"/>
                <a:cs typeface="Arabic Typesetting" panose="020F0502020204030204" pitchFamily="66" charset="-78"/>
              </a:rPr>
              <a:t>Aplikační část</a:t>
            </a:r>
            <a:endParaRPr lang="cs-CZ">
              <a:latin typeface="Century Gothic" panose="020B0502020202020204" pitchFamily="34" charset="0"/>
              <a:cs typeface="Arabic Typesetting" panose="020F0502020204030204" pitchFamily="66" charset="-7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61B0B4-5155-26EB-5A0C-F54EB8FCC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95" y="733425"/>
            <a:ext cx="4889480" cy="5391150"/>
          </a:xfrm>
        </p:spPr>
        <p:txBody>
          <a:bodyPr anchor="ctr"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Program pro modelování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Grafy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Konstrukční návrh přípravku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Výroba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Otestování funkčnosti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Časová náročnost na svaření dílů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Diskuse a návrhy opatření</a:t>
            </a:r>
          </a:p>
        </p:txBody>
      </p:sp>
    </p:spTree>
    <p:extLst>
      <p:ext uri="{BB962C8B-B14F-4D97-AF65-F5344CB8AC3E}">
        <p14:creationId xmlns:p14="http://schemas.microsoft.com/office/powerpoint/2010/main" val="1150582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AA1E1C-DA67-488F-A983-F3ABD792C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EE34FF-EFF3-A438-50F4-CE1973B9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407" y="609602"/>
            <a:ext cx="9647433" cy="679805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Century Gothic" panose="020B0502020202020204" pitchFamily="34" charset="0"/>
                <a:cs typeface="Arabic Typesetting" panose="020F0502020204030204" pitchFamily="66" charset="-78"/>
              </a:rPr>
              <a:t>Aplikační část - GRAFY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C46DA5A-CECD-42F0-A57E-8D5BAE362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8708">
            <a:off x="-249318" y="3024527"/>
            <a:ext cx="12584740" cy="4556159"/>
          </a:xfrm>
          <a:custGeom>
            <a:avLst/>
            <a:gdLst>
              <a:gd name="connsiteX0" fmla="*/ 1976651 w 12584740"/>
              <a:gd name="connsiteY0" fmla="*/ 27745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0" fmla="*/ 2881775 w 12584740"/>
              <a:gd name="connsiteY0" fmla="*/ 233197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97764 w 12584740"/>
              <a:gd name="connsiteY24" fmla="*/ 1566491 h 4575313"/>
              <a:gd name="connsiteX25" fmla="*/ 12584740 w 12584740"/>
              <a:gd name="connsiteY25" fmla="*/ 3094030 h 4575313"/>
              <a:gd name="connsiteX26" fmla="*/ 483060 w 12584740"/>
              <a:gd name="connsiteY26" fmla="*/ 4575313 h 4575313"/>
              <a:gd name="connsiteX27" fmla="*/ 296084 w 12584740"/>
              <a:gd name="connsiteY27" fmla="*/ 3047774 h 4575313"/>
              <a:gd name="connsiteX28" fmla="*/ 235090 w 12584740"/>
              <a:gd name="connsiteY28" fmla="*/ 2549469 h 4575313"/>
              <a:gd name="connsiteX29" fmla="*/ 0 w 12584740"/>
              <a:gd name="connsiteY29" fmla="*/ 628841 h 4575313"/>
              <a:gd name="connsiteX30" fmla="*/ 7836 w 12584740"/>
              <a:gd name="connsiteY30" fmla="*/ 631521 h 4575313"/>
              <a:gd name="connsiteX31" fmla="*/ 59804 w 12584740"/>
              <a:gd name="connsiteY31" fmla="*/ 651795 h 4575313"/>
              <a:gd name="connsiteX32" fmla="*/ 189088 w 12584740"/>
              <a:gd name="connsiteY32" fmla="*/ 654369 h 4575313"/>
              <a:gd name="connsiteX33" fmla="*/ 238402 w 12584740"/>
              <a:gd name="connsiteY33" fmla="*/ 636963 h 4575313"/>
              <a:gd name="connsiteX34" fmla="*/ 332970 w 12584740"/>
              <a:gd name="connsiteY34" fmla="*/ 607012 h 4575313"/>
              <a:gd name="connsiteX35" fmla="*/ 407552 w 12584740"/>
              <a:gd name="connsiteY35" fmla="*/ 547943 h 4575313"/>
              <a:gd name="connsiteX36" fmla="*/ 497934 w 12584740"/>
              <a:gd name="connsiteY36" fmla="*/ 502354 h 4575313"/>
              <a:gd name="connsiteX37" fmla="*/ 510273 w 12584740"/>
              <a:gd name="connsiteY37" fmla="*/ 504172 h 4575313"/>
              <a:gd name="connsiteX38" fmla="*/ 561099 w 12584740"/>
              <a:gd name="connsiteY38" fmla="*/ 476357 h 4575313"/>
              <a:gd name="connsiteX39" fmla="*/ 705102 w 12584740"/>
              <a:gd name="connsiteY39" fmla="*/ 399826 h 4575313"/>
              <a:gd name="connsiteX40" fmla="*/ 800404 w 12584740"/>
              <a:gd name="connsiteY40" fmla="*/ 289909 h 4575313"/>
              <a:gd name="connsiteX41" fmla="*/ 842353 w 12584740"/>
              <a:gd name="connsiteY41" fmla="*/ 276713 h 4575313"/>
              <a:gd name="connsiteX42" fmla="*/ 912247 w 12584740"/>
              <a:gd name="connsiteY42" fmla="*/ 254246 h 4575313"/>
              <a:gd name="connsiteX43" fmla="*/ 927247 w 12584740"/>
              <a:gd name="connsiteY43" fmla="*/ 258217 h 4575313"/>
              <a:gd name="connsiteX44" fmla="*/ 933425 w 12584740"/>
              <a:gd name="connsiteY44" fmla="*/ 256149 h 4575313"/>
              <a:gd name="connsiteX45" fmla="*/ 934108 w 12584740"/>
              <a:gd name="connsiteY45" fmla="*/ 256433 h 4575313"/>
              <a:gd name="connsiteX46" fmla="*/ 935368 w 12584740"/>
              <a:gd name="connsiteY46" fmla="*/ 255498 h 4575313"/>
              <a:gd name="connsiteX47" fmla="*/ 949059 w 12584740"/>
              <a:gd name="connsiteY47" fmla="*/ 250913 h 4575313"/>
              <a:gd name="connsiteX48" fmla="*/ 980035 w 12584740"/>
              <a:gd name="connsiteY48" fmla="*/ 251605 h 4575313"/>
              <a:gd name="connsiteX49" fmla="*/ 998443 w 12584740"/>
              <a:gd name="connsiteY49" fmla="*/ 248823 h 4575313"/>
              <a:gd name="connsiteX50" fmla="*/ 1015140 w 12584740"/>
              <a:gd name="connsiteY50" fmla="*/ 230963 h 4575313"/>
              <a:gd name="connsiteX51" fmla="*/ 1027653 w 12584740"/>
              <a:gd name="connsiteY51" fmla="*/ 228229 h 4575313"/>
              <a:gd name="connsiteX52" fmla="*/ 1029989 w 12584740"/>
              <a:gd name="connsiteY52" fmla="*/ 225769 h 4575313"/>
              <a:gd name="connsiteX53" fmla="*/ 1036851 w 12584740"/>
              <a:gd name="connsiteY53" fmla="*/ 220779 h 4575313"/>
              <a:gd name="connsiteX54" fmla="*/ 1029120 w 12584740"/>
              <a:gd name="connsiteY54" fmla="*/ 217196 h 4575313"/>
              <a:gd name="connsiteX55" fmla="*/ 1113256 w 12584740"/>
              <a:gd name="connsiteY55" fmla="*/ 192543 h 4575313"/>
              <a:gd name="connsiteX56" fmla="*/ 1184710 w 12584740"/>
              <a:gd name="connsiteY56" fmla="*/ 171552 h 4575313"/>
              <a:gd name="connsiteX57" fmla="*/ 1310965 w 12584740"/>
              <a:gd name="connsiteY57" fmla="*/ 185879 h 4575313"/>
              <a:gd name="connsiteX58" fmla="*/ 1430934 w 12584740"/>
              <a:gd name="connsiteY58" fmla="*/ 139104 h 4575313"/>
              <a:gd name="connsiteX59" fmla="*/ 1463118 w 12584740"/>
              <a:gd name="connsiteY59" fmla="*/ 138911 h 4575313"/>
              <a:gd name="connsiteX60" fmla="*/ 1493444 w 12584740"/>
              <a:gd name="connsiteY60" fmla="*/ 147416 h 4575313"/>
              <a:gd name="connsiteX61" fmla="*/ 1493168 w 12584740"/>
              <a:gd name="connsiteY61" fmla="*/ 150455 h 4575313"/>
              <a:gd name="connsiteX62" fmla="*/ 1497974 w 12584740"/>
              <a:gd name="connsiteY62" fmla="*/ 151841 h 4575313"/>
              <a:gd name="connsiteX63" fmla="*/ 1502355 w 12584740"/>
              <a:gd name="connsiteY63" fmla="*/ 149916 h 4575313"/>
              <a:gd name="connsiteX64" fmla="*/ 1508100 w 12584740"/>
              <a:gd name="connsiteY64" fmla="*/ 151526 h 4575313"/>
              <a:gd name="connsiteX65" fmla="*/ 1523822 w 12584740"/>
              <a:gd name="connsiteY65" fmla="*/ 155112 h 4575313"/>
              <a:gd name="connsiteX66" fmla="*/ 1528971 w 12584740"/>
              <a:gd name="connsiteY66" fmla="*/ 161299 h 4575313"/>
              <a:gd name="connsiteX67" fmla="*/ 1590631 w 12584740"/>
              <a:gd name="connsiteY67" fmla="*/ 173836 h 4575313"/>
              <a:gd name="connsiteX68" fmla="*/ 1609537 w 12584740"/>
              <a:gd name="connsiteY68" fmla="*/ 169616 h 4575313"/>
              <a:gd name="connsiteX69" fmla="*/ 1631335 w 12584740"/>
              <a:gd name="connsiteY69" fmla="*/ 179686 h 4575313"/>
              <a:gd name="connsiteX70" fmla="*/ 1693983 w 12584740"/>
              <a:gd name="connsiteY70" fmla="*/ 183202 h 4575313"/>
              <a:gd name="connsiteX71" fmla="*/ 1763575 w 12584740"/>
              <a:gd name="connsiteY71" fmla="*/ 194844 h 4575313"/>
              <a:gd name="connsiteX72" fmla="*/ 1812709 w 12584740"/>
              <a:gd name="connsiteY72" fmla="*/ 208037 h 4575313"/>
              <a:gd name="connsiteX73" fmla="*/ 1945879 w 12584740"/>
              <a:gd name="connsiteY73" fmla="*/ 216206 h 4575313"/>
              <a:gd name="connsiteX74" fmla="*/ 1974418 w 12584740"/>
              <a:gd name="connsiteY74" fmla="*/ 208866 h 4575313"/>
              <a:gd name="connsiteX75" fmla="*/ 1976651 w 12584740"/>
              <a:gd name="connsiteY75" fmla="*/ 208757 h 4575313"/>
              <a:gd name="connsiteX76" fmla="*/ 2881775 w 12584740"/>
              <a:gd name="connsiteY76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235090 w 12584740"/>
              <a:gd name="connsiteY27" fmla="*/ 2549469 h 4575313"/>
              <a:gd name="connsiteX28" fmla="*/ 0 w 12584740"/>
              <a:gd name="connsiteY28" fmla="*/ 628841 h 4575313"/>
              <a:gd name="connsiteX29" fmla="*/ 7836 w 12584740"/>
              <a:gd name="connsiteY29" fmla="*/ 631521 h 4575313"/>
              <a:gd name="connsiteX30" fmla="*/ 59804 w 12584740"/>
              <a:gd name="connsiteY30" fmla="*/ 651795 h 4575313"/>
              <a:gd name="connsiteX31" fmla="*/ 189088 w 12584740"/>
              <a:gd name="connsiteY31" fmla="*/ 654369 h 4575313"/>
              <a:gd name="connsiteX32" fmla="*/ 238402 w 12584740"/>
              <a:gd name="connsiteY32" fmla="*/ 636963 h 4575313"/>
              <a:gd name="connsiteX33" fmla="*/ 332970 w 12584740"/>
              <a:gd name="connsiteY33" fmla="*/ 607012 h 4575313"/>
              <a:gd name="connsiteX34" fmla="*/ 407552 w 12584740"/>
              <a:gd name="connsiteY34" fmla="*/ 547943 h 4575313"/>
              <a:gd name="connsiteX35" fmla="*/ 497934 w 12584740"/>
              <a:gd name="connsiteY35" fmla="*/ 502354 h 4575313"/>
              <a:gd name="connsiteX36" fmla="*/ 510273 w 12584740"/>
              <a:gd name="connsiteY36" fmla="*/ 504172 h 4575313"/>
              <a:gd name="connsiteX37" fmla="*/ 561099 w 12584740"/>
              <a:gd name="connsiteY37" fmla="*/ 476357 h 4575313"/>
              <a:gd name="connsiteX38" fmla="*/ 705102 w 12584740"/>
              <a:gd name="connsiteY38" fmla="*/ 399826 h 4575313"/>
              <a:gd name="connsiteX39" fmla="*/ 800404 w 12584740"/>
              <a:gd name="connsiteY39" fmla="*/ 289909 h 4575313"/>
              <a:gd name="connsiteX40" fmla="*/ 842353 w 12584740"/>
              <a:gd name="connsiteY40" fmla="*/ 276713 h 4575313"/>
              <a:gd name="connsiteX41" fmla="*/ 912247 w 12584740"/>
              <a:gd name="connsiteY41" fmla="*/ 254246 h 4575313"/>
              <a:gd name="connsiteX42" fmla="*/ 927247 w 12584740"/>
              <a:gd name="connsiteY42" fmla="*/ 258217 h 4575313"/>
              <a:gd name="connsiteX43" fmla="*/ 933425 w 12584740"/>
              <a:gd name="connsiteY43" fmla="*/ 256149 h 4575313"/>
              <a:gd name="connsiteX44" fmla="*/ 934108 w 12584740"/>
              <a:gd name="connsiteY44" fmla="*/ 256433 h 4575313"/>
              <a:gd name="connsiteX45" fmla="*/ 935368 w 12584740"/>
              <a:gd name="connsiteY45" fmla="*/ 255498 h 4575313"/>
              <a:gd name="connsiteX46" fmla="*/ 949059 w 12584740"/>
              <a:gd name="connsiteY46" fmla="*/ 250913 h 4575313"/>
              <a:gd name="connsiteX47" fmla="*/ 980035 w 12584740"/>
              <a:gd name="connsiteY47" fmla="*/ 251605 h 4575313"/>
              <a:gd name="connsiteX48" fmla="*/ 998443 w 12584740"/>
              <a:gd name="connsiteY48" fmla="*/ 248823 h 4575313"/>
              <a:gd name="connsiteX49" fmla="*/ 1015140 w 12584740"/>
              <a:gd name="connsiteY49" fmla="*/ 230963 h 4575313"/>
              <a:gd name="connsiteX50" fmla="*/ 1027653 w 12584740"/>
              <a:gd name="connsiteY50" fmla="*/ 228229 h 4575313"/>
              <a:gd name="connsiteX51" fmla="*/ 1029989 w 12584740"/>
              <a:gd name="connsiteY51" fmla="*/ 225769 h 4575313"/>
              <a:gd name="connsiteX52" fmla="*/ 1036851 w 12584740"/>
              <a:gd name="connsiteY52" fmla="*/ 220779 h 4575313"/>
              <a:gd name="connsiteX53" fmla="*/ 1029120 w 12584740"/>
              <a:gd name="connsiteY53" fmla="*/ 217196 h 4575313"/>
              <a:gd name="connsiteX54" fmla="*/ 1113256 w 12584740"/>
              <a:gd name="connsiteY54" fmla="*/ 192543 h 4575313"/>
              <a:gd name="connsiteX55" fmla="*/ 1184710 w 12584740"/>
              <a:gd name="connsiteY55" fmla="*/ 171552 h 4575313"/>
              <a:gd name="connsiteX56" fmla="*/ 1310965 w 12584740"/>
              <a:gd name="connsiteY56" fmla="*/ 185879 h 4575313"/>
              <a:gd name="connsiteX57" fmla="*/ 1430934 w 12584740"/>
              <a:gd name="connsiteY57" fmla="*/ 139104 h 4575313"/>
              <a:gd name="connsiteX58" fmla="*/ 1463118 w 12584740"/>
              <a:gd name="connsiteY58" fmla="*/ 138911 h 4575313"/>
              <a:gd name="connsiteX59" fmla="*/ 1493444 w 12584740"/>
              <a:gd name="connsiteY59" fmla="*/ 147416 h 4575313"/>
              <a:gd name="connsiteX60" fmla="*/ 1493168 w 12584740"/>
              <a:gd name="connsiteY60" fmla="*/ 150455 h 4575313"/>
              <a:gd name="connsiteX61" fmla="*/ 1497974 w 12584740"/>
              <a:gd name="connsiteY61" fmla="*/ 151841 h 4575313"/>
              <a:gd name="connsiteX62" fmla="*/ 1502355 w 12584740"/>
              <a:gd name="connsiteY62" fmla="*/ 149916 h 4575313"/>
              <a:gd name="connsiteX63" fmla="*/ 1508100 w 12584740"/>
              <a:gd name="connsiteY63" fmla="*/ 151526 h 4575313"/>
              <a:gd name="connsiteX64" fmla="*/ 1523822 w 12584740"/>
              <a:gd name="connsiteY64" fmla="*/ 155112 h 4575313"/>
              <a:gd name="connsiteX65" fmla="*/ 1528971 w 12584740"/>
              <a:gd name="connsiteY65" fmla="*/ 161299 h 4575313"/>
              <a:gd name="connsiteX66" fmla="*/ 1590631 w 12584740"/>
              <a:gd name="connsiteY66" fmla="*/ 173836 h 4575313"/>
              <a:gd name="connsiteX67" fmla="*/ 1609537 w 12584740"/>
              <a:gd name="connsiteY67" fmla="*/ 169616 h 4575313"/>
              <a:gd name="connsiteX68" fmla="*/ 1631335 w 12584740"/>
              <a:gd name="connsiteY68" fmla="*/ 179686 h 4575313"/>
              <a:gd name="connsiteX69" fmla="*/ 1693983 w 12584740"/>
              <a:gd name="connsiteY69" fmla="*/ 183202 h 4575313"/>
              <a:gd name="connsiteX70" fmla="*/ 1763575 w 12584740"/>
              <a:gd name="connsiteY70" fmla="*/ 194844 h 4575313"/>
              <a:gd name="connsiteX71" fmla="*/ 1812709 w 12584740"/>
              <a:gd name="connsiteY71" fmla="*/ 208037 h 4575313"/>
              <a:gd name="connsiteX72" fmla="*/ 1945879 w 12584740"/>
              <a:gd name="connsiteY72" fmla="*/ 216206 h 4575313"/>
              <a:gd name="connsiteX73" fmla="*/ 1974418 w 12584740"/>
              <a:gd name="connsiteY73" fmla="*/ 208866 h 4575313"/>
              <a:gd name="connsiteX74" fmla="*/ 1976651 w 12584740"/>
              <a:gd name="connsiteY74" fmla="*/ 208757 h 4575313"/>
              <a:gd name="connsiteX75" fmla="*/ 2881775 w 12584740"/>
              <a:gd name="connsiteY75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0 w 12584740"/>
              <a:gd name="connsiteY27" fmla="*/ 628841 h 4575313"/>
              <a:gd name="connsiteX28" fmla="*/ 7836 w 12584740"/>
              <a:gd name="connsiteY28" fmla="*/ 631521 h 4575313"/>
              <a:gd name="connsiteX29" fmla="*/ 59804 w 12584740"/>
              <a:gd name="connsiteY29" fmla="*/ 651795 h 4575313"/>
              <a:gd name="connsiteX30" fmla="*/ 189088 w 12584740"/>
              <a:gd name="connsiteY30" fmla="*/ 654369 h 4575313"/>
              <a:gd name="connsiteX31" fmla="*/ 238402 w 12584740"/>
              <a:gd name="connsiteY31" fmla="*/ 636963 h 4575313"/>
              <a:gd name="connsiteX32" fmla="*/ 332970 w 12584740"/>
              <a:gd name="connsiteY32" fmla="*/ 607012 h 4575313"/>
              <a:gd name="connsiteX33" fmla="*/ 407552 w 12584740"/>
              <a:gd name="connsiteY33" fmla="*/ 547943 h 4575313"/>
              <a:gd name="connsiteX34" fmla="*/ 497934 w 12584740"/>
              <a:gd name="connsiteY34" fmla="*/ 502354 h 4575313"/>
              <a:gd name="connsiteX35" fmla="*/ 510273 w 12584740"/>
              <a:gd name="connsiteY35" fmla="*/ 504172 h 4575313"/>
              <a:gd name="connsiteX36" fmla="*/ 561099 w 12584740"/>
              <a:gd name="connsiteY36" fmla="*/ 476357 h 4575313"/>
              <a:gd name="connsiteX37" fmla="*/ 705102 w 12584740"/>
              <a:gd name="connsiteY37" fmla="*/ 399826 h 4575313"/>
              <a:gd name="connsiteX38" fmla="*/ 800404 w 12584740"/>
              <a:gd name="connsiteY38" fmla="*/ 289909 h 4575313"/>
              <a:gd name="connsiteX39" fmla="*/ 842353 w 12584740"/>
              <a:gd name="connsiteY39" fmla="*/ 276713 h 4575313"/>
              <a:gd name="connsiteX40" fmla="*/ 912247 w 12584740"/>
              <a:gd name="connsiteY40" fmla="*/ 254246 h 4575313"/>
              <a:gd name="connsiteX41" fmla="*/ 927247 w 12584740"/>
              <a:gd name="connsiteY41" fmla="*/ 258217 h 4575313"/>
              <a:gd name="connsiteX42" fmla="*/ 933425 w 12584740"/>
              <a:gd name="connsiteY42" fmla="*/ 256149 h 4575313"/>
              <a:gd name="connsiteX43" fmla="*/ 934108 w 12584740"/>
              <a:gd name="connsiteY43" fmla="*/ 256433 h 4575313"/>
              <a:gd name="connsiteX44" fmla="*/ 935368 w 12584740"/>
              <a:gd name="connsiteY44" fmla="*/ 255498 h 4575313"/>
              <a:gd name="connsiteX45" fmla="*/ 949059 w 12584740"/>
              <a:gd name="connsiteY45" fmla="*/ 250913 h 4575313"/>
              <a:gd name="connsiteX46" fmla="*/ 980035 w 12584740"/>
              <a:gd name="connsiteY46" fmla="*/ 251605 h 4575313"/>
              <a:gd name="connsiteX47" fmla="*/ 998443 w 12584740"/>
              <a:gd name="connsiteY47" fmla="*/ 248823 h 4575313"/>
              <a:gd name="connsiteX48" fmla="*/ 1015140 w 12584740"/>
              <a:gd name="connsiteY48" fmla="*/ 230963 h 4575313"/>
              <a:gd name="connsiteX49" fmla="*/ 1027653 w 12584740"/>
              <a:gd name="connsiteY49" fmla="*/ 228229 h 4575313"/>
              <a:gd name="connsiteX50" fmla="*/ 1029989 w 12584740"/>
              <a:gd name="connsiteY50" fmla="*/ 225769 h 4575313"/>
              <a:gd name="connsiteX51" fmla="*/ 1036851 w 12584740"/>
              <a:gd name="connsiteY51" fmla="*/ 220779 h 4575313"/>
              <a:gd name="connsiteX52" fmla="*/ 1029120 w 12584740"/>
              <a:gd name="connsiteY52" fmla="*/ 217196 h 4575313"/>
              <a:gd name="connsiteX53" fmla="*/ 1113256 w 12584740"/>
              <a:gd name="connsiteY53" fmla="*/ 192543 h 4575313"/>
              <a:gd name="connsiteX54" fmla="*/ 1184710 w 12584740"/>
              <a:gd name="connsiteY54" fmla="*/ 171552 h 4575313"/>
              <a:gd name="connsiteX55" fmla="*/ 1310965 w 12584740"/>
              <a:gd name="connsiteY55" fmla="*/ 185879 h 4575313"/>
              <a:gd name="connsiteX56" fmla="*/ 1430934 w 12584740"/>
              <a:gd name="connsiteY56" fmla="*/ 139104 h 4575313"/>
              <a:gd name="connsiteX57" fmla="*/ 1463118 w 12584740"/>
              <a:gd name="connsiteY57" fmla="*/ 138911 h 4575313"/>
              <a:gd name="connsiteX58" fmla="*/ 1493444 w 12584740"/>
              <a:gd name="connsiteY58" fmla="*/ 147416 h 4575313"/>
              <a:gd name="connsiteX59" fmla="*/ 1493168 w 12584740"/>
              <a:gd name="connsiteY59" fmla="*/ 150455 h 4575313"/>
              <a:gd name="connsiteX60" fmla="*/ 1497974 w 12584740"/>
              <a:gd name="connsiteY60" fmla="*/ 151841 h 4575313"/>
              <a:gd name="connsiteX61" fmla="*/ 1502355 w 12584740"/>
              <a:gd name="connsiteY61" fmla="*/ 149916 h 4575313"/>
              <a:gd name="connsiteX62" fmla="*/ 1508100 w 12584740"/>
              <a:gd name="connsiteY62" fmla="*/ 151526 h 4575313"/>
              <a:gd name="connsiteX63" fmla="*/ 1523822 w 12584740"/>
              <a:gd name="connsiteY63" fmla="*/ 155112 h 4575313"/>
              <a:gd name="connsiteX64" fmla="*/ 1528971 w 12584740"/>
              <a:gd name="connsiteY64" fmla="*/ 161299 h 4575313"/>
              <a:gd name="connsiteX65" fmla="*/ 1590631 w 12584740"/>
              <a:gd name="connsiteY65" fmla="*/ 173836 h 4575313"/>
              <a:gd name="connsiteX66" fmla="*/ 1609537 w 12584740"/>
              <a:gd name="connsiteY66" fmla="*/ 169616 h 4575313"/>
              <a:gd name="connsiteX67" fmla="*/ 1631335 w 12584740"/>
              <a:gd name="connsiteY67" fmla="*/ 179686 h 4575313"/>
              <a:gd name="connsiteX68" fmla="*/ 1693983 w 12584740"/>
              <a:gd name="connsiteY68" fmla="*/ 183202 h 4575313"/>
              <a:gd name="connsiteX69" fmla="*/ 1763575 w 12584740"/>
              <a:gd name="connsiteY69" fmla="*/ 194844 h 4575313"/>
              <a:gd name="connsiteX70" fmla="*/ 1812709 w 12584740"/>
              <a:gd name="connsiteY70" fmla="*/ 208037 h 4575313"/>
              <a:gd name="connsiteX71" fmla="*/ 1945879 w 12584740"/>
              <a:gd name="connsiteY71" fmla="*/ 216206 h 4575313"/>
              <a:gd name="connsiteX72" fmla="*/ 1974418 w 12584740"/>
              <a:gd name="connsiteY72" fmla="*/ 208866 h 4575313"/>
              <a:gd name="connsiteX73" fmla="*/ 1976651 w 12584740"/>
              <a:gd name="connsiteY73" fmla="*/ 208757 h 4575313"/>
              <a:gd name="connsiteX74" fmla="*/ 2881775 w 12584740"/>
              <a:gd name="connsiteY74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0 w 12584740"/>
              <a:gd name="connsiteY26" fmla="*/ 628841 h 4575313"/>
              <a:gd name="connsiteX27" fmla="*/ 7836 w 12584740"/>
              <a:gd name="connsiteY27" fmla="*/ 631521 h 4575313"/>
              <a:gd name="connsiteX28" fmla="*/ 59804 w 12584740"/>
              <a:gd name="connsiteY28" fmla="*/ 651795 h 4575313"/>
              <a:gd name="connsiteX29" fmla="*/ 189088 w 12584740"/>
              <a:gd name="connsiteY29" fmla="*/ 654369 h 4575313"/>
              <a:gd name="connsiteX30" fmla="*/ 238402 w 12584740"/>
              <a:gd name="connsiteY30" fmla="*/ 636963 h 4575313"/>
              <a:gd name="connsiteX31" fmla="*/ 332970 w 12584740"/>
              <a:gd name="connsiteY31" fmla="*/ 607012 h 4575313"/>
              <a:gd name="connsiteX32" fmla="*/ 407552 w 12584740"/>
              <a:gd name="connsiteY32" fmla="*/ 547943 h 4575313"/>
              <a:gd name="connsiteX33" fmla="*/ 497934 w 12584740"/>
              <a:gd name="connsiteY33" fmla="*/ 502354 h 4575313"/>
              <a:gd name="connsiteX34" fmla="*/ 510273 w 12584740"/>
              <a:gd name="connsiteY34" fmla="*/ 504172 h 4575313"/>
              <a:gd name="connsiteX35" fmla="*/ 561099 w 12584740"/>
              <a:gd name="connsiteY35" fmla="*/ 476357 h 4575313"/>
              <a:gd name="connsiteX36" fmla="*/ 705102 w 12584740"/>
              <a:gd name="connsiteY36" fmla="*/ 399826 h 4575313"/>
              <a:gd name="connsiteX37" fmla="*/ 800404 w 12584740"/>
              <a:gd name="connsiteY37" fmla="*/ 289909 h 4575313"/>
              <a:gd name="connsiteX38" fmla="*/ 842353 w 12584740"/>
              <a:gd name="connsiteY38" fmla="*/ 276713 h 4575313"/>
              <a:gd name="connsiteX39" fmla="*/ 912247 w 12584740"/>
              <a:gd name="connsiteY39" fmla="*/ 254246 h 4575313"/>
              <a:gd name="connsiteX40" fmla="*/ 927247 w 12584740"/>
              <a:gd name="connsiteY40" fmla="*/ 258217 h 4575313"/>
              <a:gd name="connsiteX41" fmla="*/ 933425 w 12584740"/>
              <a:gd name="connsiteY41" fmla="*/ 256149 h 4575313"/>
              <a:gd name="connsiteX42" fmla="*/ 934108 w 12584740"/>
              <a:gd name="connsiteY42" fmla="*/ 256433 h 4575313"/>
              <a:gd name="connsiteX43" fmla="*/ 935368 w 12584740"/>
              <a:gd name="connsiteY43" fmla="*/ 255498 h 4575313"/>
              <a:gd name="connsiteX44" fmla="*/ 949059 w 12584740"/>
              <a:gd name="connsiteY44" fmla="*/ 250913 h 4575313"/>
              <a:gd name="connsiteX45" fmla="*/ 980035 w 12584740"/>
              <a:gd name="connsiteY45" fmla="*/ 251605 h 4575313"/>
              <a:gd name="connsiteX46" fmla="*/ 998443 w 12584740"/>
              <a:gd name="connsiteY46" fmla="*/ 248823 h 4575313"/>
              <a:gd name="connsiteX47" fmla="*/ 1015140 w 12584740"/>
              <a:gd name="connsiteY47" fmla="*/ 230963 h 4575313"/>
              <a:gd name="connsiteX48" fmla="*/ 1027653 w 12584740"/>
              <a:gd name="connsiteY48" fmla="*/ 228229 h 4575313"/>
              <a:gd name="connsiteX49" fmla="*/ 1029989 w 12584740"/>
              <a:gd name="connsiteY49" fmla="*/ 225769 h 4575313"/>
              <a:gd name="connsiteX50" fmla="*/ 1036851 w 12584740"/>
              <a:gd name="connsiteY50" fmla="*/ 220779 h 4575313"/>
              <a:gd name="connsiteX51" fmla="*/ 1029120 w 12584740"/>
              <a:gd name="connsiteY51" fmla="*/ 217196 h 4575313"/>
              <a:gd name="connsiteX52" fmla="*/ 1113256 w 12584740"/>
              <a:gd name="connsiteY52" fmla="*/ 192543 h 4575313"/>
              <a:gd name="connsiteX53" fmla="*/ 1184710 w 12584740"/>
              <a:gd name="connsiteY53" fmla="*/ 171552 h 4575313"/>
              <a:gd name="connsiteX54" fmla="*/ 1310965 w 12584740"/>
              <a:gd name="connsiteY54" fmla="*/ 185879 h 4575313"/>
              <a:gd name="connsiteX55" fmla="*/ 1430934 w 12584740"/>
              <a:gd name="connsiteY55" fmla="*/ 139104 h 4575313"/>
              <a:gd name="connsiteX56" fmla="*/ 1463118 w 12584740"/>
              <a:gd name="connsiteY56" fmla="*/ 138911 h 4575313"/>
              <a:gd name="connsiteX57" fmla="*/ 1493444 w 12584740"/>
              <a:gd name="connsiteY57" fmla="*/ 147416 h 4575313"/>
              <a:gd name="connsiteX58" fmla="*/ 1493168 w 12584740"/>
              <a:gd name="connsiteY58" fmla="*/ 150455 h 4575313"/>
              <a:gd name="connsiteX59" fmla="*/ 1497974 w 12584740"/>
              <a:gd name="connsiteY59" fmla="*/ 151841 h 4575313"/>
              <a:gd name="connsiteX60" fmla="*/ 1502355 w 12584740"/>
              <a:gd name="connsiteY60" fmla="*/ 149916 h 4575313"/>
              <a:gd name="connsiteX61" fmla="*/ 1508100 w 12584740"/>
              <a:gd name="connsiteY61" fmla="*/ 151526 h 4575313"/>
              <a:gd name="connsiteX62" fmla="*/ 1523822 w 12584740"/>
              <a:gd name="connsiteY62" fmla="*/ 155112 h 4575313"/>
              <a:gd name="connsiteX63" fmla="*/ 1528971 w 12584740"/>
              <a:gd name="connsiteY63" fmla="*/ 161299 h 4575313"/>
              <a:gd name="connsiteX64" fmla="*/ 1590631 w 12584740"/>
              <a:gd name="connsiteY64" fmla="*/ 173836 h 4575313"/>
              <a:gd name="connsiteX65" fmla="*/ 1609537 w 12584740"/>
              <a:gd name="connsiteY65" fmla="*/ 169616 h 4575313"/>
              <a:gd name="connsiteX66" fmla="*/ 1631335 w 12584740"/>
              <a:gd name="connsiteY66" fmla="*/ 179686 h 4575313"/>
              <a:gd name="connsiteX67" fmla="*/ 1693983 w 12584740"/>
              <a:gd name="connsiteY67" fmla="*/ 183202 h 4575313"/>
              <a:gd name="connsiteX68" fmla="*/ 1763575 w 12584740"/>
              <a:gd name="connsiteY68" fmla="*/ 194844 h 4575313"/>
              <a:gd name="connsiteX69" fmla="*/ 1812709 w 12584740"/>
              <a:gd name="connsiteY69" fmla="*/ 208037 h 4575313"/>
              <a:gd name="connsiteX70" fmla="*/ 1945879 w 12584740"/>
              <a:gd name="connsiteY70" fmla="*/ 216206 h 4575313"/>
              <a:gd name="connsiteX71" fmla="*/ 1974418 w 12584740"/>
              <a:gd name="connsiteY71" fmla="*/ 208866 h 4575313"/>
              <a:gd name="connsiteX72" fmla="*/ 1976651 w 12584740"/>
              <a:gd name="connsiteY72" fmla="*/ 208757 h 4575313"/>
              <a:gd name="connsiteX73" fmla="*/ 2881775 w 12584740"/>
              <a:gd name="connsiteY73" fmla="*/ 233197 h 4575313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1976651 w 12584740"/>
              <a:gd name="connsiteY71" fmla="*/ 189603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2584740" h="4556159">
                <a:moveTo>
                  <a:pt x="2881775" y="214043"/>
                </a:moveTo>
                <a:lnTo>
                  <a:pt x="8923122" y="205911"/>
                </a:lnTo>
                <a:cubicBezTo>
                  <a:pt x="8923122" y="236009"/>
                  <a:pt x="10535176" y="68788"/>
                  <a:pt x="10535176" y="98886"/>
                </a:cubicBezTo>
                <a:lnTo>
                  <a:pt x="10552865" y="93120"/>
                </a:lnTo>
                <a:cubicBezTo>
                  <a:pt x="10602509" y="95039"/>
                  <a:pt x="10648374" y="81962"/>
                  <a:pt x="10704478" y="76437"/>
                </a:cubicBezTo>
                <a:cubicBezTo>
                  <a:pt x="10764532" y="85901"/>
                  <a:pt x="10796465" y="61749"/>
                  <a:pt x="10856419" y="55944"/>
                </a:cubicBezTo>
                <a:cubicBezTo>
                  <a:pt x="10914661" y="77716"/>
                  <a:pt x="10896627" y="22130"/>
                  <a:pt x="10946891" y="22447"/>
                </a:cubicBezTo>
                <a:cubicBezTo>
                  <a:pt x="11028004" y="41524"/>
                  <a:pt x="10945561" y="3905"/>
                  <a:pt x="11071737" y="7907"/>
                </a:cubicBezTo>
                <a:cubicBezTo>
                  <a:pt x="11078763" y="11268"/>
                  <a:pt x="11094187" y="7177"/>
                  <a:pt x="11092700" y="2345"/>
                </a:cubicBezTo>
                <a:cubicBezTo>
                  <a:pt x="11100672" y="3621"/>
                  <a:pt x="11119582" y="12415"/>
                  <a:pt x="11121627" y="4539"/>
                </a:cubicBezTo>
                <a:cubicBezTo>
                  <a:pt x="11161872" y="2410"/>
                  <a:pt x="11201801" y="5778"/>
                  <a:pt x="11237564" y="14319"/>
                </a:cubicBezTo>
                <a:cubicBezTo>
                  <a:pt x="11315265" y="-1427"/>
                  <a:pt x="11272628" y="36301"/>
                  <a:pt x="11328738" y="30868"/>
                </a:cubicBezTo>
                <a:cubicBezTo>
                  <a:pt x="11373885" y="14123"/>
                  <a:pt x="11390505" y="26175"/>
                  <a:pt x="11442587" y="14368"/>
                </a:cubicBezTo>
                <a:cubicBezTo>
                  <a:pt x="11460405" y="39138"/>
                  <a:pt x="11491560" y="10212"/>
                  <a:pt x="11511928" y="16713"/>
                </a:cubicBezTo>
                <a:cubicBezTo>
                  <a:pt x="11544050" y="-13836"/>
                  <a:pt x="11591566" y="41138"/>
                  <a:pt x="11625388" y="39481"/>
                </a:cubicBezTo>
                <a:cubicBezTo>
                  <a:pt x="11682275" y="32159"/>
                  <a:pt x="11743456" y="-367"/>
                  <a:pt x="11775146" y="27611"/>
                </a:cubicBezTo>
                <a:cubicBezTo>
                  <a:pt x="11779070" y="15386"/>
                  <a:pt x="11773473" y="-818"/>
                  <a:pt x="11806024" y="88"/>
                </a:cubicBezTo>
                <a:cubicBezTo>
                  <a:pt x="11821005" y="-1216"/>
                  <a:pt x="11833611" y="12437"/>
                  <a:pt x="11865034" y="19785"/>
                </a:cubicBezTo>
                <a:cubicBezTo>
                  <a:pt x="11905979" y="29998"/>
                  <a:pt x="11998366" y="9552"/>
                  <a:pt x="11994565" y="44174"/>
                </a:cubicBezTo>
                <a:cubicBezTo>
                  <a:pt x="12007200" y="63922"/>
                  <a:pt x="12058131" y="30230"/>
                  <a:pt x="12059283" y="52111"/>
                </a:cubicBezTo>
                <a:cubicBezTo>
                  <a:pt x="12081498" y="36953"/>
                  <a:pt x="12122851" y="58256"/>
                  <a:pt x="12160147" y="55873"/>
                </a:cubicBezTo>
                <a:cubicBezTo>
                  <a:pt x="12167674" y="65410"/>
                  <a:pt x="12176238" y="64529"/>
                  <a:pt x="12190854" y="58535"/>
                </a:cubicBezTo>
                <a:lnTo>
                  <a:pt x="12215705" y="59963"/>
                </a:lnTo>
                <a:lnTo>
                  <a:pt x="12584740" y="3074876"/>
                </a:lnTo>
                <a:lnTo>
                  <a:pt x="483060" y="4556159"/>
                </a:lnTo>
                <a:lnTo>
                  <a:pt x="0" y="609687"/>
                </a:lnTo>
                <a:lnTo>
                  <a:pt x="7836" y="612367"/>
                </a:lnTo>
                <a:cubicBezTo>
                  <a:pt x="25349" y="620104"/>
                  <a:pt x="41483" y="627786"/>
                  <a:pt x="59804" y="632641"/>
                </a:cubicBezTo>
                <a:cubicBezTo>
                  <a:pt x="75146" y="654421"/>
                  <a:pt x="167365" y="632597"/>
                  <a:pt x="189088" y="635215"/>
                </a:cubicBezTo>
                <a:cubicBezTo>
                  <a:pt x="217440" y="623749"/>
                  <a:pt x="208344" y="626448"/>
                  <a:pt x="238402" y="617809"/>
                </a:cubicBezTo>
                <a:cubicBezTo>
                  <a:pt x="247394" y="590135"/>
                  <a:pt x="303125" y="595692"/>
                  <a:pt x="332970" y="587858"/>
                </a:cubicBezTo>
                <a:cubicBezTo>
                  <a:pt x="336621" y="563687"/>
                  <a:pt x="356128" y="555392"/>
                  <a:pt x="407552" y="528789"/>
                </a:cubicBezTo>
                <a:cubicBezTo>
                  <a:pt x="410625" y="501558"/>
                  <a:pt x="481949" y="526749"/>
                  <a:pt x="497934" y="483200"/>
                </a:cubicBezTo>
                <a:cubicBezTo>
                  <a:pt x="501858" y="484200"/>
                  <a:pt x="506013" y="484811"/>
                  <a:pt x="510273" y="485018"/>
                </a:cubicBezTo>
                <a:cubicBezTo>
                  <a:pt x="535011" y="486222"/>
                  <a:pt x="557770" y="473768"/>
                  <a:pt x="561099" y="457203"/>
                </a:cubicBezTo>
                <a:cubicBezTo>
                  <a:pt x="592709" y="393031"/>
                  <a:pt x="657171" y="417531"/>
                  <a:pt x="705102" y="380672"/>
                </a:cubicBezTo>
                <a:cubicBezTo>
                  <a:pt x="762904" y="342107"/>
                  <a:pt x="753762" y="341220"/>
                  <a:pt x="800404" y="270755"/>
                </a:cubicBezTo>
                <a:cubicBezTo>
                  <a:pt x="821510" y="277286"/>
                  <a:pt x="831930" y="272279"/>
                  <a:pt x="842353" y="257559"/>
                </a:cubicBezTo>
                <a:cubicBezTo>
                  <a:pt x="871396" y="239661"/>
                  <a:pt x="901151" y="269258"/>
                  <a:pt x="912247" y="235092"/>
                </a:cubicBezTo>
                <a:cubicBezTo>
                  <a:pt x="915193" y="239660"/>
                  <a:pt x="920652" y="240302"/>
                  <a:pt x="927247" y="239063"/>
                </a:cubicBezTo>
                <a:lnTo>
                  <a:pt x="933425" y="236995"/>
                </a:lnTo>
                <a:lnTo>
                  <a:pt x="934108" y="237279"/>
                </a:lnTo>
                <a:lnTo>
                  <a:pt x="935368" y="236344"/>
                </a:lnTo>
                <a:lnTo>
                  <a:pt x="949059" y="231759"/>
                </a:lnTo>
                <a:cubicBezTo>
                  <a:pt x="964033" y="225857"/>
                  <a:pt x="978036" y="220629"/>
                  <a:pt x="980035" y="232451"/>
                </a:cubicBezTo>
                <a:cubicBezTo>
                  <a:pt x="988861" y="233151"/>
                  <a:pt x="994474" y="231910"/>
                  <a:pt x="998443" y="229669"/>
                </a:cubicBezTo>
                <a:cubicBezTo>
                  <a:pt x="1006381" y="225191"/>
                  <a:pt x="1007750" y="216720"/>
                  <a:pt x="1015140" y="211809"/>
                </a:cubicBezTo>
                <a:lnTo>
                  <a:pt x="1027653" y="209075"/>
                </a:lnTo>
                <a:lnTo>
                  <a:pt x="1029989" y="206615"/>
                </a:lnTo>
                <a:lnTo>
                  <a:pt x="1036851" y="201625"/>
                </a:lnTo>
                <a:lnTo>
                  <a:pt x="1029120" y="198042"/>
                </a:lnTo>
                <a:cubicBezTo>
                  <a:pt x="1021104" y="195096"/>
                  <a:pt x="1101729" y="180798"/>
                  <a:pt x="1113256" y="173389"/>
                </a:cubicBezTo>
                <a:lnTo>
                  <a:pt x="1184710" y="152398"/>
                </a:lnTo>
                <a:lnTo>
                  <a:pt x="1310965" y="166725"/>
                </a:lnTo>
                <a:cubicBezTo>
                  <a:pt x="1336372" y="131696"/>
                  <a:pt x="1403197" y="140119"/>
                  <a:pt x="1430934" y="119950"/>
                </a:cubicBezTo>
                <a:lnTo>
                  <a:pt x="1463118" y="119757"/>
                </a:lnTo>
                <a:lnTo>
                  <a:pt x="1493444" y="128262"/>
                </a:lnTo>
                <a:lnTo>
                  <a:pt x="1493168" y="131301"/>
                </a:lnTo>
                <a:cubicBezTo>
                  <a:pt x="1493827" y="133297"/>
                  <a:pt x="1495475" y="133471"/>
                  <a:pt x="1497974" y="132687"/>
                </a:cubicBezTo>
                <a:lnTo>
                  <a:pt x="1502355" y="130762"/>
                </a:lnTo>
                <a:lnTo>
                  <a:pt x="1508100" y="132372"/>
                </a:lnTo>
                <a:lnTo>
                  <a:pt x="1523822" y="135958"/>
                </a:lnTo>
                <a:lnTo>
                  <a:pt x="1528971" y="142145"/>
                </a:lnTo>
                <a:cubicBezTo>
                  <a:pt x="1544182" y="151821"/>
                  <a:pt x="1579536" y="139768"/>
                  <a:pt x="1590631" y="154682"/>
                </a:cubicBezTo>
                <a:lnTo>
                  <a:pt x="1609537" y="150462"/>
                </a:lnTo>
                <a:lnTo>
                  <a:pt x="1631335" y="160532"/>
                </a:lnTo>
                <a:cubicBezTo>
                  <a:pt x="1651445" y="168813"/>
                  <a:pt x="1672155" y="173541"/>
                  <a:pt x="1693983" y="164048"/>
                </a:cubicBezTo>
                <a:cubicBezTo>
                  <a:pt x="1686705" y="185321"/>
                  <a:pt x="1748101" y="157604"/>
                  <a:pt x="1763575" y="175690"/>
                </a:cubicBezTo>
                <a:cubicBezTo>
                  <a:pt x="1773286" y="190711"/>
                  <a:pt x="1794179" y="185800"/>
                  <a:pt x="1812709" y="188883"/>
                </a:cubicBezTo>
                <a:cubicBezTo>
                  <a:pt x="1830479" y="202932"/>
                  <a:pt x="1918180" y="204037"/>
                  <a:pt x="1945879" y="197052"/>
                </a:cubicBezTo>
                <a:cubicBezTo>
                  <a:pt x="1955185" y="193416"/>
                  <a:pt x="1964727" y="191072"/>
                  <a:pt x="1974418" y="189712"/>
                </a:cubicBezTo>
                <a:lnTo>
                  <a:pt x="2235555" y="226659"/>
                </a:lnTo>
                <a:cubicBezTo>
                  <a:pt x="2235555" y="166322"/>
                  <a:pt x="2881775" y="274380"/>
                  <a:pt x="2881775" y="21404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BBFDD63-AD5F-4E42-979B-2FBDE345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855" y="1431370"/>
            <a:ext cx="5217258" cy="338246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7D6395-DF75-B37E-C0AC-3BD3C0FECED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8699" y="1614523"/>
            <a:ext cx="4535571" cy="3016156"/>
          </a:xfrm>
          <a:prstGeom prst="rect">
            <a:avLst/>
          </a:prstGeom>
          <a:noFill/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BDB02C-700D-4121-B1D1-CCB58F4BE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4339" y="1431370"/>
            <a:ext cx="5217258" cy="338246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06F5C61-3B54-F7C8-9423-F59EDDA7EDD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5183" y="1614523"/>
            <a:ext cx="4535571" cy="3016156"/>
          </a:xfrm>
          <a:prstGeom prst="rect">
            <a:avLst/>
          </a:prstGeom>
          <a:noFill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61B0B4-5155-26EB-5A0C-F54EB8FCC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5081956"/>
            <a:ext cx="10117130" cy="1318843"/>
          </a:xfrm>
        </p:spPr>
        <p:txBody>
          <a:bodyPr anchor="ctr">
            <a:normAutofit/>
          </a:bodyPr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56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418A377-CBC8-417A-9F97-925EFDA2F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EE34FF-EFF3-A438-50F4-CE1973B9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8" y="603623"/>
            <a:ext cx="10090241" cy="1222001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Century Gothic" panose="020B0502020202020204" pitchFamily="34" charset="0"/>
                <a:cs typeface="Arabic Typesetting" panose="020F0502020204030204" pitchFamily="66" charset="-78"/>
              </a:rPr>
              <a:t>Aplikační část – Konstrukční návrh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D82E01F-1FD6-449F-9AFA-F2BA16D3C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55275"/>
            <a:ext cx="12197301" cy="3002653"/>
          </a:xfrm>
          <a:custGeom>
            <a:avLst/>
            <a:gdLst>
              <a:gd name="connsiteX0" fmla="*/ 6927752 w 12192000"/>
              <a:gd name="connsiteY0" fmla="*/ 0 h 3315051"/>
              <a:gd name="connsiteX1" fmla="*/ 6939974 w 12192000"/>
              <a:gd name="connsiteY1" fmla="*/ 5437 h 3315051"/>
              <a:gd name="connsiteX2" fmla="*/ 7330015 w 12192000"/>
              <a:gd name="connsiteY2" fmla="*/ 186852 h 3315051"/>
              <a:gd name="connsiteX3" fmla="*/ 7689873 w 12192000"/>
              <a:gd name="connsiteY3" fmla="*/ 294718 h 3315051"/>
              <a:gd name="connsiteX4" fmla="*/ 8005538 w 12192000"/>
              <a:gd name="connsiteY4" fmla="*/ 344979 h 3315051"/>
              <a:gd name="connsiteX5" fmla="*/ 8031567 w 12192000"/>
              <a:gd name="connsiteY5" fmla="*/ 335529 h 3315051"/>
              <a:gd name="connsiteX6" fmla="*/ 8064378 w 12192000"/>
              <a:gd name="connsiteY6" fmla="*/ 336003 h 3315051"/>
              <a:gd name="connsiteX7" fmla="*/ 8349142 w 12192000"/>
              <a:gd name="connsiteY7" fmla="*/ 341768 h 3315051"/>
              <a:gd name="connsiteX8" fmla="*/ 8398146 w 12192000"/>
              <a:gd name="connsiteY8" fmla="*/ 335110 h 3315051"/>
              <a:gd name="connsiteX9" fmla="*/ 8518180 w 12192000"/>
              <a:gd name="connsiteY9" fmla="*/ 336871 h 3315051"/>
              <a:gd name="connsiteX10" fmla="*/ 8688204 w 12192000"/>
              <a:gd name="connsiteY10" fmla="*/ 338004 h 3315051"/>
              <a:gd name="connsiteX11" fmla="*/ 8695239 w 12192000"/>
              <a:gd name="connsiteY11" fmla="*/ 330287 h 3315051"/>
              <a:gd name="connsiteX12" fmla="*/ 8754342 w 12192000"/>
              <a:gd name="connsiteY12" fmla="*/ 332960 h 3315051"/>
              <a:gd name="connsiteX13" fmla="*/ 8964553 w 12192000"/>
              <a:gd name="connsiteY13" fmla="*/ 395964 h 3315051"/>
              <a:gd name="connsiteX14" fmla="*/ 9079968 w 12192000"/>
              <a:gd name="connsiteY14" fmla="*/ 399708 h 3315051"/>
              <a:gd name="connsiteX15" fmla="*/ 9120420 w 12192000"/>
              <a:gd name="connsiteY15" fmla="*/ 392385 h 3315051"/>
              <a:gd name="connsiteX16" fmla="*/ 9188229 w 12192000"/>
              <a:gd name="connsiteY16" fmla="*/ 380657 h 3315051"/>
              <a:gd name="connsiteX17" fmla="*/ 9249213 w 12192000"/>
              <a:gd name="connsiteY17" fmla="*/ 356136 h 3315051"/>
              <a:gd name="connsiteX18" fmla="*/ 9309761 w 12192000"/>
              <a:gd name="connsiteY18" fmla="*/ 376456 h 3315051"/>
              <a:gd name="connsiteX19" fmla="*/ 9390188 w 12192000"/>
              <a:gd name="connsiteY19" fmla="*/ 318098 h 3315051"/>
              <a:gd name="connsiteX20" fmla="*/ 9551276 w 12192000"/>
              <a:gd name="connsiteY20" fmla="*/ 253855 h 3315051"/>
              <a:gd name="connsiteX21" fmla="*/ 9755401 w 12192000"/>
              <a:gd name="connsiteY21" fmla="*/ 269330 h 3315051"/>
              <a:gd name="connsiteX22" fmla="*/ 9879576 w 12192000"/>
              <a:gd name="connsiteY22" fmla="*/ 258304 h 3315051"/>
              <a:gd name="connsiteX23" fmla="*/ 9917042 w 12192000"/>
              <a:gd name="connsiteY23" fmla="*/ 243940 h 3315051"/>
              <a:gd name="connsiteX24" fmla="*/ 10013409 w 12192000"/>
              <a:gd name="connsiteY24" fmla="*/ 208152 h 3315051"/>
              <a:gd name="connsiteX25" fmla="*/ 10067656 w 12192000"/>
              <a:gd name="connsiteY25" fmla="*/ 183734 h 3315051"/>
              <a:gd name="connsiteX26" fmla="*/ 10131785 w 12192000"/>
              <a:gd name="connsiteY26" fmla="*/ 156349 h 3315051"/>
              <a:gd name="connsiteX27" fmla="*/ 10207787 w 12192000"/>
              <a:gd name="connsiteY27" fmla="*/ 133416 h 3315051"/>
              <a:gd name="connsiteX28" fmla="*/ 10309934 w 12192000"/>
              <a:gd name="connsiteY28" fmla="*/ 124849 h 3315051"/>
              <a:gd name="connsiteX29" fmla="*/ 10431202 w 12192000"/>
              <a:gd name="connsiteY29" fmla="*/ 115393 h 3315051"/>
              <a:gd name="connsiteX30" fmla="*/ 10487751 w 12192000"/>
              <a:gd name="connsiteY30" fmla="*/ 108674 h 3315051"/>
              <a:gd name="connsiteX31" fmla="*/ 10557198 w 12192000"/>
              <a:gd name="connsiteY31" fmla="*/ 117570 h 3315051"/>
              <a:gd name="connsiteX32" fmla="*/ 10612454 w 12192000"/>
              <a:gd name="connsiteY32" fmla="*/ 119129 h 3315051"/>
              <a:gd name="connsiteX33" fmla="*/ 10625222 w 12192000"/>
              <a:gd name="connsiteY33" fmla="*/ 109671 h 3315051"/>
              <a:gd name="connsiteX34" fmla="*/ 10633161 w 12192000"/>
              <a:gd name="connsiteY34" fmla="*/ 108788 h 3315051"/>
              <a:gd name="connsiteX35" fmla="*/ 10645941 w 12192000"/>
              <a:gd name="connsiteY35" fmla="*/ 113070 h 3315051"/>
              <a:gd name="connsiteX36" fmla="*/ 10650422 w 12192000"/>
              <a:gd name="connsiteY36" fmla="*/ 106872 h 3315051"/>
              <a:gd name="connsiteX37" fmla="*/ 10656955 w 12192000"/>
              <a:gd name="connsiteY37" fmla="*/ 106148 h 3315051"/>
              <a:gd name="connsiteX38" fmla="*/ 10701610 w 12192000"/>
              <a:gd name="connsiteY38" fmla="*/ 102059 h 3315051"/>
              <a:gd name="connsiteX39" fmla="*/ 10770373 w 12192000"/>
              <a:gd name="connsiteY39" fmla="*/ 113392 h 3315051"/>
              <a:gd name="connsiteX40" fmla="*/ 10866744 w 12192000"/>
              <a:gd name="connsiteY40" fmla="*/ 124331 h 3315051"/>
              <a:gd name="connsiteX41" fmla="*/ 10996158 w 12192000"/>
              <a:gd name="connsiteY41" fmla="*/ 123725 h 3315051"/>
              <a:gd name="connsiteX42" fmla="*/ 11095448 w 12192000"/>
              <a:gd name="connsiteY42" fmla="*/ 123274 h 3315051"/>
              <a:gd name="connsiteX43" fmla="*/ 11284524 w 12192000"/>
              <a:gd name="connsiteY43" fmla="*/ 93439 h 3315051"/>
              <a:gd name="connsiteX44" fmla="*/ 11473195 w 12192000"/>
              <a:gd name="connsiteY44" fmla="*/ 36247 h 3315051"/>
              <a:gd name="connsiteX45" fmla="*/ 11525115 w 12192000"/>
              <a:gd name="connsiteY45" fmla="*/ 20563 h 3315051"/>
              <a:gd name="connsiteX46" fmla="*/ 11568047 w 12192000"/>
              <a:gd name="connsiteY46" fmla="*/ 30934 h 3315051"/>
              <a:gd name="connsiteX47" fmla="*/ 11568912 w 12192000"/>
              <a:gd name="connsiteY47" fmla="*/ 31902 h 3315051"/>
              <a:gd name="connsiteX48" fmla="*/ 11569017 w 12192000"/>
              <a:gd name="connsiteY48" fmla="*/ 45697 h 3315051"/>
              <a:gd name="connsiteX49" fmla="*/ 11602108 w 12192000"/>
              <a:gd name="connsiteY49" fmla="*/ 41979 h 3315051"/>
              <a:gd name="connsiteX50" fmla="*/ 11619604 w 12192000"/>
              <a:gd name="connsiteY50" fmla="*/ 46434 h 3315051"/>
              <a:gd name="connsiteX51" fmla="*/ 11627477 w 12192000"/>
              <a:gd name="connsiteY51" fmla="*/ 37842 h 3315051"/>
              <a:gd name="connsiteX52" fmla="*/ 11655914 w 12192000"/>
              <a:gd name="connsiteY52" fmla="*/ 37491 h 3315051"/>
              <a:gd name="connsiteX53" fmla="*/ 11687296 w 12192000"/>
              <a:gd name="connsiteY53" fmla="*/ 48440 h 3315051"/>
              <a:gd name="connsiteX54" fmla="*/ 11832974 w 12192000"/>
              <a:gd name="connsiteY54" fmla="*/ 111412 h 3315051"/>
              <a:gd name="connsiteX55" fmla="*/ 11920867 w 12192000"/>
              <a:gd name="connsiteY55" fmla="*/ 127875 h 3315051"/>
              <a:gd name="connsiteX56" fmla="*/ 11959064 w 12192000"/>
              <a:gd name="connsiteY56" fmla="*/ 144990 h 3315051"/>
              <a:gd name="connsiteX57" fmla="*/ 12008589 w 12192000"/>
              <a:gd name="connsiteY57" fmla="*/ 154568 h 3315051"/>
              <a:gd name="connsiteX58" fmla="*/ 12123386 w 12192000"/>
              <a:gd name="connsiteY58" fmla="*/ 194651 h 3315051"/>
              <a:gd name="connsiteX59" fmla="*/ 12163777 w 12192000"/>
              <a:gd name="connsiteY59" fmla="*/ 208140 h 3315051"/>
              <a:gd name="connsiteX60" fmla="*/ 12192000 w 12192000"/>
              <a:gd name="connsiteY60" fmla="*/ 217405 h 3315051"/>
              <a:gd name="connsiteX61" fmla="*/ 12192000 w 12192000"/>
              <a:gd name="connsiteY61" fmla="*/ 1296071 h 3315051"/>
              <a:gd name="connsiteX62" fmla="*/ 12192000 w 12192000"/>
              <a:gd name="connsiteY62" fmla="*/ 2292150 h 3315051"/>
              <a:gd name="connsiteX63" fmla="*/ 12192000 w 12192000"/>
              <a:gd name="connsiteY63" fmla="*/ 3315051 h 3315051"/>
              <a:gd name="connsiteX64" fmla="*/ 0 w 12192000"/>
              <a:gd name="connsiteY64" fmla="*/ 3315051 h 3315051"/>
              <a:gd name="connsiteX65" fmla="*/ 0 w 12192000"/>
              <a:gd name="connsiteY65" fmla="*/ 2292150 h 3315051"/>
              <a:gd name="connsiteX66" fmla="*/ 0 w 12192000"/>
              <a:gd name="connsiteY66" fmla="*/ 1296071 h 3315051"/>
              <a:gd name="connsiteX67" fmla="*/ 0 w 12192000"/>
              <a:gd name="connsiteY67" fmla="*/ 564241 h 3315051"/>
              <a:gd name="connsiteX68" fmla="*/ 76043 w 12192000"/>
              <a:gd name="connsiteY68" fmla="*/ 559878 h 3315051"/>
              <a:gd name="connsiteX69" fmla="*/ 156777 w 12192000"/>
              <a:gd name="connsiteY69" fmla="*/ 577640 h 3315051"/>
              <a:gd name="connsiteX70" fmla="*/ 390282 w 12192000"/>
              <a:gd name="connsiteY70" fmla="*/ 584364 h 3315051"/>
              <a:gd name="connsiteX71" fmla="*/ 441283 w 12192000"/>
              <a:gd name="connsiteY71" fmla="*/ 607394 h 3315051"/>
              <a:gd name="connsiteX72" fmla="*/ 479705 w 12192000"/>
              <a:gd name="connsiteY72" fmla="*/ 619129 h 3315051"/>
              <a:gd name="connsiteX73" fmla="*/ 766623 w 12192000"/>
              <a:gd name="connsiteY73" fmla="*/ 666573 h 3315051"/>
              <a:gd name="connsiteX74" fmla="*/ 827314 w 12192000"/>
              <a:gd name="connsiteY74" fmla="*/ 675578 h 3315051"/>
              <a:gd name="connsiteX75" fmla="*/ 998405 w 12192000"/>
              <a:gd name="connsiteY75" fmla="*/ 733747 h 3315051"/>
              <a:gd name="connsiteX76" fmla="*/ 1045574 w 12192000"/>
              <a:gd name="connsiteY76" fmla="*/ 736842 h 3315051"/>
              <a:gd name="connsiteX77" fmla="*/ 1350289 w 12192000"/>
              <a:gd name="connsiteY77" fmla="*/ 750267 h 3315051"/>
              <a:gd name="connsiteX78" fmla="*/ 1493817 w 12192000"/>
              <a:gd name="connsiteY78" fmla="*/ 735468 h 3315051"/>
              <a:gd name="connsiteX79" fmla="*/ 1629709 w 12192000"/>
              <a:gd name="connsiteY79" fmla="*/ 731206 h 3315051"/>
              <a:gd name="connsiteX80" fmla="*/ 1640709 w 12192000"/>
              <a:gd name="connsiteY80" fmla="*/ 735459 h 3315051"/>
              <a:gd name="connsiteX81" fmla="*/ 1645414 w 12192000"/>
              <a:gd name="connsiteY81" fmla="*/ 732885 h 3315051"/>
              <a:gd name="connsiteX82" fmla="*/ 1676636 w 12192000"/>
              <a:gd name="connsiteY82" fmla="*/ 717846 h 3315051"/>
              <a:gd name="connsiteX83" fmla="*/ 1737817 w 12192000"/>
              <a:gd name="connsiteY83" fmla="*/ 719775 h 3315051"/>
              <a:gd name="connsiteX84" fmla="*/ 1862741 w 12192000"/>
              <a:gd name="connsiteY84" fmla="*/ 713008 h 3315051"/>
              <a:gd name="connsiteX85" fmla="*/ 2063928 w 12192000"/>
              <a:gd name="connsiteY85" fmla="*/ 681361 h 3315051"/>
              <a:gd name="connsiteX86" fmla="*/ 2380801 w 12192000"/>
              <a:gd name="connsiteY86" fmla="*/ 643182 h 3315051"/>
              <a:gd name="connsiteX87" fmla="*/ 2654560 w 12192000"/>
              <a:gd name="connsiteY87" fmla="*/ 620834 h 3315051"/>
              <a:gd name="connsiteX88" fmla="*/ 2786787 w 12192000"/>
              <a:gd name="connsiteY88" fmla="*/ 612946 h 3315051"/>
              <a:gd name="connsiteX89" fmla="*/ 2885593 w 12192000"/>
              <a:gd name="connsiteY89" fmla="*/ 556004 h 3315051"/>
              <a:gd name="connsiteX90" fmla="*/ 3039071 w 12192000"/>
              <a:gd name="connsiteY90" fmla="*/ 541771 h 3315051"/>
              <a:gd name="connsiteX91" fmla="*/ 3129193 w 12192000"/>
              <a:gd name="connsiteY91" fmla="*/ 526409 h 3315051"/>
              <a:gd name="connsiteX92" fmla="*/ 3160750 w 12192000"/>
              <a:gd name="connsiteY92" fmla="*/ 509820 h 3315051"/>
              <a:gd name="connsiteX93" fmla="*/ 3206618 w 12192000"/>
              <a:gd name="connsiteY93" fmla="*/ 493883 h 3315051"/>
              <a:gd name="connsiteX94" fmla="*/ 3285495 w 12192000"/>
              <a:gd name="connsiteY94" fmla="*/ 457435 h 3315051"/>
              <a:gd name="connsiteX95" fmla="*/ 3395074 w 12192000"/>
              <a:gd name="connsiteY95" fmla="*/ 422939 h 3315051"/>
              <a:gd name="connsiteX96" fmla="*/ 3486313 w 12192000"/>
              <a:gd name="connsiteY96" fmla="*/ 443731 h 3315051"/>
              <a:gd name="connsiteX97" fmla="*/ 3491586 w 12192000"/>
              <a:gd name="connsiteY97" fmla="*/ 434384 h 3315051"/>
              <a:gd name="connsiteX98" fmla="*/ 3548983 w 12192000"/>
              <a:gd name="connsiteY98" fmla="*/ 426340 h 3315051"/>
              <a:gd name="connsiteX99" fmla="*/ 3731729 w 12192000"/>
              <a:gd name="connsiteY99" fmla="*/ 435432 h 3315051"/>
              <a:gd name="connsiteX100" fmla="*/ 3861674 w 12192000"/>
              <a:gd name="connsiteY100" fmla="*/ 418181 h 3315051"/>
              <a:gd name="connsiteX101" fmla="*/ 3912797 w 12192000"/>
              <a:gd name="connsiteY101" fmla="*/ 421274 h 3315051"/>
              <a:gd name="connsiteX102" fmla="*/ 3975778 w 12192000"/>
              <a:gd name="connsiteY102" fmla="*/ 396597 h 3315051"/>
              <a:gd name="connsiteX103" fmla="*/ 4072288 w 12192000"/>
              <a:gd name="connsiteY103" fmla="*/ 344234 h 3315051"/>
              <a:gd name="connsiteX104" fmla="*/ 4110070 w 12192000"/>
              <a:gd name="connsiteY104" fmla="*/ 351778 h 3315051"/>
              <a:gd name="connsiteX105" fmla="*/ 4148272 w 12192000"/>
              <a:gd name="connsiteY105" fmla="*/ 347950 h 3315051"/>
              <a:gd name="connsiteX106" fmla="*/ 4233003 w 12192000"/>
              <a:gd name="connsiteY106" fmla="*/ 311483 h 3315051"/>
              <a:gd name="connsiteX107" fmla="*/ 4283653 w 12192000"/>
              <a:gd name="connsiteY107" fmla="*/ 297802 h 3315051"/>
              <a:gd name="connsiteX108" fmla="*/ 4420068 w 12192000"/>
              <a:gd name="connsiteY108" fmla="*/ 252449 h 3315051"/>
              <a:gd name="connsiteX109" fmla="*/ 4612820 w 12192000"/>
              <a:gd name="connsiteY109" fmla="*/ 141631 h 3315051"/>
              <a:gd name="connsiteX110" fmla="*/ 4620533 w 12192000"/>
              <a:gd name="connsiteY110" fmla="*/ 138602 h 3315051"/>
              <a:gd name="connsiteX111" fmla="*/ 4642602 w 12192000"/>
              <a:gd name="connsiteY111" fmla="*/ 139099 h 3315051"/>
              <a:gd name="connsiteX112" fmla="*/ 4651066 w 12192000"/>
              <a:gd name="connsiteY112" fmla="*/ 140732 h 3315051"/>
              <a:gd name="connsiteX113" fmla="*/ 4663100 w 12192000"/>
              <a:gd name="connsiteY113" fmla="*/ 140043 h 3315051"/>
              <a:gd name="connsiteX114" fmla="*/ 4663344 w 12192000"/>
              <a:gd name="connsiteY114" fmla="*/ 139566 h 3315051"/>
              <a:gd name="connsiteX115" fmla="*/ 4674721 w 12192000"/>
              <a:gd name="connsiteY115" fmla="*/ 139823 h 3315051"/>
              <a:gd name="connsiteX116" fmla="*/ 4731045 w 12192000"/>
              <a:gd name="connsiteY116" fmla="*/ 146895 h 3315051"/>
              <a:gd name="connsiteX117" fmla="*/ 4798884 w 12192000"/>
              <a:gd name="connsiteY117" fmla="*/ 99084 h 3315051"/>
              <a:gd name="connsiteX118" fmla="*/ 4828155 w 12192000"/>
              <a:gd name="connsiteY118" fmla="*/ 89853 h 3315051"/>
              <a:gd name="connsiteX119" fmla="*/ 4843504 w 12192000"/>
              <a:gd name="connsiteY119" fmla="*/ 82464 h 3315051"/>
              <a:gd name="connsiteX120" fmla="*/ 4853353 w 12192000"/>
              <a:gd name="connsiteY120" fmla="*/ 94031 h 3315051"/>
              <a:gd name="connsiteX121" fmla="*/ 4898297 w 12192000"/>
              <a:gd name="connsiteY121" fmla="*/ 87429 h 3315051"/>
              <a:gd name="connsiteX122" fmla="*/ 4905046 w 12192000"/>
              <a:gd name="connsiteY122" fmla="*/ 84656 h 3315051"/>
              <a:gd name="connsiteX123" fmla="*/ 4940803 w 12192000"/>
              <a:gd name="connsiteY123" fmla="*/ 93966 h 3315051"/>
              <a:gd name="connsiteX124" fmla="*/ 4958985 w 12192000"/>
              <a:gd name="connsiteY124" fmla="*/ 96248 h 3315051"/>
              <a:gd name="connsiteX125" fmla="*/ 4964720 w 12192000"/>
              <a:gd name="connsiteY125" fmla="*/ 102108 h 3315051"/>
              <a:gd name="connsiteX126" fmla="*/ 4991255 w 12192000"/>
              <a:gd name="connsiteY126" fmla="*/ 102829 h 3315051"/>
              <a:gd name="connsiteX127" fmla="*/ 4994077 w 12192000"/>
              <a:gd name="connsiteY127" fmla="*/ 100945 h 3315051"/>
              <a:gd name="connsiteX128" fmla="*/ 5016802 w 12192000"/>
              <a:gd name="connsiteY128" fmla="*/ 108856 h 3315051"/>
              <a:gd name="connsiteX129" fmla="*/ 5091319 w 12192000"/>
              <a:gd name="connsiteY129" fmla="*/ 124328 h 3315051"/>
              <a:gd name="connsiteX130" fmla="*/ 5259336 w 12192000"/>
              <a:gd name="connsiteY130" fmla="*/ 129993 h 3315051"/>
              <a:gd name="connsiteX131" fmla="*/ 5491971 w 12192000"/>
              <a:gd name="connsiteY131" fmla="*/ 133840 h 3315051"/>
              <a:gd name="connsiteX132" fmla="*/ 5865838 w 12192000"/>
              <a:gd name="connsiteY132" fmla="*/ 113518 h 3315051"/>
              <a:gd name="connsiteX133" fmla="*/ 5995823 w 12192000"/>
              <a:gd name="connsiteY133" fmla="*/ 92091 h 3315051"/>
              <a:gd name="connsiteX134" fmla="*/ 6052915 w 12192000"/>
              <a:gd name="connsiteY134" fmla="*/ 104811 h 3315051"/>
              <a:gd name="connsiteX135" fmla="*/ 6093124 w 12192000"/>
              <a:gd name="connsiteY135" fmla="*/ 99211 h 3315051"/>
              <a:gd name="connsiteX136" fmla="*/ 6097661 w 12192000"/>
              <a:gd name="connsiteY136" fmla="*/ 96279 h 3315051"/>
              <a:gd name="connsiteX137" fmla="*/ 6116838 w 12192000"/>
              <a:gd name="connsiteY137" fmla="*/ 93294 h 3315051"/>
              <a:gd name="connsiteX138" fmla="*/ 6120984 w 12192000"/>
              <a:gd name="connsiteY138" fmla="*/ 81511 h 3315051"/>
              <a:gd name="connsiteX139" fmla="*/ 6148942 w 12192000"/>
              <a:gd name="connsiteY139" fmla="*/ 69179 h 3315051"/>
              <a:gd name="connsiteX140" fmla="*/ 6229970 w 12192000"/>
              <a:gd name="connsiteY140" fmla="*/ 71277 h 3315051"/>
              <a:gd name="connsiteX141" fmla="*/ 6355201 w 12192000"/>
              <a:gd name="connsiteY141" fmla="*/ 67379 h 3315051"/>
              <a:gd name="connsiteX142" fmla="*/ 6456586 w 12192000"/>
              <a:gd name="connsiteY142" fmla="*/ 60784 h 3315051"/>
              <a:gd name="connsiteX143" fmla="*/ 6494018 w 12192000"/>
              <a:gd name="connsiteY143" fmla="*/ 47314 h 3315051"/>
              <a:gd name="connsiteX144" fmla="*/ 6547019 w 12192000"/>
              <a:gd name="connsiteY144" fmla="*/ 35876 h 3315051"/>
              <a:gd name="connsiteX145" fmla="*/ 6644256 w 12192000"/>
              <a:gd name="connsiteY145" fmla="*/ 20817 h 3315051"/>
              <a:gd name="connsiteX146" fmla="*/ 6765720 w 12192000"/>
              <a:gd name="connsiteY146" fmla="*/ 1590 h 3315051"/>
              <a:gd name="connsiteX147" fmla="*/ 6862104 w 12192000"/>
              <a:gd name="connsiteY147" fmla="*/ 12941 h 3315051"/>
              <a:gd name="connsiteX148" fmla="*/ 6869493 w 12192000"/>
              <a:gd name="connsiteY148" fmla="*/ 4145 h 3315051"/>
              <a:gd name="connsiteX149" fmla="*/ 6896388 w 12192000"/>
              <a:gd name="connsiteY149" fmla="*/ 2035 h 3315051"/>
              <a:gd name="connsiteX0" fmla="*/ 6977994 w 12192000"/>
              <a:gd name="connsiteY0" fmla="*/ 162239 h 3314327"/>
              <a:gd name="connsiteX1" fmla="*/ 6939974 w 12192000"/>
              <a:gd name="connsiteY1" fmla="*/ 4713 h 3314327"/>
              <a:gd name="connsiteX2" fmla="*/ 7330015 w 12192000"/>
              <a:gd name="connsiteY2" fmla="*/ 186128 h 3314327"/>
              <a:gd name="connsiteX3" fmla="*/ 7689873 w 12192000"/>
              <a:gd name="connsiteY3" fmla="*/ 293994 h 3314327"/>
              <a:gd name="connsiteX4" fmla="*/ 8005538 w 12192000"/>
              <a:gd name="connsiteY4" fmla="*/ 344255 h 3314327"/>
              <a:gd name="connsiteX5" fmla="*/ 8031567 w 12192000"/>
              <a:gd name="connsiteY5" fmla="*/ 334805 h 3314327"/>
              <a:gd name="connsiteX6" fmla="*/ 8064378 w 12192000"/>
              <a:gd name="connsiteY6" fmla="*/ 335279 h 3314327"/>
              <a:gd name="connsiteX7" fmla="*/ 8349142 w 12192000"/>
              <a:gd name="connsiteY7" fmla="*/ 341044 h 3314327"/>
              <a:gd name="connsiteX8" fmla="*/ 8398146 w 12192000"/>
              <a:gd name="connsiteY8" fmla="*/ 334386 h 3314327"/>
              <a:gd name="connsiteX9" fmla="*/ 8518180 w 12192000"/>
              <a:gd name="connsiteY9" fmla="*/ 336147 h 3314327"/>
              <a:gd name="connsiteX10" fmla="*/ 8688204 w 12192000"/>
              <a:gd name="connsiteY10" fmla="*/ 337280 h 3314327"/>
              <a:gd name="connsiteX11" fmla="*/ 8695239 w 12192000"/>
              <a:gd name="connsiteY11" fmla="*/ 329563 h 3314327"/>
              <a:gd name="connsiteX12" fmla="*/ 8754342 w 12192000"/>
              <a:gd name="connsiteY12" fmla="*/ 332236 h 3314327"/>
              <a:gd name="connsiteX13" fmla="*/ 8964553 w 12192000"/>
              <a:gd name="connsiteY13" fmla="*/ 395240 h 3314327"/>
              <a:gd name="connsiteX14" fmla="*/ 9079968 w 12192000"/>
              <a:gd name="connsiteY14" fmla="*/ 398984 h 3314327"/>
              <a:gd name="connsiteX15" fmla="*/ 9120420 w 12192000"/>
              <a:gd name="connsiteY15" fmla="*/ 391661 h 3314327"/>
              <a:gd name="connsiteX16" fmla="*/ 9188229 w 12192000"/>
              <a:gd name="connsiteY16" fmla="*/ 379933 h 3314327"/>
              <a:gd name="connsiteX17" fmla="*/ 9249213 w 12192000"/>
              <a:gd name="connsiteY17" fmla="*/ 355412 h 3314327"/>
              <a:gd name="connsiteX18" fmla="*/ 9309761 w 12192000"/>
              <a:gd name="connsiteY18" fmla="*/ 375732 h 3314327"/>
              <a:gd name="connsiteX19" fmla="*/ 9390188 w 12192000"/>
              <a:gd name="connsiteY19" fmla="*/ 317374 h 3314327"/>
              <a:gd name="connsiteX20" fmla="*/ 9551276 w 12192000"/>
              <a:gd name="connsiteY20" fmla="*/ 253131 h 3314327"/>
              <a:gd name="connsiteX21" fmla="*/ 9755401 w 12192000"/>
              <a:gd name="connsiteY21" fmla="*/ 268606 h 3314327"/>
              <a:gd name="connsiteX22" fmla="*/ 9879576 w 12192000"/>
              <a:gd name="connsiteY22" fmla="*/ 257580 h 3314327"/>
              <a:gd name="connsiteX23" fmla="*/ 9917042 w 12192000"/>
              <a:gd name="connsiteY23" fmla="*/ 243216 h 3314327"/>
              <a:gd name="connsiteX24" fmla="*/ 10013409 w 12192000"/>
              <a:gd name="connsiteY24" fmla="*/ 207428 h 3314327"/>
              <a:gd name="connsiteX25" fmla="*/ 10067656 w 12192000"/>
              <a:gd name="connsiteY25" fmla="*/ 183010 h 3314327"/>
              <a:gd name="connsiteX26" fmla="*/ 10131785 w 12192000"/>
              <a:gd name="connsiteY26" fmla="*/ 155625 h 3314327"/>
              <a:gd name="connsiteX27" fmla="*/ 10207787 w 12192000"/>
              <a:gd name="connsiteY27" fmla="*/ 132692 h 3314327"/>
              <a:gd name="connsiteX28" fmla="*/ 10309934 w 12192000"/>
              <a:gd name="connsiteY28" fmla="*/ 124125 h 3314327"/>
              <a:gd name="connsiteX29" fmla="*/ 10431202 w 12192000"/>
              <a:gd name="connsiteY29" fmla="*/ 114669 h 3314327"/>
              <a:gd name="connsiteX30" fmla="*/ 10487751 w 12192000"/>
              <a:gd name="connsiteY30" fmla="*/ 107950 h 3314327"/>
              <a:gd name="connsiteX31" fmla="*/ 10557198 w 12192000"/>
              <a:gd name="connsiteY31" fmla="*/ 116846 h 3314327"/>
              <a:gd name="connsiteX32" fmla="*/ 10612454 w 12192000"/>
              <a:gd name="connsiteY32" fmla="*/ 118405 h 3314327"/>
              <a:gd name="connsiteX33" fmla="*/ 10625222 w 12192000"/>
              <a:gd name="connsiteY33" fmla="*/ 108947 h 3314327"/>
              <a:gd name="connsiteX34" fmla="*/ 10633161 w 12192000"/>
              <a:gd name="connsiteY34" fmla="*/ 108064 h 3314327"/>
              <a:gd name="connsiteX35" fmla="*/ 10645941 w 12192000"/>
              <a:gd name="connsiteY35" fmla="*/ 112346 h 3314327"/>
              <a:gd name="connsiteX36" fmla="*/ 10650422 w 12192000"/>
              <a:gd name="connsiteY36" fmla="*/ 106148 h 3314327"/>
              <a:gd name="connsiteX37" fmla="*/ 10656955 w 12192000"/>
              <a:gd name="connsiteY37" fmla="*/ 105424 h 3314327"/>
              <a:gd name="connsiteX38" fmla="*/ 10701610 w 12192000"/>
              <a:gd name="connsiteY38" fmla="*/ 101335 h 3314327"/>
              <a:gd name="connsiteX39" fmla="*/ 10770373 w 12192000"/>
              <a:gd name="connsiteY39" fmla="*/ 112668 h 3314327"/>
              <a:gd name="connsiteX40" fmla="*/ 10866744 w 12192000"/>
              <a:gd name="connsiteY40" fmla="*/ 123607 h 3314327"/>
              <a:gd name="connsiteX41" fmla="*/ 10996158 w 12192000"/>
              <a:gd name="connsiteY41" fmla="*/ 123001 h 3314327"/>
              <a:gd name="connsiteX42" fmla="*/ 11095448 w 12192000"/>
              <a:gd name="connsiteY42" fmla="*/ 122550 h 3314327"/>
              <a:gd name="connsiteX43" fmla="*/ 11284524 w 12192000"/>
              <a:gd name="connsiteY43" fmla="*/ 92715 h 3314327"/>
              <a:gd name="connsiteX44" fmla="*/ 11473195 w 12192000"/>
              <a:gd name="connsiteY44" fmla="*/ 35523 h 3314327"/>
              <a:gd name="connsiteX45" fmla="*/ 11525115 w 12192000"/>
              <a:gd name="connsiteY45" fmla="*/ 19839 h 3314327"/>
              <a:gd name="connsiteX46" fmla="*/ 11568047 w 12192000"/>
              <a:gd name="connsiteY46" fmla="*/ 30210 h 3314327"/>
              <a:gd name="connsiteX47" fmla="*/ 11568912 w 12192000"/>
              <a:gd name="connsiteY47" fmla="*/ 31178 h 3314327"/>
              <a:gd name="connsiteX48" fmla="*/ 11569017 w 12192000"/>
              <a:gd name="connsiteY48" fmla="*/ 44973 h 3314327"/>
              <a:gd name="connsiteX49" fmla="*/ 11602108 w 12192000"/>
              <a:gd name="connsiteY49" fmla="*/ 41255 h 3314327"/>
              <a:gd name="connsiteX50" fmla="*/ 11619604 w 12192000"/>
              <a:gd name="connsiteY50" fmla="*/ 45710 h 3314327"/>
              <a:gd name="connsiteX51" fmla="*/ 11627477 w 12192000"/>
              <a:gd name="connsiteY51" fmla="*/ 37118 h 3314327"/>
              <a:gd name="connsiteX52" fmla="*/ 11655914 w 12192000"/>
              <a:gd name="connsiteY52" fmla="*/ 36767 h 3314327"/>
              <a:gd name="connsiteX53" fmla="*/ 11687296 w 12192000"/>
              <a:gd name="connsiteY53" fmla="*/ 47716 h 3314327"/>
              <a:gd name="connsiteX54" fmla="*/ 11832974 w 12192000"/>
              <a:gd name="connsiteY54" fmla="*/ 110688 h 3314327"/>
              <a:gd name="connsiteX55" fmla="*/ 11920867 w 12192000"/>
              <a:gd name="connsiteY55" fmla="*/ 127151 h 3314327"/>
              <a:gd name="connsiteX56" fmla="*/ 11959064 w 12192000"/>
              <a:gd name="connsiteY56" fmla="*/ 144266 h 3314327"/>
              <a:gd name="connsiteX57" fmla="*/ 12008589 w 12192000"/>
              <a:gd name="connsiteY57" fmla="*/ 153844 h 3314327"/>
              <a:gd name="connsiteX58" fmla="*/ 12123386 w 12192000"/>
              <a:gd name="connsiteY58" fmla="*/ 193927 h 3314327"/>
              <a:gd name="connsiteX59" fmla="*/ 12163777 w 12192000"/>
              <a:gd name="connsiteY59" fmla="*/ 207416 h 3314327"/>
              <a:gd name="connsiteX60" fmla="*/ 12192000 w 12192000"/>
              <a:gd name="connsiteY60" fmla="*/ 216681 h 3314327"/>
              <a:gd name="connsiteX61" fmla="*/ 12192000 w 12192000"/>
              <a:gd name="connsiteY61" fmla="*/ 1295347 h 3314327"/>
              <a:gd name="connsiteX62" fmla="*/ 12192000 w 12192000"/>
              <a:gd name="connsiteY62" fmla="*/ 2291426 h 3314327"/>
              <a:gd name="connsiteX63" fmla="*/ 12192000 w 12192000"/>
              <a:gd name="connsiteY63" fmla="*/ 3314327 h 3314327"/>
              <a:gd name="connsiteX64" fmla="*/ 0 w 12192000"/>
              <a:gd name="connsiteY64" fmla="*/ 3314327 h 3314327"/>
              <a:gd name="connsiteX65" fmla="*/ 0 w 12192000"/>
              <a:gd name="connsiteY65" fmla="*/ 2291426 h 3314327"/>
              <a:gd name="connsiteX66" fmla="*/ 0 w 12192000"/>
              <a:gd name="connsiteY66" fmla="*/ 1295347 h 3314327"/>
              <a:gd name="connsiteX67" fmla="*/ 0 w 12192000"/>
              <a:gd name="connsiteY67" fmla="*/ 563517 h 3314327"/>
              <a:gd name="connsiteX68" fmla="*/ 76043 w 12192000"/>
              <a:gd name="connsiteY68" fmla="*/ 559154 h 3314327"/>
              <a:gd name="connsiteX69" fmla="*/ 156777 w 12192000"/>
              <a:gd name="connsiteY69" fmla="*/ 576916 h 3314327"/>
              <a:gd name="connsiteX70" fmla="*/ 390282 w 12192000"/>
              <a:gd name="connsiteY70" fmla="*/ 583640 h 3314327"/>
              <a:gd name="connsiteX71" fmla="*/ 441283 w 12192000"/>
              <a:gd name="connsiteY71" fmla="*/ 606670 h 3314327"/>
              <a:gd name="connsiteX72" fmla="*/ 479705 w 12192000"/>
              <a:gd name="connsiteY72" fmla="*/ 618405 h 3314327"/>
              <a:gd name="connsiteX73" fmla="*/ 766623 w 12192000"/>
              <a:gd name="connsiteY73" fmla="*/ 665849 h 3314327"/>
              <a:gd name="connsiteX74" fmla="*/ 827314 w 12192000"/>
              <a:gd name="connsiteY74" fmla="*/ 674854 h 3314327"/>
              <a:gd name="connsiteX75" fmla="*/ 998405 w 12192000"/>
              <a:gd name="connsiteY75" fmla="*/ 733023 h 3314327"/>
              <a:gd name="connsiteX76" fmla="*/ 1045574 w 12192000"/>
              <a:gd name="connsiteY76" fmla="*/ 736118 h 3314327"/>
              <a:gd name="connsiteX77" fmla="*/ 1350289 w 12192000"/>
              <a:gd name="connsiteY77" fmla="*/ 749543 h 3314327"/>
              <a:gd name="connsiteX78" fmla="*/ 1493817 w 12192000"/>
              <a:gd name="connsiteY78" fmla="*/ 734744 h 3314327"/>
              <a:gd name="connsiteX79" fmla="*/ 1629709 w 12192000"/>
              <a:gd name="connsiteY79" fmla="*/ 730482 h 3314327"/>
              <a:gd name="connsiteX80" fmla="*/ 1640709 w 12192000"/>
              <a:gd name="connsiteY80" fmla="*/ 734735 h 3314327"/>
              <a:gd name="connsiteX81" fmla="*/ 1645414 w 12192000"/>
              <a:gd name="connsiteY81" fmla="*/ 732161 h 3314327"/>
              <a:gd name="connsiteX82" fmla="*/ 1676636 w 12192000"/>
              <a:gd name="connsiteY82" fmla="*/ 717122 h 3314327"/>
              <a:gd name="connsiteX83" fmla="*/ 1737817 w 12192000"/>
              <a:gd name="connsiteY83" fmla="*/ 719051 h 3314327"/>
              <a:gd name="connsiteX84" fmla="*/ 1862741 w 12192000"/>
              <a:gd name="connsiteY84" fmla="*/ 712284 h 3314327"/>
              <a:gd name="connsiteX85" fmla="*/ 2063928 w 12192000"/>
              <a:gd name="connsiteY85" fmla="*/ 680637 h 3314327"/>
              <a:gd name="connsiteX86" fmla="*/ 2380801 w 12192000"/>
              <a:gd name="connsiteY86" fmla="*/ 642458 h 3314327"/>
              <a:gd name="connsiteX87" fmla="*/ 2654560 w 12192000"/>
              <a:gd name="connsiteY87" fmla="*/ 620110 h 3314327"/>
              <a:gd name="connsiteX88" fmla="*/ 2786787 w 12192000"/>
              <a:gd name="connsiteY88" fmla="*/ 612222 h 3314327"/>
              <a:gd name="connsiteX89" fmla="*/ 2885593 w 12192000"/>
              <a:gd name="connsiteY89" fmla="*/ 555280 h 3314327"/>
              <a:gd name="connsiteX90" fmla="*/ 3039071 w 12192000"/>
              <a:gd name="connsiteY90" fmla="*/ 541047 h 3314327"/>
              <a:gd name="connsiteX91" fmla="*/ 3129193 w 12192000"/>
              <a:gd name="connsiteY91" fmla="*/ 525685 h 3314327"/>
              <a:gd name="connsiteX92" fmla="*/ 3160750 w 12192000"/>
              <a:gd name="connsiteY92" fmla="*/ 509096 h 3314327"/>
              <a:gd name="connsiteX93" fmla="*/ 3206618 w 12192000"/>
              <a:gd name="connsiteY93" fmla="*/ 493159 h 3314327"/>
              <a:gd name="connsiteX94" fmla="*/ 3285495 w 12192000"/>
              <a:gd name="connsiteY94" fmla="*/ 456711 h 3314327"/>
              <a:gd name="connsiteX95" fmla="*/ 3395074 w 12192000"/>
              <a:gd name="connsiteY95" fmla="*/ 422215 h 3314327"/>
              <a:gd name="connsiteX96" fmla="*/ 3486313 w 12192000"/>
              <a:gd name="connsiteY96" fmla="*/ 443007 h 3314327"/>
              <a:gd name="connsiteX97" fmla="*/ 3491586 w 12192000"/>
              <a:gd name="connsiteY97" fmla="*/ 433660 h 3314327"/>
              <a:gd name="connsiteX98" fmla="*/ 3548983 w 12192000"/>
              <a:gd name="connsiteY98" fmla="*/ 425616 h 3314327"/>
              <a:gd name="connsiteX99" fmla="*/ 3731729 w 12192000"/>
              <a:gd name="connsiteY99" fmla="*/ 434708 h 3314327"/>
              <a:gd name="connsiteX100" fmla="*/ 3861674 w 12192000"/>
              <a:gd name="connsiteY100" fmla="*/ 417457 h 3314327"/>
              <a:gd name="connsiteX101" fmla="*/ 3912797 w 12192000"/>
              <a:gd name="connsiteY101" fmla="*/ 420550 h 3314327"/>
              <a:gd name="connsiteX102" fmla="*/ 3975778 w 12192000"/>
              <a:gd name="connsiteY102" fmla="*/ 395873 h 3314327"/>
              <a:gd name="connsiteX103" fmla="*/ 4072288 w 12192000"/>
              <a:gd name="connsiteY103" fmla="*/ 343510 h 3314327"/>
              <a:gd name="connsiteX104" fmla="*/ 4110070 w 12192000"/>
              <a:gd name="connsiteY104" fmla="*/ 351054 h 3314327"/>
              <a:gd name="connsiteX105" fmla="*/ 4148272 w 12192000"/>
              <a:gd name="connsiteY105" fmla="*/ 347226 h 3314327"/>
              <a:gd name="connsiteX106" fmla="*/ 4233003 w 12192000"/>
              <a:gd name="connsiteY106" fmla="*/ 310759 h 3314327"/>
              <a:gd name="connsiteX107" fmla="*/ 4283653 w 12192000"/>
              <a:gd name="connsiteY107" fmla="*/ 297078 h 3314327"/>
              <a:gd name="connsiteX108" fmla="*/ 4420068 w 12192000"/>
              <a:gd name="connsiteY108" fmla="*/ 251725 h 3314327"/>
              <a:gd name="connsiteX109" fmla="*/ 4612820 w 12192000"/>
              <a:gd name="connsiteY109" fmla="*/ 140907 h 3314327"/>
              <a:gd name="connsiteX110" fmla="*/ 4620533 w 12192000"/>
              <a:gd name="connsiteY110" fmla="*/ 137878 h 3314327"/>
              <a:gd name="connsiteX111" fmla="*/ 4642602 w 12192000"/>
              <a:gd name="connsiteY111" fmla="*/ 138375 h 3314327"/>
              <a:gd name="connsiteX112" fmla="*/ 4651066 w 12192000"/>
              <a:gd name="connsiteY112" fmla="*/ 140008 h 3314327"/>
              <a:gd name="connsiteX113" fmla="*/ 4663100 w 12192000"/>
              <a:gd name="connsiteY113" fmla="*/ 139319 h 3314327"/>
              <a:gd name="connsiteX114" fmla="*/ 4663344 w 12192000"/>
              <a:gd name="connsiteY114" fmla="*/ 138842 h 3314327"/>
              <a:gd name="connsiteX115" fmla="*/ 4674721 w 12192000"/>
              <a:gd name="connsiteY115" fmla="*/ 139099 h 3314327"/>
              <a:gd name="connsiteX116" fmla="*/ 4731045 w 12192000"/>
              <a:gd name="connsiteY116" fmla="*/ 146171 h 3314327"/>
              <a:gd name="connsiteX117" fmla="*/ 4798884 w 12192000"/>
              <a:gd name="connsiteY117" fmla="*/ 98360 h 3314327"/>
              <a:gd name="connsiteX118" fmla="*/ 4828155 w 12192000"/>
              <a:gd name="connsiteY118" fmla="*/ 89129 h 3314327"/>
              <a:gd name="connsiteX119" fmla="*/ 4843504 w 12192000"/>
              <a:gd name="connsiteY119" fmla="*/ 81740 h 3314327"/>
              <a:gd name="connsiteX120" fmla="*/ 4853353 w 12192000"/>
              <a:gd name="connsiteY120" fmla="*/ 93307 h 3314327"/>
              <a:gd name="connsiteX121" fmla="*/ 4898297 w 12192000"/>
              <a:gd name="connsiteY121" fmla="*/ 86705 h 3314327"/>
              <a:gd name="connsiteX122" fmla="*/ 4905046 w 12192000"/>
              <a:gd name="connsiteY122" fmla="*/ 83932 h 3314327"/>
              <a:gd name="connsiteX123" fmla="*/ 4940803 w 12192000"/>
              <a:gd name="connsiteY123" fmla="*/ 93242 h 3314327"/>
              <a:gd name="connsiteX124" fmla="*/ 4958985 w 12192000"/>
              <a:gd name="connsiteY124" fmla="*/ 95524 h 3314327"/>
              <a:gd name="connsiteX125" fmla="*/ 4964720 w 12192000"/>
              <a:gd name="connsiteY125" fmla="*/ 101384 h 3314327"/>
              <a:gd name="connsiteX126" fmla="*/ 4991255 w 12192000"/>
              <a:gd name="connsiteY126" fmla="*/ 102105 h 3314327"/>
              <a:gd name="connsiteX127" fmla="*/ 4994077 w 12192000"/>
              <a:gd name="connsiteY127" fmla="*/ 100221 h 3314327"/>
              <a:gd name="connsiteX128" fmla="*/ 5016802 w 12192000"/>
              <a:gd name="connsiteY128" fmla="*/ 108132 h 3314327"/>
              <a:gd name="connsiteX129" fmla="*/ 5091319 w 12192000"/>
              <a:gd name="connsiteY129" fmla="*/ 123604 h 3314327"/>
              <a:gd name="connsiteX130" fmla="*/ 5259336 w 12192000"/>
              <a:gd name="connsiteY130" fmla="*/ 129269 h 3314327"/>
              <a:gd name="connsiteX131" fmla="*/ 5491971 w 12192000"/>
              <a:gd name="connsiteY131" fmla="*/ 133116 h 3314327"/>
              <a:gd name="connsiteX132" fmla="*/ 5865838 w 12192000"/>
              <a:gd name="connsiteY132" fmla="*/ 112794 h 3314327"/>
              <a:gd name="connsiteX133" fmla="*/ 5995823 w 12192000"/>
              <a:gd name="connsiteY133" fmla="*/ 91367 h 3314327"/>
              <a:gd name="connsiteX134" fmla="*/ 6052915 w 12192000"/>
              <a:gd name="connsiteY134" fmla="*/ 104087 h 3314327"/>
              <a:gd name="connsiteX135" fmla="*/ 6093124 w 12192000"/>
              <a:gd name="connsiteY135" fmla="*/ 98487 h 3314327"/>
              <a:gd name="connsiteX136" fmla="*/ 6097661 w 12192000"/>
              <a:gd name="connsiteY136" fmla="*/ 95555 h 3314327"/>
              <a:gd name="connsiteX137" fmla="*/ 6116838 w 12192000"/>
              <a:gd name="connsiteY137" fmla="*/ 92570 h 3314327"/>
              <a:gd name="connsiteX138" fmla="*/ 6120984 w 12192000"/>
              <a:gd name="connsiteY138" fmla="*/ 80787 h 3314327"/>
              <a:gd name="connsiteX139" fmla="*/ 6148942 w 12192000"/>
              <a:gd name="connsiteY139" fmla="*/ 68455 h 3314327"/>
              <a:gd name="connsiteX140" fmla="*/ 6229970 w 12192000"/>
              <a:gd name="connsiteY140" fmla="*/ 70553 h 3314327"/>
              <a:gd name="connsiteX141" fmla="*/ 6355201 w 12192000"/>
              <a:gd name="connsiteY141" fmla="*/ 66655 h 3314327"/>
              <a:gd name="connsiteX142" fmla="*/ 6456586 w 12192000"/>
              <a:gd name="connsiteY142" fmla="*/ 60060 h 3314327"/>
              <a:gd name="connsiteX143" fmla="*/ 6494018 w 12192000"/>
              <a:gd name="connsiteY143" fmla="*/ 46590 h 3314327"/>
              <a:gd name="connsiteX144" fmla="*/ 6547019 w 12192000"/>
              <a:gd name="connsiteY144" fmla="*/ 35152 h 3314327"/>
              <a:gd name="connsiteX145" fmla="*/ 6644256 w 12192000"/>
              <a:gd name="connsiteY145" fmla="*/ 20093 h 3314327"/>
              <a:gd name="connsiteX146" fmla="*/ 6765720 w 12192000"/>
              <a:gd name="connsiteY146" fmla="*/ 866 h 3314327"/>
              <a:gd name="connsiteX147" fmla="*/ 6862104 w 12192000"/>
              <a:gd name="connsiteY147" fmla="*/ 12217 h 3314327"/>
              <a:gd name="connsiteX148" fmla="*/ 6869493 w 12192000"/>
              <a:gd name="connsiteY148" fmla="*/ 3421 h 3314327"/>
              <a:gd name="connsiteX149" fmla="*/ 6896388 w 12192000"/>
              <a:gd name="connsiteY149" fmla="*/ 1311 h 3314327"/>
              <a:gd name="connsiteX150" fmla="*/ 6977994 w 12192000"/>
              <a:gd name="connsiteY150" fmla="*/ 162239 h 3314327"/>
              <a:gd name="connsiteX0" fmla="*/ 6977994 w 12192000"/>
              <a:gd name="connsiteY0" fmla="*/ 162239 h 3314327"/>
              <a:gd name="connsiteX1" fmla="*/ 7070603 w 12192000"/>
              <a:gd name="connsiteY1" fmla="*/ 138574 h 3314327"/>
              <a:gd name="connsiteX2" fmla="*/ 7330015 w 12192000"/>
              <a:gd name="connsiteY2" fmla="*/ 186128 h 3314327"/>
              <a:gd name="connsiteX3" fmla="*/ 7689873 w 12192000"/>
              <a:gd name="connsiteY3" fmla="*/ 293994 h 3314327"/>
              <a:gd name="connsiteX4" fmla="*/ 8005538 w 12192000"/>
              <a:gd name="connsiteY4" fmla="*/ 344255 h 3314327"/>
              <a:gd name="connsiteX5" fmla="*/ 8031567 w 12192000"/>
              <a:gd name="connsiteY5" fmla="*/ 334805 h 3314327"/>
              <a:gd name="connsiteX6" fmla="*/ 8064378 w 12192000"/>
              <a:gd name="connsiteY6" fmla="*/ 335279 h 3314327"/>
              <a:gd name="connsiteX7" fmla="*/ 8349142 w 12192000"/>
              <a:gd name="connsiteY7" fmla="*/ 341044 h 3314327"/>
              <a:gd name="connsiteX8" fmla="*/ 8398146 w 12192000"/>
              <a:gd name="connsiteY8" fmla="*/ 334386 h 3314327"/>
              <a:gd name="connsiteX9" fmla="*/ 8518180 w 12192000"/>
              <a:gd name="connsiteY9" fmla="*/ 336147 h 3314327"/>
              <a:gd name="connsiteX10" fmla="*/ 8688204 w 12192000"/>
              <a:gd name="connsiteY10" fmla="*/ 337280 h 3314327"/>
              <a:gd name="connsiteX11" fmla="*/ 8695239 w 12192000"/>
              <a:gd name="connsiteY11" fmla="*/ 329563 h 3314327"/>
              <a:gd name="connsiteX12" fmla="*/ 8754342 w 12192000"/>
              <a:gd name="connsiteY12" fmla="*/ 332236 h 3314327"/>
              <a:gd name="connsiteX13" fmla="*/ 8964553 w 12192000"/>
              <a:gd name="connsiteY13" fmla="*/ 395240 h 3314327"/>
              <a:gd name="connsiteX14" fmla="*/ 9079968 w 12192000"/>
              <a:gd name="connsiteY14" fmla="*/ 398984 h 3314327"/>
              <a:gd name="connsiteX15" fmla="*/ 9120420 w 12192000"/>
              <a:gd name="connsiteY15" fmla="*/ 391661 h 3314327"/>
              <a:gd name="connsiteX16" fmla="*/ 9188229 w 12192000"/>
              <a:gd name="connsiteY16" fmla="*/ 379933 h 3314327"/>
              <a:gd name="connsiteX17" fmla="*/ 9249213 w 12192000"/>
              <a:gd name="connsiteY17" fmla="*/ 355412 h 3314327"/>
              <a:gd name="connsiteX18" fmla="*/ 9309761 w 12192000"/>
              <a:gd name="connsiteY18" fmla="*/ 375732 h 3314327"/>
              <a:gd name="connsiteX19" fmla="*/ 9390188 w 12192000"/>
              <a:gd name="connsiteY19" fmla="*/ 317374 h 3314327"/>
              <a:gd name="connsiteX20" fmla="*/ 9551276 w 12192000"/>
              <a:gd name="connsiteY20" fmla="*/ 253131 h 3314327"/>
              <a:gd name="connsiteX21" fmla="*/ 9755401 w 12192000"/>
              <a:gd name="connsiteY21" fmla="*/ 268606 h 3314327"/>
              <a:gd name="connsiteX22" fmla="*/ 9879576 w 12192000"/>
              <a:gd name="connsiteY22" fmla="*/ 257580 h 3314327"/>
              <a:gd name="connsiteX23" fmla="*/ 9917042 w 12192000"/>
              <a:gd name="connsiteY23" fmla="*/ 243216 h 3314327"/>
              <a:gd name="connsiteX24" fmla="*/ 10013409 w 12192000"/>
              <a:gd name="connsiteY24" fmla="*/ 207428 h 3314327"/>
              <a:gd name="connsiteX25" fmla="*/ 10067656 w 12192000"/>
              <a:gd name="connsiteY25" fmla="*/ 183010 h 3314327"/>
              <a:gd name="connsiteX26" fmla="*/ 10131785 w 12192000"/>
              <a:gd name="connsiteY26" fmla="*/ 155625 h 3314327"/>
              <a:gd name="connsiteX27" fmla="*/ 10207787 w 12192000"/>
              <a:gd name="connsiteY27" fmla="*/ 132692 h 3314327"/>
              <a:gd name="connsiteX28" fmla="*/ 10309934 w 12192000"/>
              <a:gd name="connsiteY28" fmla="*/ 124125 h 3314327"/>
              <a:gd name="connsiteX29" fmla="*/ 10431202 w 12192000"/>
              <a:gd name="connsiteY29" fmla="*/ 114669 h 3314327"/>
              <a:gd name="connsiteX30" fmla="*/ 10487751 w 12192000"/>
              <a:gd name="connsiteY30" fmla="*/ 107950 h 3314327"/>
              <a:gd name="connsiteX31" fmla="*/ 10557198 w 12192000"/>
              <a:gd name="connsiteY31" fmla="*/ 116846 h 3314327"/>
              <a:gd name="connsiteX32" fmla="*/ 10612454 w 12192000"/>
              <a:gd name="connsiteY32" fmla="*/ 118405 h 3314327"/>
              <a:gd name="connsiteX33" fmla="*/ 10625222 w 12192000"/>
              <a:gd name="connsiteY33" fmla="*/ 108947 h 3314327"/>
              <a:gd name="connsiteX34" fmla="*/ 10633161 w 12192000"/>
              <a:gd name="connsiteY34" fmla="*/ 108064 h 3314327"/>
              <a:gd name="connsiteX35" fmla="*/ 10645941 w 12192000"/>
              <a:gd name="connsiteY35" fmla="*/ 112346 h 3314327"/>
              <a:gd name="connsiteX36" fmla="*/ 10650422 w 12192000"/>
              <a:gd name="connsiteY36" fmla="*/ 106148 h 3314327"/>
              <a:gd name="connsiteX37" fmla="*/ 10656955 w 12192000"/>
              <a:gd name="connsiteY37" fmla="*/ 105424 h 3314327"/>
              <a:gd name="connsiteX38" fmla="*/ 10701610 w 12192000"/>
              <a:gd name="connsiteY38" fmla="*/ 101335 h 3314327"/>
              <a:gd name="connsiteX39" fmla="*/ 10770373 w 12192000"/>
              <a:gd name="connsiteY39" fmla="*/ 112668 h 3314327"/>
              <a:gd name="connsiteX40" fmla="*/ 10866744 w 12192000"/>
              <a:gd name="connsiteY40" fmla="*/ 123607 h 3314327"/>
              <a:gd name="connsiteX41" fmla="*/ 10996158 w 12192000"/>
              <a:gd name="connsiteY41" fmla="*/ 123001 h 3314327"/>
              <a:gd name="connsiteX42" fmla="*/ 11095448 w 12192000"/>
              <a:gd name="connsiteY42" fmla="*/ 122550 h 3314327"/>
              <a:gd name="connsiteX43" fmla="*/ 11284524 w 12192000"/>
              <a:gd name="connsiteY43" fmla="*/ 92715 h 3314327"/>
              <a:gd name="connsiteX44" fmla="*/ 11473195 w 12192000"/>
              <a:gd name="connsiteY44" fmla="*/ 35523 h 3314327"/>
              <a:gd name="connsiteX45" fmla="*/ 11525115 w 12192000"/>
              <a:gd name="connsiteY45" fmla="*/ 19839 h 3314327"/>
              <a:gd name="connsiteX46" fmla="*/ 11568047 w 12192000"/>
              <a:gd name="connsiteY46" fmla="*/ 30210 h 3314327"/>
              <a:gd name="connsiteX47" fmla="*/ 11568912 w 12192000"/>
              <a:gd name="connsiteY47" fmla="*/ 31178 h 3314327"/>
              <a:gd name="connsiteX48" fmla="*/ 11569017 w 12192000"/>
              <a:gd name="connsiteY48" fmla="*/ 44973 h 3314327"/>
              <a:gd name="connsiteX49" fmla="*/ 11602108 w 12192000"/>
              <a:gd name="connsiteY49" fmla="*/ 41255 h 3314327"/>
              <a:gd name="connsiteX50" fmla="*/ 11619604 w 12192000"/>
              <a:gd name="connsiteY50" fmla="*/ 45710 h 3314327"/>
              <a:gd name="connsiteX51" fmla="*/ 11627477 w 12192000"/>
              <a:gd name="connsiteY51" fmla="*/ 37118 h 3314327"/>
              <a:gd name="connsiteX52" fmla="*/ 11655914 w 12192000"/>
              <a:gd name="connsiteY52" fmla="*/ 36767 h 3314327"/>
              <a:gd name="connsiteX53" fmla="*/ 11687296 w 12192000"/>
              <a:gd name="connsiteY53" fmla="*/ 47716 h 3314327"/>
              <a:gd name="connsiteX54" fmla="*/ 11832974 w 12192000"/>
              <a:gd name="connsiteY54" fmla="*/ 110688 h 3314327"/>
              <a:gd name="connsiteX55" fmla="*/ 11920867 w 12192000"/>
              <a:gd name="connsiteY55" fmla="*/ 127151 h 3314327"/>
              <a:gd name="connsiteX56" fmla="*/ 11959064 w 12192000"/>
              <a:gd name="connsiteY56" fmla="*/ 144266 h 3314327"/>
              <a:gd name="connsiteX57" fmla="*/ 12008589 w 12192000"/>
              <a:gd name="connsiteY57" fmla="*/ 153844 h 3314327"/>
              <a:gd name="connsiteX58" fmla="*/ 12123386 w 12192000"/>
              <a:gd name="connsiteY58" fmla="*/ 193927 h 3314327"/>
              <a:gd name="connsiteX59" fmla="*/ 12163777 w 12192000"/>
              <a:gd name="connsiteY59" fmla="*/ 207416 h 3314327"/>
              <a:gd name="connsiteX60" fmla="*/ 12192000 w 12192000"/>
              <a:gd name="connsiteY60" fmla="*/ 216681 h 3314327"/>
              <a:gd name="connsiteX61" fmla="*/ 12192000 w 12192000"/>
              <a:gd name="connsiteY61" fmla="*/ 1295347 h 3314327"/>
              <a:gd name="connsiteX62" fmla="*/ 12192000 w 12192000"/>
              <a:gd name="connsiteY62" fmla="*/ 2291426 h 3314327"/>
              <a:gd name="connsiteX63" fmla="*/ 12192000 w 12192000"/>
              <a:gd name="connsiteY63" fmla="*/ 3314327 h 3314327"/>
              <a:gd name="connsiteX64" fmla="*/ 0 w 12192000"/>
              <a:gd name="connsiteY64" fmla="*/ 3314327 h 3314327"/>
              <a:gd name="connsiteX65" fmla="*/ 0 w 12192000"/>
              <a:gd name="connsiteY65" fmla="*/ 2291426 h 3314327"/>
              <a:gd name="connsiteX66" fmla="*/ 0 w 12192000"/>
              <a:gd name="connsiteY66" fmla="*/ 1295347 h 3314327"/>
              <a:gd name="connsiteX67" fmla="*/ 0 w 12192000"/>
              <a:gd name="connsiteY67" fmla="*/ 563517 h 3314327"/>
              <a:gd name="connsiteX68" fmla="*/ 76043 w 12192000"/>
              <a:gd name="connsiteY68" fmla="*/ 559154 h 3314327"/>
              <a:gd name="connsiteX69" fmla="*/ 156777 w 12192000"/>
              <a:gd name="connsiteY69" fmla="*/ 576916 h 3314327"/>
              <a:gd name="connsiteX70" fmla="*/ 390282 w 12192000"/>
              <a:gd name="connsiteY70" fmla="*/ 583640 h 3314327"/>
              <a:gd name="connsiteX71" fmla="*/ 441283 w 12192000"/>
              <a:gd name="connsiteY71" fmla="*/ 606670 h 3314327"/>
              <a:gd name="connsiteX72" fmla="*/ 479705 w 12192000"/>
              <a:gd name="connsiteY72" fmla="*/ 618405 h 3314327"/>
              <a:gd name="connsiteX73" fmla="*/ 766623 w 12192000"/>
              <a:gd name="connsiteY73" fmla="*/ 665849 h 3314327"/>
              <a:gd name="connsiteX74" fmla="*/ 827314 w 12192000"/>
              <a:gd name="connsiteY74" fmla="*/ 674854 h 3314327"/>
              <a:gd name="connsiteX75" fmla="*/ 998405 w 12192000"/>
              <a:gd name="connsiteY75" fmla="*/ 733023 h 3314327"/>
              <a:gd name="connsiteX76" fmla="*/ 1045574 w 12192000"/>
              <a:gd name="connsiteY76" fmla="*/ 736118 h 3314327"/>
              <a:gd name="connsiteX77" fmla="*/ 1350289 w 12192000"/>
              <a:gd name="connsiteY77" fmla="*/ 749543 h 3314327"/>
              <a:gd name="connsiteX78" fmla="*/ 1493817 w 12192000"/>
              <a:gd name="connsiteY78" fmla="*/ 734744 h 3314327"/>
              <a:gd name="connsiteX79" fmla="*/ 1629709 w 12192000"/>
              <a:gd name="connsiteY79" fmla="*/ 730482 h 3314327"/>
              <a:gd name="connsiteX80" fmla="*/ 1640709 w 12192000"/>
              <a:gd name="connsiteY80" fmla="*/ 734735 h 3314327"/>
              <a:gd name="connsiteX81" fmla="*/ 1645414 w 12192000"/>
              <a:gd name="connsiteY81" fmla="*/ 732161 h 3314327"/>
              <a:gd name="connsiteX82" fmla="*/ 1676636 w 12192000"/>
              <a:gd name="connsiteY82" fmla="*/ 717122 h 3314327"/>
              <a:gd name="connsiteX83" fmla="*/ 1737817 w 12192000"/>
              <a:gd name="connsiteY83" fmla="*/ 719051 h 3314327"/>
              <a:gd name="connsiteX84" fmla="*/ 1862741 w 12192000"/>
              <a:gd name="connsiteY84" fmla="*/ 712284 h 3314327"/>
              <a:gd name="connsiteX85" fmla="*/ 2063928 w 12192000"/>
              <a:gd name="connsiteY85" fmla="*/ 680637 h 3314327"/>
              <a:gd name="connsiteX86" fmla="*/ 2380801 w 12192000"/>
              <a:gd name="connsiteY86" fmla="*/ 642458 h 3314327"/>
              <a:gd name="connsiteX87" fmla="*/ 2654560 w 12192000"/>
              <a:gd name="connsiteY87" fmla="*/ 620110 h 3314327"/>
              <a:gd name="connsiteX88" fmla="*/ 2786787 w 12192000"/>
              <a:gd name="connsiteY88" fmla="*/ 612222 h 3314327"/>
              <a:gd name="connsiteX89" fmla="*/ 2885593 w 12192000"/>
              <a:gd name="connsiteY89" fmla="*/ 555280 h 3314327"/>
              <a:gd name="connsiteX90" fmla="*/ 3039071 w 12192000"/>
              <a:gd name="connsiteY90" fmla="*/ 541047 h 3314327"/>
              <a:gd name="connsiteX91" fmla="*/ 3129193 w 12192000"/>
              <a:gd name="connsiteY91" fmla="*/ 525685 h 3314327"/>
              <a:gd name="connsiteX92" fmla="*/ 3160750 w 12192000"/>
              <a:gd name="connsiteY92" fmla="*/ 509096 h 3314327"/>
              <a:gd name="connsiteX93" fmla="*/ 3206618 w 12192000"/>
              <a:gd name="connsiteY93" fmla="*/ 493159 h 3314327"/>
              <a:gd name="connsiteX94" fmla="*/ 3285495 w 12192000"/>
              <a:gd name="connsiteY94" fmla="*/ 456711 h 3314327"/>
              <a:gd name="connsiteX95" fmla="*/ 3395074 w 12192000"/>
              <a:gd name="connsiteY95" fmla="*/ 422215 h 3314327"/>
              <a:gd name="connsiteX96" fmla="*/ 3486313 w 12192000"/>
              <a:gd name="connsiteY96" fmla="*/ 443007 h 3314327"/>
              <a:gd name="connsiteX97" fmla="*/ 3491586 w 12192000"/>
              <a:gd name="connsiteY97" fmla="*/ 433660 h 3314327"/>
              <a:gd name="connsiteX98" fmla="*/ 3548983 w 12192000"/>
              <a:gd name="connsiteY98" fmla="*/ 425616 h 3314327"/>
              <a:gd name="connsiteX99" fmla="*/ 3731729 w 12192000"/>
              <a:gd name="connsiteY99" fmla="*/ 434708 h 3314327"/>
              <a:gd name="connsiteX100" fmla="*/ 3861674 w 12192000"/>
              <a:gd name="connsiteY100" fmla="*/ 417457 h 3314327"/>
              <a:gd name="connsiteX101" fmla="*/ 3912797 w 12192000"/>
              <a:gd name="connsiteY101" fmla="*/ 420550 h 3314327"/>
              <a:gd name="connsiteX102" fmla="*/ 3975778 w 12192000"/>
              <a:gd name="connsiteY102" fmla="*/ 395873 h 3314327"/>
              <a:gd name="connsiteX103" fmla="*/ 4072288 w 12192000"/>
              <a:gd name="connsiteY103" fmla="*/ 343510 h 3314327"/>
              <a:gd name="connsiteX104" fmla="*/ 4110070 w 12192000"/>
              <a:gd name="connsiteY104" fmla="*/ 351054 h 3314327"/>
              <a:gd name="connsiteX105" fmla="*/ 4148272 w 12192000"/>
              <a:gd name="connsiteY105" fmla="*/ 347226 h 3314327"/>
              <a:gd name="connsiteX106" fmla="*/ 4233003 w 12192000"/>
              <a:gd name="connsiteY106" fmla="*/ 310759 h 3314327"/>
              <a:gd name="connsiteX107" fmla="*/ 4283653 w 12192000"/>
              <a:gd name="connsiteY107" fmla="*/ 297078 h 3314327"/>
              <a:gd name="connsiteX108" fmla="*/ 4420068 w 12192000"/>
              <a:gd name="connsiteY108" fmla="*/ 251725 h 3314327"/>
              <a:gd name="connsiteX109" fmla="*/ 4612820 w 12192000"/>
              <a:gd name="connsiteY109" fmla="*/ 140907 h 3314327"/>
              <a:gd name="connsiteX110" fmla="*/ 4620533 w 12192000"/>
              <a:gd name="connsiteY110" fmla="*/ 137878 h 3314327"/>
              <a:gd name="connsiteX111" fmla="*/ 4642602 w 12192000"/>
              <a:gd name="connsiteY111" fmla="*/ 138375 h 3314327"/>
              <a:gd name="connsiteX112" fmla="*/ 4651066 w 12192000"/>
              <a:gd name="connsiteY112" fmla="*/ 140008 h 3314327"/>
              <a:gd name="connsiteX113" fmla="*/ 4663100 w 12192000"/>
              <a:gd name="connsiteY113" fmla="*/ 139319 h 3314327"/>
              <a:gd name="connsiteX114" fmla="*/ 4663344 w 12192000"/>
              <a:gd name="connsiteY114" fmla="*/ 138842 h 3314327"/>
              <a:gd name="connsiteX115" fmla="*/ 4674721 w 12192000"/>
              <a:gd name="connsiteY115" fmla="*/ 139099 h 3314327"/>
              <a:gd name="connsiteX116" fmla="*/ 4731045 w 12192000"/>
              <a:gd name="connsiteY116" fmla="*/ 146171 h 3314327"/>
              <a:gd name="connsiteX117" fmla="*/ 4798884 w 12192000"/>
              <a:gd name="connsiteY117" fmla="*/ 98360 h 3314327"/>
              <a:gd name="connsiteX118" fmla="*/ 4828155 w 12192000"/>
              <a:gd name="connsiteY118" fmla="*/ 89129 h 3314327"/>
              <a:gd name="connsiteX119" fmla="*/ 4843504 w 12192000"/>
              <a:gd name="connsiteY119" fmla="*/ 81740 h 3314327"/>
              <a:gd name="connsiteX120" fmla="*/ 4853353 w 12192000"/>
              <a:gd name="connsiteY120" fmla="*/ 93307 h 3314327"/>
              <a:gd name="connsiteX121" fmla="*/ 4898297 w 12192000"/>
              <a:gd name="connsiteY121" fmla="*/ 86705 h 3314327"/>
              <a:gd name="connsiteX122" fmla="*/ 4905046 w 12192000"/>
              <a:gd name="connsiteY122" fmla="*/ 83932 h 3314327"/>
              <a:gd name="connsiteX123" fmla="*/ 4940803 w 12192000"/>
              <a:gd name="connsiteY123" fmla="*/ 93242 h 3314327"/>
              <a:gd name="connsiteX124" fmla="*/ 4958985 w 12192000"/>
              <a:gd name="connsiteY124" fmla="*/ 95524 h 3314327"/>
              <a:gd name="connsiteX125" fmla="*/ 4964720 w 12192000"/>
              <a:gd name="connsiteY125" fmla="*/ 101384 h 3314327"/>
              <a:gd name="connsiteX126" fmla="*/ 4991255 w 12192000"/>
              <a:gd name="connsiteY126" fmla="*/ 102105 h 3314327"/>
              <a:gd name="connsiteX127" fmla="*/ 4994077 w 12192000"/>
              <a:gd name="connsiteY127" fmla="*/ 100221 h 3314327"/>
              <a:gd name="connsiteX128" fmla="*/ 5016802 w 12192000"/>
              <a:gd name="connsiteY128" fmla="*/ 108132 h 3314327"/>
              <a:gd name="connsiteX129" fmla="*/ 5091319 w 12192000"/>
              <a:gd name="connsiteY129" fmla="*/ 123604 h 3314327"/>
              <a:gd name="connsiteX130" fmla="*/ 5259336 w 12192000"/>
              <a:gd name="connsiteY130" fmla="*/ 129269 h 3314327"/>
              <a:gd name="connsiteX131" fmla="*/ 5491971 w 12192000"/>
              <a:gd name="connsiteY131" fmla="*/ 133116 h 3314327"/>
              <a:gd name="connsiteX132" fmla="*/ 5865838 w 12192000"/>
              <a:gd name="connsiteY132" fmla="*/ 112794 h 3314327"/>
              <a:gd name="connsiteX133" fmla="*/ 5995823 w 12192000"/>
              <a:gd name="connsiteY133" fmla="*/ 91367 h 3314327"/>
              <a:gd name="connsiteX134" fmla="*/ 6052915 w 12192000"/>
              <a:gd name="connsiteY134" fmla="*/ 104087 h 3314327"/>
              <a:gd name="connsiteX135" fmla="*/ 6093124 w 12192000"/>
              <a:gd name="connsiteY135" fmla="*/ 98487 h 3314327"/>
              <a:gd name="connsiteX136" fmla="*/ 6097661 w 12192000"/>
              <a:gd name="connsiteY136" fmla="*/ 95555 h 3314327"/>
              <a:gd name="connsiteX137" fmla="*/ 6116838 w 12192000"/>
              <a:gd name="connsiteY137" fmla="*/ 92570 h 3314327"/>
              <a:gd name="connsiteX138" fmla="*/ 6120984 w 12192000"/>
              <a:gd name="connsiteY138" fmla="*/ 80787 h 3314327"/>
              <a:gd name="connsiteX139" fmla="*/ 6148942 w 12192000"/>
              <a:gd name="connsiteY139" fmla="*/ 68455 h 3314327"/>
              <a:gd name="connsiteX140" fmla="*/ 6229970 w 12192000"/>
              <a:gd name="connsiteY140" fmla="*/ 70553 h 3314327"/>
              <a:gd name="connsiteX141" fmla="*/ 6355201 w 12192000"/>
              <a:gd name="connsiteY141" fmla="*/ 66655 h 3314327"/>
              <a:gd name="connsiteX142" fmla="*/ 6456586 w 12192000"/>
              <a:gd name="connsiteY142" fmla="*/ 60060 h 3314327"/>
              <a:gd name="connsiteX143" fmla="*/ 6494018 w 12192000"/>
              <a:gd name="connsiteY143" fmla="*/ 46590 h 3314327"/>
              <a:gd name="connsiteX144" fmla="*/ 6547019 w 12192000"/>
              <a:gd name="connsiteY144" fmla="*/ 35152 h 3314327"/>
              <a:gd name="connsiteX145" fmla="*/ 6644256 w 12192000"/>
              <a:gd name="connsiteY145" fmla="*/ 20093 h 3314327"/>
              <a:gd name="connsiteX146" fmla="*/ 6765720 w 12192000"/>
              <a:gd name="connsiteY146" fmla="*/ 866 h 3314327"/>
              <a:gd name="connsiteX147" fmla="*/ 6862104 w 12192000"/>
              <a:gd name="connsiteY147" fmla="*/ 12217 h 3314327"/>
              <a:gd name="connsiteX148" fmla="*/ 6869493 w 12192000"/>
              <a:gd name="connsiteY148" fmla="*/ 3421 h 3314327"/>
              <a:gd name="connsiteX149" fmla="*/ 6896388 w 12192000"/>
              <a:gd name="connsiteY149" fmla="*/ 1311 h 3314327"/>
              <a:gd name="connsiteX150" fmla="*/ 6977994 w 12192000"/>
              <a:gd name="connsiteY150" fmla="*/ 162239 h 3314327"/>
              <a:gd name="connsiteX0" fmla="*/ 6977994 w 12192000"/>
              <a:gd name="connsiteY0" fmla="*/ 162239 h 3314327"/>
              <a:gd name="connsiteX1" fmla="*/ 7070603 w 12192000"/>
              <a:gd name="connsiteY1" fmla="*/ 138574 h 3314327"/>
              <a:gd name="connsiteX2" fmla="*/ 7330015 w 12192000"/>
              <a:gd name="connsiteY2" fmla="*/ 186128 h 3314327"/>
              <a:gd name="connsiteX3" fmla="*/ 7689873 w 12192000"/>
              <a:gd name="connsiteY3" fmla="*/ 293994 h 3314327"/>
              <a:gd name="connsiteX4" fmla="*/ 8005538 w 12192000"/>
              <a:gd name="connsiteY4" fmla="*/ 344255 h 3314327"/>
              <a:gd name="connsiteX5" fmla="*/ 8031567 w 12192000"/>
              <a:gd name="connsiteY5" fmla="*/ 334805 h 3314327"/>
              <a:gd name="connsiteX6" fmla="*/ 8064378 w 12192000"/>
              <a:gd name="connsiteY6" fmla="*/ 335279 h 3314327"/>
              <a:gd name="connsiteX7" fmla="*/ 8349142 w 12192000"/>
              <a:gd name="connsiteY7" fmla="*/ 341044 h 3314327"/>
              <a:gd name="connsiteX8" fmla="*/ 8398146 w 12192000"/>
              <a:gd name="connsiteY8" fmla="*/ 334386 h 3314327"/>
              <a:gd name="connsiteX9" fmla="*/ 8518180 w 12192000"/>
              <a:gd name="connsiteY9" fmla="*/ 336147 h 3314327"/>
              <a:gd name="connsiteX10" fmla="*/ 8688204 w 12192000"/>
              <a:gd name="connsiteY10" fmla="*/ 337280 h 3314327"/>
              <a:gd name="connsiteX11" fmla="*/ 8695239 w 12192000"/>
              <a:gd name="connsiteY11" fmla="*/ 329563 h 3314327"/>
              <a:gd name="connsiteX12" fmla="*/ 8754342 w 12192000"/>
              <a:gd name="connsiteY12" fmla="*/ 332236 h 3314327"/>
              <a:gd name="connsiteX13" fmla="*/ 8964553 w 12192000"/>
              <a:gd name="connsiteY13" fmla="*/ 395240 h 3314327"/>
              <a:gd name="connsiteX14" fmla="*/ 9079968 w 12192000"/>
              <a:gd name="connsiteY14" fmla="*/ 398984 h 3314327"/>
              <a:gd name="connsiteX15" fmla="*/ 9120420 w 12192000"/>
              <a:gd name="connsiteY15" fmla="*/ 391661 h 3314327"/>
              <a:gd name="connsiteX16" fmla="*/ 9188229 w 12192000"/>
              <a:gd name="connsiteY16" fmla="*/ 379933 h 3314327"/>
              <a:gd name="connsiteX17" fmla="*/ 9249213 w 12192000"/>
              <a:gd name="connsiteY17" fmla="*/ 355412 h 3314327"/>
              <a:gd name="connsiteX18" fmla="*/ 9309761 w 12192000"/>
              <a:gd name="connsiteY18" fmla="*/ 375732 h 3314327"/>
              <a:gd name="connsiteX19" fmla="*/ 9390188 w 12192000"/>
              <a:gd name="connsiteY19" fmla="*/ 317374 h 3314327"/>
              <a:gd name="connsiteX20" fmla="*/ 9551276 w 12192000"/>
              <a:gd name="connsiteY20" fmla="*/ 253131 h 3314327"/>
              <a:gd name="connsiteX21" fmla="*/ 9755401 w 12192000"/>
              <a:gd name="connsiteY21" fmla="*/ 268606 h 3314327"/>
              <a:gd name="connsiteX22" fmla="*/ 9879576 w 12192000"/>
              <a:gd name="connsiteY22" fmla="*/ 257580 h 3314327"/>
              <a:gd name="connsiteX23" fmla="*/ 9917042 w 12192000"/>
              <a:gd name="connsiteY23" fmla="*/ 243216 h 3314327"/>
              <a:gd name="connsiteX24" fmla="*/ 10013409 w 12192000"/>
              <a:gd name="connsiteY24" fmla="*/ 207428 h 3314327"/>
              <a:gd name="connsiteX25" fmla="*/ 10067656 w 12192000"/>
              <a:gd name="connsiteY25" fmla="*/ 183010 h 3314327"/>
              <a:gd name="connsiteX26" fmla="*/ 10131785 w 12192000"/>
              <a:gd name="connsiteY26" fmla="*/ 155625 h 3314327"/>
              <a:gd name="connsiteX27" fmla="*/ 10207787 w 12192000"/>
              <a:gd name="connsiteY27" fmla="*/ 132692 h 3314327"/>
              <a:gd name="connsiteX28" fmla="*/ 10309934 w 12192000"/>
              <a:gd name="connsiteY28" fmla="*/ 124125 h 3314327"/>
              <a:gd name="connsiteX29" fmla="*/ 10431202 w 12192000"/>
              <a:gd name="connsiteY29" fmla="*/ 114669 h 3314327"/>
              <a:gd name="connsiteX30" fmla="*/ 10487751 w 12192000"/>
              <a:gd name="connsiteY30" fmla="*/ 107950 h 3314327"/>
              <a:gd name="connsiteX31" fmla="*/ 10557198 w 12192000"/>
              <a:gd name="connsiteY31" fmla="*/ 116846 h 3314327"/>
              <a:gd name="connsiteX32" fmla="*/ 10612454 w 12192000"/>
              <a:gd name="connsiteY32" fmla="*/ 118405 h 3314327"/>
              <a:gd name="connsiteX33" fmla="*/ 10625222 w 12192000"/>
              <a:gd name="connsiteY33" fmla="*/ 108947 h 3314327"/>
              <a:gd name="connsiteX34" fmla="*/ 10633161 w 12192000"/>
              <a:gd name="connsiteY34" fmla="*/ 108064 h 3314327"/>
              <a:gd name="connsiteX35" fmla="*/ 10645941 w 12192000"/>
              <a:gd name="connsiteY35" fmla="*/ 112346 h 3314327"/>
              <a:gd name="connsiteX36" fmla="*/ 10650422 w 12192000"/>
              <a:gd name="connsiteY36" fmla="*/ 106148 h 3314327"/>
              <a:gd name="connsiteX37" fmla="*/ 10656955 w 12192000"/>
              <a:gd name="connsiteY37" fmla="*/ 105424 h 3314327"/>
              <a:gd name="connsiteX38" fmla="*/ 10701610 w 12192000"/>
              <a:gd name="connsiteY38" fmla="*/ 101335 h 3314327"/>
              <a:gd name="connsiteX39" fmla="*/ 10770373 w 12192000"/>
              <a:gd name="connsiteY39" fmla="*/ 112668 h 3314327"/>
              <a:gd name="connsiteX40" fmla="*/ 10866744 w 12192000"/>
              <a:gd name="connsiteY40" fmla="*/ 123607 h 3314327"/>
              <a:gd name="connsiteX41" fmla="*/ 10996158 w 12192000"/>
              <a:gd name="connsiteY41" fmla="*/ 123001 h 3314327"/>
              <a:gd name="connsiteX42" fmla="*/ 11095448 w 12192000"/>
              <a:gd name="connsiteY42" fmla="*/ 122550 h 3314327"/>
              <a:gd name="connsiteX43" fmla="*/ 11284524 w 12192000"/>
              <a:gd name="connsiteY43" fmla="*/ 92715 h 3314327"/>
              <a:gd name="connsiteX44" fmla="*/ 11473195 w 12192000"/>
              <a:gd name="connsiteY44" fmla="*/ 35523 h 3314327"/>
              <a:gd name="connsiteX45" fmla="*/ 11525115 w 12192000"/>
              <a:gd name="connsiteY45" fmla="*/ 19839 h 3314327"/>
              <a:gd name="connsiteX46" fmla="*/ 11568047 w 12192000"/>
              <a:gd name="connsiteY46" fmla="*/ 30210 h 3314327"/>
              <a:gd name="connsiteX47" fmla="*/ 11568912 w 12192000"/>
              <a:gd name="connsiteY47" fmla="*/ 31178 h 3314327"/>
              <a:gd name="connsiteX48" fmla="*/ 11569017 w 12192000"/>
              <a:gd name="connsiteY48" fmla="*/ 44973 h 3314327"/>
              <a:gd name="connsiteX49" fmla="*/ 11602108 w 12192000"/>
              <a:gd name="connsiteY49" fmla="*/ 41255 h 3314327"/>
              <a:gd name="connsiteX50" fmla="*/ 11619604 w 12192000"/>
              <a:gd name="connsiteY50" fmla="*/ 45710 h 3314327"/>
              <a:gd name="connsiteX51" fmla="*/ 11627477 w 12192000"/>
              <a:gd name="connsiteY51" fmla="*/ 37118 h 3314327"/>
              <a:gd name="connsiteX52" fmla="*/ 11655914 w 12192000"/>
              <a:gd name="connsiteY52" fmla="*/ 36767 h 3314327"/>
              <a:gd name="connsiteX53" fmla="*/ 11687296 w 12192000"/>
              <a:gd name="connsiteY53" fmla="*/ 47716 h 3314327"/>
              <a:gd name="connsiteX54" fmla="*/ 11832974 w 12192000"/>
              <a:gd name="connsiteY54" fmla="*/ 110688 h 3314327"/>
              <a:gd name="connsiteX55" fmla="*/ 11920867 w 12192000"/>
              <a:gd name="connsiteY55" fmla="*/ 127151 h 3314327"/>
              <a:gd name="connsiteX56" fmla="*/ 11959064 w 12192000"/>
              <a:gd name="connsiteY56" fmla="*/ 144266 h 3314327"/>
              <a:gd name="connsiteX57" fmla="*/ 12008589 w 12192000"/>
              <a:gd name="connsiteY57" fmla="*/ 153844 h 3314327"/>
              <a:gd name="connsiteX58" fmla="*/ 12123386 w 12192000"/>
              <a:gd name="connsiteY58" fmla="*/ 193927 h 3314327"/>
              <a:gd name="connsiteX59" fmla="*/ 12163777 w 12192000"/>
              <a:gd name="connsiteY59" fmla="*/ 207416 h 3314327"/>
              <a:gd name="connsiteX60" fmla="*/ 12192000 w 12192000"/>
              <a:gd name="connsiteY60" fmla="*/ 216681 h 3314327"/>
              <a:gd name="connsiteX61" fmla="*/ 12192000 w 12192000"/>
              <a:gd name="connsiteY61" fmla="*/ 1295347 h 3314327"/>
              <a:gd name="connsiteX62" fmla="*/ 12192000 w 12192000"/>
              <a:gd name="connsiteY62" fmla="*/ 2291426 h 3314327"/>
              <a:gd name="connsiteX63" fmla="*/ 12192000 w 12192000"/>
              <a:gd name="connsiteY63" fmla="*/ 3314327 h 3314327"/>
              <a:gd name="connsiteX64" fmla="*/ 0 w 12192000"/>
              <a:gd name="connsiteY64" fmla="*/ 3314327 h 3314327"/>
              <a:gd name="connsiteX65" fmla="*/ 0 w 12192000"/>
              <a:gd name="connsiteY65" fmla="*/ 2291426 h 3314327"/>
              <a:gd name="connsiteX66" fmla="*/ 0 w 12192000"/>
              <a:gd name="connsiteY66" fmla="*/ 1295347 h 3314327"/>
              <a:gd name="connsiteX67" fmla="*/ 0 w 12192000"/>
              <a:gd name="connsiteY67" fmla="*/ 563517 h 3314327"/>
              <a:gd name="connsiteX68" fmla="*/ 76043 w 12192000"/>
              <a:gd name="connsiteY68" fmla="*/ 559154 h 3314327"/>
              <a:gd name="connsiteX69" fmla="*/ 156777 w 12192000"/>
              <a:gd name="connsiteY69" fmla="*/ 576916 h 3314327"/>
              <a:gd name="connsiteX70" fmla="*/ 390282 w 12192000"/>
              <a:gd name="connsiteY70" fmla="*/ 583640 h 3314327"/>
              <a:gd name="connsiteX71" fmla="*/ 441283 w 12192000"/>
              <a:gd name="connsiteY71" fmla="*/ 606670 h 3314327"/>
              <a:gd name="connsiteX72" fmla="*/ 479705 w 12192000"/>
              <a:gd name="connsiteY72" fmla="*/ 618405 h 3314327"/>
              <a:gd name="connsiteX73" fmla="*/ 766623 w 12192000"/>
              <a:gd name="connsiteY73" fmla="*/ 665849 h 3314327"/>
              <a:gd name="connsiteX74" fmla="*/ 827314 w 12192000"/>
              <a:gd name="connsiteY74" fmla="*/ 674854 h 3314327"/>
              <a:gd name="connsiteX75" fmla="*/ 998405 w 12192000"/>
              <a:gd name="connsiteY75" fmla="*/ 733023 h 3314327"/>
              <a:gd name="connsiteX76" fmla="*/ 1045574 w 12192000"/>
              <a:gd name="connsiteY76" fmla="*/ 736118 h 3314327"/>
              <a:gd name="connsiteX77" fmla="*/ 1350289 w 12192000"/>
              <a:gd name="connsiteY77" fmla="*/ 749543 h 3314327"/>
              <a:gd name="connsiteX78" fmla="*/ 1493817 w 12192000"/>
              <a:gd name="connsiteY78" fmla="*/ 734744 h 3314327"/>
              <a:gd name="connsiteX79" fmla="*/ 1629709 w 12192000"/>
              <a:gd name="connsiteY79" fmla="*/ 730482 h 3314327"/>
              <a:gd name="connsiteX80" fmla="*/ 1640709 w 12192000"/>
              <a:gd name="connsiteY80" fmla="*/ 734735 h 3314327"/>
              <a:gd name="connsiteX81" fmla="*/ 1645414 w 12192000"/>
              <a:gd name="connsiteY81" fmla="*/ 732161 h 3314327"/>
              <a:gd name="connsiteX82" fmla="*/ 1676636 w 12192000"/>
              <a:gd name="connsiteY82" fmla="*/ 717122 h 3314327"/>
              <a:gd name="connsiteX83" fmla="*/ 1737817 w 12192000"/>
              <a:gd name="connsiteY83" fmla="*/ 719051 h 3314327"/>
              <a:gd name="connsiteX84" fmla="*/ 1862741 w 12192000"/>
              <a:gd name="connsiteY84" fmla="*/ 712284 h 3314327"/>
              <a:gd name="connsiteX85" fmla="*/ 2063928 w 12192000"/>
              <a:gd name="connsiteY85" fmla="*/ 680637 h 3314327"/>
              <a:gd name="connsiteX86" fmla="*/ 2380801 w 12192000"/>
              <a:gd name="connsiteY86" fmla="*/ 642458 h 3314327"/>
              <a:gd name="connsiteX87" fmla="*/ 2654560 w 12192000"/>
              <a:gd name="connsiteY87" fmla="*/ 620110 h 3314327"/>
              <a:gd name="connsiteX88" fmla="*/ 2786787 w 12192000"/>
              <a:gd name="connsiteY88" fmla="*/ 612222 h 3314327"/>
              <a:gd name="connsiteX89" fmla="*/ 2885593 w 12192000"/>
              <a:gd name="connsiteY89" fmla="*/ 555280 h 3314327"/>
              <a:gd name="connsiteX90" fmla="*/ 3039071 w 12192000"/>
              <a:gd name="connsiteY90" fmla="*/ 541047 h 3314327"/>
              <a:gd name="connsiteX91" fmla="*/ 3129193 w 12192000"/>
              <a:gd name="connsiteY91" fmla="*/ 525685 h 3314327"/>
              <a:gd name="connsiteX92" fmla="*/ 3160750 w 12192000"/>
              <a:gd name="connsiteY92" fmla="*/ 509096 h 3314327"/>
              <a:gd name="connsiteX93" fmla="*/ 3206618 w 12192000"/>
              <a:gd name="connsiteY93" fmla="*/ 493159 h 3314327"/>
              <a:gd name="connsiteX94" fmla="*/ 3285495 w 12192000"/>
              <a:gd name="connsiteY94" fmla="*/ 456711 h 3314327"/>
              <a:gd name="connsiteX95" fmla="*/ 3395074 w 12192000"/>
              <a:gd name="connsiteY95" fmla="*/ 422215 h 3314327"/>
              <a:gd name="connsiteX96" fmla="*/ 3486313 w 12192000"/>
              <a:gd name="connsiteY96" fmla="*/ 443007 h 3314327"/>
              <a:gd name="connsiteX97" fmla="*/ 3491586 w 12192000"/>
              <a:gd name="connsiteY97" fmla="*/ 433660 h 3314327"/>
              <a:gd name="connsiteX98" fmla="*/ 3548983 w 12192000"/>
              <a:gd name="connsiteY98" fmla="*/ 425616 h 3314327"/>
              <a:gd name="connsiteX99" fmla="*/ 3731729 w 12192000"/>
              <a:gd name="connsiteY99" fmla="*/ 434708 h 3314327"/>
              <a:gd name="connsiteX100" fmla="*/ 3861674 w 12192000"/>
              <a:gd name="connsiteY100" fmla="*/ 417457 h 3314327"/>
              <a:gd name="connsiteX101" fmla="*/ 3912797 w 12192000"/>
              <a:gd name="connsiteY101" fmla="*/ 420550 h 3314327"/>
              <a:gd name="connsiteX102" fmla="*/ 3975778 w 12192000"/>
              <a:gd name="connsiteY102" fmla="*/ 395873 h 3314327"/>
              <a:gd name="connsiteX103" fmla="*/ 4072288 w 12192000"/>
              <a:gd name="connsiteY103" fmla="*/ 343510 h 3314327"/>
              <a:gd name="connsiteX104" fmla="*/ 4110070 w 12192000"/>
              <a:gd name="connsiteY104" fmla="*/ 351054 h 3314327"/>
              <a:gd name="connsiteX105" fmla="*/ 4148272 w 12192000"/>
              <a:gd name="connsiteY105" fmla="*/ 347226 h 3314327"/>
              <a:gd name="connsiteX106" fmla="*/ 4233003 w 12192000"/>
              <a:gd name="connsiteY106" fmla="*/ 310759 h 3314327"/>
              <a:gd name="connsiteX107" fmla="*/ 4283653 w 12192000"/>
              <a:gd name="connsiteY107" fmla="*/ 297078 h 3314327"/>
              <a:gd name="connsiteX108" fmla="*/ 4420068 w 12192000"/>
              <a:gd name="connsiteY108" fmla="*/ 251725 h 3314327"/>
              <a:gd name="connsiteX109" fmla="*/ 4612820 w 12192000"/>
              <a:gd name="connsiteY109" fmla="*/ 140907 h 3314327"/>
              <a:gd name="connsiteX110" fmla="*/ 4620533 w 12192000"/>
              <a:gd name="connsiteY110" fmla="*/ 137878 h 3314327"/>
              <a:gd name="connsiteX111" fmla="*/ 4642602 w 12192000"/>
              <a:gd name="connsiteY111" fmla="*/ 138375 h 3314327"/>
              <a:gd name="connsiteX112" fmla="*/ 4651066 w 12192000"/>
              <a:gd name="connsiteY112" fmla="*/ 140008 h 3314327"/>
              <a:gd name="connsiteX113" fmla="*/ 4663100 w 12192000"/>
              <a:gd name="connsiteY113" fmla="*/ 139319 h 3314327"/>
              <a:gd name="connsiteX114" fmla="*/ 4663344 w 12192000"/>
              <a:gd name="connsiteY114" fmla="*/ 138842 h 3314327"/>
              <a:gd name="connsiteX115" fmla="*/ 4674721 w 12192000"/>
              <a:gd name="connsiteY115" fmla="*/ 139099 h 3314327"/>
              <a:gd name="connsiteX116" fmla="*/ 4731045 w 12192000"/>
              <a:gd name="connsiteY116" fmla="*/ 146171 h 3314327"/>
              <a:gd name="connsiteX117" fmla="*/ 4798884 w 12192000"/>
              <a:gd name="connsiteY117" fmla="*/ 98360 h 3314327"/>
              <a:gd name="connsiteX118" fmla="*/ 4828155 w 12192000"/>
              <a:gd name="connsiteY118" fmla="*/ 89129 h 3314327"/>
              <a:gd name="connsiteX119" fmla="*/ 4843504 w 12192000"/>
              <a:gd name="connsiteY119" fmla="*/ 81740 h 3314327"/>
              <a:gd name="connsiteX120" fmla="*/ 4853353 w 12192000"/>
              <a:gd name="connsiteY120" fmla="*/ 93307 h 3314327"/>
              <a:gd name="connsiteX121" fmla="*/ 4898297 w 12192000"/>
              <a:gd name="connsiteY121" fmla="*/ 86705 h 3314327"/>
              <a:gd name="connsiteX122" fmla="*/ 4905046 w 12192000"/>
              <a:gd name="connsiteY122" fmla="*/ 83932 h 3314327"/>
              <a:gd name="connsiteX123" fmla="*/ 4940803 w 12192000"/>
              <a:gd name="connsiteY123" fmla="*/ 93242 h 3314327"/>
              <a:gd name="connsiteX124" fmla="*/ 4958985 w 12192000"/>
              <a:gd name="connsiteY124" fmla="*/ 95524 h 3314327"/>
              <a:gd name="connsiteX125" fmla="*/ 4964720 w 12192000"/>
              <a:gd name="connsiteY125" fmla="*/ 101384 h 3314327"/>
              <a:gd name="connsiteX126" fmla="*/ 4991255 w 12192000"/>
              <a:gd name="connsiteY126" fmla="*/ 102105 h 3314327"/>
              <a:gd name="connsiteX127" fmla="*/ 4994077 w 12192000"/>
              <a:gd name="connsiteY127" fmla="*/ 100221 h 3314327"/>
              <a:gd name="connsiteX128" fmla="*/ 5016802 w 12192000"/>
              <a:gd name="connsiteY128" fmla="*/ 108132 h 3314327"/>
              <a:gd name="connsiteX129" fmla="*/ 5091319 w 12192000"/>
              <a:gd name="connsiteY129" fmla="*/ 123604 h 3314327"/>
              <a:gd name="connsiteX130" fmla="*/ 5259336 w 12192000"/>
              <a:gd name="connsiteY130" fmla="*/ 129269 h 3314327"/>
              <a:gd name="connsiteX131" fmla="*/ 5491971 w 12192000"/>
              <a:gd name="connsiteY131" fmla="*/ 133116 h 3314327"/>
              <a:gd name="connsiteX132" fmla="*/ 5865838 w 12192000"/>
              <a:gd name="connsiteY132" fmla="*/ 112794 h 3314327"/>
              <a:gd name="connsiteX133" fmla="*/ 5995823 w 12192000"/>
              <a:gd name="connsiteY133" fmla="*/ 91367 h 3314327"/>
              <a:gd name="connsiteX134" fmla="*/ 6052915 w 12192000"/>
              <a:gd name="connsiteY134" fmla="*/ 104087 h 3314327"/>
              <a:gd name="connsiteX135" fmla="*/ 6093124 w 12192000"/>
              <a:gd name="connsiteY135" fmla="*/ 98487 h 3314327"/>
              <a:gd name="connsiteX136" fmla="*/ 6097661 w 12192000"/>
              <a:gd name="connsiteY136" fmla="*/ 95555 h 3314327"/>
              <a:gd name="connsiteX137" fmla="*/ 6116838 w 12192000"/>
              <a:gd name="connsiteY137" fmla="*/ 92570 h 3314327"/>
              <a:gd name="connsiteX138" fmla="*/ 6120984 w 12192000"/>
              <a:gd name="connsiteY138" fmla="*/ 80787 h 3314327"/>
              <a:gd name="connsiteX139" fmla="*/ 6148942 w 12192000"/>
              <a:gd name="connsiteY139" fmla="*/ 68455 h 3314327"/>
              <a:gd name="connsiteX140" fmla="*/ 6229970 w 12192000"/>
              <a:gd name="connsiteY140" fmla="*/ 70553 h 3314327"/>
              <a:gd name="connsiteX141" fmla="*/ 6355201 w 12192000"/>
              <a:gd name="connsiteY141" fmla="*/ 66655 h 3314327"/>
              <a:gd name="connsiteX142" fmla="*/ 6456586 w 12192000"/>
              <a:gd name="connsiteY142" fmla="*/ 60060 h 3314327"/>
              <a:gd name="connsiteX143" fmla="*/ 6494018 w 12192000"/>
              <a:gd name="connsiteY143" fmla="*/ 46590 h 3314327"/>
              <a:gd name="connsiteX144" fmla="*/ 6547019 w 12192000"/>
              <a:gd name="connsiteY144" fmla="*/ 35152 h 3314327"/>
              <a:gd name="connsiteX145" fmla="*/ 6644256 w 12192000"/>
              <a:gd name="connsiteY145" fmla="*/ 20093 h 3314327"/>
              <a:gd name="connsiteX146" fmla="*/ 6765720 w 12192000"/>
              <a:gd name="connsiteY146" fmla="*/ 866 h 3314327"/>
              <a:gd name="connsiteX147" fmla="*/ 6862104 w 12192000"/>
              <a:gd name="connsiteY147" fmla="*/ 12217 h 3314327"/>
              <a:gd name="connsiteX148" fmla="*/ 6869493 w 12192000"/>
              <a:gd name="connsiteY148" fmla="*/ 3421 h 3314327"/>
              <a:gd name="connsiteX149" fmla="*/ 6896388 w 12192000"/>
              <a:gd name="connsiteY149" fmla="*/ 1311 h 3314327"/>
              <a:gd name="connsiteX150" fmla="*/ 6977994 w 12192000"/>
              <a:gd name="connsiteY150" fmla="*/ 162239 h 3314327"/>
              <a:gd name="connsiteX0" fmla="*/ 6977994 w 12192000"/>
              <a:gd name="connsiteY0" fmla="*/ 162239 h 3314327"/>
              <a:gd name="connsiteX1" fmla="*/ 7070603 w 12192000"/>
              <a:gd name="connsiteY1" fmla="*/ 138574 h 3314327"/>
              <a:gd name="connsiteX2" fmla="*/ 7330015 w 12192000"/>
              <a:gd name="connsiteY2" fmla="*/ 186128 h 3314327"/>
              <a:gd name="connsiteX3" fmla="*/ 7689873 w 12192000"/>
              <a:gd name="connsiteY3" fmla="*/ 293994 h 3314327"/>
              <a:gd name="connsiteX4" fmla="*/ 8005538 w 12192000"/>
              <a:gd name="connsiteY4" fmla="*/ 344255 h 3314327"/>
              <a:gd name="connsiteX5" fmla="*/ 8031567 w 12192000"/>
              <a:gd name="connsiteY5" fmla="*/ 334805 h 3314327"/>
              <a:gd name="connsiteX6" fmla="*/ 8064378 w 12192000"/>
              <a:gd name="connsiteY6" fmla="*/ 335279 h 3314327"/>
              <a:gd name="connsiteX7" fmla="*/ 8349142 w 12192000"/>
              <a:gd name="connsiteY7" fmla="*/ 341044 h 3314327"/>
              <a:gd name="connsiteX8" fmla="*/ 8398146 w 12192000"/>
              <a:gd name="connsiteY8" fmla="*/ 334386 h 3314327"/>
              <a:gd name="connsiteX9" fmla="*/ 8518180 w 12192000"/>
              <a:gd name="connsiteY9" fmla="*/ 336147 h 3314327"/>
              <a:gd name="connsiteX10" fmla="*/ 8688204 w 12192000"/>
              <a:gd name="connsiteY10" fmla="*/ 337280 h 3314327"/>
              <a:gd name="connsiteX11" fmla="*/ 8695239 w 12192000"/>
              <a:gd name="connsiteY11" fmla="*/ 329563 h 3314327"/>
              <a:gd name="connsiteX12" fmla="*/ 8754342 w 12192000"/>
              <a:gd name="connsiteY12" fmla="*/ 332236 h 3314327"/>
              <a:gd name="connsiteX13" fmla="*/ 8964553 w 12192000"/>
              <a:gd name="connsiteY13" fmla="*/ 395240 h 3314327"/>
              <a:gd name="connsiteX14" fmla="*/ 9079968 w 12192000"/>
              <a:gd name="connsiteY14" fmla="*/ 398984 h 3314327"/>
              <a:gd name="connsiteX15" fmla="*/ 9120420 w 12192000"/>
              <a:gd name="connsiteY15" fmla="*/ 391661 h 3314327"/>
              <a:gd name="connsiteX16" fmla="*/ 9188229 w 12192000"/>
              <a:gd name="connsiteY16" fmla="*/ 379933 h 3314327"/>
              <a:gd name="connsiteX17" fmla="*/ 9249213 w 12192000"/>
              <a:gd name="connsiteY17" fmla="*/ 355412 h 3314327"/>
              <a:gd name="connsiteX18" fmla="*/ 9309761 w 12192000"/>
              <a:gd name="connsiteY18" fmla="*/ 375732 h 3314327"/>
              <a:gd name="connsiteX19" fmla="*/ 9390188 w 12192000"/>
              <a:gd name="connsiteY19" fmla="*/ 317374 h 3314327"/>
              <a:gd name="connsiteX20" fmla="*/ 9551276 w 12192000"/>
              <a:gd name="connsiteY20" fmla="*/ 253131 h 3314327"/>
              <a:gd name="connsiteX21" fmla="*/ 9755401 w 12192000"/>
              <a:gd name="connsiteY21" fmla="*/ 268606 h 3314327"/>
              <a:gd name="connsiteX22" fmla="*/ 9879576 w 12192000"/>
              <a:gd name="connsiteY22" fmla="*/ 257580 h 3314327"/>
              <a:gd name="connsiteX23" fmla="*/ 9917042 w 12192000"/>
              <a:gd name="connsiteY23" fmla="*/ 243216 h 3314327"/>
              <a:gd name="connsiteX24" fmla="*/ 10013409 w 12192000"/>
              <a:gd name="connsiteY24" fmla="*/ 207428 h 3314327"/>
              <a:gd name="connsiteX25" fmla="*/ 10067656 w 12192000"/>
              <a:gd name="connsiteY25" fmla="*/ 183010 h 3314327"/>
              <a:gd name="connsiteX26" fmla="*/ 10131785 w 12192000"/>
              <a:gd name="connsiteY26" fmla="*/ 155625 h 3314327"/>
              <a:gd name="connsiteX27" fmla="*/ 10207787 w 12192000"/>
              <a:gd name="connsiteY27" fmla="*/ 132692 h 3314327"/>
              <a:gd name="connsiteX28" fmla="*/ 10309934 w 12192000"/>
              <a:gd name="connsiteY28" fmla="*/ 124125 h 3314327"/>
              <a:gd name="connsiteX29" fmla="*/ 10431202 w 12192000"/>
              <a:gd name="connsiteY29" fmla="*/ 114669 h 3314327"/>
              <a:gd name="connsiteX30" fmla="*/ 10487751 w 12192000"/>
              <a:gd name="connsiteY30" fmla="*/ 107950 h 3314327"/>
              <a:gd name="connsiteX31" fmla="*/ 10557198 w 12192000"/>
              <a:gd name="connsiteY31" fmla="*/ 116846 h 3314327"/>
              <a:gd name="connsiteX32" fmla="*/ 10612454 w 12192000"/>
              <a:gd name="connsiteY32" fmla="*/ 118405 h 3314327"/>
              <a:gd name="connsiteX33" fmla="*/ 10625222 w 12192000"/>
              <a:gd name="connsiteY33" fmla="*/ 108947 h 3314327"/>
              <a:gd name="connsiteX34" fmla="*/ 10633161 w 12192000"/>
              <a:gd name="connsiteY34" fmla="*/ 108064 h 3314327"/>
              <a:gd name="connsiteX35" fmla="*/ 10645941 w 12192000"/>
              <a:gd name="connsiteY35" fmla="*/ 112346 h 3314327"/>
              <a:gd name="connsiteX36" fmla="*/ 10650422 w 12192000"/>
              <a:gd name="connsiteY36" fmla="*/ 106148 h 3314327"/>
              <a:gd name="connsiteX37" fmla="*/ 10656955 w 12192000"/>
              <a:gd name="connsiteY37" fmla="*/ 105424 h 3314327"/>
              <a:gd name="connsiteX38" fmla="*/ 10701610 w 12192000"/>
              <a:gd name="connsiteY38" fmla="*/ 101335 h 3314327"/>
              <a:gd name="connsiteX39" fmla="*/ 10770373 w 12192000"/>
              <a:gd name="connsiteY39" fmla="*/ 112668 h 3314327"/>
              <a:gd name="connsiteX40" fmla="*/ 10866744 w 12192000"/>
              <a:gd name="connsiteY40" fmla="*/ 123607 h 3314327"/>
              <a:gd name="connsiteX41" fmla="*/ 10996158 w 12192000"/>
              <a:gd name="connsiteY41" fmla="*/ 123001 h 3314327"/>
              <a:gd name="connsiteX42" fmla="*/ 11095448 w 12192000"/>
              <a:gd name="connsiteY42" fmla="*/ 122550 h 3314327"/>
              <a:gd name="connsiteX43" fmla="*/ 11284524 w 12192000"/>
              <a:gd name="connsiteY43" fmla="*/ 92715 h 3314327"/>
              <a:gd name="connsiteX44" fmla="*/ 11473195 w 12192000"/>
              <a:gd name="connsiteY44" fmla="*/ 35523 h 3314327"/>
              <a:gd name="connsiteX45" fmla="*/ 11525115 w 12192000"/>
              <a:gd name="connsiteY45" fmla="*/ 19839 h 3314327"/>
              <a:gd name="connsiteX46" fmla="*/ 11568047 w 12192000"/>
              <a:gd name="connsiteY46" fmla="*/ 30210 h 3314327"/>
              <a:gd name="connsiteX47" fmla="*/ 11568912 w 12192000"/>
              <a:gd name="connsiteY47" fmla="*/ 31178 h 3314327"/>
              <a:gd name="connsiteX48" fmla="*/ 11569017 w 12192000"/>
              <a:gd name="connsiteY48" fmla="*/ 44973 h 3314327"/>
              <a:gd name="connsiteX49" fmla="*/ 11602108 w 12192000"/>
              <a:gd name="connsiteY49" fmla="*/ 41255 h 3314327"/>
              <a:gd name="connsiteX50" fmla="*/ 11619604 w 12192000"/>
              <a:gd name="connsiteY50" fmla="*/ 45710 h 3314327"/>
              <a:gd name="connsiteX51" fmla="*/ 11627477 w 12192000"/>
              <a:gd name="connsiteY51" fmla="*/ 37118 h 3314327"/>
              <a:gd name="connsiteX52" fmla="*/ 11655914 w 12192000"/>
              <a:gd name="connsiteY52" fmla="*/ 36767 h 3314327"/>
              <a:gd name="connsiteX53" fmla="*/ 11687296 w 12192000"/>
              <a:gd name="connsiteY53" fmla="*/ 47716 h 3314327"/>
              <a:gd name="connsiteX54" fmla="*/ 11832974 w 12192000"/>
              <a:gd name="connsiteY54" fmla="*/ 110688 h 3314327"/>
              <a:gd name="connsiteX55" fmla="*/ 11920867 w 12192000"/>
              <a:gd name="connsiteY55" fmla="*/ 127151 h 3314327"/>
              <a:gd name="connsiteX56" fmla="*/ 11959064 w 12192000"/>
              <a:gd name="connsiteY56" fmla="*/ 144266 h 3314327"/>
              <a:gd name="connsiteX57" fmla="*/ 12008589 w 12192000"/>
              <a:gd name="connsiteY57" fmla="*/ 153844 h 3314327"/>
              <a:gd name="connsiteX58" fmla="*/ 12123386 w 12192000"/>
              <a:gd name="connsiteY58" fmla="*/ 193927 h 3314327"/>
              <a:gd name="connsiteX59" fmla="*/ 12163777 w 12192000"/>
              <a:gd name="connsiteY59" fmla="*/ 207416 h 3314327"/>
              <a:gd name="connsiteX60" fmla="*/ 12192000 w 12192000"/>
              <a:gd name="connsiteY60" fmla="*/ 216681 h 3314327"/>
              <a:gd name="connsiteX61" fmla="*/ 12192000 w 12192000"/>
              <a:gd name="connsiteY61" fmla="*/ 1295347 h 3314327"/>
              <a:gd name="connsiteX62" fmla="*/ 12192000 w 12192000"/>
              <a:gd name="connsiteY62" fmla="*/ 2291426 h 3314327"/>
              <a:gd name="connsiteX63" fmla="*/ 12192000 w 12192000"/>
              <a:gd name="connsiteY63" fmla="*/ 3314327 h 3314327"/>
              <a:gd name="connsiteX64" fmla="*/ 0 w 12192000"/>
              <a:gd name="connsiteY64" fmla="*/ 3314327 h 3314327"/>
              <a:gd name="connsiteX65" fmla="*/ 0 w 12192000"/>
              <a:gd name="connsiteY65" fmla="*/ 2291426 h 3314327"/>
              <a:gd name="connsiteX66" fmla="*/ 0 w 12192000"/>
              <a:gd name="connsiteY66" fmla="*/ 1295347 h 3314327"/>
              <a:gd name="connsiteX67" fmla="*/ 0 w 12192000"/>
              <a:gd name="connsiteY67" fmla="*/ 563517 h 3314327"/>
              <a:gd name="connsiteX68" fmla="*/ 76043 w 12192000"/>
              <a:gd name="connsiteY68" fmla="*/ 559154 h 3314327"/>
              <a:gd name="connsiteX69" fmla="*/ 156777 w 12192000"/>
              <a:gd name="connsiteY69" fmla="*/ 576916 h 3314327"/>
              <a:gd name="connsiteX70" fmla="*/ 390282 w 12192000"/>
              <a:gd name="connsiteY70" fmla="*/ 583640 h 3314327"/>
              <a:gd name="connsiteX71" fmla="*/ 441283 w 12192000"/>
              <a:gd name="connsiteY71" fmla="*/ 606670 h 3314327"/>
              <a:gd name="connsiteX72" fmla="*/ 479705 w 12192000"/>
              <a:gd name="connsiteY72" fmla="*/ 618405 h 3314327"/>
              <a:gd name="connsiteX73" fmla="*/ 766623 w 12192000"/>
              <a:gd name="connsiteY73" fmla="*/ 665849 h 3314327"/>
              <a:gd name="connsiteX74" fmla="*/ 827314 w 12192000"/>
              <a:gd name="connsiteY74" fmla="*/ 674854 h 3314327"/>
              <a:gd name="connsiteX75" fmla="*/ 998405 w 12192000"/>
              <a:gd name="connsiteY75" fmla="*/ 733023 h 3314327"/>
              <a:gd name="connsiteX76" fmla="*/ 1045574 w 12192000"/>
              <a:gd name="connsiteY76" fmla="*/ 736118 h 3314327"/>
              <a:gd name="connsiteX77" fmla="*/ 1350289 w 12192000"/>
              <a:gd name="connsiteY77" fmla="*/ 749543 h 3314327"/>
              <a:gd name="connsiteX78" fmla="*/ 1493817 w 12192000"/>
              <a:gd name="connsiteY78" fmla="*/ 734744 h 3314327"/>
              <a:gd name="connsiteX79" fmla="*/ 1629709 w 12192000"/>
              <a:gd name="connsiteY79" fmla="*/ 730482 h 3314327"/>
              <a:gd name="connsiteX80" fmla="*/ 1640709 w 12192000"/>
              <a:gd name="connsiteY80" fmla="*/ 734735 h 3314327"/>
              <a:gd name="connsiteX81" fmla="*/ 1645414 w 12192000"/>
              <a:gd name="connsiteY81" fmla="*/ 732161 h 3314327"/>
              <a:gd name="connsiteX82" fmla="*/ 1676636 w 12192000"/>
              <a:gd name="connsiteY82" fmla="*/ 717122 h 3314327"/>
              <a:gd name="connsiteX83" fmla="*/ 1737817 w 12192000"/>
              <a:gd name="connsiteY83" fmla="*/ 719051 h 3314327"/>
              <a:gd name="connsiteX84" fmla="*/ 1862741 w 12192000"/>
              <a:gd name="connsiteY84" fmla="*/ 712284 h 3314327"/>
              <a:gd name="connsiteX85" fmla="*/ 2063928 w 12192000"/>
              <a:gd name="connsiteY85" fmla="*/ 680637 h 3314327"/>
              <a:gd name="connsiteX86" fmla="*/ 2380801 w 12192000"/>
              <a:gd name="connsiteY86" fmla="*/ 642458 h 3314327"/>
              <a:gd name="connsiteX87" fmla="*/ 2654560 w 12192000"/>
              <a:gd name="connsiteY87" fmla="*/ 620110 h 3314327"/>
              <a:gd name="connsiteX88" fmla="*/ 2786787 w 12192000"/>
              <a:gd name="connsiteY88" fmla="*/ 612222 h 3314327"/>
              <a:gd name="connsiteX89" fmla="*/ 2885593 w 12192000"/>
              <a:gd name="connsiteY89" fmla="*/ 555280 h 3314327"/>
              <a:gd name="connsiteX90" fmla="*/ 3039071 w 12192000"/>
              <a:gd name="connsiteY90" fmla="*/ 541047 h 3314327"/>
              <a:gd name="connsiteX91" fmla="*/ 3129193 w 12192000"/>
              <a:gd name="connsiteY91" fmla="*/ 525685 h 3314327"/>
              <a:gd name="connsiteX92" fmla="*/ 3160750 w 12192000"/>
              <a:gd name="connsiteY92" fmla="*/ 509096 h 3314327"/>
              <a:gd name="connsiteX93" fmla="*/ 3206618 w 12192000"/>
              <a:gd name="connsiteY93" fmla="*/ 493159 h 3314327"/>
              <a:gd name="connsiteX94" fmla="*/ 3285495 w 12192000"/>
              <a:gd name="connsiteY94" fmla="*/ 456711 h 3314327"/>
              <a:gd name="connsiteX95" fmla="*/ 3395074 w 12192000"/>
              <a:gd name="connsiteY95" fmla="*/ 422215 h 3314327"/>
              <a:gd name="connsiteX96" fmla="*/ 3486313 w 12192000"/>
              <a:gd name="connsiteY96" fmla="*/ 443007 h 3314327"/>
              <a:gd name="connsiteX97" fmla="*/ 3491586 w 12192000"/>
              <a:gd name="connsiteY97" fmla="*/ 433660 h 3314327"/>
              <a:gd name="connsiteX98" fmla="*/ 3548983 w 12192000"/>
              <a:gd name="connsiteY98" fmla="*/ 425616 h 3314327"/>
              <a:gd name="connsiteX99" fmla="*/ 3731729 w 12192000"/>
              <a:gd name="connsiteY99" fmla="*/ 434708 h 3314327"/>
              <a:gd name="connsiteX100" fmla="*/ 3861674 w 12192000"/>
              <a:gd name="connsiteY100" fmla="*/ 417457 h 3314327"/>
              <a:gd name="connsiteX101" fmla="*/ 3912797 w 12192000"/>
              <a:gd name="connsiteY101" fmla="*/ 420550 h 3314327"/>
              <a:gd name="connsiteX102" fmla="*/ 3975778 w 12192000"/>
              <a:gd name="connsiteY102" fmla="*/ 395873 h 3314327"/>
              <a:gd name="connsiteX103" fmla="*/ 4072288 w 12192000"/>
              <a:gd name="connsiteY103" fmla="*/ 343510 h 3314327"/>
              <a:gd name="connsiteX104" fmla="*/ 4110070 w 12192000"/>
              <a:gd name="connsiteY104" fmla="*/ 351054 h 3314327"/>
              <a:gd name="connsiteX105" fmla="*/ 4148272 w 12192000"/>
              <a:gd name="connsiteY105" fmla="*/ 347226 h 3314327"/>
              <a:gd name="connsiteX106" fmla="*/ 4233003 w 12192000"/>
              <a:gd name="connsiteY106" fmla="*/ 310759 h 3314327"/>
              <a:gd name="connsiteX107" fmla="*/ 4283653 w 12192000"/>
              <a:gd name="connsiteY107" fmla="*/ 297078 h 3314327"/>
              <a:gd name="connsiteX108" fmla="*/ 4420068 w 12192000"/>
              <a:gd name="connsiteY108" fmla="*/ 251725 h 3314327"/>
              <a:gd name="connsiteX109" fmla="*/ 4612820 w 12192000"/>
              <a:gd name="connsiteY109" fmla="*/ 140907 h 3314327"/>
              <a:gd name="connsiteX110" fmla="*/ 4620533 w 12192000"/>
              <a:gd name="connsiteY110" fmla="*/ 137878 h 3314327"/>
              <a:gd name="connsiteX111" fmla="*/ 4642602 w 12192000"/>
              <a:gd name="connsiteY111" fmla="*/ 138375 h 3314327"/>
              <a:gd name="connsiteX112" fmla="*/ 4651066 w 12192000"/>
              <a:gd name="connsiteY112" fmla="*/ 140008 h 3314327"/>
              <a:gd name="connsiteX113" fmla="*/ 4663100 w 12192000"/>
              <a:gd name="connsiteY113" fmla="*/ 139319 h 3314327"/>
              <a:gd name="connsiteX114" fmla="*/ 4663344 w 12192000"/>
              <a:gd name="connsiteY114" fmla="*/ 138842 h 3314327"/>
              <a:gd name="connsiteX115" fmla="*/ 4674721 w 12192000"/>
              <a:gd name="connsiteY115" fmla="*/ 139099 h 3314327"/>
              <a:gd name="connsiteX116" fmla="*/ 4731045 w 12192000"/>
              <a:gd name="connsiteY116" fmla="*/ 146171 h 3314327"/>
              <a:gd name="connsiteX117" fmla="*/ 4798884 w 12192000"/>
              <a:gd name="connsiteY117" fmla="*/ 98360 h 3314327"/>
              <a:gd name="connsiteX118" fmla="*/ 4828155 w 12192000"/>
              <a:gd name="connsiteY118" fmla="*/ 89129 h 3314327"/>
              <a:gd name="connsiteX119" fmla="*/ 4843504 w 12192000"/>
              <a:gd name="connsiteY119" fmla="*/ 81740 h 3314327"/>
              <a:gd name="connsiteX120" fmla="*/ 4853353 w 12192000"/>
              <a:gd name="connsiteY120" fmla="*/ 93307 h 3314327"/>
              <a:gd name="connsiteX121" fmla="*/ 4898297 w 12192000"/>
              <a:gd name="connsiteY121" fmla="*/ 86705 h 3314327"/>
              <a:gd name="connsiteX122" fmla="*/ 4905046 w 12192000"/>
              <a:gd name="connsiteY122" fmla="*/ 83932 h 3314327"/>
              <a:gd name="connsiteX123" fmla="*/ 4940803 w 12192000"/>
              <a:gd name="connsiteY123" fmla="*/ 93242 h 3314327"/>
              <a:gd name="connsiteX124" fmla="*/ 4958985 w 12192000"/>
              <a:gd name="connsiteY124" fmla="*/ 95524 h 3314327"/>
              <a:gd name="connsiteX125" fmla="*/ 4964720 w 12192000"/>
              <a:gd name="connsiteY125" fmla="*/ 101384 h 3314327"/>
              <a:gd name="connsiteX126" fmla="*/ 4991255 w 12192000"/>
              <a:gd name="connsiteY126" fmla="*/ 102105 h 3314327"/>
              <a:gd name="connsiteX127" fmla="*/ 4994077 w 12192000"/>
              <a:gd name="connsiteY127" fmla="*/ 100221 h 3314327"/>
              <a:gd name="connsiteX128" fmla="*/ 5016802 w 12192000"/>
              <a:gd name="connsiteY128" fmla="*/ 108132 h 3314327"/>
              <a:gd name="connsiteX129" fmla="*/ 5091319 w 12192000"/>
              <a:gd name="connsiteY129" fmla="*/ 123604 h 3314327"/>
              <a:gd name="connsiteX130" fmla="*/ 5259336 w 12192000"/>
              <a:gd name="connsiteY130" fmla="*/ 129269 h 3314327"/>
              <a:gd name="connsiteX131" fmla="*/ 5491971 w 12192000"/>
              <a:gd name="connsiteY131" fmla="*/ 133116 h 3314327"/>
              <a:gd name="connsiteX132" fmla="*/ 5865838 w 12192000"/>
              <a:gd name="connsiteY132" fmla="*/ 112794 h 3314327"/>
              <a:gd name="connsiteX133" fmla="*/ 5995823 w 12192000"/>
              <a:gd name="connsiteY133" fmla="*/ 91367 h 3314327"/>
              <a:gd name="connsiteX134" fmla="*/ 6052915 w 12192000"/>
              <a:gd name="connsiteY134" fmla="*/ 104087 h 3314327"/>
              <a:gd name="connsiteX135" fmla="*/ 6093124 w 12192000"/>
              <a:gd name="connsiteY135" fmla="*/ 98487 h 3314327"/>
              <a:gd name="connsiteX136" fmla="*/ 6097661 w 12192000"/>
              <a:gd name="connsiteY136" fmla="*/ 95555 h 3314327"/>
              <a:gd name="connsiteX137" fmla="*/ 6116838 w 12192000"/>
              <a:gd name="connsiteY137" fmla="*/ 92570 h 3314327"/>
              <a:gd name="connsiteX138" fmla="*/ 6120984 w 12192000"/>
              <a:gd name="connsiteY138" fmla="*/ 80787 h 3314327"/>
              <a:gd name="connsiteX139" fmla="*/ 6148942 w 12192000"/>
              <a:gd name="connsiteY139" fmla="*/ 68455 h 3314327"/>
              <a:gd name="connsiteX140" fmla="*/ 6229970 w 12192000"/>
              <a:gd name="connsiteY140" fmla="*/ 70553 h 3314327"/>
              <a:gd name="connsiteX141" fmla="*/ 6355201 w 12192000"/>
              <a:gd name="connsiteY141" fmla="*/ 66655 h 3314327"/>
              <a:gd name="connsiteX142" fmla="*/ 6456586 w 12192000"/>
              <a:gd name="connsiteY142" fmla="*/ 60060 h 3314327"/>
              <a:gd name="connsiteX143" fmla="*/ 6494018 w 12192000"/>
              <a:gd name="connsiteY143" fmla="*/ 46590 h 3314327"/>
              <a:gd name="connsiteX144" fmla="*/ 6547019 w 12192000"/>
              <a:gd name="connsiteY144" fmla="*/ 35152 h 3314327"/>
              <a:gd name="connsiteX145" fmla="*/ 6644256 w 12192000"/>
              <a:gd name="connsiteY145" fmla="*/ 20093 h 3314327"/>
              <a:gd name="connsiteX146" fmla="*/ 6765720 w 12192000"/>
              <a:gd name="connsiteY146" fmla="*/ 866 h 3314327"/>
              <a:gd name="connsiteX147" fmla="*/ 6862104 w 12192000"/>
              <a:gd name="connsiteY147" fmla="*/ 12217 h 3314327"/>
              <a:gd name="connsiteX148" fmla="*/ 6869493 w 12192000"/>
              <a:gd name="connsiteY148" fmla="*/ 3421 h 3314327"/>
              <a:gd name="connsiteX149" fmla="*/ 6926533 w 12192000"/>
              <a:gd name="connsiteY149" fmla="*/ 94433 h 3314327"/>
              <a:gd name="connsiteX150" fmla="*/ 6977994 w 12192000"/>
              <a:gd name="connsiteY150" fmla="*/ 162239 h 3314327"/>
              <a:gd name="connsiteX0" fmla="*/ 6977994 w 12192000"/>
              <a:gd name="connsiteY0" fmla="*/ 162239 h 3314327"/>
              <a:gd name="connsiteX1" fmla="*/ 7070603 w 12192000"/>
              <a:gd name="connsiteY1" fmla="*/ 138574 h 3314327"/>
              <a:gd name="connsiteX2" fmla="*/ 7330015 w 12192000"/>
              <a:gd name="connsiteY2" fmla="*/ 186128 h 3314327"/>
              <a:gd name="connsiteX3" fmla="*/ 7689873 w 12192000"/>
              <a:gd name="connsiteY3" fmla="*/ 293994 h 3314327"/>
              <a:gd name="connsiteX4" fmla="*/ 8005538 w 12192000"/>
              <a:gd name="connsiteY4" fmla="*/ 344255 h 3314327"/>
              <a:gd name="connsiteX5" fmla="*/ 8031567 w 12192000"/>
              <a:gd name="connsiteY5" fmla="*/ 334805 h 3314327"/>
              <a:gd name="connsiteX6" fmla="*/ 8064378 w 12192000"/>
              <a:gd name="connsiteY6" fmla="*/ 335279 h 3314327"/>
              <a:gd name="connsiteX7" fmla="*/ 8349142 w 12192000"/>
              <a:gd name="connsiteY7" fmla="*/ 341044 h 3314327"/>
              <a:gd name="connsiteX8" fmla="*/ 8398146 w 12192000"/>
              <a:gd name="connsiteY8" fmla="*/ 334386 h 3314327"/>
              <a:gd name="connsiteX9" fmla="*/ 8518180 w 12192000"/>
              <a:gd name="connsiteY9" fmla="*/ 336147 h 3314327"/>
              <a:gd name="connsiteX10" fmla="*/ 8688204 w 12192000"/>
              <a:gd name="connsiteY10" fmla="*/ 337280 h 3314327"/>
              <a:gd name="connsiteX11" fmla="*/ 8695239 w 12192000"/>
              <a:gd name="connsiteY11" fmla="*/ 329563 h 3314327"/>
              <a:gd name="connsiteX12" fmla="*/ 8754342 w 12192000"/>
              <a:gd name="connsiteY12" fmla="*/ 332236 h 3314327"/>
              <a:gd name="connsiteX13" fmla="*/ 8964553 w 12192000"/>
              <a:gd name="connsiteY13" fmla="*/ 395240 h 3314327"/>
              <a:gd name="connsiteX14" fmla="*/ 9079968 w 12192000"/>
              <a:gd name="connsiteY14" fmla="*/ 398984 h 3314327"/>
              <a:gd name="connsiteX15" fmla="*/ 9120420 w 12192000"/>
              <a:gd name="connsiteY15" fmla="*/ 391661 h 3314327"/>
              <a:gd name="connsiteX16" fmla="*/ 9188229 w 12192000"/>
              <a:gd name="connsiteY16" fmla="*/ 379933 h 3314327"/>
              <a:gd name="connsiteX17" fmla="*/ 9249213 w 12192000"/>
              <a:gd name="connsiteY17" fmla="*/ 355412 h 3314327"/>
              <a:gd name="connsiteX18" fmla="*/ 9309761 w 12192000"/>
              <a:gd name="connsiteY18" fmla="*/ 375732 h 3314327"/>
              <a:gd name="connsiteX19" fmla="*/ 9390188 w 12192000"/>
              <a:gd name="connsiteY19" fmla="*/ 317374 h 3314327"/>
              <a:gd name="connsiteX20" fmla="*/ 9551276 w 12192000"/>
              <a:gd name="connsiteY20" fmla="*/ 253131 h 3314327"/>
              <a:gd name="connsiteX21" fmla="*/ 9755401 w 12192000"/>
              <a:gd name="connsiteY21" fmla="*/ 268606 h 3314327"/>
              <a:gd name="connsiteX22" fmla="*/ 9879576 w 12192000"/>
              <a:gd name="connsiteY22" fmla="*/ 257580 h 3314327"/>
              <a:gd name="connsiteX23" fmla="*/ 9917042 w 12192000"/>
              <a:gd name="connsiteY23" fmla="*/ 243216 h 3314327"/>
              <a:gd name="connsiteX24" fmla="*/ 10013409 w 12192000"/>
              <a:gd name="connsiteY24" fmla="*/ 207428 h 3314327"/>
              <a:gd name="connsiteX25" fmla="*/ 10067656 w 12192000"/>
              <a:gd name="connsiteY25" fmla="*/ 183010 h 3314327"/>
              <a:gd name="connsiteX26" fmla="*/ 10131785 w 12192000"/>
              <a:gd name="connsiteY26" fmla="*/ 155625 h 3314327"/>
              <a:gd name="connsiteX27" fmla="*/ 10207787 w 12192000"/>
              <a:gd name="connsiteY27" fmla="*/ 132692 h 3314327"/>
              <a:gd name="connsiteX28" fmla="*/ 10309934 w 12192000"/>
              <a:gd name="connsiteY28" fmla="*/ 124125 h 3314327"/>
              <a:gd name="connsiteX29" fmla="*/ 10431202 w 12192000"/>
              <a:gd name="connsiteY29" fmla="*/ 114669 h 3314327"/>
              <a:gd name="connsiteX30" fmla="*/ 10487751 w 12192000"/>
              <a:gd name="connsiteY30" fmla="*/ 107950 h 3314327"/>
              <a:gd name="connsiteX31" fmla="*/ 10557198 w 12192000"/>
              <a:gd name="connsiteY31" fmla="*/ 116846 h 3314327"/>
              <a:gd name="connsiteX32" fmla="*/ 10612454 w 12192000"/>
              <a:gd name="connsiteY32" fmla="*/ 118405 h 3314327"/>
              <a:gd name="connsiteX33" fmla="*/ 10625222 w 12192000"/>
              <a:gd name="connsiteY33" fmla="*/ 108947 h 3314327"/>
              <a:gd name="connsiteX34" fmla="*/ 10633161 w 12192000"/>
              <a:gd name="connsiteY34" fmla="*/ 108064 h 3314327"/>
              <a:gd name="connsiteX35" fmla="*/ 10645941 w 12192000"/>
              <a:gd name="connsiteY35" fmla="*/ 112346 h 3314327"/>
              <a:gd name="connsiteX36" fmla="*/ 10650422 w 12192000"/>
              <a:gd name="connsiteY36" fmla="*/ 106148 h 3314327"/>
              <a:gd name="connsiteX37" fmla="*/ 10656955 w 12192000"/>
              <a:gd name="connsiteY37" fmla="*/ 105424 h 3314327"/>
              <a:gd name="connsiteX38" fmla="*/ 10701610 w 12192000"/>
              <a:gd name="connsiteY38" fmla="*/ 101335 h 3314327"/>
              <a:gd name="connsiteX39" fmla="*/ 10770373 w 12192000"/>
              <a:gd name="connsiteY39" fmla="*/ 112668 h 3314327"/>
              <a:gd name="connsiteX40" fmla="*/ 10866744 w 12192000"/>
              <a:gd name="connsiteY40" fmla="*/ 123607 h 3314327"/>
              <a:gd name="connsiteX41" fmla="*/ 10996158 w 12192000"/>
              <a:gd name="connsiteY41" fmla="*/ 123001 h 3314327"/>
              <a:gd name="connsiteX42" fmla="*/ 11095448 w 12192000"/>
              <a:gd name="connsiteY42" fmla="*/ 122550 h 3314327"/>
              <a:gd name="connsiteX43" fmla="*/ 11284524 w 12192000"/>
              <a:gd name="connsiteY43" fmla="*/ 92715 h 3314327"/>
              <a:gd name="connsiteX44" fmla="*/ 11473195 w 12192000"/>
              <a:gd name="connsiteY44" fmla="*/ 35523 h 3314327"/>
              <a:gd name="connsiteX45" fmla="*/ 11525115 w 12192000"/>
              <a:gd name="connsiteY45" fmla="*/ 19839 h 3314327"/>
              <a:gd name="connsiteX46" fmla="*/ 11568047 w 12192000"/>
              <a:gd name="connsiteY46" fmla="*/ 30210 h 3314327"/>
              <a:gd name="connsiteX47" fmla="*/ 11568912 w 12192000"/>
              <a:gd name="connsiteY47" fmla="*/ 31178 h 3314327"/>
              <a:gd name="connsiteX48" fmla="*/ 11569017 w 12192000"/>
              <a:gd name="connsiteY48" fmla="*/ 44973 h 3314327"/>
              <a:gd name="connsiteX49" fmla="*/ 11602108 w 12192000"/>
              <a:gd name="connsiteY49" fmla="*/ 41255 h 3314327"/>
              <a:gd name="connsiteX50" fmla="*/ 11619604 w 12192000"/>
              <a:gd name="connsiteY50" fmla="*/ 45710 h 3314327"/>
              <a:gd name="connsiteX51" fmla="*/ 11627477 w 12192000"/>
              <a:gd name="connsiteY51" fmla="*/ 37118 h 3314327"/>
              <a:gd name="connsiteX52" fmla="*/ 11655914 w 12192000"/>
              <a:gd name="connsiteY52" fmla="*/ 36767 h 3314327"/>
              <a:gd name="connsiteX53" fmla="*/ 11687296 w 12192000"/>
              <a:gd name="connsiteY53" fmla="*/ 47716 h 3314327"/>
              <a:gd name="connsiteX54" fmla="*/ 11832974 w 12192000"/>
              <a:gd name="connsiteY54" fmla="*/ 110688 h 3314327"/>
              <a:gd name="connsiteX55" fmla="*/ 11920867 w 12192000"/>
              <a:gd name="connsiteY55" fmla="*/ 127151 h 3314327"/>
              <a:gd name="connsiteX56" fmla="*/ 11959064 w 12192000"/>
              <a:gd name="connsiteY56" fmla="*/ 144266 h 3314327"/>
              <a:gd name="connsiteX57" fmla="*/ 12008589 w 12192000"/>
              <a:gd name="connsiteY57" fmla="*/ 153844 h 3314327"/>
              <a:gd name="connsiteX58" fmla="*/ 12123386 w 12192000"/>
              <a:gd name="connsiteY58" fmla="*/ 193927 h 3314327"/>
              <a:gd name="connsiteX59" fmla="*/ 12163777 w 12192000"/>
              <a:gd name="connsiteY59" fmla="*/ 207416 h 3314327"/>
              <a:gd name="connsiteX60" fmla="*/ 12192000 w 12192000"/>
              <a:gd name="connsiteY60" fmla="*/ 216681 h 3314327"/>
              <a:gd name="connsiteX61" fmla="*/ 12192000 w 12192000"/>
              <a:gd name="connsiteY61" fmla="*/ 1295347 h 3314327"/>
              <a:gd name="connsiteX62" fmla="*/ 12192000 w 12192000"/>
              <a:gd name="connsiteY62" fmla="*/ 2291426 h 3314327"/>
              <a:gd name="connsiteX63" fmla="*/ 12192000 w 12192000"/>
              <a:gd name="connsiteY63" fmla="*/ 3314327 h 3314327"/>
              <a:gd name="connsiteX64" fmla="*/ 0 w 12192000"/>
              <a:gd name="connsiteY64" fmla="*/ 3314327 h 3314327"/>
              <a:gd name="connsiteX65" fmla="*/ 0 w 12192000"/>
              <a:gd name="connsiteY65" fmla="*/ 2291426 h 3314327"/>
              <a:gd name="connsiteX66" fmla="*/ 0 w 12192000"/>
              <a:gd name="connsiteY66" fmla="*/ 1295347 h 3314327"/>
              <a:gd name="connsiteX67" fmla="*/ 0 w 12192000"/>
              <a:gd name="connsiteY67" fmla="*/ 563517 h 3314327"/>
              <a:gd name="connsiteX68" fmla="*/ 76043 w 12192000"/>
              <a:gd name="connsiteY68" fmla="*/ 559154 h 3314327"/>
              <a:gd name="connsiteX69" fmla="*/ 156777 w 12192000"/>
              <a:gd name="connsiteY69" fmla="*/ 576916 h 3314327"/>
              <a:gd name="connsiteX70" fmla="*/ 390282 w 12192000"/>
              <a:gd name="connsiteY70" fmla="*/ 583640 h 3314327"/>
              <a:gd name="connsiteX71" fmla="*/ 441283 w 12192000"/>
              <a:gd name="connsiteY71" fmla="*/ 606670 h 3314327"/>
              <a:gd name="connsiteX72" fmla="*/ 479705 w 12192000"/>
              <a:gd name="connsiteY72" fmla="*/ 618405 h 3314327"/>
              <a:gd name="connsiteX73" fmla="*/ 766623 w 12192000"/>
              <a:gd name="connsiteY73" fmla="*/ 665849 h 3314327"/>
              <a:gd name="connsiteX74" fmla="*/ 827314 w 12192000"/>
              <a:gd name="connsiteY74" fmla="*/ 674854 h 3314327"/>
              <a:gd name="connsiteX75" fmla="*/ 998405 w 12192000"/>
              <a:gd name="connsiteY75" fmla="*/ 733023 h 3314327"/>
              <a:gd name="connsiteX76" fmla="*/ 1045574 w 12192000"/>
              <a:gd name="connsiteY76" fmla="*/ 736118 h 3314327"/>
              <a:gd name="connsiteX77" fmla="*/ 1350289 w 12192000"/>
              <a:gd name="connsiteY77" fmla="*/ 749543 h 3314327"/>
              <a:gd name="connsiteX78" fmla="*/ 1493817 w 12192000"/>
              <a:gd name="connsiteY78" fmla="*/ 734744 h 3314327"/>
              <a:gd name="connsiteX79" fmla="*/ 1629709 w 12192000"/>
              <a:gd name="connsiteY79" fmla="*/ 730482 h 3314327"/>
              <a:gd name="connsiteX80" fmla="*/ 1640709 w 12192000"/>
              <a:gd name="connsiteY80" fmla="*/ 734735 h 3314327"/>
              <a:gd name="connsiteX81" fmla="*/ 1645414 w 12192000"/>
              <a:gd name="connsiteY81" fmla="*/ 732161 h 3314327"/>
              <a:gd name="connsiteX82" fmla="*/ 1676636 w 12192000"/>
              <a:gd name="connsiteY82" fmla="*/ 717122 h 3314327"/>
              <a:gd name="connsiteX83" fmla="*/ 1737817 w 12192000"/>
              <a:gd name="connsiteY83" fmla="*/ 719051 h 3314327"/>
              <a:gd name="connsiteX84" fmla="*/ 1862741 w 12192000"/>
              <a:gd name="connsiteY84" fmla="*/ 712284 h 3314327"/>
              <a:gd name="connsiteX85" fmla="*/ 2063928 w 12192000"/>
              <a:gd name="connsiteY85" fmla="*/ 680637 h 3314327"/>
              <a:gd name="connsiteX86" fmla="*/ 2380801 w 12192000"/>
              <a:gd name="connsiteY86" fmla="*/ 642458 h 3314327"/>
              <a:gd name="connsiteX87" fmla="*/ 2654560 w 12192000"/>
              <a:gd name="connsiteY87" fmla="*/ 620110 h 3314327"/>
              <a:gd name="connsiteX88" fmla="*/ 2786787 w 12192000"/>
              <a:gd name="connsiteY88" fmla="*/ 612222 h 3314327"/>
              <a:gd name="connsiteX89" fmla="*/ 2885593 w 12192000"/>
              <a:gd name="connsiteY89" fmla="*/ 555280 h 3314327"/>
              <a:gd name="connsiteX90" fmla="*/ 3039071 w 12192000"/>
              <a:gd name="connsiteY90" fmla="*/ 541047 h 3314327"/>
              <a:gd name="connsiteX91" fmla="*/ 3129193 w 12192000"/>
              <a:gd name="connsiteY91" fmla="*/ 525685 h 3314327"/>
              <a:gd name="connsiteX92" fmla="*/ 3160750 w 12192000"/>
              <a:gd name="connsiteY92" fmla="*/ 509096 h 3314327"/>
              <a:gd name="connsiteX93" fmla="*/ 3206618 w 12192000"/>
              <a:gd name="connsiteY93" fmla="*/ 493159 h 3314327"/>
              <a:gd name="connsiteX94" fmla="*/ 3285495 w 12192000"/>
              <a:gd name="connsiteY94" fmla="*/ 456711 h 3314327"/>
              <a:gd name="connsiteX95" fmla="*/ 3395074 w 12192000"/>
              <a:gd name="connsiteY95" fmla="*/ 422215 h 3314327"/>
              <a:gd name="connsiteX96" fmla="*/ 3486313 w 12192000"/>
              <a:gd name="connsiteY96" fmla="*/ 443007 h 3314327"/>
              <a:gd name="connsiteX97" fmla="*/ 3491586 w 12192000"/>
              <a:gd name="connsiteY97" fmla="*/ 433660 h 3314327"/>
              <a:gd name="connsiteX98" fmla="*/ 3548983 w 12192000"/>
              <a:gd name="connsiteY98" fmla="*/ 425616 h 3314327"/>
              <a:gd name="connsiteX99" fmla="*/ 3731729 w 12192000"/>
              <a:gd name="connsiteY99" fmla="*/ 434708 h 3314327"/>
              <a:gd name="connsiteX100" fmla="*/ 3861674 w 12192000"/>
              <a:gd name="connsiteY100" fmla="*/ 417457 h 3314327"/>
              <a:gd name="connsiteX101" fmla="*/ 3912797 w 12192000"/>
              <a:gd name="connsiteY101" fmla="*/ 420550 h 3314327"/>
              <a:gd name="connsiteX102" fmla="*/ 3975778 w 12192000"/>
              <a:gd name="connsiteY102" fmla="*/ 395873 h 3314327"/>
              <a:gd name="connsiteX103" fmla="*/ 4072288 w 12192000"/>
              <a:gd name="connsiteY103" fmla="*/ 343510 h 3314327"/>
              <a:gd name="connsiteX104" fmla="*/ 4110070 w 12192000"/>
              <a:gd name="connsiteY104" fmla="*/ 351054 h 3314327"/>
              <a:gd name="connsiteX105" fmla="*/ 4148272 w 12192000"/>
              <a:gd name="connsiteY105" fmla="*/ 347226 h 3314327"/>
              <a:gd name="connsiteX106" fmla="*/ 4233003 w 12192000"/>
              <a:gd name="connsiteY106" fmla="*/ 310759 h 3314327"/>
              <a:gd name="connsiteX107" fmla="*/ 4283653 w 12192000"/>
              <a:gd name="connsiteY107" fmla="*/ 297078 h 3314327"/>
              <a:gd name="connsiteX108" fmla="*/ 4420068 w 12192000"/>
              <a:gd name="connsiteY108" fmla="*/ 251725 h 3314327"/>
              <a:gd name="connsiteX109" fmla="*/ 4612820 w 12192000"/>
              <a:gd name="connsiteY109" fmla="*/ 140907 h 3314327"/>
              <a:gd name="connsiteX110" fmla="*/ 4620533 w 12192000"/>
              <a:gd name="connsiteY110" fmla="*/ 137878 h 3314327"/>
              <a:gd name="connsiteX111" fmla="*/ 4642602 w 12192000"/>
              <a:gd name="connsiteY111" fmla="*/ 138375 h 3314327"/>
              <a:gd name="connsiteX112" fmla="*/ 4651066 w 12192000"/>
              <a:gd name="connsiteY112" fmla="*/ 140008 h 3314327"/>
              <a:gd name="connsiteX113" fmla="*/ 4663100 w 12192000"/>
              <a:gd name="connsiteY113" fmla="*/ 139319 h 3314327"/>
              <a:gd name="connsiteX114" fmla="*/ 4663344 w 12192000"/>
              <a:gd name="connsiteY114" fmla="*/ 138842 h 3314327"/>
              <a:gd name="connsiteX115" fmla="*/ 4674721 w 12192000"/>
              <a:gd name="connsiteY115" fmla="*/ 139099 h 3314327"/>
              <a:gd name="connsiteX116" fmla="*/ 4731045 w 12192000"/>
              <a:gd name="connsiteY116" fmla="*/ 146171 h 3314327"/>
              <a:gd name="connsiteX117" fmla="*/ 4798884 w 12192000"/>
              <a:gd name="connsiteY117" fmla="*/ 98360 h 3314327"/>
              <a:gd name="connsiteX118" fmla="*/ 4828155 w 12192000"/>
              <a:gd name="connsiteY118" fmla="*/ 89129 h 3314327"/>
              <a:gd name="connsiteX119" fmla="*/ 4843504 w 12192000"/>
              <a:gd name="connsiteY119" fmla="*/ 81740 h 3314327"/>
              <a:gd name="connsiteX120" fmla="*/ 4853353 w 12192000"/>
              <a:gd name="connsiteY120" fmla="*/ 93307 h 3314327"/>
              <a:gd name="connsiteX121" fmla="*/ 4898297 w 12192000"/>
              <a:gd name="connsiteY121" fmla="*/ 86705 h 3314327"/>
              <a:gd name="connsiteX122" fmla="*/ 4905046 w 12192000"/>
              <a:gd name="connsiteY122" fmla="*/ 83932 h 3314327"/>
              <a:gd name="connsiteX123" fmla="*/ 4940803 w 12192000"/>
              <a:gd name="connsiteY123" fmla="*/ 93242 h 3314327"/>
              <a:gd name="connsiteX124" fmla="*/ 4958985 w 12192000"/>
              <a:gd name="connsiteY124" fmla="*/ 95524 h 3314327"/>
              <a:gd name="connsiteX125" fmla="*/ 4964720 w 12192000"/>
              <a:gd name="connsiteY125" fmla="*/ 101384 h 3314327"/>
              <a:gd name="connsiteX126" fmla="*/ 4991255 w 12192000"/>
              <a:gd name="connsiteY126" fmla="*/ 102105 h 3314327"/>
              <a:gd name="connsiteX127" fmla="*/ 4994077 w 12192000"/>
              <a:gd name="connsiteY127" fmla="*/ 100221 h 3314327"/>
              <a:gd name="connsiteX128" fmla="*/ 5016802 w 12192000"/>
              <a:gd name="connsiteY128" fmla="*/ 108132 h 3314327"/>
              <a:gd name="connsiteX129" fmla="*/ 5091319 w 12192000"/>
              <a:gd name="connsiteY129" fmla="*/ 123604 h 3314327"/>
              <a:gd name="connsiteX130" fmla="*/ 5259336 w 12192000"/>
              <a:gd name="connsiteY130" fmla="*/ 129269 h 3314327"/>
              <a:gd name="connsiteX131" fmla="*/ 5491971 w 12192000"/>
              <a:gd name="connsiteY131" fmla="*/ 133116 h 3314327"/>
              <a:gd name="connsiteX132" fmla="*/ 5865838 w 12192000"/>
              <a:gd name="connsiteY132" fmla="*/ 112794 h 3314327"/>
              <a:gd name="connsiteX133" fmla="*/ 5995823 w 12192000"/>
              <a:gd name="connsiteY133" fmla="*/ 91367 h 3314327"/>
              <a:gd name="connsiteX134" fmla="*/ 6052915 w 12192000"/>
              <a:gd name="connsiteY134" fmla="*/ 104087 h 3314327"/>
              <a:gd name="connsiteX135" fmla="*/ 6093124 w 12192000"/>
              <a:gd name="connsiteY135" fmla="*/ 98487 h 3314327"/>
              <a:gd name="connsiteX136" fmla="*/ 6097661 w 12192000"/>
              <a:gd name="connsiteY136" fmla="*/ 95555 h 3314327"/>
              <a:gd name="connsiteX137" fmla="*/ 6116838 w 12192000"/>
              <a:gd name="connsiteY137" fmla="*/ 92570 h 3314327"/>
              <a:gd name="connsiteX138" fmla="*/ 6120984 w 12192000"/>
              <a:gd name="connsiteY138" fmla="*/ 80787 h 3314327"/>
              <a:gd name="connsiteX139" fmla="*/ 6148942 w 12192000"/>
              <a:gd name="connsiteY139" fmla="*/ 68455 h 3314327"/>
              <a:gd name="connsiteX140" fmla="*/ 6229970 w 12192000"/>
              <a:gd name="connsiteY140" fmla="*/ 70553 h 3314327"/>
              <a:gd name="connsiteX141" fmla="*/ 6355201 w 12192000"/>
              <a:gd name="connsiteY141" fmla="*/ 66655 h 3314327"/>
              <a:gd name="connsiteX142" fmla="*/ 6456586 w 12192000"/>
              <a:gd name="connsiteY142" fmla="*/ 60060 h 3314327"/>
              <a:gd name="connsiteX143" fmla="*/ 6494018 w 12192000"/>
              <a:gd name="connsiteY143" fmla="*/ 46590 h 3314327"/>
              <a:gd name="connsiteX144" fmla="*/ 6547019 w 12192000"/>
              <a:gd name="connsiteY144" fmla="*/ 35152 h 3314327"/>
              <a:gd name="connsiteX145" fmla="*/ 6644256 w 12192000"/>
              <a:gd name="connsiteY145" fmla="*/ 20093 h 3314327"/>
              <a:gd name="connsiteX146" fmla="*/ 6765720 w 12192000"/>
              <a:gd name="connsiteY146" fmla="*/ 866 h 3314327"/>
              <a:gd name="connsiteX147" fmla="*/ 6862104 w 12192000"/>
              <a:gd name="connsiteY147" fmla="*/ 12217 h 3314327"/>
              <a:gd name="connsiteX148" fmla="*/ 6889589 w 12192000"/>
              <a:gd name="connsiteY148" fmla="*/ 79082 h 3314327"/>
              <a:gd name="connsiteX149" fmla="*/ 6926533 w 12192000"/>
              <a:gd name="connsiteY149" fmla="*/ 94433 h 3314327"/>
              <a:gd name="connsiteX150" fmla="*/ 6977994 w 12192000"/>
              <a:gd name="connsiteY150" fmla="*/ 162239 h 3314327"/>
              <a:gd name="connsiteX0" fmla="*/ 6977994 w 12192000"/>
              <a:gd name="connsiteY0" fmla="*/ 161373 h 3313461"/>
              <a:gd name="connsiteX1" fmla="*/ 7070603 w 12192000"/>
              <a:gd name="connsiteY1" fmla="*/ 137708 h 3313461"/>
              <a:gd name="connsiteX2" fmla="*/ 7330015 w 12192000"/>
              <a:gd name="connsiteY2" fmla="*/ 185262 h 3313461"/>
              <a:gd name="connsiteX3" fmla="*/ 7689873 w 12192000"/>
              <a:gd name="connsiteY3" fmla="*/ 293128 h 3313461"/>
              <a:gd name="connsiteX4" fmla="*/ 8005538 w 12192000"/>
              <a:gd name="connsiteY4" fmla="*/ 343389 h 3313461"/>
              <a:gd name="connsiteX5" fmla="*/ 8031567 w 12192000"/>
              <a:gd name="connsiteY5" fmla="*/ 333939 h 3313461"/>
              <a:gd name="connsiteX6" fmla="*/ 8064378 w 12192000"/>
              <a:gd name="connsiteY6" fmla="*/ 334413 h 3313461"/>
              <a:gd name="connsiteX7" fmla="*/ 8349142 w 12192000"/>
              <a:gd name="connsiteY7" fmla="*/ 340178 h 3313461"/>
              <a:gd name="connsiteX8" fmla="*/ 8398146 w 12192000"/>
              <a:gd name="connsiteY8" fmla="*/ 333520 h 3313461"/>
              <a:gd name="connsiteX9" fmla="*/ 8518180 w 12192000"/>
              <a:gd name="connsiteY9" fmla="*/ 335281 h 3313461"/>
              <a:gd name="connsiteX10" fmla="*/ 8688204 w 12192000"/>
              <a:gd name="connsiteY10" fmla="*/ 336414 h 3313461"/>
              <a:gd name="connsiteX11" fmla="*/ 8695239 w 12192000"/>
              <a:gd name="connsiteY11" fmla="*/ 328697 h 3313461"/>
              <a:gd name="connsiteX12" fmla="*/ 8754342 w 12192000"/>
              <a:gd name="connsiteY12" fmla="*/ 331370 h 3313461"/>
              <a:gd name="connsiteX13" fmla="*/ 8964553 w 12192000"/>
              <a:gd name="connsiteY13" fmla="*/ 394374 h 3313461"/>
              <a:gd name="connsiteX14" fmla="*/ 9079968 w 12192000"/>
              <a:gd name="connsiteY14" fmla="*/ 398118 h 3313461"/>
              <a:gd name="connsiteX15" fmla="*/ 9120420 w 12192000"/>
              <a:gd name="connsiteY15" fmla="*/ 390795 h 3313461"/>
              <a:gd name="connsiteX16" fmla="*/ 9188229 w 12192000"/>
              <a:gd name="connsiteY16" fmla="*/ 379067 h 3313461"/>
              <a:gd name="connsiteX17" fmla="*/ 9249213 w 12192000"/>
              <a:gd name="connsiteY17" fmla="*/ 354546 h 3313461"/>
              <a:gd name="connsiteX18" fmla="*/ 9309761 w 12192000"/>
              <a:gd name="connsiteY18" fmla="*/ 374866 h 3313461"/>
              <a:gd name="connsiteX19" fmla="*/ 9390188 w 12192000"/>
              <a:gd name="connsiteY19" fmla="*/ 316508 h 3313461"/>
              <a:gd name="connsiteX20" fmla="*/ 9551276 w 12192000"/>
              <a:gd name="connsiteY20" fmla="*/ 252265 h 3313461"/>
              <a:gd name="connsiteX21" fmla="*/ 9755401 w 12192000"/>
              <a:gd name="connsiteY21" fmla="*/ 267740 h 3313461"/>
              <a:gd name="connsiteX22" fmla="*/ 9879576 w 12192000"/>
              <a:gd name="connsiteY22" fmla="*/ 256714 h 3313461"/>
              <a:gd name="connsiteX23" fmla="*/ 9917042 w 12192000"/>
              <a:gd name="connsiteY23" fmla="*/ 242350 h 3313461"/>
              <a:gd name="connsiteX24" fmla="*/ 10013409 w 12192000"/>
              <a:gd name="connsiteY24" fmla="*/ 206562 h 3313461"/>
              <a:gd name="connsiteX25" fmla="*/ 10067656 w 12192000"/>
              <a:gd name="connsiteY25" fmla="*/ 182144 h 3313461"/>
              <a:gd name="connsiteX26" fmla="*/ 10131785 w 12192000"/>
              <a:gd name="connsiteY26" fmla="*/ 154759 h 3313461"/>
              <a:gd name="connsiteX27" fmla="*/ 10207787 w 12192000"/>
              <a:gd name="connsiteY27" fmla="*/ 131826 h 3313461"/>
              <a:gd name="connsiteX28" fmla="*/ 10309934 w 12192000"/>
              <a:gd name="connsiteY28" fmla="*/ 123259 h 3313461"/>
              <a:gd name="connsiteX29" fmla="*/ 10431202 w 12192000"/>
              <a:gd name="connsiteY29" fmla="*/ 113803 h 3313461"/>
              <a:gd name="connsiteX30" fmla="*/ 10487751 w 12192000"/>
              <a:gd name="connsiteY30" fmla="*/ 107084 h 3313461"/>
              <a:gd name="connsiteX31" fmla="*/ 10557198 w 12192000"/>
              <a:gd name="connsiteY31" fmla="*/ 115980 h 3313461"/>
              <a:gd name="connsiteX32" fmla="*/ 10612454 w 12192000"/>
              <a:gd name="connsiteY32" fmla="*/ 117539 h 3313461"/>
              <a:gd name="connsiteX33" fmla="*/ 10625222 w 12192000"/>
              <a:gd name="connsiteY33" fmla="*/ 108081 h 3313461"/>
              <a:gd name="connsiteX34" fmla="*/ 10633161 w 12192000"/>
              <a:gd name="connsiteY34" fmla="*/ 107198 h 3313461"/>
              <a:gd name="connsiteX35" fmla="*/ 10645941 w 12192000"/>
              <a:gd name="connsiteY35" fmla="*/ 111480 h 3313461"/>
              <a:gd name="connsiteX36" fmla="*/ 10650422 w 12192000"/>
              <a:gd name="connsiteY36" fmla="*/ 105282 h 3313461"/>
              <a:gd name="connsiteX37" fmla="*/ 10656955 w 12192000"/>
              <a:gd name="connsiteY37" fmla="*/ 104558 h 3313461"/>
              <a:gd name="connsiteX38" fmla="*/ 10701610 w 12192000"/>
              <a:gd name="connsiteY38" fmla="*/ 100469 h 3313461"/>
              <a:gd name="connsiteX39" fmla="*/ 10770373 w 12192000"/>
              <a:gd name="connsiteY39" fmla="*/ 111802 h 3313461"/>
              <a:gd name="connsiteX40" fmla="*/ 10866744 w 12192000"/>
              <a:gd name="connsiteY40" fmla="*/ 122741 h 3313461"/>
              <a:gd name="connsiteX41" fmla="*/ 10996158 w 12192000"/>
              <a:gd name="connsiteY41" fmla="*/ 122135 h 3313461"/>
              <a:gd name="connsiteX42" fmla="*/ 11095448 w 12192000"/>
              <a:gd name="connsiteY42" fmla="*/ 121684 h 3313461"/>
              <a:gd name="connsiteX43" fmla="*/ 11284524 w 12192000"/>
              <a:gd name="connsiteY43" fmla="*/ 91849 h 3313461"/>
              <a:gd name="connsiteX44" fmla="*/ 11473195 w 12192000"/>
              <a:gd name="connsiteY44" fmla="*/ 34657 h 3313461"/>
              <a:gd name="connsiteX45" fmla="*/ 11525115 w 12192000"/>
              <a:gd name="connsiteY45" fmla="*/ 18973 h 3313461"/>
              <a:gd name="connsiteX46" fmla="*/ 11568047 w 12192000"/>
              <a:gd name="connsiteY46" fmla="*/ 29344 h 3313461"/>
              <a:gd name="connsiteX47" fmla="*/ 11568912 w 12192000"/>
              <a:gd name="connsiteY47" fmla="*/ 30312 h 3313461"/>
              <a:gd name="connsiteX48" fmla="*/ 11569017 w 12192000"/>
              <a:gd name="connsiteY48" fmla="*/ 44107 h 3313461"/>
              <a:gd name="connsiteX49" fmla="*/ 11602108 w 12192000"/>
              <a:gd name="connsiteY49" fmla="*/ 40389 h 3313461"/>
              <a:gd name="connsiteX50" fmla="*/ 11619604 w 12192000"/>
              <a:gd name="connsiteY50" fmla="*/ 44844 h 3313461"/>
              <a:gd name="connsiteX51" fmla="*/ 11627477 w 12192000"/>
              <a:gd name="connsiteY51" fmla="*/ 36252 h 3313461"/>
              <a:gd name="connsiteX52" fmla="*/ 11655914 w 12192000"/>
              <a:gd name="connsiteY52" fmla="*/ 35901 h 3313461"/>
              <a:gd name="connsiteX53" fmla="*/ 11687296 w 12192000"/>
              <a:gd name="connsiteY53" fmla="*/ 46850 h 3313461"/>
              <a:gd name="connsiteX54" fmla="*/ 11832974 w 12192000"/>
              <a:gd name="connsiteY54" fmla="*/ 109822 h 3313461"/>
              <a:gd name="connsiteX55" fmla="*/ 11920867 w 12192000"/>
              <a:gd name="connsiteY55" fmla="*/ 126285 h 3313461"/>
              <a:gd name="connsiteX56" fmla="*/ 11959064 w 12192000"/>
              <a:gd name="connsiteY56" fmla="*/ 143400 h 3313461"/>
              <a:gd name="connsiteX57" fmla="*/ 12008589 w 12192000"/>
              <a:gd name="connsiteY57" fmla="*/ 152978 h 3313461"/>
              <a:gd name="connsiteX58" fmla="*/ 12123386 w 12192000"/>
              <a:gd name="connsiteY58" fmla="*/ 193061 h 3313461"/>
              <a:gd name="connsiteX59" fmla="*/ 12163777 w 12192000"/>
              <a:gd name="connsiteY59" fmla="*/ 206550 h 3313461"/>
              <a:gd name="connsiteX60" fmla="*/ 12192000 w 12192000"/>
              <a:gd name="connsiteY60" fmla="*/ 215815 h 3313461"/>
              <a:gd name="connsiteX61" fmla="*/ 12192000 w 12192000"/>
              <a:gd name="connsiteY61" fmla="*/ 1294481 h 3313461"/>
              <a:gd name="connsiteX62" fmla="*/ 12192000 w 12192000"/>
              <a:gd name="connsiteY62" fmla="*/ 2290560 h 3313461"/>
              <a:gd name="connsiteX63" fmla="*/ 12192000 w 12192000"/>
              <a:gd name="connsiteY63" fmla="*/ 3313461 h 3313461"/>
              <a:gd name="connsiteX64" fmla="*/ 0 w 12192000"/>
              <a:gd name="connsiteY64" fmla="*/ 3313461 h 3313461"/>
              <a:gd name="connsiteX65" fmla="*/ 0 w 12192000"/>
              <a:gd name="connsiteY65" fmla="*/ 2290560 h 3313461"/>
              <a:gd name="connsiteX66" fmla="*/ 0 w 12192000"/>
              <a:gd name="connsiteY66" fmla="*/ 1294481 h 3313461"/>
              <a:gd name="connsiteX67" fmla="*/ 0 w 12192000"/>
              <a:gd name="connsiteY67" fmla="*/ 562651 h 3313461"/>
              <a:gd name="connsiteX68" fmla="*/ 76043 w 12192000"/>
              <a:gd name="connsiteY68" fmla="*/ 558288 h 3313461"/>
              <a:gd name="connsiteX69" fmla="*/ 156777 w 12192000"/>
              <a:gd name="connsiteY69" fmla="*/ 576050 h 3313461"/>
              <a:gd name="connsiteX70" fmla="*/ 390282 w 12192000"/>
              <a:gd name="connsiteY70" fmla="*/ 582774 h 3313461"/>
              <a:gd name="connsiteX71" fmla="*/ 441283 w 12192000"/>
              <a:gd name="connsiteY71" fmla="*/ 605804 h 3313461"/>
              <a:gd name="connsiteX72" fmla="*/ 479705 w 12192000"/>
              <a:gd name="connsiteY72" fmla="*/ 617539 h 3313461"/>
              <a:gd name="connsiteX73" fmla="*/ 766623 w 12192000"/>
              <a:gd name="connsiteY73" fmla="*/ 664983 h 3313461"/>
              <a:gd name="connsiteX74" fmla="*/ 827314 w 12192000"/>
              <a:gd name="connsiteY74" fmla="*/ 673988 h 3313461"/>
              <a:gd name="connsiteX75" fmla="*/ 998405 w 12192000"/>
              <a:gd name="connsiteY75" fmla="*/ 732157 h 3313461"/>
              <a:gd name="connsiteX76" fmla="*/ 1045574 w 12192000"/>
              <a:gd name="connsiteY76" fmla="*/ 735252 h 3313461"/>
              <a:gd name="connsiteX77" fmla="*/ 1350289 w 12192000"/>
              <a:gd name="connsiteY77" fmla="*/ 748677 h 3313461"/>
              <a:gd name="connsiteX78" fmla="*/ 1493817 w 12192000"/>
              <a:gd name="connsiteY78" fmla="*/ 733878 h 3313461"/>
              <a:gd name="connsiteX79" fmla="*/ 1629709 w 12192000"/>
              <a:gd name="connsiteY79" fmla="*/ 729616 h 3313461"/>
              <a:gd name="connsiteX80" fmla="*/ 1640709 w 12192000"/>
              <a:gd name="connsiteY80" fmla="*/ 733869 h 3313461"/>
              <a:gd name="connsiteX81" fmla="*/ 1645414 w 12192000"/>
              <a:gd name="connsiteY81" fmla="*/ 731295 h 3313461"/>
              <a:gd name="connsiteX82" fmla="*/ 1676636 w 12192000"/>
              <a:gd name="connsiteY82" fmla="*/ 716256 h 3313461"/>
              <a:gd name="connsiteX83" fmla="*/ 1737817 w 12192000"/>
              <a:gd name="connsiteY83" fmla="*/ 718185 h 3313461"/>
              <a:gd name="connsiteX84" fmla="*/ 1862741 w 12192000"/>
              <a:gd name="connsiteY84" fmla="*/ 711418 h 3313461"/>
              <a:gd name="connsiteX85" fmla="*/ 2063928 w 12192000"/>
              <a:gd name="connsiteY85" fmla="*/ 679771 h 3313461"/>
              <a:gd name="connsiteX86" fmla="*/ 2380801 w 12192000"/>
              <a:gd name="connsiteY86" fmla="*/ 641592 h 3313461"/>
              <a:gd name="connsiteX87" fmla="*/ 2654560 w 12192000"/>
              <a:gd name="connsiteY87" fmla="*/ 619244 h 3313461"/>
              <a:gd name="connsiteX88" fmla="*/ 2786787 w 12192000"/>
              <a:gd name="connsiteY88" fmla="*/ 611356 h 3313461"/>
              <a:gd name="connsiteX89" fmla="*/ 2885593 w 12192000"/>
              <a:gd name="connsiteY89" fmla="*/ 554414 h 3313461"/>
              <a:gd name="connsiteX90" fmla="*/ 3039071 w 12192000"/>
              <a:gd name="connsiteY90" fmla="*/ 540181 h 3313461"/>
              <a:gd name="connsiteX91" fmla="*/ 3129193 w 12192000"/>
              <a:gd name="connsiteY91" fmla="*/ 524819 h 3313461"/>
              <a:gd name="connsiteX92" fmla="*/ 3160750 w 12192000"/>
              <a:gd name="connsiteY92" fmla="*/ 508230 h 3313461"/>
              <a:gd name="connsiteX93" fmla="*/ 3206618 w 12192000"/>
              <a:gd name="connsiteY93" fmla="*/ 492293 h 3313461"/>
              <a:gd name="connsiteX94" fmla="*/ 3285495 w 12192000"/>
              <a:gd name="connsiteY94" fmla="*/ 455845 h 3313461"/>
              <a:gd name="connsiteX95" fmla="*/ 3395074 w 12192000"/>
              <a:gd name="connsiteY95" fmla="*/ 421349 h 3313461"/>
              <a:gd name="connsiteX96" fmla="*/ 3486313 w 12192000"/>
              <a:gd name="connsiteY96" fmla="*/ 442141 h 3313461"/>
              <a:gd name="connsiteX97" fmla="*/ 3491586 w 12192000"/>
              <a:gd name="connsiteY97" fmla="*/ 432794 h 3313461"/>
              <a:gd name="connsiteX98" fmla="*/ 3548983 w 12192000"/>
              <a:gd name="connsiteY98" fmla="*/ 424750 h 3313461"/>
              <a:gd name="connsiteX99" fmla="*/ 3731729 w 12192000"/>
              <a:gd name="connsiteY99" fmla="*/ 433842 h 3313461"/>
              <a:gd name="connsiteX100" fmla="*/ 3861674 w 12192000"/>
              <a:gd name="connsiteY100" fmla="*/ 416591 h 3313461"/>
              <a:gd name="connsiteX101" fmla="*/ 3912797 w 12192000"/>
              <a:gd name="connsiteY101" fmla="*/ 419684 h 3313461"/>
              <a:gd name="connsiteX102" fmla="*/ 3975778 w 12192000"/>
              <a:gd name="connsiteY102" fmla="*/ 395007 h 3313461"/>
              <a:gd name="connsiteX103" fmla="*/ 4072288 w 12192000"/>
              <a:gd name="connsiteY103" fmla="*/ 342644 h 3313461"/>
              <a:gd name="connsiteX104" fmla="*/ 4110070 w 12192000"/>
              <a:gd name="connsiteY104" fmla="*/ 350188 h 3313461"/>
              <a:gd name="connsiteX105" fmla="*/ 4148272 w 12192000"/>
              <a:gd name="connsiteY105" fmla="*/ 346360 h 3313461"/>
              <a:gd name="connsiteX106" fmla="*/ 4233003 w 12192000"/>
              <a:gd name="connsiteY106" fmla="*/ 309893 h 3313461"/>
              <a:gd name="connsiteX107" fmla="*/ 4283653 w 12192000"/>
              <a:gd name="connsiteY107" fmla="*/ 296212 h 3313461"/>
              <a:gd name="connsiteX108" fmla="*/ 4420068 w 12192000"/>
              <a:gd name="connsiteY108" fmla="*/ 250859 h 3313461"/>
              <a:gd name="connsiteX109" fmla="*/ 4612820 w 12192000"/>
              <a:gd name="connsiteY109" fmla="*/ 140041 h 3313461"/>
              <a:gd name="connsiteX110" fmla="*/ 4620533 w 12192000"/>
              <a:gd name="connsiteY110" fmla="*/ 137012 h 3313461"/>
              <a:gd name="connsiteX111" fmla="*/ 4642602 w 12192000"/>
              <a:gd name="connsiteY111" fmla="*/ 137509 h 3313461"/>
              <a:gd name="connsiteX112" fmla="*/ 4651066 w 12192000"/>
              <a:gd name="connsiteY112" fmla="*/ 139142 h 3313461"/>
              <a:gd name="connsiteX113" fmla="*/ 4663100 w 12192000"/>
              <a:gd name="connsiteY113" fmla="*/ 138453 h 3313461"/>
              <a:gd name="connsiteX114" fmla="*/ 4663344 w 12192000"/>
              <a:gd name="connsiteY114" fmla="*/ 137976 h 3313461"/>
              <a:gd name="connsiteX115" fmla="*/ 4674721 w 12192000"/>
              <a:gd name="connsiteY115" fmla="*/ 138233 h 3313461"/>
              <a:gd name="connsiteX116" fmla="*/ 4731045 w 12192000"/>
              <a:gd name="connsiteY116" fmla="*/ 145305 h 3313461"/>
              <a:gd name="connsiteX117" fmla="*/ 4798884 w 12192000"/>
              <a:gd name="connsiteY117" fmla="*/ 97494 h 3313461"/>
              <a:gd name="connsiteX118" fmla="*/ 4828155 w 12192000"/>
              <a:gd name="connsiteY118" fmla="*/ 88263 h 3313461"/>
              <a:gd name="connsiteX119" fmla="*/ 4843504 w 12192000"/>
              <a:gd name="connsiteY119" fmla="*/ 80874 h 3313461"/>
              <a:gd name="connsiteX120" fmla="*/ 4853353 w 12192000"/>
              <a:gd name="connsiteY120" fmla="*/ 92441 h 3313461"/>
              <a:gd name="connsiteX121" fmla="*/ 4898297 w 12192000"/>
              <a:gd name="connsiteY121" fmla="*/ 85839 h 3313461"/>
              <a:gd name="connsiteX122" fmla="*/ 4905046 w 12192000"/>
              <a:gd name="connsiteY122" fmla="*/ 83066 h 3313461"/>
              <a:gd name="connsiteX123" fmla="*/ 4940803 w 12192000"/>
              <a:gd name="connsiteY123" fmla="*/ 92376 h 3313461"/>
              <a:gd name="connsiteX124" fmla="*/ 4958985 w 12192000"/>
              <a:gd name="connsiteY124" fmla="*/ 94658 h 3313461"/>
              <a:gd name="connsiteX125" fmla="*/ 4964720 w 12192000"/>
              <a:gd name="connsiteY125" fmla="*/ 100518 h 3313461"/>
              <a:gd name="connsiteX126" fmla="*/ 4991255 w 12192000"/>
              <a:gd name="connsiteY126" fmla="*/ 101239 h 3313461"/>
              <a:gd name="connsiteX127" fmla="*/ 4994077 w 12192000"/>
              <a:gd name="connsiteY127" fmla="*/ 99355 h 3313461"/>
              <a:gd name="connsiteX128" fmla="*/ 5016802 w 12192000"/>
              <a:gd name="connsiteY128" fmla="*/ 107266 h 3313461"/>
              <a:gd name="connsiteX129" fmla="*/ 5091319 w 12192000"/>
              <a:gd name="connsiteY129" fmla="*/ 122738 h 3313461"/>
              <a:gd name="connsiteX130" fmla="*/ 5259336 w 12192000"/>
              <a:gd name="connsiteY130" fmla="*/ 128403 h 3313461"/>
              <a:gd name="connsiteX131" fmla="*/ 5491971 w 12192000"/>
              <a:gd name="connsiteY131" fmla="*/ 132250 h 3313461"/>
              <a:gd name="connsiteX132" fmla="*/ 5865838 w 12192000"/>
              <a:gd name="connsiteY132" fmla="*/ 111928 h 3313461"/>
              <a:gd name="connsiteX133" fmla="*/ 5995823 w 12192000"/>
              <a:gd name="connsiteY133" fmla="*/ 90501 h 3313461"/>
              <a:gd name="connsiteX134" fmla="*/ 6052915 w 12192000"/>
              <a:gd name="connsiteY134" fmla="*/ 103221 h 3313461"/>
              <a:gd name="connsiteX135" fmla="*/ 6093124 w 12192000"/>
              <a:gd name="connsiteY135" fmla="*/ 97621 h 3313461"/>
              <a:gd name="connsiteX136" fmla="*/ 6097661 w 12192000"/>
              <a:gd name="connsiteY136" fmla="*/ 94689 h 3313461"/>
              <a:gd name="connsiteX137" fmla="*/ 6116838 w 12192000"/>
              <a:gd name="connsiteY137" fmla="*/ 91704 h 3313461"/>
              <a:gd name="connsiteX138" fmla="*/ 6120984 w 12192000"/>
              <a:gd name="connsiteY138" fmla="*/ 79921 h 3313461"/>
              <a:gd name="connsiteX139" fmla="*/ 6148942 w 12192000"/>
              <a:gd name="connsiteY139" fmla="*/ 67589 h 3313461"/>
              <a:gd name="connsiteX140" fmla="*/ 6229970 w 12192000"/>
              <a:gd name="connsiteY140" fmla="*/ 69687 h 3313461"/>
              <a:gd name="connsiteX141" fmla="*/ 6355201 w 12192000"/>
              <a:gd name="connsiteY141" fmla="*/ 65789 h 3313461"/>
              <a:gd name="connsiteX142" fmla="*/ 6456586 w 12192000"/>
              <a:gd name="connsiteY142" fmla="*/ 59194 h 3313461"/>
              <a:gd name="connsiteX143" fmla="*/ 6494018 w 12192000"/>
              <a:gd name="connsiteY143" fmla="*/ 45724 h 3313461"/>
              <a:gd name="connsiteX144" fmla="*/ 6547019 w 12192000"/>
              <a:gd name="connsiteY144" fmla="*/ 34286 h 3313461"/>
              <a:gd name="connsiteX145" fmla="*/ 6644256 w 12192000"/>
              <a:gd name="connsiteY145" fmla="*/ 19227 h 3313461"/>
              <a:gd name="connsiteX146" fmla="*/ 6765720 w 12192000"/>
              <a:gd name="connsiteY146" fmla="*/ 0 h 3313461"/>
              <a:gd name="connsiteX147" fmla="*/ 6847031 w 12192000"/>
              <a:gd name="connsiteY147" fmla="*/ 52091 h 3313461"/>
              <a:gd name="connsiteX148" fmla="*/ 6889589 w 12192000"/>
              <a:gd name="connsiteY148" fmla="*/ 78216 h 3313461"/>
              <a:gd name="connsiteX149" fmla="*/ 6926533 w 12192000"/>
              <a:gd name="connsiteY149" fmla="*/ 93567 h 3313461"/>
              <a:gd name="connsiteX150" fmla="*/ 6977994 w 12192000"/>
              <a:gd name="connsiteY150" fmla="*/ 161373 h 3313461"/>
              <a:gd name="connsiteX0" fmla="*/ 6977994 w 12192000"/>
              <a:gd name="connsiteY0" fmla="*/ 142400 h 3294488"/>
              <a:gd name="connsiteX1" fmla="*/ 7070603 w 12192000"/>
              <a:gd name="connsiteY1" fmla="*/ 118735 h 3294488"/>
              <a:gd name="connsiteX2" fmla="*/ 7330015 w 12192000"/>
              <a:gd name="connsiteY2" fmla="*/ 166289 h 3294488"/>
              <a:gd name="connsiteX3" fmla="*/ 7689873 w 12192000"/>
              <a:gd name="connsiteY3" fmla="*/ 274155 h 3294488"/>
              <a:gd name="connsiteX4" fmla="*/ 8005538 w 12192000"/>
              <a:gd name="connsiteY4" fmla="*/ 324416 h 3294488"/>
              <a:gd name="connsiteX5" fmla="*/ 8031567 w 12192000"/>
              <a:gd name="connsiteY5" fmla="*/ 314966 h 3294488"/>
              <a:gd name="connsiteX6" fmla="*/ 8064378 w 12192000"/>
              <a:gd name="connsiteY6" fmla="*/ 315440 h 3294488"/>
              <a:gd name="connsiteX7" fmla="*/ 8349142 w 12192000"/>
              <a:gd name="connsiteY7" fmla="*/ 321205 h 3294488"/>
              <a:gd name="connsiteX8" fmla="*/ 8398146 w 12192000"/>
              <a:gd name="connsiteY8" fmla="*/ 314547 h 3294488"/>
              <a:gd name="connsiteX9" fmla="*/ 8518180 w 12192000"/>
              <a:gd name="connsiteY9" fmla="*/ 316308 h 3294488"/>
              <a:gd name="connsiteX10" fmla="*/ 8688204 w 12192000"/>
              <a:gd name="connsiteY10" fmla="*/ 317441 h 3294488"/>
              <a:gd name="connsiteX11" fmla="*/ 8695239 w 12192000"/>
              <a:gd name="connsiteY11" fmla="*/ 309724 h 3294488"/>
              <a:gd name="connsiteX12" fmla="*/ 8754342 w 12192000"/>
              <a:gd name="connsiteY12" fmla="*/ 312397 h 3294488"/>
              <a:gd name="connsiteX13" fmla="*/ 8964553 w 12192000"/>
              <a:gd name="connsiteY13" fmla="*/ 375401 h 3294488"/>
              <a:gd name="connsiteX14" fmla="*/ 9079968 w 12192000"/>
              <a:gd name="connsiteY14" fmla="*/ 379145 h 3294488"/>
              <a:gd name="connsiteX15" fmla="*/ 9120420 w 12192000"/>
              <a:gd name="connsiteY15" fmla="*/ 371822 h 3294488"/>
              <a:gd name="connsiteX16" fmla="*/ 9188229 w 12192000"/>
              <a:gd name="connsiteY16" fmla="*/ 360094 h 3294488"/>
              <a:gd name="connsiteX17" fmla="*/ 9249213 w 12192000"/>
              <a:gd name="connsiteY17" fmla="*/ 335573 h 3294488"/>
              <a:gd name="connsiteX18" fmla="*/ 9309761 w 12192000"/>
              <a:gd name="connsiteY18" fmla="*/ 355893 h 3294488"/>
              <a:gd name="connsiteX19" fmla="*/ 9390188 w 12192000"/>
              <a:gd name="connsiteY19" fmla="*/ 297535 h 3294488"/>
              <a:gd name="connsiteX20" fmla="*/ 9551276 w 12192000"/>
              <a:gd name="connsiteY20" fmla="*/ 233292 h 3294488"/>
              <a:gd name="connsiteX21" fmla="*/ 9755401 w 12192000"/>
              <a:gd name="connsiteY21" fmla="*/ 248767 h 3294488"/>
              <a:gd name="connsiteX22" fmla="*/ 9879576 w 12192000"/>
              <a:gd name="connsiteY22" fmla="*/ 237741 h 3294488"/>
              <a:gd name="connsiteX23" fmla="*/ 9917042 w 12192000"/>
              <a:gd name="connsiteY23" fmla="*/ 223377 h 3294488"/>
              <a:gd name="connsiteX24" fmla="*/ 10013409 w 12192000"/>
              <a:gd name="connsiteY24" fmla="*/ 187589 h 3294488"/>
              <a:gd name="connsiteX25" fmla="*/ 10067656 w 12192000"/>
              <a:gd name="connsiteY25" fmla="*/ 163171 h 3294488"/>
              <a:gd name="connsiteX26" fmla="*/ 10131785 w 12192000"/>
              <a:gd name="connsiteY26" fmla="*/ 135786 h 3294488"/>
              <a:gd name="connsiteX27" fmla="*/ 10207787 w 12192000"/>
              <a:gd name="connsiteY27" fmla="*/ 112853 h 3294488"/>
              <a:gd name="connsiteX28" fmla="*/ 10309934 w 12192000"/>
              <a:gd name="connsiteY28" fmla="*/ 104286 h 3294488"/>
              <a:gd name="connsiteX29" fmla="*/ 10431202 w 12192000"/>
              <a:gd name="connsiteY29" fmla="*/ 94830 h 3294488"/>
              <a:gd name="connsiteX30" fmla="*/ 10487751 w 12192000"/>
              <a:gd name="connsiteY30" fmla="*/ 88111 h 3294488"/>
              <a:gd name="connsiteX31" fmla="*/ 10557198 w 12192000"/>
              <a:gd name="connsiteY31" fmla="*/ 97007 h 3294488"/>
              <a:gd name="connsiteX32" fmla="*/ 10612454 w 12192000"/>
              <a:gd name="connsiteY32" fmla="*/ 98566 h 3294488"/>
              <a:gd name="connsiteX33" fmla="*/ 10625222 w 12192000"/>
              <a:gd name="connsiteY33" fmla="*/ 89108 h 3294488"/>
              <a:gd name="connsiteX34" fmla="*/ 10633161 w 12192000"/>
              <a:gd name="connsiteY34" fmla="*/ 88225 h 3294488"/>
              <a:gd name="connsiteX35" fmla="*/ 10645941 w 12192000"/>
              <a:gd name="connsiteY35" fmla="*/ 92507 h 3294488"/>
              <a:gd name="connsiteX36" fmla="*/ 10650422 w 12192000"/>
              <a:gd name="connsiteY36" fmla="*/ 86309 h 3294488"/>
              <a:gd name="connsiteX37" fmla="*/ 10656955 w 12192000"/>
              <a:gd name="connsiteY37" fmla="*/ 85585 h 3294488"/>
              <a:gd name="connsiteX38" fmla="*/ 10701610 w 12192000"/>
              <a:gd name="connsiteY38" fmla="*/ 81496 h 3294488"/>
              <a:gd name="connsiteX39" fmla="*/ 10770373 w 12192000"/>
              <a:gd name="connsiteY39" fmla="*/ 92829 h 3294488"/>
              <a:gd name="connsiteX40" fmla="*/ 10866744 w 12192000"/>
              <a:gd name="connsiteY40" fmla="*/ 103768 h 3294488"/>
              <a:gd name="connsiteX41" fmla="*/ 10996158 w 12192000"/>
              <a:gd name="connsiteY41" fmla="*/ 103162 h 3294488"/>
              <a:gd name="connsiteX42" fmla="*/ 11095448 w 12192000"/>
              <a:gd name="connsiteY42" fmla="*/ 102711 h 3294488"/>
              <a:gd name="connsiteX43" fmla="*/ 11284524 w 12192000"/>
              <a:gd name="connsiteY43" fmla="*/ 72876 h 3294488"/>
              <a:gd name="connsiteX44" fmla="*/ 11473195 w 12192000"/>
              <a:gd name="connsiteY44" fmla="*/ 15684 h 3294488"/>
              <a:gd name="connsiteX45" fmla="*/ 11525115 w 12192000"/>
              <a:gd name="connsiteY45" fmla="*/ 0 h 3294488"/>
              <a:gd name="connsiteX46" fmla="*/ 11568047 w 12192000"/>
              <a:gd name="connsiteY46" fmla="*/ 10371 h 3294488"/>
              <a:gd name="connsiteX47" fmla="*/ 11568912 w 12192000"/>
              <a:gd name="connsiteY47" fmla="*/ 11339 h 3294488"/>
              <a:gd name="connsiteX48" fmla="*/ 11569017 w 12192000"/>
              <a:gd name="connsiteY48" fmla="*/ 25134 h 3294488"/>
              <a:gd name="connsiteX49" fmla="*/ 11602108 w 12192000"/>
              <a:gd name="connsiteY49" fmla="*/ 21416 h 3294488"/>
              <a:gd name="connsiteX50" fmla="*/ 11619604 w 12192000"/>
              <a:gd name="connsiteY50" fmla="*/ 25871 h 3294488"/>
              <a:gd name="connsiteX51" fmla="*/ 11627477 w 12192000"/>
              <a:gd name="connsiteY51" fmla="*/ 17279 h 3294488"/>
              <a:gd name="connsiteX52" fmla="*/ 11655914 w 12192000"/>
              <a:gd name="connsiteY52" fmla="*/ 16928 h 3294488"/>
              <a:gd name="connsiteX53" fmla="*/ 11687296 w 12192000"/>
              <a:gd name="connsiteY53" fmla="*/ 27877 h 3294488"/>
              <a:gd name="connsiteX54" fmla="*/ 11832974 w 12192000"/>
              <a:gd name="connsiteY54" fmla="*/ 90849 h 3294488"/>
              <a:gd name="connsiteX55" fmla="*/ 11920867 w 12192000"/>
              <a:gd name="connsiteY55" fmla="*/ 107312 h 3294488"/>
              <a:gd name="connsiteX56" fmla="*/ 11959064 w 12192000"/>
              <a:gd name="connsiteY56" fmla="*/ 124427 h 3294488"/>
              <a:gd name="connsiteX57" fmla="*/ 12008589 w 12192000"/>
              <a:gd name="connsiteY57" fmla="*/ 134005 h 3294488"/>
              <a:gd name="connsiteX58" fmla="*/ 12123386 w 12192000"/>
              <a:gd name="connsiteY58" fmla="*/ 174088 h 3294488"/>
              <a:gd name="connsiteX59" fmla="*/ 12163777 w 12192000"/>
              <a:gd name="connsiteY59" fmla="*/ 187577 h 3294488"/>
              <a:gd name="connsiteX60" fmla="*/ 12192000 w 12192000"/>
              <a:gd name="connsiteY60" fmla="*/ 196842 h 3294488"/>
              <a:gd name="connsiteX61" fmla="*/ 12192000 w 12192000"/>
              <a:gd name="connsiteY61" fmla="*/ 1275508 h 3294488"/>
              <a:gd name="connsiteX62" fmla="*/ 12192000 w 12192000"/>
              <a:gd name="connsiteY62" fmla="*/ 2271587 h 3294488"/>
              <a:gd name="connsiteX63" fmla="*/ 12192000 w 12192000"/>
              <a:gd name="connsiteY63" fmla="*/ 3294488 h 3294488"/>
              <a:gd name="connsiteX64" fmla="*/ 0 w 12192000"/>
              <a:gd name="connsiteY64" fmla="*/ 3294488 h 3294488"/>
              <a:gd name="connsiteX65" fmla="*/ 0 w 12192000"/>
              <a:gd name="connsiteY65" fmla="*/ 2271587 h 3294488"/>
              <a:gd name="connsiteX66" fmla="*/ 0 w 12192000"/>
              <a:gd name="connsiteY66" fmla="*/ 1275508 h 3294488"/>
              <a:gd name="connsiteX67" fmla="*/ 0 w 12192000"/>
              <a:gd name="connsiteY67" fmla="*/ 543678 h 3294488"/>
              <a:gd name="connsiteX68" fmla="*/ 76043 w 12192000"/>
              <a:gd name="connsiteY68" fmla="*/ 539315 h 3294488"/>
              <a:gd name="connsiteX69" fmla="*/ 156777 w 12192000"/>
              <a:gd name="connsiteY69" fmla="*/ 557077 h 3294488"/>
              <a:gd name="connsiteX70" fmla="*/ 390282 w 12192000"/>
              <a:gd name="connsiteY70" fmla="*/ 563801 h 3294488"/>
              <a:gd name="connsiteX71" fmla="*/ 441283 w 12192000"/>
              <a:gd name="connsiteY71" fmla="*/ 586831 h 3294488"/>
              <a:gd name="connsiteX72" fmla="*/ 479705 w 12192000"/>
              <a:gd name="connsiteY72" fmla="*/ 598566 h 3294488"/>
              <a:gd name="connsiteX73" fmla="*/ 766623 w 12192000"/>
              <a:gd name="connsiteY73" fmla="*/ 646010 h 3294488"/>
              <a:gd name="connsiteX74" fmla="*/ 827314 w 12192000"/>
              <a:gd name="connsiteY74" fmla="*/ 655015 h 3294488"/>
              <a:gd name="connsiteX75" fmla="*/ 998405 w 12192000"/>
              <a:gd name="connsiteY75" fmla="*/ 713184 h 3294488"/>
              <a:gd name="connsiteX76" fmla="*/ 1045574 w 12192000"/>
              <a:gd name="connsiteY76" fmla="*/ 716279 h 3294488"/>
              <a:gd name="connsiteX77" fmla="*/ 1350289 w 12192000"/>
              <a:gd name="connsiteY77" fmla="*/ 729704 h 3294488"/>
              <a:gd name="connsiteX78" fmla="*/ 1493817 w 12192000"/>
              <a:gd name="connsiteY78" fmla="*/ 714905 h 3294488"/>
              <a:gd name="connsiteX79" fmla="*/ 1629709 w 12192000"/>
              <a:gd name="connsiteY79" fmla="*/ 710643 h 3294488"/>
              <a:gd name="connsiteX80" fmla="*/ 1640709 w 12192000"/>
              <a:gd name="connsiteY80" fmla="*/ 714896 h 3294488"/>
              <a:gd name="connsiteX81" fmla="*/ 1645414 w 12192000"/>
              <a:gd name="connsiteY81" fmla="*/ 712322 h 3294488"/>
              <a:gd name="connsiteX82" fmla="*/ 1676636 w 12192000"/>
              <a:gd name="connsiteY82" fmla="*/ 697283 h 3294488"/>
              <a:gd name="connsiteX83" fmla="*/ 1737817 w 12192000"/>
              <a:gd name="connsiteY83" fmla="*/ 699212 h 3294488"/>
              <a:gd name="connsiteX84" fmla="*/ 1862741 w 12192000"/>
              <a:gd name="connsiteY84" fmla="*/ 692445 h 3294488"/>
              <a:gd name="connsiteX85" fmla="*/ 2063928 w 12192000"/>
              <a:gd name="connsiteY85" fmla="*/ 660798 h 3294488"/>
              <a:gd name="connsiteX86" fmla="*/ 2380801 w 12192000"/>
              <a:gd name="connsiteY86" fmla="*/ 622619 h 3294488"/>
              <a:gd name="connsiteX87" fmla="*/ 2654560 w 12192000"/>
              <a:gd name="connsiteY87" fmla="*/ 600271 h 3294488"/>
              <a:gd name="connsiteX88" fmla="*/ 2786787 w 12192000"/>
              <a:gd name="connsiteY88" fmla="*/ 592383 h 3294488"/>
              <a:gd name="connsiteX89" fmla="*/ 2885593 w 12192000"/>
              <a:gd name="connsiteY89" fmla="*/ 535441 h 3294488"/>
              <a:gd name="connsiteX90" fmla="*/ 3039071 w 12192000"/>
              <a:gd name="connsiteY90" fmla="*/ 521208 h 3294488"/>
              <a:gd name="connsiteX91" fmla="*/ 3129193 w 12192000"/>
              <a:gd name="connsiteY91" fmla="*/ 505846 h 3294488"/>
              <a:gd name="connsiteX92" fmla="*/ 3160750 w 12192000"/>
              <a:gd name="connsiteY92" fmla="*/ 489257 h 3294488"/>
              <a:gd name="connsiteX93" fmla="*/ 3206618 w 12192000"/>
              <a:gd name="connsiteY93" fmla="*/ 473320 h 3294488"/>
              <a:gd name="connsiteX94" fmla="*/ 3285495 w 12192000"/>
              <a:gd name="connsiteY94" fmla="*/ 436872 h 3294488"/>
              <a:gd name="connsiteX95" fmla="*/ 3395074 w 12192000"/>
              <a:gd name="connsiteY95" fmla="*/ 402376 h 3294488"/>
              <a:gd name="connsiteX96" fmla="*/ 3486313 w 12192000"/>
              <a:gd name="connsiteY96" fmla="*/ 423168 h 3294488"/>
              <a:gd name="connsiteX97" fmla="*/ 3491586 w 12192000"/>
              <a:gd name="connsiteY97" fmla="*/ 413821 h 3294488"/>
              <a:gd name="connsiteX98" fmla="*/ 3548983 w 12192000"/>
              <a:gd name="connsiteY98" fmla="*/ 405777 h 3294488"/>
              <a:gd name="connsiteX99" fmla="*/ 3731729 w 12192000"/>
              <a:gd name="connsiteY99" fmla="*/ 414869 h 3294488"/>
              <a:gd name="connsiteX100" fmla="*/ 3861674 w 12192000"/>
              <a:gd name="connsiteY100" fmla="*/ 397618 h 3294488"/>
              <a:gd name="connsiteX101" fmla="*/ 3912797 w 12192000"/>
              <a:gd name="connsiteY101" fmla="*/ 400711 h 3294488"/>
              <a:gd name="connsiteX102" fmla="*/ 3975778 w 12192000"/>
              <a:gd name="connsiteY102" fmla="*/ 376034 h 3294488"/>
              <a:gd name="connsiteX103" fmla="*/ 4072288 w 12192000"/>
              <a:gd name="connsiteY103" fmla="*/ 323671 h 3294488"/>
              <a:gd name="connsiteX104" fmla="*/ 4110070 w 12192000"/>
              <a:gd name="connsiteY104" fmla="*/ 331215 h 3294488"/>
              <a:gd name="connsiteX105" fmla="*/ 4148272 w 12192000"/>
              <a:gd name="connsiteY105" fmla="*/ 327387 h 3294488"/>
              <a:gd name="connsiteX106" fmla="*/ 4233003 w 12192000"/>
              <a:gd name="connsiteY106" fmla="*/ 290920 h 3294488"/>
              <a:gd name="connsiteX107" fmla="*/ 4283653 w 12192000"/>
              <a:gd name="connsiteY107" fmla="*/ 277239 h 3294488"/>
              <a:gd name="connsiteX108" fmla="*/ 4420068 w 12192000"/>
              <a:gd name="connsiteY108" fmla="*/ 231886 h 3294488"/>
              <a:gd name="connsiteX109" fmla="*/ 4612820 w 12192000"/>
              <a:gd name="connsiteY109" fmla="*/ 121068 h 3294488"/>
              <a:gd name="connsiteX110" fmla="*/ 4620533 w 12192000"/>
              <a:gd name="connsiteY110" fmla="*/ 118039 h 3294488"/>
              <a:gd name="connsiteX111" fmla="*/ 4642602 w 12192000"/>
              <a:gd name="connsiteY111" fmla="*/ 118536 h 3294488"/>
              <a:gd name="connsiteX112" fmla="*/ 4651066 w 12192000"/>
              <a:gd name="connsiteY112" fmla="*/ 120169 h 3294488"/>
              <a:gd name="connsiteX113" fmla="*/ 4663100 w 12192000"/>
              <a:gd name="connsiteY113" fmla="*/ 119480 h 3294488"/>
              <a:gd name="connsiteX114" fmla="*/ 4663344 w 12192000"/>
              <a:gd name="connsiteY114" fmla="*/ 119003 h 3294488"/>
              <a:gd name="connsiteX115" fmla="*/ 4674721 w 12192000"/>
              <a:gd name="connsiteY115" fmla="*/ 119260 h 3294488"/>
              <a:gd name="connsiteX116" fmla="*/ 4731045 w 12192000"/>
              <a:gd name="connsiteY116" fmla="*/ 126332 h 3294488"/>
              <a:gd name="connsiteX117" fmla="*/ 4798884 w 12192000"/>
              <a:gd name="connsiteY117" fmla="*/ 78521 h 3294488"/>
              <a:gd name="connsiteX118" fmla="*/ 4828155 w 12192000"/>
              <a:gd name="connsiteY118" fmla="*/ 69290 h 3294488"/>
              <a:gd name="connsiteX119" fmla="*/ 4843504 w 12192000"/>
              <a:gd name="connsiteY119" fmla="*/ 61901 h 3294488"/>
              <a:gd name="connsiteX120" fmla="*/ 4853353 w 12192000"/>
              <a:gd name="connsiteY120" fmla="*/ 73468 h 3294488"/>
              <a:gd name="connsiteX121" fmla="*/ 4898297 w 12192000"/>
              <a:gd name="connsiteY121" fmla="*/ 66866 h 3294488"/>
              <a:gd name="connsiteX122" fmla="*/ 4905046 w 12192000"/>
              <a:gd name="connsiteY122" fmla="*/ 64093 h 3294488"/>
              <a:gd name="connsiteX123" fmla="*/ 4940803 w 12192000"/>
              <a:gd name="connsiteY123" fmla="*/ 73403 h 3294488"/>
              <a:gd name="connsiteX124" fmla="*/ 4958985 w 12192000"/>
              <a:gd name="connsiteY124" fmla="*/ 75685 h 3294488"/>
              <a:gd name="connsiteX125" fmla="*/ 4964720 w 12192000"/>
              <a:gd name="connsiteY125" fmla="*/ 81545 h 3294488"/>
              <a:gd name="connsiteX126" fmla="*/ 4991255 w 12192000"/>
              <a:gd name="connsiteY126" fmla="*/ 82266 h 3294488"/>
              <a:gd name="connsiteX127" fmla="*/ 4994077 w 12192000"/>
              <a:gd name="connsiteY127" fmla="*/ 80382 h 3294488"/>
              <a:gd name="connsiteX128" fmla="*/ 5016802 w 12192000"/>
              <a:gd name="connsiteY128" fmla="*/ 88293 h 3294488"/>
              <a:gd name="connsiteX129" fmla="*/ 5091319 w 12192000"/>
              <a:gd name="connsiteY129" fmla="*/ 103765 h 3294488"/>
              <a:gd name="connsiteX130" fmla="*/ 5259336 w 12192000"/>
              <a:gd name="connsiteY130" fmla="*/ 109430 h 3294488"/>
              <a:gd name="connsiteX131" fmla="*/ 5491971 w 12192000"/>
              <a:gd name="connsiteY131" fmla="*/ 113277 h 3294488"/>
              <a:gd name="connsiteX132" fmla="*/ 5865838 w 12192000"/>
              <a:gd name="connsiteY132" fmla="*/ 92955 h 3294488"/>
              <a:gd name="connsiteX133" fmla="*/ 5995823 w 12192000"/>
              <a:gd name="connsiteY133" fmla="*/ 71528 h 3294488"/>
              <a:gd name="connsiteX134" fmla="*/ 6052915 w 12192000"/>
              <a:gd name="connsiteY134" fmla="*/ 84248 h 3294488"/>
              <a:gd name="connsiteX135" fmla="*/ 6093124 w 12192000"/>
              <a:gd name="connsiteY135" fmla="*/ 78648 h 3294488"/>
              <a:gd name="connsiteX136" fmla="*/ 6097661 w 12192000"/>
              <a:gd name="connsiteY136" fmla="*/ 75716 h 3294488"/>
              <a:gd name="connsiteX137" fmla="*/ 6116838 w 12192000"/>
              <a:gd name="connsiteY137" fmla="*/ 72731 h 3294488"/>
              <a:gd name="connsiteX138" fmla="*/ 6120984 w 12192000"/>
              <a:gd name="connsiteY138" fmla="*/ 60948 h 3294488"/>
              <a:gd name="connsiteX139" fmla="*/ 6148942 w 12192000"/>
              <a:gd name="connsiteY139" fmla="*/ 48616 h 3294488"/>
              <a:gd name="connsiteX140" fmla="*/ 6229970 w 12192000"/>
              <a:gd name="connsiteY140" fmla="*/ 50714 h 3294488"/>
              <a:gd name="connsiteX141" fmla="*/ 6355201 w 12192000"/>
              <a:gd name="connsiteY141" fmla="*/ 46816 h 3294488"/>
              <a:gd name="connsiteX142" fmla="*/ 6456586 w 12192000"/>
              <a:gd name="connsiteY142" fmla="*/ 40221 h 3294488"/>
              <a:gd name="connsiteX143" fmla="*/ 6494018 w 12192000"/>
              <a:gd name="connsiteY143" fmla="*/ 26751 h 3294488"/>
              <a:gd name="connsiteX144" fmla="*/ 6547019 w 12192000"/>
              <a:gd name="connsiteY144" fmla="*/ 15313 h 3294488"/>
              <a:gd name="connsiteX145" fmla="*/ 6644256 w 12192000"/>
              <a:gd name="connsiteY145" fmla="*/ 254 h 3294488"/>
              <a:gd name="connsiteX146" fmla="*/ 6755672 w 12192000"/>
              <a:gd name="connsiteY146" fmla="*/ 10128 h 3294488"/>
              <a:gd name="connsiteX147" fmla="*/ 6847031 w 12192000"/>
              <a:gd name="connsiteY147" fmla="*/ 33118 h 3294488"/>
              <a:gd name="connsiteX148" fmla="*/ 6889589 w 12192000"/>
              <a:gd name="connsiteY148" fmla="*/ 59243 h 3294488"/>
              <a:gd name="connsiteX149" fmla="*/ 6926533 w 12192000"/>
              <a:gd name="connsiteY149" fmla="*/ 74594 h 3294488"/>
              <a:gd name="connsiteX150" fmla="*/ 6977994 w 12192000"/>
              <a:gd name="connsiteY150" fmla="*/ 142400 h 3294488"/>
              <a:gd name="connsiteX0" fmla="*/ 6977994 w 12192000"/>
              <a:gd name="connsiteY0" fmla="*/ 142400 h 3294488"/>
              <a:gd name="connsiteX1" fmla="*/ 7095723 w 12192000"/>
              <a:gd name="connsiteY1" fmla="*/ 147836 h 3294488"/>
              <a:gd name="connsiteX2" fmla="*/ 7330015 w 12192000"/>
              <a:gd name="connsiteY2" fmla="*/ 166289 h 3294488"/>
              <a:gd name="connsiteX3" fmla="*/ 7689873 w 12192000"/>
              <a:gd name="connsiteY3" fmla="*/ 274155 h 3294488"/>
              <a:gd name="connsiteX4" fmla="*/ 8005538 w 12192000"/>
              <a:gd name="connsiteY4" fmla="*/ 324416 h 3294488"/>
              <a:gd name="connsiteX5" fmla="*/ 8031567 w 12192000"/>
              <a:gd name="connsiteY5" fmla="*/ 314966 h 3294488"/>
              <a:gd name="connsiteX6" fmla="*/ 8064378 w 12192000"/>
              <a:gd name="connsiteY6" fmla="*/ 315440 h 3294488"/>
              <a:gd name="connsiteX7" fmla="*/ 8349142 w 12192000"/>
              <a:gd name="connsiteY7" fmla="*/ 321205 h 3294488"/>
              <a:gd name="connsiteX8" fmla="*/ 8398146 w 12192000"/>
              <a:gd name="connsiteY8" fmla="*/ 314547 h 3294488"/>
              <a:gd name="connsiteX9" fmla="*/ 8518180 w 12192000"/>
              <a:gd name="connsiteY9" fmla="*/ 316308 h 3294488"/>
              <a:gd name="connsiteX10" fmla="*/ 8688204 w 12192000"/>
              <a:gd name="connsiteY10" fmla="*/ 317441 h 3294488"/>
              <a:gd name="connsiteX11" fmla="*/ 8695239 w 12192000"/>
              <a:gd name="connsiteY11" fmla="*/ 309724 h 3294488"/>
              <a:gd name="connsiteX12" fmla="*/ 8754342 w 12192000"/>
              <a:gd name="connsiteY12" fmla="*/ 312397 h 3294488"/>
              <a:gd name="connsiteX13" fmla="*/ 8964553 w 12192000"/>
              <a:gd name="connsiteY13" fmla="*/ 375401 h 3294488"/>
              <a:gd name="connsiteX14" fmla="*/ 9079968 w 12192000"/>
              <a:gd name="connsiteY14" fmla="*/ 379145 h 3294488"/>
              <a:gd name="connsiteX15" fmla="*/ 9120420 w 12192000"/>
              <a:gd name="connsiteY15" fmla="*/ 371822 h 3294488"/>
              <a:gd name="connsiteX16" fmla="*/ 9188229 w 12192000"/>
              <a:gd name="connsiteY16" fmla="*/ 360094 h 3294488"/>
              <a:gd name="connsiteX17" fmla="*/ 9249213 w 12192000"/>
              <a:gd name="connsiteY17" fmla="*/ 335573 h 3294488"/>
              <a:gd name="connsiteX18" fmla="*/ 9309761 w 12192000"/>
              <a:gd name="connsiteY18" fmla="*/ 355893 h 3294488"/>
              <a:gd name="connsiteX19" fmla="*/ 9390188 w 12192000"/>
              <a:gd name="connsiteY19" fmla="*/ 297535 h 3294488"/>
              <a:gd name="connsiteX20" fmla="*/ 9551276 w 12192000"/>
              <a:gd name="connsiteY20" fmla="*/ 233292 h 3294488"/>
              <a:gd name="connsiteX21" fmla="*/ 9755401 w 12192000"/>
              <a:gd name="connsiteY21" fmla="*/ 248767 h 3294488"/>
              <a:gd name="connsiteX22" fmla="*/ 9879576 w 12192000"/>
              <a:gd name="connsiteY22" fmla="*/ 237741 h 3294488"/>
              <a:gd name="connsiteX23" fmla="*/ 9917042 w 12192000"/>
              <a:gd name="connsiteY23" fmla="*/ 223377 h 3294488"/>
              <a:gd name="connsiteX24" fmla="*/ 10013409 w 12192000"/>
              <a:gd name="connsiteY24" fmla="*/ 187589 h 3294488"/>
              <a:gd name="connsiteX25" fmla="*/ 10067656 w 12192000"/>
              <a:gd name="connsiteY25" fmla="*/ 163171 h 3294488"/>
              <a:gd name="connsiteX26" fmla="*/ 10131785 w 12192000"/>
              <a:gd name="connsiteY26" fmla="*/ 135786 h 3294488"/>
              <a:gd name="connsiteX27" fmla="*/ 10207787 w 12192000"/>
              <a:gd name="connsiteY27" fmla="*/ 112853 h 3294488"/>
              <a:gd name="connsiteX28" fmla="*/ 10309934 w 12192000"/>
              <a:gd name="connsiteY28" fmla="*/ 104286 h 3294488"/>
              <a:gd name="connsiteX29" fmla="*/ 10431202 w 12192000"/>
              <a:gd name="connsiteY29" fmla="*/ 94830 h 3294488"/>
              <a:gd name="connsiteX30" fmla="*/ 10487751 w 12192000"/>
              <a:gd name="connsiteY30" fmla="*/ 88111 h 3294488"/>
              <a:gd name="connsiteX31" fmla="*/ 10557198 w 12192000"/>
              <a:gd name="connsiteY31" fmla="*/ 97007 h 3294488"/>
              <a:gd name="connsiteX32" fmla="*/ 10612454 w 12192000"/>
              <a:gd name="connsiteY32" fmla="*/ 98566 h 3294488"/>
              <a:gd name="connsiteX33" fmla="*/ 10625222 w 12192000"/>
              <a:gd name="connsiteY33" fmla="*/ 89108 h 3294488"/>
              <a:gd name="connsiteX34" fmla="*/ 10633161 w 12192000"/>
              <a:gd name="connsiteY34" fmla="*/ 88225 h 3294488"/>
              <a:gd name="connsiteX35" fmla="*/ 10645941 w 12192000"/>
              <a:gd name="connsiteY35" fmla="*/ 92507 h 3294488"/>
              <a:gd name="connsiteX36" fmla="*/ 10650422 w 12192000"/>
              <a:gd name="connsiteY36" fmla="*/ 86309 h 3294488"/>
              <a:gd name="connsiteX37" fmla="*/ 10656955 w 12192000"/>
              <a:gd name="connsiteY37" fmla="*/ 85585 h 3294488"/>
              <a:gd name="connsiteX38" fmla="*/ 10701610 w 12192000"/>
              <a:gd name="connsiteY38" fmla="*/ 81496 h 3294488"/>
              <a:gd name="connsiteX39" fmla="*/ 10770373 w 12192000"/>
              <a:gd name="connsiteY39" fmla="*/ 92829 h 3294488"/>
              <a:gd name="connsiteX40" fmla="*/ 10866744 w 12192000"/>
              <a:gd name="connsiteY40" fmla="*/ 103768 h 3294488"/>
              <a:gd name="connsiteX41" fmla="*/ 10996158 w 12192000"/>
              <a:gd name="connsiteY41" fmla="*/ 103162 h 3294488"/>
              <a:gd name="connsiteX42" fmla="*/ 11095448 w 12192000"/>
              <a:gd name="connsiteY42" fmla="*/ 102711 h 3294488"/>
              <a:gd name="connsiteX43" fmla="*/ 11284524 w 12192000"/>
              <a:gd name="connsiteY43" fmla="*/ 72876 h 3294488"/>
              <a:gd name="connsiteX44" fmla="*/ 11473195 w 12192000"/>
              <a:gd name="connsiteY44" fmla="*/ 15684 h 3294488"/>
              <a:gd name="connsiteX45" fmla="*/ 11525115 w 12192000"/>
              <a:gd name="connsiteY45" fmla="*/ 0 h 3294488"/>
              <a:gd name="connsiteX46" fmla="*/ 11568047 w 12192000"/>
              <a:gd name="connsiteY46" fmla="*/ 10371 h 3294488"/>
              <a:gd name="connsiteX47" fmla="*/ 11568912 w 12192000"/>
              <a:gd name="connsiteY47" fmla="*/ 11339 h 3294488"/>
              <a:gd name="connsiteX48" fmla="*/ 11569017 w 12192000"/>
              <a:gd name="connsiteY48" fmla="*/ 25134 h 3294488"/>
              <a:gd name="connsiteX49" fmla="*/ 11602108 w 12192000"/>
              <a:gd name="connsiteY49" fmla="*/ 21416 h 3294488"/>
              <a:gd name="connsiteX50" fmla="*/ 11619604 w 12192000"/>
              <a:gd name="connsiteY50" fmla="*/ 25871 h 3294488"/>
              <a:gd name="connsiteX51" fmla="*/ 11627477 w 12192000"/>
              <a:gd name="connsiteY51" fmla="*/ 17279 h 3294488"/>
              <a:gd name="connsiteX52" fmla="*/ 11655914 w 12192000"/>
              <a:gd name="connsiteY52" fmla="*/ 16928 h 3294488"/>
              <a:gd name="connsiteX53" fmla="*/ 11687296 w 12192000"/>
              <a:gd name="connsiteY53" fmla="*/ 27877 h 3294488"/>
              <a:gd name="connsiteX54" fmla="*/ 11832974 w 12192000"/>
              <a:gd name="connsiteY54" fmla="*/ 90849 h 3294488"/>
              <a:gd name="connsiteX55" fmla="*/ 11920867 w 12192000"/>
              <a:gd name="connsiteY55" fmla="*/ 107312 h 3294488"/>
              <a:gd name="connsiteX56" fmla="*/ 11959064 w 12192000"/>
              <a:gd name="connsiteY56" fmla="*/ 124427 h 3294488"/>
              <a:gd name="connsiteX57" fmla="*/ 12008589 w 12192000"/>
              <a:gd name="connsiteY57" fmla="*/ 134005 h 3294488"/>
              <a:gd name="connsiteX58" fmla="*/ 12123386 w 12192000"/>
              <a:gd name="connsiteY58" fmla="*/ 174088 h 3294488"/>
              <a:gd name="connsiteX59" fmla="*/ 12163777 w 12192000"/>
              <a:gd name="connsiteY59" fmla="*/ 187577 h 3294488"/>
              <a:gd name="connsiteX60" fmla="*/ 12192000 w 12192000"/>
              <a:gd name="connsiteY60" fmla="*/ 196842 h 3294488"/>
              <a:gd name="connsiteX61" fmla="*/ 12192000 w 12192000"/>
              <a:gd name="connsiteY61" fmla="*/ 1275508 h 3294488"/>
              <a:gd name="connsiteX62" fmla="*/ 12192000 w 12192000"/>
              <a:gd name="connsiteY62" fmla="*/ 2271587 h 3294488"/>
              <a:gd name="connsiteX63" fmla="*/ 12192000 w 12192000"/>
              <a:gd name="connsiteY63" fmla="*/ 3294488 h 3294488"/>
              <a:gd name="connsiteX64" fmla="*/ 0 w 12192000"/>
              <a:gd name="connsiteY64" fmla="*/ 3294488 h 3294488"/>
              <a:gd name="connsiteX65" fmla="*/ 0 w 12192000"/>
              <a:gd name="connsiteY65" fmla="*/ 2271587 h 3294488"/>
              <a:gd name="connsiteX66" fmla="*/ 0 w 12192000"/>
              <a:gd name="connsiteY66" fmla="*/ 1275508 h 3294488"/>
              <a:gd name="connsiteX67" fmla="*/ 0 w 12192000"/>
              <a:gd name="connsiteY67" fmla="*/ 543678 h 3294488"/>
              <a:gd name="connsiteX68" fmla="*/ 76043 w 12192000"/>
              <a:gd name="connsiteY68" fmla="*/ 539315 h 3294488"/>
              <a:gd name="connsiteX69" fmla="*/ 156777 w 12192000"/>
              <a:gd name="connsiteY69" fmla="*/ 557077 h 3294488"/>
              <a:gd name="connsiteX70" fmla="*/ 390282 w 12192000"/>
              <a:gd name="connsiteY70" fmla="*/ 563801 h 3294488"/>
              <a:gd name="connsiteX71" fmla="*/ 441283 w 12192000"/>
              <a:gd name="connsiteY71" fmla="*/ 586831 h 3294488"/>
              <a:gd name="connsiteX72" fmla="*/ 479705 w 12192000"/>
              <a:gd name="connsiteY72" fmla="*/ 598566 h 3294488"/>
              <a:gd name="connsiteX73" fmla="*/ 766623 w 12192000"/>
              <a:gd name="connsiteY73" fmla="*/ 646010 h 3294488"/>
              <a:gd name="connsiteX74" fmla="*/ 827314 w 12192000"/>
              <a:gd name="connsiteY74" fmla="*/ 655015 h 3294488"/>
              <a:gd name="connsiteX75" fmla="*/ 998405 w 12192000"/>
              <a:gd name="connsiteY75" fmla="*/ 713184 h 3294488"/>
              <a:gd name="connsiteX76" fmla="*/ 1045574 w 12192000"/>
              <a:gd name="connsiteY76" fmla="*/ 716279 h 3294488"/>
              <a:gd name="connsiteX77" fmla="*/ 1350289 w 12192000"/>
              <a:gd name="connsiteY77" fmla="*/ 729704 h 3294488"/>
              <a:gd name="connsiteX78" fmla="*/ 1493817 w 12192000"/>
              <a:gd name="connsiteY78" fmla="*/ 714905 h 3294488"/>
              <a:gd name="connsiteX79" fmla="*/ 1629709 w 12192000"/>
              <a:gd name="connsiteY79" fmla="*/ 710643 h 3294488"/>
              <a:gd name="connsiteX80" fmla="*/ 1640709 w 12192000"/>
              <a:gd name="connsiteY80" fmla="*/ 714896 h 3294488"/>
              <a:gd name="connsiteX81" fmla="*/ 1645414 w 12192000"/>
              <a:gd name="connsiteY81" fmla="*/ 712322 h 3294488"/>
              <a:gd name="connsiteX82" fmla="*/ 1676636 w 12192000"/>
              <a:gd name="connsiteY82" fmla="*/ 697283 h 3294488"/>
              <a:gd name="connsiteX83" fmla="*/ 1737817 w 12192000"/>
              <a:gd name="connsiteY83" fmla="*/ 699212 h 3294488"/>
              <a:gd name="connsiteX84" fmla="*/ 1862741 w 12192000"/>
              <a:gd name="connsiteY84" fmla="*/ 692445 h 3294488"/>
              <a:gd name="connsiteX85" fmla="*/ 2063928 w 12192000"/>
              <a:gd name="connsiteY85" fmla="*/ 660798 h 3294488"/>
              <a:gd name="connsiteX86" fmla="*/ 2380801 w 12192000"/>
              <a:gd name="connsiteY86" fmla="*/ 622619 h 3294488"/>
              <a:gd name="connsiteX87" fmla="*/ 2654560 w 12192000"/>
              <a:gd name="connsiteY87" fmla="*/ 600271 h 3294488"/>
              <a:gd name="connsiteX88" fmla="*/ 2786787 w 12192000"/>
              <a:gd name="connsiteY88" fmla="*/ 592383 h 3294488"/>
              <a:gd name="connsiteX89" fmla="*/ 2885593 w 12192000"/>
              <a:gd name="connsiteY89" fmla="*/ 535441 h 3294488"/>
              <a:gd name="connsiteX90" fmla="*/ 3039071 w 12192000"/>
              <a:gd name="connsiteY90" fmla="*/ 521208 h 3294488"/>
              <a:gd name="connsiteX91" fmla="*/ 3129193 w 12192000"/>
              <a:gd name="connsiteY91" fmla="*/ 505846 h 3294488"/>
              <a:gd name="connsiteX92" fmla="*/ 3160750 w 12192000"/>
              <a:gd name="connsiteY92" fmla="*/ 489257 h 3294488"/>
              <a:gd name="connsiteX93" fmla="*/ 3206618 w 12192000"/>
              <a:gd name="connsiteY93" fmla="*/ 473320 h 3294488"/>
              <a:gd name="connsiteX94" fmla="*/ 3285495 w 12192000"/>
              <a:gd name="connsiteY94" fmla="*/ 436872 h 3294488"/>
              <a:gd name="connsiteX95" fmla="*/ 3395074 w 12192000"/>
              <a:gd name="connsiteY95" fmla="*/ 402376 h 3294488"/>
              <a:gd name="connsiteX96" fmla="*/ 3486313 w 12192000"/>
              <a:gd name="connsiteY96" fmla="*/ 423168 h 3294488"/>
              <a:gd name="connsiteX97" fmla="*/ 3491586 w 12192000"/>
              <a:gd name="connsiteY97" fmla="*/ 413821 h 3294488"/>
              <a:gd name="connsiteX98" fmla="*/ 3548983 w 12192000"/>
              <a:gd name="connsiteY98" fmla="*/ 405777 h 3294488"/>
              <a:gd name="connsiteX99" fmla="*/ 3731729 w 12192000"/>
              <a:gd name="connsiteY99" fmla="*/ 414869 h 3294488"/>
              <a:gd name="connsiteX100" fmla="*/ 3861674 w 12192000"/>
              <a:gd name="connsiteY100" fmla="*/ 397618 h 3294488"/>
              <a:gd name="connsiteX101" fmla="*/ 3912797 w 12192000"/>
              <a:gd name="connsiteY101" fmla="*/ 400711 h 3294488"/>
              <a:gd name="connsiteX102" fmla="*/ 3975778 w 12192000"/>
              <a:gd name="connsiteY102" fmla="*/ 376034 h 3294488"/>
              <a:gd name="connsiteX103" fmla="*/ 4072288 w 12192000"/>
              <a:gd name="connsiteY103" fmla="*/ 323671 h 3294488"/>
              <a:gd name="connsiteX104" fmla="*/ 4110070 w 12192000"/>
              <a:gd name="connsiteY104" fmla="*/ 331215 h 3294488"/>
              <a:gd name="connsiteX105" fmla="*/ 4148272 w 12192000"/>
              <a:gd name="connsiteY105" fmla="*/ 327387 h 3294488"/>
              <a:gd name="connsiteX106" fmla="*/ 4233003 w 12192000"/>
              <a:gd name="connsiteY106" fmla="*/ 290920 h 3294488"/>
              <a:gd name="connsiteX107" fmla="*/ 4283653 w 12192000"/>
              <a:gd name="connsiteY107" fmla="*/ 277239 h 3294488"/>
              <a:gd name="connsiteX108" fmla="*/ 4420068 w 12192000"/>
              <a:gd name="connsiteY108" fmla="*/ 231886 h 3294488"/>
              <a:gd name="connsiteX109" fmla="*/ 4612820 w 12192000"/>
              <a:gd name="connsiteY109" fmla="*/ 121068 h 3294488"/>
              <a:gd name="connsiteX110" fmla="*/ 4620533 w 12192000"/>
              <a:gd name="connsiteY110" fmla="*/ 118039 h 3294488"/>
              <a:gd name="connsiteX111" fmla="*/ 4642602 w 12192000"/>
              <a:gd name="connsiteY111" fmla="*/ 118536 h 3294488"/>
              <a:gd name="connsiteX112" fmla="*/ 4651066 w 12192000"/>
              <a:gd name="connsiteY112" fmla="*/ 120169 h 3294488"/>
              <a:gd name="connsiteX113" fmla="*/ 4663100 w 12192000"/>
              <a:gd name="connsiteY113" fmla="*/ 119480 h 3294488"/>
              <a:gd name="connsiteX114" fmla="*/ 4663344 w 12192000"/>
              <a:gd name="connsiteY114" fmla="*/ 119003 h 3294488"/>
              <a:gd name="connsiteX115" fmla="*/ 4674721 w 12192000"/>
              <a:gd name="connsiteY115" fmla="*/ 119260 h 3294488"/>
              <a:gd name="connsiteX116" fmla="*/ 4731045 w 12192000"/>
              <a:gd name="connsiteY116" fmla="*/ 126332 h 3294488"/>
              <a:gd name="connsiteX117" fmla="*/ 4798884 w 12192000"/>
              <a:gd name="connsiteY117" fmla="*/ 78521 h 3294488"/>
              <a:gd name="connsiteX118" fmla="*/ 4828155 w 12192000"/>
              <a:gd name="connsiteY118" fmla="*/ 69290 h 3294488"/>
              <a:gd name="connsiteX119" fmla="*/ 4843504 w 12192000"/>
              <a:gd name="connsiteY119" fmla="*/ 61901 h 3294488"/>
              <a:gd name="connsiteX120" fmla="*/ 4853353 w 12192000"/>
              <a:gd name="connsiteY120" fmla="*/ 73468 h 3294488"/>
              <a:gd name="connsiteX121" fmla="*/ 4898297 w 12192000"/>
              <a:gd name="connsiteY121" fmla="*/ 66866 h 3294488"/>
              <a:gd name="connsiteX122" fmla="*/ 4905046 w 12192000"/>
              <a:gd name="connsiteY122" fmla="*/ 64093 h 3294488"/>
              <a:gd name="connsiteX123" fmla="*/ 4940803 w 12192000"/>
              <a:gd name="connsiteY123" fmla="*/ 73403 h 3294488"/>
              <a:gd name="connsiteX124" fmla="*/ 4958985 w 12192000"/>
              <a:gd name="connsiteY124" fmla="*/ 75685 h 3294488"/>
              <a:gd name="connsiteX125" fmla="*/ 4964720 w 12192000"/>
              <a:gd name="connsiteY125" fmla="*/ 81545 h 3294488"/>
              <a:gd name="connsiteX126" fmla="*/ 4991255 w 12192000"/>
              <a:gd name="connsiteY126" fmla="*/ 82266 h 3294488"/>
              <a:gd name="connsiteX127" fmla="*/ 4994077 w 12192000"/>
              <a:gd name="connsiteY127" fmla="*/ 80382 h 3294488"/>
              <a:gd name="connsiteX128" fmla="*/ 5016802 w 12192000"/>
              <a:gd name="connsiteY128" fmla="*/ 88293 h 3294488"/>
              <a:gd name="connsiteX129" fmla="*/ 5091319 w 12192000"/>
              <a:gd name="connsiteY129" fmla="*/ 103765 h 3294488"/>
              <a:gd name="connsiteX130" fmla="*/ 5259336 w 12192000"/>
              <a:gd name="connsiteY130" fmla="*/ 109430 h 3294488"/>
              <a:gd name="connsiteX131" fmla="*/ 5491971 w 12192000"/>
              <a:gd name="connsiteY131" fmla="*/ 113277 h 3294488"/>
              <a:gd name="connsiteX132" fmla="*/ 5865838 w 12192000"/>
              <a:gd name="connsiteY132" fmla="*/ 92955 h 3294488"/>
              <a:gd name="connsiteX133" fmla="*/ 5995823 w 12192000"/>
              <a:gd name="connsiteY133" fmla="*/ 71528 h 3294488"/>
              <a:gd name="connsiteX134" fmla="*/ 6052915 w 12192000"/>
              <a:gd name="connsiteY134" fmla="*/ 84248 h 3294488"/>
              <a:gd name="connsiteX135" fmla="*/ 6093124 w 12192000"/>
              <a:gd name="connsiteY135" fmla="*/ 78648 h 3294488"/>
              <a:gd name="connsiteX136" fmla="*/ 6097661 w 12192000"/>
              <a:gd name="connsiteY136" fmla="*/ 75716 h 3294488"/>
              <a:gd name="connsiteX137" fmla="*/ 6116838 w 12192000"/>
              <a:gd name="connsiteY137" fmla="*/ 72731 h 3294488"/>
              <a:gd name="connsiteX138" fmla="*/ 6120984 w 12192000"/>
              <a:gd name="connsiteY138" fmla="*/ 60948 h 3294488"/>
              <a:gd name="connsiteX139" fmla="*/ 6148942 w 12192000"/>
              <a:gd name="connsiteY139" fmla="*/ 48616 h 3294488"/>
              <a:gd name="connsiteX140" fmla="*/ 6229970 w 12192000"/>
              <a:gd name="connsiteY140" fmla="*/ 50714 h 3294488"/>
              <a:gd name="connsiteX141" fmla="*/ 6355201 w 12192000"/>
              <a:gd name="connsiteY141" fmla="*/ 46816 h 3294488"/>
              <a:gd name="connsiteX142" fmla="*/ 6456586 w 12192000"/>
              <a:gd name="connsiteY142" fmla="*/ 40221 h 3294488"/>
              <a:gd name="connsiteX143" fmla="*/ 6494018 w 12192000"/>
              <a:gd name="connsiteY143" fmla="*/ 26751 h 3294488"/>
              <a:gd name="connsiteX144" fmla="*/ 6547019 w 12192000"/>
              <a:gd name="connsiteY144" fmla="*/ 15313 h 3294488"/>
              <a:gd name="connsiteX145" fmla="*/ 6644256 w 12192000"/>
              <a:gd name="connsiteY145" fmla="*/ 254 h 3294488"/>
              <a:gd name="connsiteX146" fmla="*/ 6755672 w 12192000"/>
              <a:gd name="connsiteY146" fmla="*/ 10128 h 3294488"/>
              <a:gd name="connsiteX147" fmla="*/ 6847031 w 12192000"/>
              <a:gd name="connsiteY147" fmla="*/ 33118 h 3294488"/>
              <a:gd name="connsiteX148" fmla="*/ 6889589 w 12192000"/>
              <a:gd name="connsiteY148" fmla="*/ 59243 h 3294488"/>
              <a:gd name="connsiteX149" fmla="*/ 6926533 w 12192000"/>
              <a:gd name="connsiteY149" fmla="*/ 74594 h 3294488"/>
              <a:gd name="connsiteX150" fmla="*/ 6977994 w 12192000"/>
              <a:gd name="connsiteY150" fmla="*/ 142400 h 3294488"/>
              <a:gd name="connsiteX0" fmla="*/ 6977994 w 12192000"/>
              <a:gd name="connsiteY0" fmla="*/ 142400 h 3294488"/>
              <a:gd name="connsiteX1" fmla="*/ 7095723 w 12192000"/>
              <a:gd name="connsiteY1" fmla="*/ 147836 h 3294488"/>
              <a:gd name="connsiteX2" fmla="*/ 7330015 w 12192000"/>
              <a:gd name="connsiteY2" fmla="*/ 166289 h 3294488"/>
              <a:gd name="connsiteX3" fmla="*/ 7689873 w 12192000"/>
              <a:gd name="connsiteY3" fmla="*/ 274155 h 3294488"/>
              <a:gd name="connsiteX4" fmla="*/ 8005538 w 12192000"/>
              <a:gd name="connsiteY4" fmla="*/ 324416 h 3294488"/>
              <a:gd name="connsiteX5" fmla="*/ 8031567 w 12192000"/>
              <a:gd name="connsiteY5" fmla="*/ 314966 h 3294488"/>
              <a:gd name="connsiteX6" fmla="*/ 8064378 w 12192000"/>
              <a:gd name="connsiteY6" fmla="*/ 315440 h 3294488"/>
              <a:gd name="connsiteX7" fmla="*/ 8349142 w 12192000"/>
              <a:gd name="connsiteY7" fmla="*/ 321205 h 3294488"/>
              <a:gd name="connsiteX8" fmla="*/ 8398146 w 12192000"/>
              <a:gd name="connsiteY8" fmla="*/ 314547 h 3294488"/>
              <a:gd name="connsiteX9" fmla="*/ 8518180 w 12192000"/>
              <a:gd name="connsiteY9" fmla="*/ 316308 h 3294488"/>
              <a:gd name="connsiteX10" fmla="*/ 8688204 w 12192000"/>
              <a:gd name="connsiteY10" fmla="*/ 317441 h 3294488"/>
              <a:gd name="connsiteX11" fmla="*/ 8695239 w 12192000"/>
              <a:gd name="connsiteY11" fmla="*/ 309724 h 3294488"/>
              <a:gd name="connsiteX12" fmla="*/ 8754342 w 12192000"/>
              <a:gd name="connsiteY12" fmla="*/ 312397 h 3294488"/>
              <a:gd name="connsiteX13" fmla="*/ 8964553 w 12192000"/>
              <a:gd name="connsiteY13" fmla="*/ 375401 h 3294488"/>
              <a:gd name="connsiteX14" fmla="*/ 9079968 w 12192000"/>
              <a:gd name="connsiteY14" fmla="*/ 379145 h 3294488"/>
              <a:gd name="connsiteX15" fmla="*/ 9120420 w 12192000"/>
              <a:gd name="connsiteY15" fmla="*/ 371822 h 3294488"/>
              <a:gd name="connsiteX16" fmla="*/ 9188229 w 12192000"/>
              <a:gd name="connsiteY16" fmla="*/ 360094 h 3294488"/>
              <a:gd name="connsiteX17" fmla="*/ 9249213 w 12192000"/>
              <a:gd name="connsiteY17" fmla="*/ 335573 h 3294488"/>
              <a:gd name="connsiteX18" fmla="*/ 9309761 w 12192000"/>
              <a:gd name="connsiteY18" fmla="*/ 355893 h 3294488"/>
              <a:gd name="connsiteX19" fmla="*/ 9390188 w 12192000"/>
              <a:gd name="connsiteY19" fmla="*/ 297535 h 3294488"/>
              <a:gd name="connsiteX20" fmla="*/ 9516107 w 12192000"/>
              <a:gd name="connsiteY20" fmla="*/ 285672 h 3294488"/>
              <a:gd name="connsiteX21" fmla="*/ 9755401 w 12192000"/>
              <a:gd name="connsiteY21" fmla="*/ 248767 h 3294488"/>
              <a:gd name="connsiteX22" fmla="*/ 9879576 w 12192000"/>
              <a:gd name="connsiteY22" fmla="*/ 237741 h 3294488"/>
              <a:gd name="connsiteX23" fmla="*/ 9917042 w 12192000"/>
              <a:gd name="connsiteY23" fmla="*/ 223377 h 3294488"/>
              <a:gd name="connsiteX24" fmla="*/ 10013409 w 12192000"/>
              <a:gd name="connsiteY24" fmla="*/ 187589 h 3294488"/>
              <a:gd name="connsiteX25" fmla="*/ 10067656 w 12192000"/>
              <a:gd name="connsiteY25" fmla="*/ 163171 h 3294488"/>
              <a:gd name="connsiteX26" fmla="*/ 10131785 w 12192000"/>
              <a:gd name="connsiteY26" fmla="*/ 135786 h 3294488"/>
              <a:gd name="connsiteX27" fmla="*/ 10207787 w 12192000"/>
              <a:gd name="connsiteY27" fmla="*/ 112853 h 3294488"/>
              <a:gd name="connsiteX28" fmla="*/ 10309934 w 12192000"/>
              <a:gd name="connsiteY28" fmla="*/ 104286 h 3294488"/>
              <a:gd name="connsiteX29" fmla="*/ 10431202 w 12192000"/>
              <a:gd name="connsiteY29" fmla="*/ 94830 h 3294488"/>
              <a:gd name="connsiteX30" fmla="*/ 10487751 w 12192000"/>
              <a:gd name="connsiteY30" fmla="*/ 88111 h 3294488"/>
              <a:gd name="connsiteX31" fmla="*/ 10557198 w 12192000"/>
              <a:gd name="connsiteY31" fmla="*/ 97007 h 3294488"/>
              <a:gd name="connsiteX32" fmla="*/ 10612454 w 12192000"/>
              <a:gd name="connsiteY32" fmla="*/ 98566 h 3294488"/>
              <a:gd name="connsiteX33" fmla="*/ 10625222 w 12192000"/>
              <a:gd name="connsiteY33" fmla="*/ 89108 h 3294488"/>
              <a:gd name="connsiteX34" fmla="*/ 10633161 w 12192000"/>
              <a:gd name="connsiteY34" fmla="*/ 88225 h 3294488"/>
              <a:gd name="connsiteX35" fmla="*/ 10645941 w 12192000"/>
              <a:gd name="connsiteY35" fmla="*/ 92507 h 3294488"/>
              <a:gd name="connsiteX36" fmla="*/ 10650422 w 12192000"/>
              <a:gd name="connsiteY36" fmla="*/ 86309 h 3294488"/>
              <a:gd name="connsiteX37" fmla="*/ 10656955 w 12192000"/>
              <a:gd name="connsiteY37" fmla="*/ 85585 h 3294488"/>
              <a:gd name="connsiteX38" fmla="*/ 10701610 w 12192000"/>
              <a:gd name="connsiteY38" fmla="*/ 81496 h 3294488"/>
              <a:gd name="connsiteX39" fmla="*/ 10770373 w 12192000"/>
              <a:gd name="connsiteY39" fmla="*/ 92829 h 3294488"/>
              <a:gd name="connsiteX40" fmla="*/ 10866744 w 12192000"/>
              <a:gd name="connsiteY40" fmla="*/ 103768 h 3294488"/>
              <a:gd name="connsiteX41" fmla="*/ 10996158 w 12192000"/>
              <a:gd name="connsiteY41" fmla="*/ 103162 h 3294488"/>
              <a:gd name="connsiteX42" fmla="*/ 11095448 w 12192000"/>
              <a:gd name="connsiteY42" fmla="*/ 102711 h 3294488"/>
              <a:gd name="connsiteX43" fmla="*/ 11284524 w 12192000"/>
              <a:gd name="connsiteY43" fmla="*/ 72876 h 3294488"/>
              <a:gd name="connsiteX44" fmla="*/ 11473195 w 12192000"/>
              <a:gd name="connsiteY44" fmla="*/ 15684 h 3294488"/>
              <a:gd name="connsiteX45" fmla="*/ 11525115 w 12192000"/>
              <a:gd name="connsiteY45" fmla="*/ 0 h 3294488"/>
              <a:gd name="connsiteX46" fmla="*/ 11568047 w 12192000"/>
              <a:gd name="connsiteY46" fmla="*/ 10371 h 3294488"/>
              <a:gd name="connsiteX47" fmla="*/ 11568912 w 12192000"/>
              <a:gd name="connsiteY47" fmla="*/ 11339 h 3294488"/>
              <a:gd name="connsiteX48" fmla="*/ 11569017 w 12192000"/>
              <a:gd name="connsiteY48" fmla="*/ 25134 h 3294488"/>
              <a:gd name="connsiteX49" fmla="*/ 11602108 w 12192000"/>
              <a:gd name="connsiteY49" fmla="*/ 21416 h 3294488"/>
              <a:gd name="connsiteX50" fmla="*/ 11619604 w 12192000"/>
              <a:gd name="connsiteY50" fmla="*/ 25871 h 3294488"/>
              <a:gd name="connsiteX51" fmla="*/ 11627477 w 12192000"/>
              <a:gd name="connsiteY51" fmla="*/ 17279 h 3294488"/>
              <a:gd name="connsiteX52" fmla="*/ 11655914 w 12192000"/>
              <a:gd name="connsiteY52" fmla="*/ 16928 h 3294488"/>
              <a:gd name="connsiteX53" fmla="*/ 11687296 w 12192000"/>
              <a:gd name="connsiteY53" fmla="*/ 27877 h 3294488"/>
              <a:gd name="connsiteX54" fmla="*/ 11832974 w 12192000"/>
              <a:gd name="connsiteY54" fmla="*/ 90849 h 3294488"/>
              <a:gd name="connsiteX55" fmla="*/ 11920867 w 12192000"/>
              <a:gd name="connsiteY55" fmla="*/ 107312 h 3294488"/>
              <a:gd name="connsiteX56" fmla="*/ 11959064 w 12192000"/>
              <a:gd name="connsiteY56" fmla="*/ 124427 h 3294488"/>
              <a:gd name="connsiteX57" fmla="*/ 12008589 w 12192000"/>
              <a:gd name="connsiteY57" fmla="*/ 134005 h 3294488"/>
              <a:gd name="connsiteX58" fmla="*/ 12123386 w 12192000"/>
              <a:gd name="connsiteY58" fmla="*/ 174088 h 3294488"/>
              <a:gd name="connsiteX59" fmla="*/ 12163777 w 12192000"/>
              <a:gd name="connsiteY59" fmla="*/ 187577 h 3294488"/>
              <a:gd name="connsiteX60" fmla="*/ 12192000 w 12192000"/>
              <a:gd name="connsiteY60" fmla="*/ 196842 h 3294488"/>
              <a:gd name="connsiteX61" fmla="*/ 12192000 w 12192000"/>
              <a:gd name="connsiteY61" fmla="*/ 1275508 h 3294488"/>
              <a:gd name="connsiteX62" fmla="*/ 12192000 w 12192000"/>
              <a:gd name="connsiteY62" fmla="*/ 2271587 h 3294488"/>
              <a:gd name="connsiteX63" fmla="*/ 12192000 w 12192000"/>
              <a:gd name="connsiteY63" fmla="*/ 3294488 h 3294488"/>
              <a:gd name="connsiteX64" fmla="*/ 0 w 12192000"/>
              <a:gd name="connsiteY64" fmla="*/ 3294488 h 3294488"/>
              <a:gd name="connsiteX65" fmla="*/ 0 w 12192000"/>
              <a:gd name="connsiteY65" fmla="*/ 2271587 h 3294488"/>
              <a:gd name="connsiteX66" fmla="*/ 0 w 12192000"/>
              <a:gd name="connsiteY66" fmla="*/ 1275508 h 3294488"/>
              <a:gd name="connsiteX67" fmla="*/ 0 w 12192000"/>
              <a:gd name="connsiteY67" fmla="*/ 543678 h 3294488"/>
              <a:gd name="connsiteX68" fmla="*/ 76043 w 12192000"/>
              <a:gd name="connsiteY68" fmla="*/ 539315 h 3294488"/>
              <a:gd name="connsiteX69" fmla="*/ 156777 w 12192000"/>
              <a:gd name="connsiteY69" fmla="*/ 557077 h 3294488"/>
              <a:gd name="connsiteX70" fmla="*/ 390282 w 12192000"/>
              <a:gd name="connsiteY70" fmla="*/ 563801 h 3294488"/>
              <a:gd name="connsiteX71" fmla="*/ 441283 w 12192000"/>
              <a:gd name="connsiteY71" fmla="*/ 586831 h 3294488"/>
              <a:gd name="connsiteX72" fmla="*/ 479705 w 12192000"/>
              <a:gd name="connsiteY72" fmla="*/ 598566 h 3294488"/>
              <a:gd name="connsiteX73" fmla="*/ 766623 w 12192000"/>
              <a:gd name="connsiteY73" fmla="*/ 646010 h 3294488"/>
              <a:gd name="connsiteX74" fmla="*/ 827314 w 12192000"/>
              <a:gd name="connsiteY74" fmla="*/ 655015 h 3294488"/>
              <a:gd name="connsiteX75" fmla="*/ 998405 w 12192000"/>
              <a:gd name="connsiteY75" fmla="*/ 713184 h 3294488"/>
              <a:gd name="connsiteX76" fmla="*/ 1045574 w 12192000"/>
              <a:gd name="connsiteY76" fmla="*/ 716279 h 3294488"/>
              <a:gd name="connsiteX77" fmla="*/ 1350289 w 12192000"/>
              <a:gd name="connsiteY77" fmla="*/ 729704 h 3294488"/>
              <a:gd name="connsiteX78" fmla="*/ 1493817 w 12192000"/>
              <a:gd name="connsiteY78" fmla="*/ 714905 h 3294488"/>
              <a:gd name="connsiteX79" fmla="*/ 1629709 w 12192000"/>
              <a:gd name="connsiteY79" fmla="*/ 710643 h 3294488"/>
              <a:gd name="connsiteX80" fmla="*/ 1640709 w 12192000"/>
              <a:gd name="connsiteY80" fmla="*/ 714896 h 3294488"/>
              <a:gd name="connsiteX81" fmla="*/ 1645414 w 12192000"/>
              <a:gd name="connsiteY81" fmla="*/ 712322 h 3294488"/>
              <a:gd name="connsiteX82" fmla="*/ 1676636 w 12192000"/>
              <a:gd name="connsiteY82" fmla="*/ 697283 h 3294488"/>
              <a:gd name="connsiteX83" fmla="*/ 1737817 w 12192000"/>
              <a:gd name="connsiteY83" fmla="*/ 699212 h 3294488"/>
              <a:gd name="connsiteX84" fmla="*/ 1862741 w 12192000"/>
              <a:gd name="connsiteY84" fmla="*/ 692445 h 3294488"/>
              <a:gd name="connsiteX85" fmla="*/ 2063928 w 12192000"/>
              <a:gd name="connsiteY85" fmla="*/ 660798 h 3294488"/>
              <a:gd name="connsiteX86" fmla="*/ 2380801 w 12192000"/>
              <a:gd name="connsiteY86" fmla="*/ 622619 h 3294488"/>
              <a:gd name="connsiteX87" fmla="*/ 2654560 w 12192000"/>
              <a:gd name="connsiteY87" fmla="*/ 600271 h 3294488"/>
              <a:gd name="connsiteX88" fmla="*/ 2786787 w 12192000"/>
              <a:gd name="connsiteY88" fmla="*/ 592383 h 3294488"/>
              <a:gd name="connsiteX89" fmla="*/ 2885593 w 12192000"/>
              <a:gd name="connsiteY89" fmla="*/ 535441 h 3294488"/>
              <a:gd name="connsiteX90" fmla="*/ 3039071 w 12192000"/>
              <a:gd name="connsiteY90" fmla="*/ 521208 h 3294488"/>
              <a:gd name="connsiteX91" fmla="*/ 3129193 w 12192000"/>
              <a:gd name="connsiteY91" fmla="*/ 505846 h 3294488"/>
              <a:gd name="connsiteX92" fmla="*/ 3160750 w 12192000"/>
              <a:gd name="connsiteY92" fmla="*/ 489257 h 3294488"/>
              <a:gd name="connsiteX93" fmla="*/ 3206618 w 12192000"/>
              <a:gd name="connsiteY93" fmla="*/ 473320 h 3294488"/>
              <a:gd name="connsiteX94" fmla="*/ 3285495 w 12192000"/>
              <a:gd name="connsiteY94" fmla="*/ 436872 h 3294488"/>
              <a:gd name="connsiteX95" fmla="*/ 3395074 w 12192000"/>
              <a:gd name="connsiteY95" fmla="*/ 402376 h 3294488"/>
              <a:gd name="connsiteX96" fmla="*/ 3486313 w 12192000"/>
              <a:gd name="connsiteY96" fmla="*/ 423168 h 3294488"/>
              <a:gd name="connsiteX97" fmla="*/ 3491586 w 12192000"/>
              <a:gd name="connsiteY97" fmla="*/ 413821 h 3294488"/>
              <a:gd name="connsiteX98" fmla="*/ 3548983 w 12192000"/>
              <a:gd name="connsiteY98" fmla="*/ 405777 h 3294488"/>
              <a:gd name="connsiteX99" fmla="*/ 3731729 w 12192000"/>
              <a:gd name="connsiteY99" fmla="*/ 414869 h 3294488"/>
              <a:gd name="connsiteX100" fmla="*/ 3861674 w 12192000"/>
              <a:gd name="connsiteY100" fmla="*/ 397618 h 3294488"/>
              <a:gd name="connsiteX101" fmla="*/ 3912797 w 12192000"/>
              <a:gd name="connsiteY101" fmla="*/ 400711 h 3294488"/>
              <a:gd name="connsiteX102" fmla="*/ 3975778 w 12192000"/>
              <a:gd name="connsiteY102" fmla="*/ 376034 h 3294488"/>
              <a:gd name="connsiteX103" fmla="*/ 4072288 w 12192000"/>
              <a:gd name="connsiteY103" fmla="*/ 323671 h 3294488"/>
              <a:gd name="connsiteX104" fmla="*/ 4110070 w 12192000"/>
              <a:gd name="connsiteY104" fmla="*/ 331215 h 3294488"/>
              <a:gd name="connsiteX105" fmla="*/ 4148272 w 12192000"/>
              <a:gd name="connsiteY105" fmla="*/ 327387 h 3294488"/>
              <a:gd name="connsiteX106" fmla="*/ 4233003 w 12192000"/>
              <a:gd name="connsiteY106" fmla="*/ 290920 h 3294488"/>
              <a:gd name="connsiteX107" fmla="*/ 4283653 w 12192000"/>
              <a:gd name="connsiteY107" fmla="*/ 277239 h 3294488"/>
              <a:gd name="connsiteX108" fmla="*/ 4420068 w 12192000"/>
              <a:gd name="connsiteY108" fmla="*/ 231886 h 3294488"/>
              <a:gd name="connsiteX109" fmla="*/ 4612820 w 12192000"/>
              <a:gd name="connsiteY109" fmla="*/ 121068 h 3294488"/>
              <a:gd name="connsiteX110" fmla="*/ 4620533 w 12192000"/>
              <a:gd name="connsiteY110" fmla="*/ 118039 h 3294488"/>
              <a:gd name="connsiteX111" fmla="*/ 4642602 w 12192000"/>
              <a:gd name="connsiteY111" fmla="*/ 118536 h 3294488"/>
              <a:gd name="connsiteX112" fmla="*/ 4651066 w 12192000"/>
              <a:gd name="connsiteY112" fmla="*/ 120169 h 3294488"/>
              <a:gd name="connsiteX113" fmla="*/ 4663100 w 12192000"/>
              <a:gd name="connsiteY113" fmla="*/ 119480 h 3294488"/>
              <a:gd name="connsiteX114" fmla="*/ 4663344 w 12192000"/>
              <a:gd name="connsiteY114" fmla="*/ 119003 h 3294488"/>
              <a:gd name="connsiteX115" fmla="*/ 4674721 w 12192000"/>
              <a:gd name="connsiteY115" fmla="*/ 119260 h 3294488"/>
              <a:gd name="connsiteX116" fmla="*/ 4731045 w 12192000"/>
              <a:gd name="connsiteY116" fmla="*/ 126332 h 3294488"/>
              <a:gd name="connsiteX117" fmla="*/ 4798884 w 12192000"/>
              <a:gd name="connsiteY117" fmla="*/ 78521 h 3294488"/>
              <a:gd name="connsiteX118" fmla="*/ 4828155 w 12192000"/>
              <a:gd name="connsiteY118" fmla="*/ 69290 h 3294488"/>
              <a:gd name="connsiteX119" fmla="*/ 4843504 w 12192000"/>
              <a:gd name="connsiteY119" fmla="*/ 61901 h 3294488"/>
              <a:gd name="connsiteX120" fmla="*/ 4853353 w 12192000"/>
              <a:gd name="connsiteY120" fmla="*/ 73468 h 3294488"/>
              <a:gd name="connsiteX121" fmla="*/ 4898297 w 12192000"/>
              <a:gd name="connsiteY121" fmla="*/ 66866 h 3294488"/>
              <a:gd name="connsiteX122" fmla="*/ 4905046 w 12192000"/>
              <a:gd name="connsiteY122" fmla="*/ 64093 h 3294488"/>
              <a:gd name="connsiteX123" fmla="*/ 4940803 w 12192000"/>
              <a:gd name="connsiteY123" fmla="*/ 73403 h 3294488"/>
              <a:gd name="connsiteX124" fmla="*/ 4958985 w 12192000"/>
              <a:gd name="connsiteY124" fmla="*/ 75685 h 3294488"/>
              <a:gd name="connsiteX125" fmla="*/ 4964720 w 12192000"/>
              <a:gd name="connsiteY125" fmla="*/ 81545 h 3294488"/>
              <a:gd name="connsiteX126" fmla="*/ 4991255 w 12192000"/>
              <a:gd name="connsiteY126" fmla="*/ 82266 h 3294488"/>
              <a:gd name="connsiteX127" fmla="*/ 4994077 w 12192000"/>
              <a:gd name="connsiteY127" fmla="*/ 80382 h 3294488"/>
              <a:gd name="connsiteX128" fmla="*/ 5016802 w 12192000"/>
              <a:gd name="connsiteY128" fmla="*/ 88293 h 3294488"/>
              <a:gd name="connsiteX129" fmla="*/ 5091319 w 12192000"/>
              <a:gd name="connsiteY129" fmla="*/ 103765 h 3294488"/>
              <a:gd name="connsiteX130" fmla="*/ 5259336 w 12192000"/>
              <a:gd name="connsiteY130" fmla="*/ 109430 h 3294488"/>
              <a:gd name="connsiteX131" fmla="*/ 5491971 w 12192000"/>
              <a:gd name="connsiteY131" fmla="*/ 113277 h 3294488"/>
              <a:gd name="connsiteX132" fmla="*/ 5865838 w 12192000"/>
              <a:gd name="connsiteY132" fmla="*/ 92955 h 3294488"/>
              <a:gd name="connsiteX133" fmla="*/ 5995823 w 12192000"/>
              <a:gd name="connsiteY133" fmla="*/ 71528 h 3294488"/>
              <a:gd name="connsiteX134" fmla="*/ 6052915 w 12192000"/>
              <a:gd name="connsiteY134" fmla="*/ 84248 h 3294488"/>
              <a:gd name="connsiteX135" fmla="*/ 6093124 w 12192000"/>
              <a:gd name="connsiteY135" fmla="*/ 78648 h 3294488"/>
              <a:gd name="connsiteX136" fmla="*/ 6097661 w 12192000"/>
              <a:gd name="connsiteY136" fmla="*/ 75716 h 3294488"/>
              <a:gd name="connsiteX137" fmla="*/ 6116838 w 12192000"/>
              <a:gd name="connsiteY137" fmla="*/ 72731 h 3294488"/>
              <a:gd name="connsiteX138" fmla="*/ 6120984 w 12192000"/>
              <a:gd name="connsiteY138" fmla="*/ 60948 h 3294488"/>
              <a:gd name="connsiteX139" fmla="*/ 6148942 w 12192000"/>
              <a:gd name="connsiteY139" fmla="*/ 48616 h 3294488"/>
              <a:gd name="connsiteX140" fmla="*/ 6229970 w 12192000"/>
              <a:gd name="connsiteY140" fmla="*/ 50714 h 3294488"/>
              <a:gd name="connsiteX141" fmla="*/ 6355201 w 12192000"/>
              <a:gd name="connsiteY141" fmla="*/ 46816 h 3294488"/>
              <a:gd name="connsiteX142" fmla="*/ 6456586 w 12192000"/>
              <a:gd name="connsiteY142" fmla="*/ 40221 h 3294488"/>
              <a:gd name="connsiteX143" fmla="*/ 6494018 w 12192000"/>
              <a:gd name="connsiteY143" fmla="*/ 26751 h 3294488"/>
              <a:gd name="connsiteX144" fmla="*/ 6547019 w 12192000"/>
              <a:gd name="connsiteY144" fmla="*/ 15313 h 3294488"/>
              <a:gd name="connsiteX145" fmla="*/ 6644256 w 12192000"/>
              <a:gd name="connsiteY145" fmla="*/ 254 h 3294488"/>
              <a:gd name="connsiteX146" fmla="*/ 6755672 w 12192000"/>
              <a:gd name="connsiteY146" fmla="*/ 10128 h 3294488"/>
              <a:gd name="connsiteX147" fmla="*/ 6847031 w 12192000"/>
              <a:gd name="connsiteY147" fmla="*/ 33118 h 3294488"/>
              <a:gd name="connsiteX148" fmla="*/ 6889589 w 12192000"/>
              <a:gd name="connsiteY148" fmla="*/ 59243 h 3294488"/>
              <a:gd name="connsiteX149" fmla="*/ 6926533 w 12192000"/>
              <a:gd name="connsiteY149" fmla="*/ 74594 h 3294488"/>
              <a:gd name="connsiteX150" fmla="*/ 6977994 w 12192000"/>
              <a:gd name="connsiteY150" fmla="*/ 142400 h 3294488"/>
              <a:gd name="connsiteX0" fmla="*/ 6977994 w 12192000"/>
              <a:gd name="connsiteY0" fmla="*/ 167563 h 3319651"/>
              <a:gd name="connsiteX1" fmla="*/ 7095723 w 12192000"/>
              <a:gd name="connsiteY1" fmla="*/ 172999 h 3319651"/>
              <a:gd name="connsiteX2" fmla="*/ 7330015 w 12192000"/>
              <a:gd name="connsiteY2" fmla="*/ 191452 h 3319651"/>
              <a:gd name="connsiteX3" fmla="*/ 7689873 w 12192000"/>
              <a:gd name="connsiteY3" fmla="*/ 299318 h 3319651"/>
              <a:gd name="connsiteX4" fmla="*/ 8005538 w 12192000"/>
              <a:gd name="connsiteY4" fmla="*/ 349579 h 3319651"/>
              <a:gd name="connsiteX5" fmla="*/ 8031567 w 12192000"/>
              <a:gd name="connsiteY5" fmla="*/ 340129 h 3319651"/>
              <a:gd name="connsiteX6" fmla="*/ 8064378 w 12192000"/>
              <a:gd name="connsiteY6" fmla="*/ 340603 h 3319651"/>
              <a:gd name="connsiteX7" fmla="*/ 8349142 w 12192000"/>
              <a:gd name="connsiteY7" fmla="*/ 346368 h 3319651"/>
              <a:gd name="connsiteX8" fmla="*/ 8398146 w 12192000"/>
              <a:gd name="connsiteY8" fmla="*/ 339710 h 3319651"/>
              <a:gd name="connsiteX9" fmla="*/ 8518180 w 12192000"/>
              <a:gd name="connsiteY9" fmla="*/ 341471 h 3319651"/>
              <a:gd name="connsiteX10" fmla="*/ 8688204 w 12192000"/>
              <a:gd name="connsiteY10" fmla="*/ 342604 h 3319651"/>
              <a:gd name="connsiteX11" fmla="*/ 8695239 w 12192000"/>
              <a:gd name="connsiteY11" fmla="*/ 334887 h 3319651"/>
              <a:gd name="connsiteX12" fmla="*/ 8754342 w 12192000"/>
              <a:gd name="connsiteY12" fmla="*/ 337560 h 3319651"/>
              <a:gd name="connsiteX13" fmla="*/ 8964553 w 12192000"/>
              <a:gd name="connsiteY13" fmla="*/ 400564 h 3319651"/>
              <a:gd name="connsiteX14" fmla="*/ 9079968 w 12192000"/>
              <a:gd name="connsiteY14" fmla="*/ 404308 h 3319651"/>
              <a:gd name="connsiteX15" fmla="*/ 9120420 w 12192000"/>
              <a:gd name="connsiteY15" fmla="*/ 396985 h 3319651"/>
              <a:gd name="connsiteX16" fmla="*/ 9188229 w 12192000"/>
              <a:gd name="connsiteY16" fmla="*/ 385257 h 3319651"/>
              <a:gd name="connsiteX17" fmla="*/ 9249213 w 12192000"/>
              <a:gd name="connsiteY17" fmla="*/ 360736 h 3319651"/>
              <a:gd name="connsiteX18" fmla="*/ 9309761 w 12192000"/>
              <a:gd name="connsiteY18" fmla="*/ 381056 h 3319651"/>
              <a:gd name="connsiteX19" fmla="*/ 9390188 w 12192000"/>
              <a:gd name="connsiteY19" fmla="*/ 322698 h 3319651"/>
              <a:gd name="connsiteX20" fmla="*/ 9516107 w 12192000"/>
              <a:gd name="connsiteY20" fmla="*/ 310835 h 3319651"/>
              <a:gd name="connsiteX21" fmla="*/ 9755401 w 12192000"/>
              <a:gd name="connsiteY21" fmla="*/ 273930 h 3319651"/>
              <a:gd name="connsiteX22" fmla="*/ 9879576 w 12192000"/>
              <a:gd name="connsiteY22" fmla="*/ 262904 h 3319651"/>
              <a:gd name="connsiteX23" fmla="*/ 9917042 w 12192000"/>
              <a:gd name="connsiteY23" fmla="*/ 248540 h 3319651"/>
              <a:gd name="connsiteX24" fmla="*/ 10013409 w 12192000"/>
              <a:gd name="connsiteY24" fmla="*/ 212752 h 3319651"/>
              <a:gd name="connsiteX25" fmla="*/ 10067656 w 12192000"/>
              <a:gd name="connsiteY25" fmla="*/ 188334 h 3319651"/>
              <a:gd name="connsiteX26" fmla="*/ 10131785 w 12192000"/>
              <a:gd name="connsiteY26" fmla="*/ 160949 h 3319651"/>
              <a:gd name="connsiteX27" fmla="*/ 10207787 w 12192000"/>
              <a:gd name="connsiteY27" fmla="*/ 138016 h 3319651"/>
              <a:gd name="connsiteX28" fmla="*/ 10309934 w 12192000"/>
              <a:gd name="connsiteY28" fmla="*/ 129449 h 3319651"/>
              <a:gd name="connsiteX29" fmla="*/ 10431202 w 12192000"/>
              <a:gd name="connsiteY29" fmla="*/ 119993 h 3319651"/>
              <a:gd name="connsiteX30" fmla="*/ 10487751 w 12192000"/>
              <a:gd name="connsiteY30" fmla="*/ 113274 h 3319651"/>
              <a:gd name="connsiteX31" fmla="*/ 10557198 w 12192000"/>
              <a:gd name="connsiteY31" fmla="*/ 122170 h 3319651"/>
              <a:gd name="connsiteX32" fmla="*/ 10612454 w 12192000"/>
              <a:gd name="connsiteY32" fmla="*/ 123729 h 3319651"/>
              <a:gd name="connsiteX33" fmla="*/ 10625222 w 12192000"/>
              <a:gd name="connsiteY33" fmla="*/ 114271 h 3319651"/>
              <a:gd name="connsiteX34" fmla="*/ 10633161 w 12192000"/>
              <a:gd name="connsiteY34" fmla="*/ 113388 h 3319651"/>
              <a:gd name="connsiteX35" fmla="*/ 10645941 w 12192000"/>
              <a:gd name="connsiteY35" fmla="*/ 117670 h 3319651"/>
              <a:gd name="connsiteX36" fmla="*/ 10650422 w 12192000"/>
              <a:gd name="connsiteY36" fmla="*/ 111472 h 3319651"/>
              <a:gd name="connsiteX37" fmla="*/ 10656955 w 12192000"/>
              <a:gd name="connsiteY37" fmla="*/ 110748 h 3319651"/>
              <a:gd name="connsiteX38" fmla="*/ 10701610 w 12192000"/>
              <a:gd name="connsiteY38" fmla="*/ 106659 h 3319651"/>
              <a:gd name="connsiteX39" fmla="*/ 10770373 w 12192000"/>
              <a:gd name="connsiteY39" fmla="*/ 117992 h 3319651"/>
              <a:gd name="connsiteX40" fmla="*/ 10866744 w 12192000"/>
              <a:gd name="connsiteY40" fmla="*/ 128931 h 3319651"/>
              <a:gd name="connsiteX41" fmla="*/ 10996158 w 12192000"/>
              <a:gd name="connsiteY41" fmla="*/ 128325 h 3319651"/>
              <a:gd name="connsiteX42" fmla="*/ 11095448 w 12192000"/>
              <a:gd name="connsiteY42" fmla="*/ 127874 h 3319651"/>
              <a:gd name="connsiteX43" fmla="*/ 11284524 w 12192000"/>
              <a:gd name="connsiteY43" fmla="*/ 98039 h 3319651"/>
              <a:gd name="connsiteX44" fmla="*/ 11473195 w 12192000"/>
              <a:gd name="connsiteY44" fmla="*/ 40847 h 3319651"/>
              <a:gd name="connsiteX45" fmla="*/ 11525115 w 12192000"/>
              <a:gd name="connsiteY45" fmla="*/ 25163 h 3319651"/>
              <a:gd name="connsiteX46" fmla="*/ 11568047 w 12192000"/>
              <a:gd name="connsiteY46" fmla="*/ 35534 h 3319651"/>
              <a:gd name="connsiteX47" fmla="*/ 11568912 w 12192000"/>
              <a:gd name="connsiteY47" fmla="*/ 36502 h 3319651"/>
              <a:gd name="connsiteX48" fmla="*/ 11569017 w 12192000"/>
              <a:gd name="connsiteY48" fmla="*/ 50297 h 3319651"/>
              <a:gd name="connsiteX49" fmla="*/ 11602108 w 12192000"/>
              <a:gd name="connsiteY49" fmla="*/ 46579 h 3319651"/>
              <a:gd name="connsiteX50" fmla="*/ 11619604 w 12192000"/>
              <a:gd name="connsiteY50" fmla="*/ 51034 h 3319651"/>
              <a:gd name="connsiteX51" fmla="*/ 11627477 w 12192000"/>
              <a:gd name="connsiteY51" fmla="*/ 42442 h 3319651"/>
              <a:gd name="connsiteX52" fmla="*/ 11655914 w 12192000"/>
              <a:gd name="connsiteY52" fmla="*/ 42091 h 3319651"/>
              <a:gd name="connsiteX53" fmla="*/ 11687296 w 12192000"/>
              <a:gd name="connsiteY53" fmla="*/ 53040 h 3319651"/>
              <a:gd name="connsiteX54" fmla="*/ 11853071 w 12192000"/>
              <a:gd name="connsiteY54" fmla="*/ 11249 h 3319651"/>
              <a:gd name="connsiteX55" fmla="*/ 11920867 w 12192000"/>
              <a:gd name="connsiteY55" fmla="*/ 132475 h 3319651"/>
              <a:gd name="connsiteX56" fmla="*/ 11959064 w 12192000"/>
              <a:gd name="connsiteY56" fmla="*/ 149590 h 3319651"/>
              <a:gd name="connsiteX57" fmla="*/ 12008589 w 12192000"/>
              <a:gd name="connsiteY57" fmla="*/ 159168 h 3319651"/>
              <a:gd name="connsiteX58" fmla="*/ 12123386 w 12192000"/>
              <a:gd name="connsiteY58" fmla="*/ 199251 h 3319651"/>
              <a:gd name="connsiteX59" fmla="*/ 12163777 w 12192000"/>
              <a:gd name="connsiteY59" fmla="*/ 212740 h 3319651"/>
              <a:gd name="connsiteX60" fmla="*/ 12192000 w 12192000"/>
              <a:gd name="connsiteY60" fmla="*/ 222005 h 3319651"/>
              <a:gd name="connsiteX61" fmla="*/ 12192000 w 12192000"/>
              <a:gd name="connsiteY61" fmla="*/ 1300671 h 3319651"/>
              <a:gd name="connsiteX62" fmla="*/ 12192000 w 12192000"/>
              <a:gd name="connsiteY62" fmla="*/ 2296750 h 3319651"/>
              <a:gd name="connsiteX63" fmla="*/ 12192000 w 12192000"/>
              <a:gd name="connsiteY63" fmla="*/ 3319651 h 3319651"/>
              <a:gd name="connsiteX64" fmla="*/ 0 w 12192000"/>
              <a:gd name="connsiteY64" fmla="*/ 3319651 h 3319651"/>
              <a:gd name="connsiteX65" fmla="*/ 0 w 12192000"/>
              <a:gd name="connsiteY65" fmla="*/ 2296750 h 3319651"/>
              <a:gd name="connsiteX66" fmla="*/ 0 w 12192000"/>
              <a:gd name="connsiteY66" fmla="*/ 1300671 h 3319651"/>
              <a:gd name="connsiteX67" fmla="*/ 0 w 12192000"/>
              <a:gd name="connsiteY67" fmla="*/ 568841 h 3319651"/>
              <a:gd name="connsiteX68" fmla="*/ 76043 w 12192000"/>
              <a:gd name="connsiteY68" fmla="*/ 564478 h 3319651"/>
              <a:gd name="connsiteX69" fmla="*/ 156777 w 12192000"/>
              <a:gd name="connsiteY69" fmla="*/ 582240 h 3319651"/>
              <a:gd name="connsiteX70" fmla="*/ 390282 w 12192000"/>
              <a:gd name="connsiteY70" fmla="*/ 588964 h 3319651"/>
              <a:gd name="connsiteX71" fmla="*/ 441283 w 12192000"/>
              <a:gd name="connsiteY71" fmla="*/ 611994 h 3319651"/>
              <a:gd name="connsiteX72" fmla="*/ 479705 w 12192000"/>
              <a:gd name="connsiteY72" fmla="*/ 623729 h 3319651"/>
              <a:gd name="connsiteX73" fmla="*/ 766623 w 12192000"/>
              <a:gd name="connsiteY73" fmla="*/ 671173 h 3319651"/>
              <a:gd name="connsiteX74" fmla="*/ 827314 w 12192000"/>
              <a:gd name="connsiteY74" fmla="*/ 680178 h 3319651"/>
              <a:gd name="connsiteX75" fmla="*/ 998405 w 12192000"/>
              <a:gd name="connsiteY75" fmla="*/ 738347 h 3319651"/>
              <a:gd name="connsiteX76" fmla="*/ 1045574 w 12192000"/>
              <a:gd name="connsiteY76" fmla="*/ 741442 h 3319651"/>
              <a:gd name="connsiteX77" fmla="*/ 1350289 w 12192000"/>
              <a:gd name="connsiteY77" fmla="*/ 754867 h 3319651"/>
              <a:gd name="connsiteX78" fmla="*/ 1493817 w 12192000"/>
              <a:gd name="connsiteY78" fmla="*/ 740068 h 3319651"/>
              <a:gd name="connsiteX79" fmla="*/ 1629709 w 12192000"/>
              <a:gd name="connsiteY79" fmla="*/ 735806 h 3319651"/>
              <a:gd name="connsiteX80" fmla="*/ 1640709 w 12192000"/>
              <a:gd name="connsiteY80" fmla="*/ 740059 h 3319651"/>
              <a:gd name="connsiteX81" fmla="*/ 1645414 w 12192000"/>
              <a:gd name="connsiteY81" fmla="*/ 737485 h 3319651"/>
              <a:gd name="connsiteX82" fmla="*/ 1676636 w 12192000"/>
              <a:gd name="connsiteY82" fmla="*/ 722446 h 3319651"/>
              <a:gd name="connsiteX83" fmla="*/ 1737817 w 12192000"/>
              <a:gd name="connsiteY83" fmla="*/ 724375 h 3319651"/>
              <a:gd name="connsiteX84" fmla="*/ 1862741 w 12192000"/>
              <a:gd name="connsiteY84" fmla="*/ 717608 h 3319651"/>
              <a:gd name="connsiteX85" fmla="*/ 2063928 w 12192000"/>
              <a:gd name="connsiteY85" fmla="*/ 685961 h 3319651"/>
              <a:gd name="connsiteX86" fmla="*/ 2380801 w 12192000"/>
              <a:gd name="connsiteY86" fmla="*/ 647782 h 3319651"/>
              <a:gd name="connsiteX87" fmla="*/ 2654560 w 12192000"/>
              <a:gd name="connsiteY87" fmla="*/ 625434 h 3319651"/>
              <a:gd name="connsiteX88" fmla="*/ 2786787 w 12192000"/>
              <a:gd name="connsiteY88" fmla="*/ 617546 h 3319651"/>
              <a:gd name="connsiteX89" fmla="*/ 2885593 w 12192000"/>
              <a:gd name="connsiteY89" fmla="*/ 560604 h 3319651"/>
              <a:gd name="connsiteX90" fmla="*/ 3039071 w 12192000"/>
              <a:gd name="connsiteY90" fmla="*/ 546371 h 3319651"/>
              <a:gd name="connsiteX91" fmla="*/ 3129193 w 12192000"/>
              <a:gd name="connsiteY91" fmla="*/ 531009 h 3319651"/>
              <a:gd name="connsiteX92" fmla="*/ 3160750 w 12192000"/>
              <a:gd name="connsiteY92" fmla="*/ 514420 h 3319651"/>
              <a:gd name="connsiteX93" fmla="*/ 3206618 w 12192000"/>
              <a:gd name="connsiteY93" fmla="*/ 498483 h 3319651"/>
              <a:gd name="connsiteX94" fmla="*/ 3285495 w 12192000"/>
              <a:gd name="connsiteY94" fmla="*/ 462035 h 3319651"/>
              <a:gd name="connsiteX95" fmla="*/ 3395074 w 12192000"/>
              <a:gd name="connsiteY95" fmla="*/ 427539 h 3319651"/>
              <a:gd name="connsiteX96" fmla="*/ 3486313 w 12192000"/>
              <a:gd name="connsiteY96" fmla="*/ 448331 h 3319651"/>
              <a:gd name="connsiteX97" fmla="*/ 3491586 w 12192000"/>
              <a:gd name="connsiteY97" fmla="*/ 438984 h 3319651"/>
              <a:gd name="connsiteX98" fmla="*/ 3548983 w 12192000"/>
              <a:gd name="connsiteY98" fmla="*/ 430940 h 3319651"/>
              <a:gd name="connsiteX99" fmla="*/ 3731729 w 12192000"/>
              <a:gd name="connsiteY99" fmla="*/ 440032 h 3319651"/>
              <a:gd name="connsiteX100" fmla="*/ 3861674 w 12192000"/>
              <a:gd name="connsiteY100" fmla="*/ 422781 h 3319651"/>
              <a:gd name="connsiteX101" fmla="*/ 3912797 w 12192000"/>
              <a:gd name="connsiteY101" fmla="*/ 425874 h 3319651"/>
              <a:gd name="connsiteX102" fmla="*/ 3975778 w 12192000"/>
              <a:gd name="connsiteY102" fmla="*/ 401197 h 3319651"/>
              <a:gd name="connsiteX103" fmla="*/ 4072288 w 12192000"/>
              <a:gd name="connsiteY103" fmla="*/ 348834 h 3319651"/>
              <a:gd name="connsiteX104" fmla="*/ 4110070 w 12192000"/>
              <a:gd name="connsiteY104" fmla="*/ 356378 h 3319651"/>
              <a:gd name="connsiteX105" fmla="*/ 4148272 w 12192000"/>
              <a:gd name="connsiteY105" fmla="*/ 352550 h 3319651"/>
              <a:gd name="connsiteX106" fmla="*/ 4233003 w 12192000"/>
              <a:gd name="connsiteY106" fmla="*/ 316083 h 3319651"/>
              <a:gd name="connsiteX107" fmla="*/ 4283653 w 12192000"/>
              <a:gd name="connsiteY107" fmla="*/ 302402 h 3319651"/>
              <a:gd name="connsiteX108" fmla="*/ 4420068 w 12192000"/>
              <a:gd name="connsiteY108" fmla="*/ 257049 h 3319651"/>
              <a:gd name="connsiteX109" fmla="*/ 4612820 w 12192000"/>
              <a:gd name="connsiteY109" fmla="*/ 146231 h 3319651"/>
              <a:gd name="connsiteX110" fmla="*/ 4620533 w 12192000"/>
              <a:gd name="connsiteY110" fmla="*/ 143202 h 3319651"/>
              <a:gd name="connsiteX111" fmla="*/ 4642602 w 12192000"/>
              <a:gd name="connsiteY111" fmla="*/ 143699 h 3319651"/>
              <a:gd name="connsiteX112" fmla="*/ 4651066 w 12192000"/>
              <a:gd name="connsiteY112" fmla="*/ 145332 h 3319651"/>
              <a:gd name="connsiteX113" fmla="*/ 4663100 w 12192000"/>
              <a:gd name="connsiteY113" fmla="*/ 144643 h 3319651"/>
              <a:gd name="connsiteX114" fmla="*/ 4663344 w 12192000"/>
              <a:gd name="connsiteY114" fmla="*/ 144166 h 3319651"/>
              <a:gd name="connsiteX115" fmla="*/ 4674721 w 12192000"/>
              <a:gd name="connsiteY115" fmla="*/ 144423 h 3319651"/>
              <a:gd name="connsiteX116" fmla="*/ 4731045 w 12192000"/>
              <a:gd name="connsiteY116" fmla="*/ 151495 h 3319651"/>
              <a:gd name="connsiteX117" fmla="*/ 4798884 w 12192000"/>
              <a:gd name="connsiteY117" fmla="*/ 103684 h 3319651"/>
              <a:gd name="connsiteX118" fmla="*/ 4828155 w 12192000"/>
              <a:gd name="connsiteY118" fmla="*/ 94453 h 3319651"/>
              <a:gd name="connsiteX119" fmla="*/ 4843504 w 12192000"/>
              <a:gd name="connsiteY119" fmla="*/ 87064 h 3319651"/>
              <a:gd name="connsiteX120" fmla="*/ 4853353 w 12192000"/>
              <a:gd name="connsiteY120" fmla="*/ 98631 h 3319651"/>
              <a:gd name="connsiteX121" fmla="*/ 4898297 w 12192000"/>
              <a:gd name="connsiteY121" fmla="*/ 92029 h 3319651"/>
              <a:gd name="connsiteX122" fmla="*/ 4905046 w 12192000"/>
              <a:gd name="connsiteY122" fmla="*/ 89256 h 3319651"/>
              <a:gd name="connsiteX123" fmla="*/ 4940803 w 12192000"/>
              <a:gd name="connsiteY123" fmla="*/ 98566 h 3319651"/>
              <a:gd name="connsiteX124" fmla="*/ 4958985 w 12192000"/>
              <a:gd name="connsiteY124" fmla="*/ 100848 h 3319651"/>
              <a:gd name="connsiteX125" fmla="*/ 4964720 w 12192000"/>
              <a:gd name="connsiteY125" fmla="*/ 106708 h 3319651"/>
              <a:gd name="connsiteX126" fmla="*/ 4991255 w 12192000"/>
              <a:gd name="connsiteY126" fmla="*/ 107429 h 3319651"/>
              <a:gd name="connsiteX127" fmla="*/ 4994077 w 12192000"/>
              <a:gd name="connsiteY127" fmla="*/ 105545 h 3319651"/>
              <a:gd name="connsiteX128" fmla="*/ 5016802 w 12192000"/>
              <a:gd name="connsiteY128" fmla="*/ 113456 h 3319651"/>
              <a:gd name="connsiteX129" fmla="*/ 5091319 w 12192000"/>
              <a:gd name="connsiteY129" fmla="*/ 128928 h 3319651"/>
              <a:gd name="connsiteX130" fmla="*/ 5259336 w 12192000"/>
              <a:gd name="connsiteY130" fmla="*/ 134593 h 3319651"/>
              <a:gd name="connsiteX131" fmla="*/ 5491971 w 12192000"/>
              <a:gd name="connsiteY131" fmla="*/ 138440 h 3319651"/>
              <a:gd name="connsiteX132" fmla="*/ 5865838 w 12192000"/>
              <a:gd name="connsiteY132" fmla="*/ 118118 h 3319651"/>
              <a:gd name="connsiteX133" fmla="*/ 5995823 w 12192000"/>
              <a:gd name="connsiteY133" fmla="*/ 96691 h 3319651"/>
              <a:gd name="connsiteX134" fmla="*/ 6052915 w 12192000"/>
              <a:gd name="connsiteY134" fmla="*/ 109411 h 3319651"/>
              <a:gd name="connsiteX135" fmla="*/ 6093124 w 12192000"/>
              <a:gd name="connsiteY135" fmla="*/ 103811 h 3319651"/>
              <a:gd name="connsiteX136" fmla="*/ 6097661 w 12192000"/>
              <a:gd name="connsiteY136" fmla="*/ 100879 h 3319651"/>
              <a:gd name="connsiteX137" fmla="*/ 6116838 w 12192000"/>
              <a:gd name="connsiteY137" fmla="*/ 97894 h 3319651"/>
              <a:gd name="connsiteX138" fmla="*/ 6120984 w 12192000"/>
              <a:gd name="connsiteY138" fmla="*/ 86111 h 3319651"/>
              <a:gd name="connsiteX139" fmla="*/ 6148942 w 12192000"/>
              <a:gd name="connsiteY139" fmla="*/ 73779 h 3319651"/>
              <a:gd name="connsiteX140" fmla="*/ 6229970 w 12192000"/>
              <a:gd name="connsiteY140" fmla="*/ 75877 h 3319651"/>
              <a:gd name="connsiteX141" fmla="*/ 6355201 w 12192000"/>
              <a:gd name="connsiteY141" fmla="*/ 71979 h 3319651"/>
              <a:gd name="connsiteX142" fmla="*/ 6456586 w 12192000"/>
              <a:gd name="connsiteY142" fmla="*/ 65384 h 3319651"/>
              <a:gd name="connsiteX143" fmla="*/ 6494018 w 12192000"/>
              <a:gd name="connsiteY143" fmla="*/ 51914 h 3319651"/>
              <a:gd name="connsiteX144" fmla="*/ 6547019 w 12192000"/>
              <a:gd name="connsiteY144" fmla="*/ 40476 h 3319651"/>
              <a:gd name="connsiteX145" fmla="*/ 6644256 w 12192000"/>
              <a:gd name="connsiteY145" fmla="*/ 25417 h 3319651"/>
              <a:gd name="connsiteX146" fmla="*/ 6755672 w 12192000"/>
              <a:gd name="connsiteY146" fmla="*/ 35291 h 3319651"/>
              <a:gd name="connsiteX147" fmla="*/ 6847031 w 12192000"/>
              <a:gd name="connsiteY147" fmla="*/ 58281 h 3319651"/>
              <a:gd name="connsiteX148" fmla="*/ 6889589 w 12192000"/>
              <a:gd name="connsiteY148" fmla="*/ 84406 h 3319651"/>
              <a:gd name="connsiteX149" fmla="*/ 6926533 w 12192000"/>
              <a:gd name="connsiteY149" fmla="*/ 99757 h 3319651"/>
              <a:gd name="connsiteX150" fmla="*/ 6977994 w 12192000"/>
              <a:gd name="connsiteY150" fmla="*/ 167563 h 3319651"/>
              <a:gd name="connsiteX0" fmla="*/ 6977994 w 12192000"/>
              <a:gd name="connsiteY0" fmla="*/ 167563 h 3319651"/>
              <a:gd name="connsiteX1" fmla="*/ 7095723 w 12192000"/>
              <a:gd name="connsiteY1" fmla="*/ 172999 h 3319651"/>
              <a:gd name="connsiteX2" fmla="*/ 7330015 w 12192000"/>
              <a:gd name="connsiteY2" fmla="*/ 191452 h 3319651"/>
              <a:gd name="connsiteX3" fmla="*/ 7689873 w 12192000"/>
              <a:gd name="connsiteY3" fmla="*/ 299318 h 3319651"/>
              <a:gd name="connsiteX4" fmla="*/ 8005538 w 12192000"/>
              <a:gd name="connsiteY4" fmla="*/ 349579 h 3319651"/>
              <a:gd name="connsiteX5" fmla="*/ 8031567 w 12192000"/>
              <a:gd name="connsiteY5" fmla="*/ 340129 h 3319651"/>
              <a:gd name="connsiteX6" fmla="*/ 8064378 w 12192000"/>
              <a:gd name="connsiteY6" fmla="*/ 340603 h 3319651"/>
              <a:gd name="connsiteX7" fmla="*/ 8349142 w 12192000"/>
              <a:gd name="connsiteY7" fmla="*/ 346368 h 3319651"/>
              <a:gd name="connsiteX8" fmla="*/ 8398146 w 12192000"/>
              <a:gd name="connsiteY8" fmla="*/ 339710 h 3319651"/>
              <a:gd name="connsiteX9" fmla="*/ 8518180 w 12192000"/>
              <a:gd name="connsiteY9" fmla="*/ 341471 h 3319651"/>
              <a:gd name="connsiteX10" fmla="*/ 8688204 w 12192000"/>
              <a:gd name="connsiteY10" fmla="*/ 342604 h 3319651"/>
              <a:gd name="connsiteX11" fmla="*/ 8695239 w 12192000"/>
              <a:gd name="connsiteY11" fmla="*/ 334887 h 3319651"/>
              <a:gd name="connsiteX12" fmla="*/ 8754342 w 12192000"/>
              <a:gd name="connsiteY12" fmla="*/ 337560 h 3319651"/>
              <a:gd name="connsiteX13" fmla="*/ 8964553 w 12192000"/>
              <a:gd name="connsiteY13" fmla="*/ 400564 h 3319651"/>
              <a:gd name="connsiteX14" fmla="*/ 9079968 w 12192000"/>
              <a:gd name="connsiteY14" fmla="*/ 404308 h 3319651"/>
              <a:gd name="connsiteX15" fmla="*/ 9120420 w 12192000"/>
              <a:gd name="connsiteY15" fmla="*/ 396985 h 3319651"/>
              <a:gd name="connsiteX16" fmla="*/ 9188229 w 12192000"/>
              <a:gd name="connsiteY16" fmla="*/ 385257 h 3319651"/>
              <a:gd name="connsiteX17" fmla="*/ 9249213 w 12192000"/>
              <a:gd name="connsiteY17" fmla="*/ 360736 h 3319651"/>
              <a:gd name="connsiteX18" fmla="*/ 9309761 w 12192000"/>
              <a:gd name="connsiteY18" fmla="*/ 381056 h 3319651"/>
              <a:gd name="connsiteX19" fmla="*/ 9390188 w 12192000"/>
              <a:gd name="connsiteY19" fmla="*/ 322698 h 3319651"/>
              <a:gd name="connsiteX20" fmla="*/ 9516107 w 12192000"/>
              <a:gd name="connsiteY20" fmla="*/ 310835 h 3319651"/>
              <a:gd name="connsiteX21" fmla="*/ 9755401 w 12192000"/>
              <a:gd name="connsiteY21" fmla="*/ 273930 h 3319651"/>
              <a:gd name="connsiteX22" fmla="*/ 9879576 w 12192000"/>
              <a:gd name="connsiteY22" fmla="*/ 262904 h 3319651"/>
              <a:gd name="connsiteX23" fmla="*/ 9917042 w 12192000"/>
              <a:gd name="connsiteY23" fmla="*/ 248540 h 3319651"/>
              <a:gd name="connsiteX24" fmla="*/ 10013409 w 12192000"/>
              <a:gd name="connsiteY24" fmla="*/ 212752 h 3319651"/>
              <a:gd name="connsiteX25" fmla="*/ 10067656 w 12192000"/>
              <a:gd name="connsiteY25" fmla="*/ 188334 h 3319651"/>
              <a:gd name="connsiteX26" fmla="*/ 10131785 w 12192000"/>
              <a:gd name="connsiteY26" fmla="*/ 160949 h 3319651"/>
              <a:gd name="connsiteX27" fmla="*/ 10207787 w 12192000"/>
              <a:gd name="connsiteY27" fmla="*/ 138016 h 3319651"/>
              <a:gd name="connsiteX28" fmla="*/ 10309934 w 12192000"/>
              <a:gd name="connsiteY28" fmla="*/ 129449 h 3319651"/>
              <a:gd name="connsiteX29" fmla="*/ 10431202 w 12192000"/>
              <a:gd name="connsiteY29" fmla="*/ 119993 h 3319651"/>
              <a:gd name="connsiteX30" fmla="*/ 10487751 w 12192000"/>
              <a:gd name="connsiteY30" fmla="*/ 113274 h 3319651"/>
              <a:gd name="connsiteX31" fmla="*/ 10557198 w 12192000"/>
              <a:gd name="connsiteY31" fmla="*/ 122170 h 3319651"/>
              <a:gd name="connsiteX32" fmla="*/ 10612454 w 12192000"/>
              <a:gd name="connsiteY32" fmla="*/ 123729 h 3319651"/>
              <a:gd name="connsiteX33" fmla="*/ 10625222 w 12192000"/>
              <a:gd name="connsiteY33" fmla="*/ 114271 h 3319651"/>
              <a:gd name="connsiteX34" fmla="*/ 10633161 w 12192000"/>
              <a:gd name="connsiteY34" fmla="*/ 113388 h 3319651"/>
              <a:gd name="connsiteX35" fmla="*/ 10645941 w 12192000"/>
              <a:gd name="connsiteY35" fmla="*/ 117670 h 3319651"/>
              <a:gd name="connsiteX36" fmla="*/ 10650422 w 12192000"/>
              <a:gd name="connsiteY36" fmla="*/ 111472 h 3319651"/>
              <a:gd name="connsiteX37" fmla="*/ 10656955 w 12192000"/>
              <a:gd name="connsiteY37" fmla="*/ 110748 h 3319651"/>
              <a:gd name="connsiteX38" fmla="*/ 10701610 w 12192000"/>
              <a:gd name="connsiteY38" fmla="*/ 106659 h 3319651"/>
              <a:gd name="connsiteX39" fmla="*/ 10770373 w 12192000"/>
              <a:gd name="connsiteY39" fmla="*/ 117992 h 3319651"/>
              <a:gd name="connsiteX40" fmla="*/ 10866744 w 12192000"/>
              <a:gd name="connsiteY40" fmla="*/ 128931 h 3319651"/>
              <a:gd name="connsiteX41" fmla="*/ 10996158 w 12192000"/>
              <a:gd name="connsiteY41" fmla="*/ 128325 h 3319651"/>
              <a:gd name="connsiteX42" fmla="*/ 11095448 w 12192000"/>
              <a:gd name="connsiteY42" fmla="*/ 127874 h 3319651"/>
              <a:gd name="connsiteX43" fmla="*/ 11284524 w 12192000"/>
              <a:gd name="connsiteY43" fmla="*/ 98039 h 3319651"/>
              <a:gd name="connsiteX44" fmla="*/ 11473195 w 12192000"/>
              <a:gd name="connsiteY44" fmla="*/ 40847 h 3319651"/>
              <a:gd name="connsiteX45" fmla="*/ 11525115 w 12192000"/>
              <a:gd name="connsiteY45" fmla="*/ 25163 h 3319651"/>
              <a:gd name="connsiteX46" fmla="*/ 11568047 w 12192000"/>
              <a:gd name="connsiteY46" fmla="*/ 35534 h 3319651"/>
              <a:gd name="connsiteX47" fmla="*/ 11568912 w 12192000"/>
              <a:gd name="connsiteY47" fmla="*/ 36502 h 3319651"/>
              <a:gd name="connsiteX48" fmla="*/ 11569017 w 12192000"/>
              <a:gd name="connsiteY48" fmla="*/ 50297 h 3319651"/>
              <a:gd name="connsiteX49" fmla="*/ 11602108 w 12192000"/>
              <a:gd name="connsiteY49" fmla="*/ 46579 h 3319651"/>
              <a:gd name="connsiteX50" fmla="*/ 11619604 w 12192000"/>
              <a:gd name="connsiteY50" fmla="*/ 51034 h 3319651"/>
              <a:gd name="connsiteX51" fmla="*/ 11627477 w 12192000"/>
              <a:gd name="connsiteY51" fmla="*/ 42442 h 3319651"/>
              <a:gd name="connsiteX52" fmla="*/ 11655914 w 12192000"/>
              <a:gd name="connsiteY52" fmla="*/ 42091 h 3319651"/>
              <a:gd name="connsiteX53" fmla="*/ 11687296 w 12192000"/>
              <a:gd name="connsiteY53" fmla="*/ 53040 h 3319651"/>
              <a:gd name="connsiteX54" fmla="*/ 11853071 w 12192000"/>
              <a:gd name="connsiteY54" fmla="*/ 11249 h 3319651"/>
              <a:gd name="connsiteX55" fmla="*/ 11920867 w 12192000"/>
              <a:gd name="connsiteY55" fmla="*/ 4433 h 3319651"/>
              <a:gd name="connsiteX56" fmla="*/ 11959064 w 12192000"/>
              <a:gd name="connsiteY56" fmla="*/ 149590 h 3319651"/>
              <a:gd name="connsiteX57" fmla="*/ 12008589 w 12192000"/>
              <a:gd name="connsiteY57" fmla="*/ 159168 h 3319651"/>
              <a:gd name="connsiteX58" fmla="*/ 12123386 w 12192000"/>
              <a:gd name="connsiteY58" fmla="*/ 199251 h 3319651"/>
              <a:gd name="connsiteX59" fmla="*/ 12163777 w 12192000"/>
              <a:gd name="connsiteY59" fmla="*/ 212740 h 3319651"/>
              <a:gd name="connsiteX60" fmla="*/ 12192000 w 12192000"/>
              <a:gd name="connsiteY60" fmla="*/ 222005 h 3319651"/>
              <a:gd name="connsiteX61" fmla="*/ 12192000 w 12192000"/>
              <a:gd name="connsiteY61" fmla="*/ 1300671 h 3319651"/>
              <a:gd name="connsiteX62" fmla="*/ 12192000 w 12192000"/>
              <a:gd name="connsiteY62" fmla="*/ 2296750 h 3319651"/>
              <a:gd name="connsiteX63" fmla="*/ 12192000 w 12192000"/>
              <a:gd name="connsiteY63" fmla="*/ 3319651 h 3319651"/>
              <a:gd name="connsiteX64" fmla="*/ 0 w 12192000"/>
              <a:gd name="connsiteY64" fmla="*/ 3319651 h 3319651"/>
              <a:gd name="connsiteX65" fmla="*/ 0 w 12192000"/>
              <a:gd name="connsiteY65" fmla="*/ 2296750 h 3319651"/>
              <a:gd name="connsiteX66" fmla="*/ 0 w 12192000"/>
              <a:gd name="connsiteY66" fmla="*/ 1300671 h 3319651"/>
              <a:gd name="connsiteX67" fmla="*/ 0 w 12192000"/>
              <a:gd name="connsiteY67" fmla="*/ 568841 h 3319651"/>
              <a:gd name="connsiteX68" fmla="*/ 76043 w 12192000"/>
              <a:gd name="connsiteY68" fmla="*/ 564478 h 3319651"/>
              <a:gd name="connsiteX69" fmla="*/ 156777 w 12192000"/>
              <a:gd name="connsiteY69" fmla="*/ 582240 h 3319651"/>
              <a:gd name="connsiteX70" fmla="*/ 390282 w 12192000"/>
              <a:gd name="connsiteY70" fmla="*/ 588964 h 3319651"/>
              <a:gd name="connsiteX71" fmla="*/ 441283 w 12192000"/>
              <a:gd name="connsiteY71" fmla="*/ 611994 h 3319651"/>
              <a:gd name="connsiteX72" fmla="*/ 479705 w 12192000"/>
              <a:gd name="connsiteY72" fmla="*/ 623729 h 3319651"/>
              <a:gd name="connsiteX73" fmla="*/ 766623 w 12192000"/>
              <a:gd name="connsiteY73" fmla="*/ 671173 h 3319651"/>
              <a:gd name="connsiteX74" fmla="*/ 827314 w 12192000"/>
              <a:gd name="connsiteY74" fmla="*/ 680178 h 3319651"/>
              <a:gd name="connsiteX75" fmla="*/ 998405 w 12192000"/>
              <a:gd name="connsiteY75" fmla="*/ 738347 h 3319651"/>
              <a:gd name="connsiteX76" fmla="*/ 1045574 w 12192000"/>
              <a:gd name="connsiteY76" fmla="*/ 741442 h 3319651"/>
              <a:gd name="connsiteX77" fmla="*/ 1350289 w 12192000"/>
              <a:gd name="connsiteY77" fmla="*/ 754867 h 3319651"/>
              <a:gd name="connsiteX78" fmla="*/ 1493817 w 12192000"/>
              <a:gd name="connsiteY78" fmla="*/ 740068 h 3319651"/>
              <a:gd name="connsiteX79" fmla="*/ 1629709 w 12192000"/>
              <a:gd name="connsiteY79" fmla="*/ 735806 h 3319651"/>
              <a:gd name="connsiteX80" fmla="*/ 1640709 w 12192000"/>
              <a:gd name="connsiteY80" fmla="*/ 740059 h 3319651"/>
              <a:gd name="connsiteX81" fmla="*/ 1645414 w 12192000"/>
              <a:gd name="connsiteY81" fmla="*/ 737485 h 3319651"/>
              <a:gd name="connsiteX82" fmla="*/ 1676636 w 12192000"/>
              <a:gd name="connsiteY82" fmla="*/ 722446 h 3319651"/>
              <a:gd name="connsiteX83" fmla="*/ 1737817 w 12192000"/>
              <a:gd name="connsiteY83" fmla="*/ 724375 h 3319651"/>
              <a:gd name="connsiteX84" fmla="*/ 1862741 w 12192000"/>
              <a:gd name="connsiteY84" fmla="*/ 717608 h 3319651"/>
              <a:gd name="connsiteX85" fmla="*/ 2063928 w 12192000"/>
              <a:gd name="connsiteY85" fmla="*/ 685961 h 3319651"/>
              <a:gd name="connsiteX86" fmla="*/ 2380801 w 12192000"/>
              <a:gd name="connsiteY86" fmla="*/ 647782 h 3319651"/>
              <a:gd name="connsiteX87" fmla="*/ 2654560 w 12192000"/>
              <a:gd name="connsiteY87" fmla="*/ 625434 h 3319651"/>
              <a:gd name="connsiteX88" fmla="*/ 2786787 w 12192000"/>
              <a:gd name="connsiteY88" fmla="*/ 617546 h 3319651"/>
              <a:gd name="connsiteX89" fmla="*/ 2885593 w 12192000"/>
              <a:gd name="connsiteY89" fmla="*/ 560604 h 3319651"/>
              <a:gd name="connsiteX90" fmla="*/ 3039071 w 12192000"/>
              <a:gd name="connsiteY90" fmla="*/ 546371 h 3319651"/>
              <a:gd name="connsiteX91" fmla="*/ 3129193 w 12192000"/>
              <a:gd name="connsiteY91" fmla="*/ 531009 h 3319651"/>
              <a:gd name="connsiteX92" fmla="*/ 3160750 w 12192000"/>
              <a:gd name="connsiteY92" fmla="*/ 514420 h 3319651"/>
              <a:gd name="connsiteX93" fmla="*/ 3206618 w 12192000"/>
              <a:gd name="connsiteY93" fmla="*/ 498483 h 3319651"/>
              <a:gd name="connsiteX94" fmla="*/ 3285495 w 12192000"/>
              <a:gd name="connsiteY94" fmla="*/ 462035 h 3319651"/>
              <a:gd name="connsiteX95" fmla="*/ 3395074 w 12192000"/>
              <a:gd name="connsiteY95" fmla="*/ 427539 h 3319651"/>
              <a:gd name="connsiteX96" fmla="*/ 3486313 w 12192000"/>
              <a:gd name="connsiteY96" fmla="*/ 448331 h 3319651"/>
              <a:gd name="connsiteX97" fmla="*/ 3491586 w 12192000"/>
              <a:gd name="connsiteY97" fmla="*/ 438984 h 3319651"/>
              <a:gd name="connsiteX98" fmla="*/ 3548983 w 12192000"/>
              <a:gd name="connsiteY98" fmla="*/ 430940 h 3319651"/>
              <a:gd name="connsiteX99" fmla="*/ 3731729 w 12192000"/>
              <a:gd name="connsiteY99" fmla="*/ 440032 h 3319651"/>
              <a:gd name="connsiteX100" fmla="*/ 3861674 w 12192000"/>
              <a:gd name="connsiteY100" fmla="*/ 422781 h 3319651"/>
              <a:gd name="connsiteX101" fmla="*/ 3912797 w 12192000"/>
              <a:gd name="connsiteY101" fmla="*/ 425874 h 3319651"/>
              <a:gd name="connsiteX102" fmla="*/ 3975778 w 12192000"/>
              <a:gd name="connsiteY102" fmla="*/ 401197 h 3319651"/>
              <a:gd name="connsiteX103" fmla="*/ 4072288 w 12192000"/>
              <a:gd name="connsiteY103" fmla="*/ 348834 h 3319651"/>
              <a:gd name="connsiteX104" fmla="*/ 4110070 w 12192000"/>
              <a:gd name="connsiteY104" fmla="*/ 356378 h 3319651"/>
              <a:gd name="connsiteX105" fmla="*/ 4148272 w 12192000"/>
              <a:gd name="connsiteY105" fmla="*/ 352550 h 3319651"/>
              <a:gd name="connsiteX106" fmla="*/ 4233003 w 12192000"/>
              <a:gd name="connsiteY106" fmla="*/ 316083 h 3319651"/>
              <a:gd name="connsiteX107" fmla="*/ 4283653 w 12192000"/>
              <a:gd name="connsiteY107" fmla="*/ 302402 h 3319651"/>
              <a:gd name="connsiteX108" fmla="*/ 4420068 w 12192000"/>
              <a:gd name="connsiteY108" fmla="*/ 257049 h 3319651"/>
              <a:gd name="connsiteX109" fmla="*/ 4612820 w 12192000"/>
              <a:gd name="connsiteY109" fmla="*/ 146231 h 3319651"/>
              <a:gd name="connsiteX110" fmla="*/ 4620533 w 12192000"/>
              <a:gd name="connsiteY110" fmla="*/ 143202 h 3319651"/>
              <a:gd name="connsiteX111" fmla="*/ 4642602 w 12192000"/>
              <a:gd name="connsiteY111" fmla="*/ 143699 h 3319651"/>
              <a:gd name="connsiteX112" fmla="*/ 4651066 w 12192000"/>
              <a:gd name="connsiteY112" fmla="*/ 145332 h 3319651"/>
              <a:gd name="connsiteX113" fmla="*/ 4663100 w 12192000"/>
              <a:gd name="connsiteY113" fmla="*/ 144643 h 3319651"/>
              <a:gd name="connsiteX114" fmla="*/ 4663344 w 12192000"/>
              <a:gd name="connsiteY114" fmla="*/ 144166 h 3319651"/>
              <a:gd name="connsiteX115" fmla="*/ 4674721 w 12192000"/>
              <a:gd name="connsiteY115" fmla="*/ 144423 h 3319651"/>
              <a:gd name="connsiteX116" fmla="*/ 4731045 w 12192000"/>
              <a:gd name="connsiteY116" fmla="*/ 151495 h 3319651"/>
              <a:gd name="connsiteX117" fmla="*/ 4798884 w 12192000"/>
              <a:gd name="connsiteY117" fmla="*/ 103684 h 3319651"/>
              <a:gd name="connsiteX118" fmla="*/ 4828155 w 12192000"/>
              <a:gd name="connsiteY118" fmla="*/ 94453 h 3319651"/>
              <a:gd name="connsiteX119" fmla="*/ 4843504 w 12192000"/>
              <a:gd name="connsiteY119" fmla="*/ 87064 h 3319651"/>
              <a:gd name="connsiteX120" fmla="*/ 4853353 w 12192000"/>
              <a:gd name="connsiteY120" fmla="*/ 98631 h 3319651"/>
              <a:gd name="connsiteX121" fmla="*/ 4898297 w 12192000"/>
              <a:gd name="connsiteY121" fmla="*/ 92029 h 3319651"/>
              <a:gd name="connsiteX122" fmla="*/ 4905046 w 12192000"/>
              <a:gd name="connsiteY122" fmla="*/ 89256 h 3319651"/>
              <a:gd name="connsiteX123" fmla="*/ 4940803 w 12192000"/>
              <a:gd name="connsiteY123" fmla="*/ 98566 h 3319651"/>
              <a:gd name="connsiteX124" fmla="*/ 4958985 w 12192000"/>
              <a:gd name="connsiteY124" fmla="*/ 100848 h 3319651"/>
              <a:gd name="connsiteX125" fmla="*/ 4964720 w 12192000"/>
              <a:gd name="connsiteY125" fmla="*/ 106708 h 3319651"/>
              <a:gd name="connsiteX126" fmla="*/ 4991255 w 12192000"/>
              <a:gd name="connsiteY126" fmla="*/ 107429 h 3319651"/>
              <a:gd name="connsiteX127" fmla="*/ 4994077 w 12192000"/>
              <a:gd name="connsiteY127" fmla="*/ 105545 h 3319651"/>
              <a:gd name="connsiteX128" fmla="*/ 5016802 w 12192000"/>
              <a:gd name="connsiteY128" fmla="*/ 113456 h 3319651"/>
              <a:gd name="connsiteX129" fmla="*/ 5091319 w 12192000"/>
              <a:gd name="connsiteY129" fmla="*/ 128928 h 3319651"/>
              <a:gd name="connsiteX130" fmla="*/ 5259336 w 12192000"/>
              <a:gd name="connsiteY130" fmla="*/ 134593 h 3319651"/>
              <a:gd name="connsiteX131" fmla="*/ 5491971 w 12192000"/>
              <a:gd name="connsiteY131" fmla="*/ 138440 h 3319651"/>
              <a:gd name="connsiteX132" fmla="*/ 5865838 w 12192000"/>
              <a:gd name="connsiteY132" fmla="*/ 118118 h 3319651"/>
              <a:gd name="connsiteX133" fmla="*/ 5995823 w 12192000"/>
              <a:gd name="connsiteY133" fmla="*/ 96691 h 3319651"/>
              <a:gd name="connsiteX134" fmla="*/ 6052915 w 12192000"/>
              <a:gd name="connsiteY134" fmla="*/ 109411 h 3319651"/>
              <a:gd name="connsiteX135" fmla="*/ 6093124 w 12192000"/>
              <a:gd name="connsiteY135" fmla="*/ 103811 h 3319651"/>
              <a:gd name="connsiteX136" fmla="*/ 6097661 w 12192000"/>
              <a:gd name="connsiteY136" fmla="*/ 100879 h 3319651"/>
              <a:gd name="connsiteX137" fmla="*/ 6116838 w 12192000"/>
              <a:gd name="connsiteY137" fmla="*/ 97894 h 3319651"/>
              <a:gd name="connsiteX138" fmla="*/ 6120984 w 12192000"/>
              <a:gd name="connsiteY138" fmla="*/ 86111 h 3319651"/>
              <a:gd name="connsiteX139" fmla="*/ 6148942 w 12192000"/>
              <a:gd name="connsiteY139" fmla="*/ 73779 h 3319651"/>
              <a:gd name="connsiteX140" fmla="*/ 6229970 w 12192000"/>
              <a:gd name="connsiteY140" fmla="*/ 75877 h 3319651"/>
              <a:gd name="connsiteX141" fmla="*/ 6355201 w 12192000"/>
              <a:gd name="connsiteY141" fmla="*/ 71979 h 3319651"/>
              <a:gd name="connsiteX142" fmla="*/ 6456586 w 12192000"/>
              <a:gd name="connsiteY142" fmla="*/ 65384 h 3319651"/>
              <a:gd name="connsiteX143" fmla="*/ 6494018 w 12192000"/>
              <a:gd name="connsiteY143" fmla="*/ 51914 h 3319651"/>
              <a:gd name="connsiteX144" fmla="*/ 6547019 w 12192000"/>
              <a:gd name="connsiteY144" fmla="*/ 40476 h 3319651"/>
              <a:gd name="connsiteX145" fmla="*/ 6644256 w 12192000"/>
              <a:gd name="connsiteY145" fmla="*/ 25417 h 3319651"/>
              <a:gd name="connsiteX146" fmla="*/ 6755672 w 12192000"/>
              <a:gd name="connsiteY146" fmla="*/ 35291 h 3319651"/>
              <a:gd name="connsiteX147" fmla="*/ 6847031 w 12192000"/>
              <a:gd name="connsiteY147" fmla="*/ 58281 h 3319651"/>
              <a:gd name="connsiteX148" fmla="*/ 6889589 w 12192000"/>
              <a:gd name="connsiteY148" fmla="*/ 84406 h 3319651"/>
              <a:gd name="connsiteX149" fmla="*/ 6926533 w 12192000"/>
              <a:gd name="connsiteY149" fmla="*/ 99757 h 3319651"/>
              <a:gd name="connsiteX150" fmla="*/ 6977994 w 12192000"/>
              <a:gd name="connsiteY150" fmla="*/ 167563 h 3319651"/>
              <a:gd name="connsiteX0" fmla="*/ 6977994 w 12192000"/>
              <a:gd name="connsiteY0" fmla="*/ 167563 h 3319651"/>
              <a:gd name="connsiteX1" fmla="*/ 7095723 w 12192000"/>
              <a:gd name="connsiteY1" fmla="*/ 172999 h 3319651"/>
              <a:gd name="connsiteX2" fmla="*/ 7330015 w 12192000"/>
              <a:gd name="connsiteY2" fmla="*/ 191452 h 3319651"/>
              <a:gd name="connsiteX3" fmla="*/ 7689873 w 12192000"/>
              <a:gd name="connsiteY3" fmla="*/ 299318 h 3319651"/>
              <a:gd name="connsiteX4" fmla="*/ 8005538 w 12192000"/>
              <a:gd name="connsiteY4" fmla="*/ 349579 h 3319651"/>
              <a:gd name="connsiteX5" fmla="*/ 8031567 w 12192000"/>
              <a:gd name="connsiteY5" fmla="*/ 340129 h 3319651"/>
              <a:gd name="connsiteX6" fmla="*/ 8064378 w 12192000"/>
              <a:gd name="connsiteY6" fmla="*/ 340603 h 3319651"/>
              <a:gd name="connsiteX7" fmla="*/ 8349142 w 12192000"/>
              <a:gd name="connsiteY7" fmla="*/ 346368 h 3319651"/>
              <a:gd name="connsiteX8" fmla="*/ 8398146 w 12192000"/>
              <a:gd name="connsiteY8" fmla="*/ 339710 h 3319651"/>
              <a:gd name="connsiteX9" fmla="*/ 8518180 w 12192000"/>
              <a:gd name="connsiteY9" fmla="*/ 341471 h 3319651"/>
              <a:gd name="connsiteX10" fmla="*/ 8688204 w 12192000"/>
              <a:gd name="connsiteY10" fmla="*/ 342604 h 3319651"/>
              <a:gd name="connsiteX11" fmla="*/ 8695239 w 12192000"/>
              <a:gd name="connsiteY11" fmla="*/ 334887 h 3319651"/>
              <a:gd name="connsiteX12" fmla="*/ 8754342 w 12192000"/>
              <a:gd name="connsiteY12" fmla="*/ 337560 h 3319651"/>
              <a:gd name="connsiteX13" fmla="*/ 8964553 w 12192000"/>
              <a:gd name="connsiteY13" fmla="*/ 400564 h 3319651"/>
              <a:gd name="connsiteX14" fmla="*/ 9079968 w 12192000"/>
              <a:gd name="connsiteY14" fmla="*/ 404308 h 3319651"/>
              <a:gd name="connsiteX15" fmla="*/ 9120420 w 12192000"/>
              <a:gd name="connsiteY15" fmla="*/ 396985 h 3319651"/>
              <a:gd name="connsiteX16" fmla="*/ 9188229 w 12192000"/>
              <a:gd name="connsiteY16" fmla="*/ 385257 h 3319651"/>
              <a:gd name="connsiteX17" fmla="*/ 9249213 w 12192000"/>
              <a:gd name="connsiteY17" fmla="*/ 360736 h 3319651"/>
              <a:gd name="connsiteX18" fmla="*/ 9309761 w 12192000"/>
              <a:gd name="connsiteY18" fmla="*/ 381056 h 3319651"/>
              <a:gd name="connsiteX19" fmla="*/ 9390188 w 12192000"/>
              <a:gd name="connsiteY19" fmla="*/ 322698 h 3319651"/>
              <a:gd name="connsiteX20" fmla="*/ 9516107 w 12192000"/>
              <a:gd name="connsiteY20" fmla="*/ 310835 h 3319651"/>
              <a:gd name="connsiteX21" fmla="*/ 9755401 w 12192000"/>
              <a:gd name="connsiteY21" fmla="*/ 273930 h 3319651"/>
              <a:gd name="connsiteX22" fmla="*/ 9879576 w 12192000"/>
              <a:gd name="connsiteY22" fmla="*/ 262904 h 3319651"/>
              <a:gd name="connsiteX23" fmla="*/ 9917042 w 12192000"/>
              <a:gd name="connsiteY23" fmla="*/ 248540 h 3319651"/>
              <a:gd name="connsiteX24" fmla="*/ 10013409 w 12192000"/>
              <a:gd name="connsiteY24" fmla="*/ 212752 h 3319651"/>
              <a:gd name="connsiteX25" fmla="*/ 10067656 w 12192000"/>
              <a:gd name="connsiteY25" fmla="*/ 188334 h 3319651"/>
              <a:gd name="connsiteX26" fmla="*/ 10131785 w 12192000"/>
              <a:gd name="connsiteY26" fmla="*/ 160949 h 3319651"/>
              <a:gd name="connsiteX27" fmla="*/ 10207787 w 12192000"/>
              <a:gd name="connsiteY27" fmla="*/ 138016 h 3319651"/>
              <a:gd name="connsiteX28" fmla="*/ 10309934 w 12192000"/>
              <a:gd name="connsiteY28" fmla="*/ 129449 h 3319651"/>
              <a:gd name="connsiteX29" fmla="*/ 10431202 w 12192000"/>
              <a:gd name="connsiteY29" fmla="*/ 119993 h 3319651"/>
              <a:gd name="connsiteX30" fmla="*/ 10487751 w 12192000"/>
              <a:gd name="connsiteY30" fmla="*/ 113274 h 3319651"/>
              <a:gd name="connsiteX31" fmla="*/ 10557198 w 12192000"/>
              <a:gd name="connsiteY31" fmla="*/ 122170 h 3319651"/>
              <a:gd name="connsiteX32" fmla="*/ 10612454 w 12192000"/>
              <a:gd name="connsiteY32" fmla="*/ 123729 h 3319651"/>
              <a:gd name="connsiteX33" fmla="*/ 10625222 w 12192000"/>
              <a:gd name="connsiteY33" fmla="*/ 114271 h 3319651"/>
              <a:gd name="connsiteX34" fmla="*/ 10633161 w 12192000"/>
              <a:gd name="connsiteY34" fmla="*/ 113388 h 3319651"/>
              <a:gd name="connsiteX35" fmla="*/ 10645941 w 12192000"/>
              <a:gd name="connsiteY35" fmla="*/ 117670 h 3319651"/>
              <a:gd name="connsiteX36" fmla="*/ 10650422 w 12192000"/>
              <a:gd name="connsiteY36" fmla="*/ 111472 h 3319651"/>
              <a:gd name="connsiteX37" fmla="*/ 10656955 w 12192000"/>
              <a:gd name="connsiteY37" fmla="*/ 110748 h 3319651"/>
              <a:gd name="connsiteX38" fmla="*/ 10701610 w 12192000"/>
              <a:gd name="connsiteY38" fmla="*/ 106659 h 3319651"/>
              <a:gd name="connsiteX39" fmla="*/ 10770373 w 12192000"/>
              <a:gd name="connsiteY39" fmla="*/ 117992 h 3319651"/>
              <a:gd name="connsiteX40" fmla="*/ 10866744 w 12192000"/>
              <a:gd name="connsiteY40" fmla="*/ 128931 h 3319651"/>
              <a:gd name="connsiteX41" fmla="*/ 10996158 w 12192000"/>
              <a:gd name="connsiteY41" fmla="*/ 128325 h 3319651"/>
              <a:gd name="connsiteX42" fmla="*/ 11095448 w 12192000"/>
              <a:gd name="connsiteY42" fmla="*/ 127874 h 3319651"/>
              <a:gd name="connsiteX43" fmla="*/ 11284524 w 12192000"/>
              <a:gd name="connsiteY43" fmla="*/ 98039 h 3319651"/>
              <a:gd name="connsiteX44" fmla="*/ 11473195 w 12192000"/>
              <a:gd name="connsiteY44" fmla="*/ 40847 h 3319651"/>
              <a:gd name="connsiteX45" fmla="*/ 11525115 w 12192000"/>
              <a:gd name="connsiteY45" fmla="*/ 25163 h 3319651"/>
              <a:gd name="connsiteX46" fmla="*/ 11568047 w 12192000"/>
              <a:gd name="connsiteY46" fmla="*/ 35534 h 3319651"/>
              <a:gd name="connsiteX47" fmla="*/ 11568912 w 12192000"/>
              <a:gd name="connsiteY47" fmla="*/ 36502 h 3319651"/>
              <a:gd name="connsiteX48" fmla="*/ 11569017 w 12192000"/>
              <a:gd name="connsiteY48" fmla="*/ 50297 h 3319651"/>
              <a:gd name="connsiteX49" fmla="*/ 11602108 w 12192000"/>
              <a:gd name="connsiteY49" fmla="*/ 46579 h 3319651"/>
              <a:gd name="connsiteX50" fmla="*/ 11619604 w 12192000"/>
              <a:gd name="connsiteY50" fmla="*/ 51034 h 3319651"/>
              <a:gd name="connsiteX51" fmla="*/ 11627477 w 12192000"/>
              <a:gd name="connsiteY51" fmla="*/ 42442 h 3319651"/>
              <a:gd name="connsiteX52" fmla="*/ 11655914 w 12192000"/>
              <a:gd name="connsiteY52" fmla="*/ 42091 h 3319651"/>
              <a:gd name="connsiteX53" fmla="*/ 11687296 w 12192000"/>
              <a:gd name="connsiteY53" fmla="*/ 53040 h 3319651"/>
              <a:gd name="connsiteX54" fmla="*/ 11853071 w 12192000"/>
              <a:gd name="connsiteY54" fmla="*/ 11249 h 3319651"/>
              <a:gd name="connsiteX55" fmla="*/ 11920867 w 12192000"/>
              <a:gd name="connsiteY55" fmla="*/ 4433 h 3319651"/>
              <a:gd name="connsiteX56" fmla="*/ 11999257 w 12192000"/>
              <a:gd name="connsiteY56" fmla="*/ 9907 h 3319651"/>
              <a:gd name="connsiteX57" fmla="*/ 12008589 w 12192000"/>
              <a:gd name="connsiteY57" fmla="*/ 159168 h 3319651"/>
              <a:gd name="connsiteX58" fmla="*/ 12123386 w 12192000"/>
              <a:gd name="connsiteY58" fmla="*/ 199251 h 3319651"/>
              <a:gd name="connsiteX59" fmla="*/ 12163777 w 12192000"/>
              <a:gd name="connsiteY59" fmla="*/ 212740 h 3319651"/>
              <a:gd name="connsiteX60" fmla="*/ 12192000 w 12192000"/>
              <a:gd name="connsiteY60" fmla="*/ 222005 h 3319651"/>
              <a:gd name="connsiteX61" fmla="*/ 12192000 w 12192000"/>
              <a:gd name="connsiteY61" fmla="*/ 1300671 h 3319651"/>
              <a:gd name="connsiteX62" fmla="*/ 12192000 w 12192000"/>
              <a:gd name="connsiteY62" fmla="*/ 2296750 h 3319651"/>
              <a:gd name="connsiteX63" fmla="*/ 12192000 w 12192000"/>
              <a:gd name="connsiteY63" fmla="*/ 3319651 h 3319651"/>
              <a:gd name="connsiteX64" fmla="*/ 0 w 12192000"/>
              <a:gd name="connsiteY64" fmla="*/ 3319651 h 3319651"/>
              <a:gd name="connsiteX65" fmla="*/ 0 w 12192000"/>
              <a:gd name="connsiteY65" fmla="*/ 2296750 h 3319651"/>
              <a:gd name="connsiteX66" fmla="*/ 0 w 12192000"/>
              <a:gd name="connsiteY66" fmla="*/ 1300671 h 3319651"/>
              <a:gd name="connsiteX67" fmla="*/ 0 w 12192000"/>
              <a:gd name="connsiteY67" fmla="*/ 568841 h 3319651"/>
              <a:gd name="connsiteX68" fmla="*/ 76043 w 12192000"/>
              <a:gd name="connsiteY68" fmla="*/ 564478 h 3319651"/>
              <a:gd name="connsiteX69" fmla="*/ 156777 w 12192000"/>
              <a:gd name="connsiteY69" fmla="*/ 582240 h 3319651"/>
              <a:gd name="connsiteX70" fmla="*/ 390282 w 12192000"/>
              <a:gd name="connsiteY70" fmla="*/ 588964 h 3319651"/>
              <a:gd name="connsiteX71" fmla="*/ 441283 w 12192000"/>
              <a:gd name="connsiteY71" fmla="*/ 611994 h 3319651"/>
              <a:gd name="connsiteX72" fmla="*/ 479705 w 12192000"/>
              <a:gd name="connsiteY72" fmla="*/ 623729 h 3319651"/>
              <a:gd name="connsiteX73" fmla="*/ 766623 w 12192000"/>
              <a:gd name="connsiteY73" fmla="*/ 671173 h 3319651"/>
              <a:gd name="connsiteX74" fmla="*/ 827314 w 12192000"/>
              <a:gd name="connsiteY74" fmla="*/ 680178 h 3319651"/>
              <a:gd name="connsiteX75" fmla="*/ 998405 w 12192000"/>
              <a:gd name="connsiteY75" fmla="*/ 738347 h 3319651"/>
              <a:gd name="connsiteX76" fmla="*/ 1045574 w 12192000"/>
              <a:gd name="connsiteY76" fmla="*/ 741442 h 3319651"/>
              <a:gd name="connsiteX77" fmla="*/ 1350289 w 12192000"/>
              <a:gd name="connsiteY77" fmla="*/ 754867 h 3319651"/>
              <a:gd name="connsiteX78" fmla="*/ 1493817 w 12192000"/>
              <a:gd name="connsiteY78" fmla="*/ 740068 h 3319651"/>
              <a:gd name="connsiteX79" fmla="*/ 1629709 w 12192000"/>
              <a:gd name="connsiteY79" fmla="*/ 735806 h 3319651"/>
              <a:gd name="connsiteX80" fmla="*/ 1640709 w 12192000"/>
              <a:gd name="connsiteY80" fmla="*/ 740059 h 3319651"/>
              <a:gd name="connsiteX81" fmla="*/ 1645414 w 12192000"/>
              <a:gd name="connsiteY81" fmla="*/ 737485 h 3319651"/>
              <a:gd name="connsiteX82" fmla="*/ 1676636 w 12192000"/>
              <a:gd name="connsiteY82" fmla="*/ 722446 h 3319651"/>
              <a:gd name="connsiteX83" fmla="*/ 1737817 w 12192000"/>
              <a:gd name="connsiteY83" fmla="*/ 724375 h 3319651"/>
              <a:gd name="connsiteX84" fmla="*/ 1862741 w 12192000"/>
              <a:gd name="connsiteY84" fmla="*/ 717608 h 3319651"/>
              <a:gd name="connsiteX85" fmla="*/ 2063928 w 12192000"/>
              <a:gd name="connsiteY85" fmla="*/ 685961 h 3319651"/>
              <a:gd name="connsiteX86" fmla="*/ 2380801 w 12192000"/>
              <a:gd name="connsiteY86" fmla="*/ 647782 h 3319651"/>
              <a:gd name="connsiteX87" fmla="*/ 2654560 w 12192000"/>
              <a:gd name="connsiteY87" fmla="*/ 625434 h 3319651"/>
              <a:gd name="connsiteX88" fmla="*/ 2786787 w 12192000"/>
              <a:gd name="connsiteY88" fmla="*/ 617546 h 3319651"/>
              <a:gd name="connsiteX89" fmla="*/ 2885593 w 12192000"/>
              <a:gd name="connsiteY89" fmla="*/ 560604 h 3319651"/>
              <a:gd name="connsiteX90" fmla="*/ 3039071 w 12192000"/>
              <a:gd name="connsiteY90" fmla="*/ 546371 h 3319651"/>
              <a:gd name="connsiteX91" fmla="*/ 3129193 w 12192000"/>
              <a:gd name="connsiteY91" fmla="*/ 531009 h 3319651"/>
              <a:gd name="connsiteX92" fmla="*/ 3160750 w 12192000"/>
              <a:gd name="connsiteY92" fmla="*/ 514420 h 3319651"/>
              <a:gd name="connsiteX93" fmla="*/ 3206618 w 12192000"/>
              <a:gd name="connsiteY93" fmla="*/ 498483 h 3319651"/>
              <a:gd name="connsiteX94" fmla="*/ 3285495 w 12192000"/>
              <a:gd name="connsiteY94" fmla="*/ 462035 h 3319651"/>
              <a:gd name="connsiteX95" fmla="*/ 3395074 w 12192000"/>
              <a:gd name="connsiteY95" fmla="*/ 427539 h 3319651"/>
              <a:gd name="connsiteX96" fmla="*/ 3486313 w 12192000"/>
              <a:gd name="connsiteY96" fmla="*/ 448331 h 3319651"/>
              <a:gd name="connsiteX97" fmla="*/ 3491586 w 12192000"/>
              <a:gd name="connsiteY97" fmla="*/ 438984 h 3319651"/>
              <a:gd name="connsiteX98" fmla="*/ 3548983 w 12192000"/>
              <a:gd name="connsiteY98" fmla="*/ 430940 h 3319651"/>
              <a:gd name="connsiteX99" fmla="*/ 3731729 w 12192000"/>
              <a:gd name="connsiteY99" fmla="*/ 440032 h 3319651"/>
              <a:gd name="connsiteX100" fmla="*/ 3861674 w 12192000"/>
              <a:gd name="connsiteY100" fmla="*/ 422781 h 3319651"/>
              <a:gd name="connsiteX101" fmla="*/ 3912797 w 12192000"/>
              <a:gd name="connsiteY101" fmla="*/ 425874 h 3319651"/>
              <a:gd name="connsiteX102" fmla="*/ 3975778 w 12192000"/>
              <a:gd name="connsiteY102" fmla="*/ 401197 h 3319651"/>
              <a:gd name="connsiteX103" fmla="*/ 4072288 w 12192000"/>
              <a:gd name="connsiteY103" fmla="*/ 348834 h 3319651"/>
              <a:gd name="connsiteX104" fmla="*/ 4110070 w 12192000"/>
              <a:gd name="connsiteY104" fmla="*/ 356378 h 3319651"/>
              <a:gd name="connsiteX105" fmla="*/ 4148272 w 12192000"/>
              <a:gd name="connsiteY105" fmla="*/ 352550 h 3319651"/>
              <a:gd name="connsiteX106" fmla="*/ 4233003 w 12192000"/>
              <a:gd name="connsiteY106" fmla="*/ 316083 h 3319651"/>
              <a:gd name="connsiteX107" fmla="*/ 4283653 w 12192000"/>
              <a:gd name="connsiteY107" fmla="*/ 302402 h 3319651"/>
              <a:gd name="connsiteX108" fmla="*/ 4420068 w 12192000"/>
              <a:gd name="connsiteY108" fmla="*/ 257049 h 3319651"/>
              <a:gd name="connsiteX109" fmla="*/ 4612820 w 12192000"/>
              <a:gd name="connsiteY109" fmla="*/ 146231 h 3319651"/>
              <a:gd name="connsiteX110" fmla="*/ 4620533 w 12192000"/>
              <a:gd name="connsiteY110" fmla="*/ 143202 h 3319651"/>
              <a:gd name="connsiteX111" fmla="*/ 4642602 w 12192000"/>
              <a:gd name="connsiteY111" fmla="*/ 143699 h 3319651"/>
              <a:gd name="connsiteX112" fmla="*/ 4651066 w 12192000"/>
              <a:gd name="connsiteY112" fmla="*/ 145332 h 3319651"/>
              <a:gd name="connsiteX113" fmla="*/ 4663100 w 12192000"/>
              <a:gd name="connsiteY113" fmla="*/ 144643 h 3319651"/>
              <a:gd name="connsiteX114" fmla="*/ 4663344 w 12192000"/>
              <a:gd name="connsiteY114" fmla="*/ 144166 h 3319651"/>
              <a:gd name="connsiteX115" fmla="*/ 4674721 w 12192000"/>
              <a:gd name="connsiteY115" fmla="*/ 144423 h 3319651"/>
              <a:gd name="connsiteX116" fmla="*/ 4731045 w 12192000"/>
              <a:gd name="connsiteY116" fmla="*/ 151495 h 3319651"/>
              <a:gd name="connsiteX117" fmla="*/ 4798884 w 12192000"/>
              <a:gd name="connsiteY117" fmla="*/ 103684 h 3319651"/>
              <a:gd name="connsiteX118" fmla="*/ 4828155 w 12192000"/>
              <a:gd name="connsiteY118" fmla="*/ 94453 h 3319651"/>
              <a:gd name="connsiteX119" fmla="*/ 4843504 w 12192000"/>
              <a:gd name="connsiteY119" fmla="*/ 87064 h 3319651"/>
              <a:gd name="connsiteX120" fmla="*/ 4853353 w 12192000"/>
              <a:gd name="connsiteY120" fmla="*/ 98631 h 3319651"/>
              <a:gd name="connsiteX121" fmla="*/ 4898297 w 12192000"/>
              <a:gd name="connsiteY121" fmla="*/ 92029 h 3319651"/>
              <a:gd name="connsiteX122" fmla="*/ 4905046 w 12192000"/>
              <a:gd name="connsiteY122" fmla="*/ 89256 h 3319651"/>
              <a:gd name="connsiteX123" fmla="*/ 4940803 w 12192000"/>
              <a:gd name="connsiteY123" fmla="*/ 98566 h 3319651"/>
              <a:gd name="connsiteX124" fmla="*/ 4958985 w 12192000"/>
              <a:gd name="connsiteY124" fmla="*/ 100848 h 3319651"/>
              <a:gd name="connsiteX125" fmla="*/ 4964720 w 12192000"/>
              <a:gd name="connsiteY125" fmla="*/ 106708 h 3319651"/>
              <a:gd name="connsiteX126" fmla="*/ 4991255 w 12192000"/>
              <a:gd name="connsiteY126" fmla="*/ 107429 h 3319651"/>
              <a:gd name="connsiteX127" fmla="*/ 4994077 w 12192000"/>
              <a:gd name="connsiteY127" fmla="*/ 105545 h 3319651"/>
              <a:gd name="connsiteX128" fmla="*/ 5016802 w 12192000"/>
              <a:gd name="connsiteY128" fmla="*/ 113456 h 3319651"/>
              <a:gd name="connsiteX129" fmla="*/ 5091319 w 12192000"/>
              <a:gd name="connsiteY129" fmla="*/ 128928 h 3319651"/>
              <a:gd name="connsiteX130" fmla="*/ 5259336 w 12192000"/>
              <a:gd name="connsiteY130" fmla="*/ 134593 h 3319651"/>
              <a:gd name="connsiteX131" fmla="*/ 5491971 w 12192000"/>
              <a:gd name="connsiteY131" fmla="*/ 138440 h 3319651"/>
              <a:gd name="connsiteX132" fmla="*/ 5865838 w 12192000"/>
              <a:gd name="connsiteY132" fmla="*/ 118118 h 3319651"/>
              <a:gd name="connsiteX133" fmla="*/ 5995823 w 12192000"/>
              <a:gd name="connsiteY133" fmla="*/ 96691 h 3319651"/>
              <a:gd name="connsiteX134" fmla="*/ 6052915 w 12192000"/>
              <a:gd name="connsiteY134" fmla="*/ 109411 h 3319651"/>
              <a:gd name="connsiteX135" fmla="*/ 6093124 w 12192000"/>
              <a:gd name="connsiteY135" fmla="*/ 103811 h 3319651"/>
              <a:gd name="connsiteX136" fmla="*/ 6097661 w 12192000"/>
              <a:gd name="connsiteY136" fmla="*/ 100879 h 3319651"/>
              <a:gd name="connsiteX137" fmla="*/ 6116838 w 12192000"/>
              <a:gd name="connsiteY137" fmla="*/ 97894 h 3319651"/>
              <a:gd name="connsiteX138" fmla="*/ 6120984 w 12192000"/>
              <a:gd name="connsiteY138" fmla="*/ 86111 h 3319651"/>
              <a:gd name="connsiteX139" fmla="*/ 6148942 w 12192000"/>
              <a:gd name="connsiteY139" fmla="*/ 73779 h 3319651"/>
              <a:gd name="connsiteX140" fmla="*/ 6229970 w 12192000"/>
              <a:gd name="connsiteY140" fmla="*/ 75877 h 3319651"/>
              <a:gd name="connsiteX141" fmla="*/ 6355201 w 12192000"/>
              <a:gd name="connsiteY141" fmla="*/ 71979 h 3319651"/>
              <a:gd name="connsiteX142" fmla="*/ 6456586 w 12192000"/>
              <a:gd name="connsiteY142" fmla="*/ 65384 h 3319651"/>
              <a:gd name="connsiteX143" fmla="*/ 6494018 w 12192000"/>
              <a:gd name="connsiteY143" fmla="*/ 51914 h 3319651"/>
              <a:gd name="connsiteX144" fmla="*/ 6547019 w 12192000"/>
              <a:gd name="connsiteY144" fmla="*/ 40476 h 3319651"/>
              <a:gd name="connsiteX145" fmla="*/ 6644256 w 12192000"/>
              <a:gd name="connsiteY145" fmla="*/ 25417 h 3319651"/>
              <a:gd name="connsiteX146" fmla="*/ 6755672 w 12192000"/>
              <a:gd name="connsiteY146" fmla="*/ 35291 h 3319651"/>
              <a:gd name="connsiteX147" fmla="*/ 6847031 w 12192000"/>
              <a:gd name="connsiteY147" fmla="*/ 58281 h 3319651"/>
              <a:gd name="connsiteX148" fmla="*/ 6889589 w 12192000"/>
              <a:gd name="connsiteY148" fmla="*/ 84406 h 3319651"/>
              <a:gd name="connsiteX149" fmla="*/ 6926533 w 12192000"/>
              <a:gd name="connsiteY149" fmla="*/ 99757 h 3319651"/>
              <a:gd name="connsiteX150" fmla="*/ 6977994 w 12192000"/>
              <a:gd name="connsiteY150" fmla="*/ 167563 h 3319651"/>
              <a:gd name="connsiteX0" fmla="*/ 6977994 w 12192000"/>
              <a:gd name="connsiteY0" fmla="*/ 167563 h 3319651"/>
              <a:gd name="connsiteX1" fmla="*/ 7095723 w 12192000"/>
              <a:gd name="connsiteY1" fmla="*/ 172999 h 3319651"/>
              <a:gd name="connsiteX2" fmla="*/ 7330015 w 12192000"/>
              <a:gd name="connsiteY2" fmla="*/ 191452 h 3319651"/>
              <a:gd name="connsiteX3" fmla="*/ 7689873 w 12192000"/>
              <a:gd name="connsiteY3" fmla="*/ 299318 h 3319651"/>
              <a:gd name="connsiteX4" fmla="*/ 8005538 w 12192000"/>
              <a:gd name="connsiteY4" fmla="*/ 349579 h 3319651"/>
              <a:gd name="connsiteX5" fmla="*/ 8031567 w 12192000"/>
              <a:gd name="connsiteY5" fmla="*/ 340129 h 3319651"/>
              <a:gd name="connsiteX6" fmla="*/ 8064378 w 12192000"/>
              <a:gd name="connsiteY6" fmla="*/ 340603 h 3319651"/>
              <a:gd name="connsiteX7" fmla="*/ 8349142 w 12192000"/>
              <a:gd name="connsiteY7" fmla="*/ 346368 h 3319651"/>
              <a:gd name="connsiteX8" fmla="*/ 8398146 w 12192000"/>
              <a:gd name="connsiteY8" fmla="*/ 339710 h 3319651"/>
              <a:gd name="connsiteX9" fmla="*/ 8518180 w 12192000"/>
              <a:gd name="connsiteY9" fmla="*/ 341471 h 3319651"/>
              <a:gd name="connsiteX10" fmla="*/ 8688204 w 12192000"/>
              <a:gd name="connsiteY10" fmla="*/ 342604 h 3319651"/>
              <a:gd name="connsiteX11" fmla="*/ 8695239 w 12192000"/>
              <a:gd name="connsiteY11" fmla="*/ 334887 h 3319651"/>
              <a:gd name="connsiteX12" fmla="*/ 8754342 w 12192000"/>
              <a:gd name="connsiteY12" fmla="*/ 337560 h 3319651"/>
              <a:gd name="connsiteX13" fmla="*/ 8964553 w 12192000"/>
              <a:gd name="connsiteY13" fmla="*/ 400564 h 3319651"/>
              <a:gd name="connsiteX14" fmla="*/ 9079968 w 12192000"/>
              <a:gd name="connsiteY14" fmla="*/ 404308 h 3319651"/>
              <a:gd name="connsiteX15" fmla="*/ 9120420 w 12192000"/>
              <a:gd name="connsiteY15" fmla="*/ 396985 h 3319651"/>
              <a:gd name="connsiteX16" fmla="*/ 9188229 w 12192000"/>
              <a:gd name="connsiteY16" fmla="*/ 385257 h 3319651"/>
              <a:gd name="connsiteX17" fmla="*/ 9249213 w 12192000"/>
              <a:gd name="connsiteY17" fmla="*/ 360736 h 3319651"/>
              <a:gd name="connsiteX18" fmla="*/ 9309761 w 12192000"/>
              <a:gd name="connsiteY18" fmla="*/ 381056 h 3319651"/>
              <a:gd name="connsiteX19" fmla="*/ 9390188 w 12192000"/>
              <a:gd name="connsiteY19" fmla="*/ 322698 h 3319651"/>
              <a:gd name="connsiteX20" fmla="*/ 9516107 w 12192000"/>
              <a:gd name="connsiteY20" fmla="*/ 310835 h 3319651"/>
              <a:gd name="connsiteX21" fmla="*/ 9755401 w 12192000"/>
              <a:gd name="connsiteY21" fmla="*/ 273930 h 3319651"/>
              <a:gd name="connsiteX22" fmla="*/ 9879576 w 12192000"/>
              <a:gd name="connsiteY22" fmla="*/ 262904 h 3319651"/>
              <a:gd name="connsiteX23" fmla="*/ 9917042 w 12192000"/>
              <a:gd name="connsiteY23" fmla="*/ 248540 h 3319651"/>
              <a:gd name="connsiteX24" fmla="*/ 10013409 w 12192000"/>
              <a:gd name="connsiteY24" fmla="*/ 212752 h 3319651"/>
              <a:gd name="connsiteX25" fmla="*/ 10067656 w 12192000"/>
              <a:gd name="connsiteY25" fmla="*/ 188334 h 3319651"/>
              <a:gd name="connsiteX26" fmla="*/ 10131785 w 12192000"/>
              <a:gd name="connsiteY26" fmla="*/ 160949 h 3319651"/>
              <a:gd name="connsiteX27" fmla="*/ 10207787 w 12192000"/>
              <a:gd name="connsiteY27" fmla="*/ 138016 h 3319651"/>
              <a:gd name="connsiteX28" fmla="*/ 10309934 w 12192000"/>
              <a:gd name="connsiteY28" fmla="*/ 129449 h 3319651"/>
              <a:gd name="connsiteX29" fmla="*/ 10431202 w 12192000"/>
              <a:gd name="connsiteY29" fmla="*/ 119993 h 3319651"/>
              <a:gd name="connsiteX30" fmla="*/ 10487751 w 12192000"/>
              <a:gd name="connsiteY30" fmla="*/ 113274 h 3319651"/>
              <a:gd name="connsiteX31" fmla="*/ 10557198 w 12192000"/>
              <a:gd name="connsiteY31" fmla="*/ 122170 h 3319651"/>
              <a:gd name="connsiteX32" fmla="*/ 10612454 w 12192000"/>
              <a:gd name="connsiteY32" fmla="*/ 123729 h 3319651"/>
              <a:gd name="connsiteX33" fmla="*/ 10625222 w 12192000"/>
              <a:gd name="connsiteY33" fmla="*/ 114271 h 3319651"/>
              <a:gd name="connsiteX34" fmla="*/ 10633161 w 12192000"/>
              <a:gd name="connsiteY34" fmla="*/ 113388 h 3319651"/>
              <a:gd name="connsiteX35" fmla="*/ 10645941 w 12192000"/>
              <a:gd name="connsiteY35" fmla="*/ 117670 h 3319651"/>
              <a:gd name="connsiteX36" fmla="*/ 10650422 w 12192000"/>
              <a:gd name="connsiteY36" fmla="*/ 111472 h 3319651"/>
              <a:gd name="connsiteX37" fmla="*/ 10656955 w 12192000"/>
              <a:gd name="connsiteY37" fmla="*/ 110748 h 3319651"/>
              <a:gd name="connsiteX38" fmla="*/ 10701610 w 12192000"/>
              <a:gd name="connsiteY38" fmla="*/ 106659 h 3319651"/>
              <a:gd name="connsiteX39" fmla="*/ 10770373 w 12192000"/>
              <a:gd name="connsiteY39" fmla="*/ 117992 h 3319651"/>
              <a:gd name="connsiteX40" fmla="*/ 10866744 w 12192000"/>
              <a:gd name="connsiteY40" fmla="*/ 128931 h 3319651"/>
              <a:gd name="connsiteX41" fmla="*/ 10996158 w 12192000"/>
              <a:gd name="connsiteY41" fmla="*/ 128325 h 3319651"/>
              <a:gd name="connsiteX42" fmla="*/ 11095448 w 12192000"/>
              <a:gd name="connsiteY42" fmla="*/ 127874 h 3319651"/>
              <a:gd name="connsiteX43" fmla="*/ 11284524 w 12192000"/>
              <a:gd name="connsiteY43" fmla="*/ 98039 h 3319651"/>
              <a:gd name="connsiteX44" fmla="*/ 11473195 w 12192000"/>
              <a:gd name="connsiteY44" fmla="*/ 40847 h 3319651"/>
              <a:gd name="connsiteX45" fmla="*/ 11525115 w 12192000"/>
              <a:gd name="connsiteY45" fmla="*/ 25163 h 3319651"/>
              <a:gd name="connsiteX46" fmla="*/ 11568047 w 12192000"/>
              <a:gd name="connsiteY46" fmla="*/ 35534 h 3319651"/>
              <a:gd name="connsiteX47" fmla="*/ 11568912 w 12192000"/>
              <a:gd name="connsiteY47" fmla="*/ 36502 h 3319651"/>
              <a:gd name="connsiteX48" fmla="*/ 11569017 w 12192000"/>
              <a:gd name="connsiteY48" fmla="*/ 50297 h 3319651"/>
              <a:gd name="connsiteX49" fmla="*/ 11602108 w 12192000"/>
              <a:gd name="connsiteY49" fmla="*/ 46579 h 3319651"/>
              <a:gd name="connsiteX50" fmla="*/ 11619604 w 12192000"/>
              <a:gd name="connsiteY50" fmla="*/ 51034 h 3319651"/>
              <a:gd name="connsiteX51" fmla="*/ 11627477 w 12192000"/>
              <a:gd name="connsiteY51" fmla="*/ 42442 h 3319651"/>
              <a:gd name="connsiteX52" fmla="*/ 11655914 w 12192000"/>
              <a:gd name="connsiteY52" fmla="*/ 42091 h 3319651"/>
              <a:gd name="connsiteX53" fmla="*/ 11687296 w 12192000"/>
              <a:gd name="connsiteY53" fmla="*/ 53040 h 3319651"/>
              <a:gd name="connsiteX54" fmla="*/ 11853071 w 12192000"/>
              <a:gd name="connsiteY54" fmla="*/ 11249 h 3319651"/>
              <a:gd name="connsiteX55" fmla="*/ 11920867 w 12192000"/>
              <a:gd name="connsiteY55" fmla="*/ 4433 h 3319651"/>
              <a:gd name="connsiteX56" fmla="*/ 11999257 w 12192000"/>
              <a:gd name="connsiteY56" fmla="*/ 9907 h 3319651"/>
              <a:gd name="connsiteX57" fmla="*/ 12073903 w 12192000"/>
              <a:gd name="connsiteY57" fmla="*/ 135887 h 3319651"/>
              <a:gd name="connsiteX58" fmla="*/ 12123386 w 12192000"/>
              <a:gd name="connsiteY58" fmla="*/ 199251 h 3319651"/>
              <a:gd name="connsiteX59" fmla="*/ 12163777 w 12192000"/>
              <a:gd name="connsiteY59" fmla="*/ 212740 h 3319651"/>
              <a:gd name="connsiteX60" fmla="*/ 12192000 w 12192000"/>
              <a:gd name="connsiteY60" fmla="*/ 222005 h 3319651"/>
              <a:gd name="connsiteX61" fmla="*/ 12192000 w 12192000"/>
              <a:gd name="connsiteY61" fmla="*/ 1300671 h 3319651"/>
              <a:gd name="connsiteX62" fmla="*/ 12192000 w 12192000"/>
              <a:gd name="connsiteY62" fmla="*/ 2296750 h 3319651"/>
              <a:gd name="connsiteX63" fmla="*/ 12192000 w 12192000"/>
              <a:gd name="connsiteY63" fmla="*/ 3319651 h 3319651"/>
              <a:gd name="connsiteX64" fmla="*/ 0 w 12192000"/>
              <a:gd name="connsiteY64" fmla="*/ 3319651 h 3319651"/>
              <a:gd name="connsiteX65" fmla="*/ 0 w 12192000"/>
              <a:gd name="connsiteY65" fmla="*/ 2296750 h 3319651"/>
              <a:gd name="connsiteX66" fmla="*/ 0 w 12192000"/>
              <a:gd name="connsiteY66" fmla="*/ 1300671 h 3319651"/>
              <a:gd name="connsiteX67" fmla="*/ 0 w 12192000"/>
              <a:gd name="connsiteY67" fmla="*/ 568841 h 3319651"/>
              <a:gd name="connsiteX68" fmla="*/ 76043 w 12192000"/>
              <a:gd name="connsiteY68" fmla="*/ 564478 h 3319651"/>
              <a:gd name="connsiteX69" fmla="*/ 156777 w 12192000"/>
              <a:gd name="connsiteY69" fmla="*/ 582240 h 3319651"/>
              <a:gd name="connsiteX70" fmla="*/ 390282 w 12192000"/>
              <a:gd name="connsiteY70" fmla="*/ 588964 h 3319651"/>
              <a:gd name="connsiteX71" fmla="*/ 441283 w 12192000"/>
              <a:gd name="connsiteY71" fmla="*/ 611994 h 3319651"/>
              <a:gd name="connsiteX72" fmla="*/ 479705 w 12192000"/>
              <a:gd name="connsiteY72" fmla="*/ 623729 h 3319651"/>
              <a:gd name="connsiteX73" fmla="*/ 766623 w 12192000"/>
              <a:gd name="connsiteY73" fmla="*/ 671173 h 3319651"/>
              <a:gd name="connsiteX74" fmla="*/ 827314 w 12192000"/>
              <a:gd name="connsiteY74" fmla="*/ 680178 h 3319651"/>
              <a:gd name="connsiteX75" fmla="*/ 998405 w 12192000"/>
              <a:gd name="connsiteY75" fmla="*/ 738347 h 3319651"/>
              <a:gd name="connsiteX76" fmla="*/ 1045574 w 12192000"/>
              <a:gd name="connsiteY76" fmla="*/ 741442 h 3319651"/>
              <a:gd name="connsiteX77" fmla="*/ 1350289 w 12192000"/>
              <a:gd name="connsiteY77" fmla="*/ 754867 h 3319651"/>
              <a:gd name="connsiteX78" fmla="*/ 1493817 w 12192000"/>
              <a:gd name="connsiteY78" fmla="*/ 740068 h 3319651"/>
              <a:gd name="connsiteX79" fmla="*/ 1629709 w 12192000"/>
              <a:gd name="connsiteY79" fmla="*/ 735806 h 3319651"/>
              <a:gd name="connsiteX80" fmla="*/ 1640709 w 12192000"/>
              <a:gd name="connsiteY80" fmla="*/ 740059 h 3319651"/>
              <a:gd name="connsiteX81" fmla="*/ 1645414 w 12192000"/>
              <a:gd name="connsiteY81" fmla="*/ 737485 h 3319651"/>
              <a:gd name="connsiteX82" fmla="*/ 1676636 w 12192000"/>
              <a:gd name="connsiteY82" fmla="*/ 722446 h 3319651"/>
              <a:gd name="connsiteX83" fmla="*/ 1737817 w 12192000"/>
              <a:gd name="connsiteY83" fmla="*/ 724375 h 3319651"/>
              <a:gd name="connsiteX84" fmla="*/ 1862741 w 12192000"/>
              <a:gd name="connsiteY84" fmla="*/ 717608 h 3319651"/>
              <a:gd name="connsiteX85" fmla="*/ 2063928 w 12192000"/>
              <a:gd name="connsiteY85" fmla="*/ 685961 h 3319651"/>
              <a:gd name="connsiteX86" fmla="*/ 2380801 w 12192000"/>
              <a:gd name="connsiteY86" fmla="*/ 647782 h 3319651"/>
              <a:gd name="connsiteX87" fmla="*/ 2654560 w 12192000"/>
              <a:gd name="connsiteY87" fmla="*/ 625434 h 3319651"/>
              <a:gd name="connsiteX88" fmla="*/ 2786787 w 12192000"/>
              <a:gd name="connsiteY88" fmla="*/ 617546 h 3319651"/>
              <a:gd name="connsiteX89" fmla="*/ 2885593 w 12192000"/>
              <a:gd name="connsiteY89" fmla="*/ 560604 h 3319651"/>
              <a:gd name="connsiteX90" fmla="*/ 3039071 w 12192000"/>
              <a:gd name="connsiteY90" fmla="*/ 546371 h 3319651"/>
              <a:gd name="connsiteX91" fmla="*/ 3129193 w 12192000"/>
              <a:gd name="connsiteY91" fmla="*/ 531009 h 3319651"/>
              <a:gd name="connsiteX92" fmla="*/ 3160750 w 12192000"/>
              <a:gd name="connsiteY92" fmla="*/ 514420 h 3319651"/>
              <a:gd name="connsiteX93" fmla="*/ 3206618 w 12192000"/>
              <a:gd name="connsiteY93" fmla="*/ 498483 h 3319651"/>
              <a:gd name="connsiteX94" fmla="*/ 3285495 w 12192000"/>
              <a:gd name="connsiteY94" fmla="*/ 462035 h 3319651"/>
              <a:gd name="connsiteX95" fmla="*/ 3395074 w 12192000"/>
              <a:gd name="connsiteY95" fmla="*/ 427539 h 3319651"/>
              <a:gd name="connsiteX96" fmla="*/ 3486313 w 12192000"/>
              <a:gd name="connsiteY96" fmla="*/ 448331 h 3319651"/>
              <a:gd name="connsiteX97" fmla="*/ 3491586 w 12192000"/>
              <a:gd name="connsiteY97" fmla="*/ 438984 h 3319651"/>
              <a:gd name="connsiteX98" fmla="*/ 3548983 w 12192000"/>
              <a:gd name="connsiteY98" fmla="*/ 430940 h 3319651"/>
              <a:gd name="connsiteX99" fmla="*/ 3731729 w 12192000"/>
              <a:gd name="connsiteY99" fmla="*/ 440032 h 3319651"/>
              <a:gd name="connsiteX100" fmla="*/ 3861674 w 12192000"/>
              <a:gd name="connsiteY100" fmla="*/ 422781 h 3319651"/>
              <a:gd name="connsiteX101" fmla="*/ 3912797 w 12192000"/>
              <a:gd name="connsiteY101" fmla="*/ 425874 h 3319651"/>
              <a:gd name="connsiteX102" fmla="*/ 3975778 w 12192000"/>
              <a:gd name="connsiteY102" fmla="*/ 401197 h 3319651"/>
              <a:gd name="connsiteX103" fmla="*/ 4072288 w 12192000"/>
              <a:gd name="connsiteY103" fmla="*/ 348834 h 3319651"/>
              <a:gd name="connsiteX104" fmla="*/ 4110070 w 12192000"/>
              <a:gd name="connsiteY104" fmla="*/ 356378 h 3319651"/>
              <a:gd name="connsiteX105" fmla="*/ 4148272 w 12192000"/>
              <a:gd name="connsiteY105" fmla="*/ 352550 h 3319651"/>
              <a:gd name="connsiteX106" fmla="*/ 4233003 w 12192000"/>
              <a:gd name="connsiteY106" fmla="*/ 316083 h 3319651"/>
              <a:gd name="connsiteX107" fmla="*/ 4283653 w 12192000"/>
              <a:gd name="connsiteY107" fmla="*/ 302402 h 3319651"/>
              <a:gd name="connsiteX108" fmla="*/ 4420068 w 12192000"/>
              <a:gd name="connsiteY108" fmla="*/ 257049 h 3319651"/>
              <a:gd name="connsiteX109" fmla="*/ 4612820 w 12192000"/>
              <a:gd name="connsiteY109" fmla="*/ 146231 h 3319651"/>
              <a:gd name="connsiteX110" fmla="*/ 4620533 w 12192000"/>
              <a:gd name="connsiteY110" fmla="*/ 143202 h 3319651"/>
              <a:gd name="connsiteX111" fmla="*/ 4642602 w 12192000"/>
              <a:gd name="connsiteY111" fmla="*/ 143699 h 3319651"/>
              <a:gd name="connsiteX112" fmla="*/ 4651066 w 12192000"/>
              <a:gd name="connsiteY112" fmla="*/ 145332 h 3319651"/>
              <a:gd name="connsiteX113" fmla="*/ 4663100 w 12192000"/>
              <a:gd name="connsiteY113" fmla="*/ 144643 h 3319651"/>
              <a:gd name="connsiteX114" fmla="*/ 4663344 w 12192000"/>
              <a:gd name="connsiteY114" fmla="*/ 144166 h 3319651"/>
              <a:gd name="connsiteX115" fmla="*/ 4674721 w 12192000"/>
              <a:gd name="connsiteY115" fmla="*/ 144423 h 3319651"/>
              <a:gd name="connsiteX116" fmla="*/ 4731045 w 12192000"/>
              <a:gd name="connsiteY116" fmla="*/ 151495 h 3319651"/>
              <a:gd name="connsiteX117" fmla="*/ 4798884 w 12192000"/>
              <a:gd name="connsiteY117" fmla="*/ 103684 h 3319651"/>
              <a:gd name="connsiteX118" fmla="*/ 4828155 w 12192000"/>
              <a:gd name="connsiteY118" fmla="*/ 94453 h 3319651"/>
              <a:gd name="connsiteX119" fmla="*/ 4843504 w 12192000"/>
              <a:gd name="connsiteY119" fmla="*/ 87064 h 3319651"/>
              <a:gd name="connsiteX120" fmla="*/ 4853353 w 12192000"/>
              <a:gd name="connsiteY120" fmla="*/ 98631 h 3319651"/>
              <a:gd name="connsiteX121" fmla="*/ 4898297 w 12192000"/>
              <a:gd name="connsiteY121" fmla="*/ 92029 h 3319651"/>
              <a:gd name="connsiteX122" fmla="*/ 4905046 w 12192000"/>
              <a:gd name="connsiteY122" fmla="*/ 89256 h 3319651"/>
              <a:gd name="connsiteX123" fmla="*/ 4940803 w 12192000"/>
              <a:gd name="connsiteY123" fmla="*/ 98566 h 3319651"/>
              <a:gd name="connsiteX124" fmla="*/ 4958985 w 12192000"/>
              <a:gd name="connsiteY124" fmla="*/ 100848 h 3319651"/>
              <a:gd name="connsiteX125" fmla="*/ 4964720 w 12192000"/>
              <a:gd name="connsiteY125" fmla="*/ 106708 h 3319651"/>
              <a:gd name="connsiteX126" fmla="*/ 4991255 w 12192000"/>
              <a:gd name="connsiteY126" fmla="*/ 107429 h 3319651"/>
              <a:gd name="connsiteX127" fmla="*/ 4994077 w 12192000"/>
              <a:gd name="connsiteY127" fmla="*/ 105545 h 3319651"/>
              <a:gd name="connsiteX128" fmla="*/ 5016802 w 12192000"/>
              <a:gd name="connsiteY128" fmla="*/ 113456 h 3319651"/>
              <a:gd name="connsiteX129" fmla="*/ 5091319 w 12192000"/>
              <a:gd name="connsiteY129" fmla="*/ 128928 h 3319651"/>
              <a:gd name="connsiteX130" fmla="*/ 5259336 w 12192000"/>
              <a:gd name="connsiteY130" fmla="*/ 134593 h 3319651"/>
              <a:gd name="connsiteX131" fmla="*/ 5491971 w 12192000"/>
              <a:gd name="connsiteY131" fmla="*/ 138440 h 3319651"/>
              <a:gd name="connsiteX132" fmla="*/ 5865838 w 12192000"/>
              <a:gd name="connsiteY132" fmla="*/ 118118 h 3319651"/>
              <a:gd name="connsiteX133" fmla="*/ 5995823 w 12192000"/>
              <a:gd name="connsiteY133" fmla="*/ 96691 h 3319651"/>
              <a:gd name="connsiteX134" fmla="*/ 6052915 w 12192000"/>
              <a:gd name="connsiteY134" fmla="*/ 109411 h 3319651"/>
              <a:gd name="connsiteX135" fmla="*/ 6093124 w 12192000"/>
              <a:gd name="connsiteY135" fmla="*/ 103811 h 3319651"/>
              <a:gd name="connsiteX136" fmla="*/ 6097661 w 12192000"/>
              <a:gd name="connsiteY136" fmla="*/ 100879 h 3319651"/>
              <a:gd name="connsiteX137" fmla="*/ 6116838 w 12192000"/>
              <a:gd name="connsiteY137" fmla="*/ 97894 h 3319651"/>
              <a:gd name="connsiteX138" fmla="*/ 6120984 w 12192000"/>
              <a:gd name="connsiteY138" fmla="*/ 86111 h 3319651"/>
              <a:gd name="connsiteX139" fmla="*/ 6148942 w 12192000"/>
              <a:gd name="connsiteY139" fmla="*/ 73779 h 3319651"/>
              <a:gd name="connsiteX140" fmla="*/ 6229970 w 12192000"/>
              <a:gd name="connsiteY140" fmla="*/ 75877 h 3319651"/>
              <a:gd name="connsiteX141" fmla="*/ 6355201 w 12192000"/>
              <a:gd name="connsiteY141" fmla="*/ 71979 h 3319651"/>
              <a:gd name="connsiteX142" fmla="*/ 6456586 w 12192000"/>
              <a:gd name="connsiteY142" fmla="*/ 65384 h 3319651"/>
              <a:gd name="connsiteX143" fmla="*/ 6494018 w 12192000"/>
              <a:gd name="connsiteY143" fmla="*/ 51914 h 3319651"/>
              <a:gd name="connsiteX144" fmla="*/ 6547019 w 12192000"/>
              <a:gd name="connsiteY144" fmla="*/ 40476 h 3319651"/>
              <a:gd name="connsiteX145" fmla="*/ 6644256 w 12192000"/>
              <a:gd name="connsiteY145" fmla="*/ 25417 h 3319651"/>
              <a:gd name="connsiteX146" fmla="*/ 6755672 w 12192000"/>
              <a:gd name="connsiteY146" fmla="*/ 35291 h 3319651"/>
              <a:gd name="connsiteX147" fmla="*/ 6847031 w 12192000"/>
              <a:gd name="connsiteY147" fmla="*/ 58281 h 3319651"/>
              <a:gd name="connsiteX148" fmla="*/ 6889589 w 12192000"/>
              <a:gd name="connsiteY148" fmla="*/ 84406 h 3319651"/>
              <a:gd name="connsiteX149" fmla="*/ 6926533 w 12192000"/>
              <a:gd name="connsiteY149" fmla="*/ 99757 h 3319651"/>
              <a:gd name="connsiteX150" fmla="*/ 6977994 w 12192000"/>
              <a:gd name="connsiteY150" fmla="*/ 167563 h 3319651"/>
              <a:gd name="connsiteX0" fmla="*/ 6977994 w 12192000"/>
              <a:gd name="connsiteY0" fmla="*/ 190569 h 3342657"/>
              <a:gd name="connsiteX1" fmla="*/ 7095723 w 12192000"/>
              <a:gd name="connsiteY1" fmla="*/ 196005 h 3342657"/>
              <a:gd name="connsiteX2" fmla="*/ 7330015 w 12192000"/>
              <a:gd name="connsiteY2" fmla="*/ 214458 h 3342657"/>
              <a:gd name="connsiteX3" fmla="*/ 7689873 w 12192000"/>
              <a:gd name="connsiteY3" fmla="*/ 322324 h 3342657"/>
              <a:gd name="connsiteX4" fmla="*/ 8005538 w 12192000"/>
              <a:gd name="connsiteY4" fmla="*/ 372585 h 3342657"/>
              <a:gd name="connsiteX5" fmla="*/ 8031567 w 12192000"/>
              <a:gd name="connsiteY5" fmla="*/ 363135 h 3342657"/>
              <a:gd name="connsiteX6" fmla="*/ 8064378 w 12192000"/>
              <a:gd name="connsiteY6" fmla="*/ 363609 h 3342657"/>
              <a:gd name="connsiteX7" fmla="*/ 8349142 w 12192000"/>
              <a:gd name="connsiteY7" fmla="*/ 369374 h 3342657"/>
              <a:gd name="connsiteX8" fmla="*/ 8398146 w 12192000"/>
              <a:gd name="connsiteY8" fmla="*/ 362716 h 3342657"/>
              <a:gd name="connsiteX9" fmla="*/ 8518180 w 12192000"/>
              <a:gd name="connsiteY9" fmla="*/ 364477 h 3342657"/>
              <a:gd name="connsiteX10" fmla="*/ 8688204 w 12192000"/>
              <a:gd name="connsiteY10" fmla="*/ 365610 h 3342657"/>
              <a:gd name="connsiteX11" fmla="*/ 8695239 w 12192000"/>
              <a:gd name="connsiteY11" fmla="*/ 357893 h 3342657"/>
              <a:gd name="connsiteX12" fmla="*/ 8754342 w 12192000"/>
              <a:gd name="connsiteY12" fmla="*/ 360566 h 3342657"/>
              <a:gd name="connsiteX13" fmla="*/ 8964553 w 12192000"/>
              <a:gd name="connsiteY13" fmla="*/ 423570 h 3342657"/>
              <a:gd name="connsiteX14" fmla="*/ 9079968 w 12192000"/>
              <a:gd name="connsiteY14" fmla="*/ 427314 h 3342657"/>
              <a:gd name="connsiteX15" fmla="*/ 9120420 w 12192000"/>
              <a:gd name="connsiteY15" fmla="*/ 419991 h 3342657"/>
              <a:gd name="connsiteX16" fmla="*/ 9188229 w 12192000"/>
              <a:gd name="connsiteY16" fmla="*/ 408263 h 3342657"/>
              <a:gd name="connsiteX17" fmla="*/ 9249213 w 12192000"/>
              <a:gd name="connsiteY17" fmla="*/ 383742 h 3342657"/>
              <a:gd name="connsiteX18" fmla="*/ 9309761 w 12192000"/>
              <a:gd name="connsiteY18" fmla="*/ 404062 h 3342657"/>
              <a:gd name="connsiteX19" fmla="*/ 9390188 w 12192000"/>
              <a:gd name="connsiteY19" fmla="*/ 345704 h 3342657"/>
              <a:gd name="connsiteX20" fmla="*/ 9516107 w 12192000"/>
              <a:gd name="connsiteY20" fmla="*/ 333841 h 3342657"/>
              <a:gd name="connsiteX21" fmla="*/ 9755401 w 12192000"/>
              <a:gd name="connsiteY21" fmla="*/ 296936 h 3342657"/>
              <a:gd name="connsiteX22" fmla="*/ 9879576 w 12192000"/>
              <a:gd name="connsiteY22" fmla="*/ 285910 h 3342657"/>
              <a:gd name="connsiteX23" fmla="*/ 9917042 w 12192000"/>
              <a:gd name="connsiteY23" fmla="*/ 271546 h 3342657"/>
              <a:gd name="connsiteX24" fmla="*/ 10013409 w 12192000"/>
              <a:gd name="connsiteY24" fmla="*/ 235758 h 3342657"/>
              <a:gd name="connsiteX25" fmla="*/ 10067656 w 12192000"/>
              <a:gd name="connsiteY25" fmla="*/ 211340 h 3342657"/>
              <a:gd name="connsiteX26" fmla="*/ 10131785 w 12192000"/>
              <a:gd name="connsiteY26" fmla="*/ 183955 h 3342657"/>
              <a:gd name="connsiteX27" fmla="*/ 10207787 w 12192000"/>
              <a:gd name="connsiteY27" fmla="*/ 161022 h 3342657"/>
              <a:gd name="connsiteX28" fmla="*/ 10309934 w 12192000"/>
              <a:gd name="connsiteY28" fmla="*/ 152455 h 3342657"/>
              <a:gd name="connsiteX29" fmla="*/ 10431202 w 12192000"/>
              <a:gd name="connsiteY29" fmla="*/ 142999 h 3342657"/>
              <a:gd name="connsiteX30" fmla="*/ 10487751 w 12192000"/>
              <a:gd name="connsiteY30" fmla="*/ 136280 h 3342657"/>
              <a:gd name="connsiteX31" fmla="*/ 10557198 w 12192000"/>
              <a:gd name="connsiteY31" fmla="*/ 145176 h 3342657"/>
              <a:gd name="connsiteX32" fmla="*/ 10612454 w 12192000"/>
              <a:gd name="connsiteY32" fmla="*/ 146735 h 3342657"/>
              <a:gd name="connsiteX33" fmla="*/ 10625222 w 12192000"/>
              <a:gd name="connsiteY33" fmla="*/ 137277 h 3342657"/>
              <a:gd name="connsiteX34" fmla="*/ 10633161 w 12192000"/>
              <a:gd name="connsiteY34" fmla="*/ 136394 h 3342657"/>
              <a:gd name="connsiteX35" fmla="*/ 10645941 w 12192000"/>
              <a:gd name="connsiteY35" fmla="*/ 140676 h 3342657"/>
              <a:gd name="connsiteX36" fmla="*/ 10650422 w 12192000"/>
              <a:gd name="connsiteY36" fmla="*/ 134478 h 3342657"/>
              <a:gd name="connsiteX37" fmla="*/ 10656955 w 12192000"/>
              <a:gd name="connsiteY37" fmla="*/ 133754 h 3342657"/>
              <a:gd name="connsiteX38" fmla="*/ 10701610 w 12192000"/>
              <a:gd name="connsiteY38" fmla="*/ 129665 h 3342657"/>
              <a:gd name="connsiteX39" fmla="*/ 10770373 w 12192000"/>
              <a:gd name="connsiteY39" fmla="*/ 140998 h 3342657"/>
              <a:gd name="connsiteX40" fmla="*/ 10866744 w 12192000"/>
              <a:gd name="connsiteY40" fmla="*/ 151937 h 3342657"/>
              <a:gd name="connsiteX41" fmla="*/ 10996158 w 12192000"/>
              <a:gd name="connsiteY41" fmla="*/ 151331 h 3342657"/>
              <a:gd name="connsiteX42" fmla="*/ 11095448 w 12192000"/>
              <a:gd name="connsiteY42" fmla="*/ 150880 h 3342657"/>
              <a:gd name="connsiteX43" fmla="*/ 11284524 w 12192000"/>
              <a:gd name="connsiteY43" fmla="*/ 121045 h 3342657"/>
              <a:gd name="connsiteX44" fmla="*/ 11473195 w 12192000"/>
              <a:gd name="connsiteY44" fmla="*/ 63853 h 3342657"/>
              <a:gd name="connsiteX45" fmla="*/ 11525115 w 12192000"/>
              <a:gd name="connsiteY45" fmla="*/ 48169 h 3342657"/>
              <a:gd name="connsiteX46" fmla="*/ 11568047 w 12192000"/>
              <a:gd name="connsiteY46" fmla="*/ 58540 h 3342657"/>
              <a:gd name="connsiteX47" fmla="*/ 11568912 w 12192000"/>
              <a:gd name="connsiteY47" fmla="*/ 59508 h 3342657"/>
              <a:gd name="connsiteX48" fmla="*/ 11569017 w 12192000"/>
              <a:gd name="connsiteY48" fmla="*/ 73303 h 3342657"/>
              <a:gd name="connsiteX49" fmla="*/ 11602108 w 12192000"/>
              <a:gd name="connsiteY49" fmla="*/ 69585 h 3342657"/>
              <a:gd name="connsiteX50" fmla="*/ 11619604 w 12192000"/>
              <a:gd name="connsiteY50" fmla="*/ 74040 h 3342657"/>
              <a:gd name="connsiteX51" fmla="*/ 11627477 w 12192000"/>
              <a:gd name="connsiteY51" fmla="*/ 65448 h 3342657"/>
              <a:gd name="connsiteX52" fmla="*/ 11655914 w 12192000"/>
              <a:gd name="connsiteY52" fmla="*/ 65097 h 3342657"/>
              <a:gd name="connsiteX53" fmla="*/ 11782756 w 12192000"/>
              <a:gd name="connsiteY53" fmla="*/ 386 h 3342657"/>
              <a:gd name="connsiteX54" fmla="*/ 11853071 w 12192000"/>
              <a:gd name="connsiteY54" fmla="*/ 34255 h 3342657"/>
              <a:gd name="connsiteX55" fmla="*/ 11920867 w 12192000"/>
              <a:gd name="connsiteY55" fmla="*/ 27439 h 3342657"/>
              <a:gd name="connsiteX56" fmla="*/ 11999257 w 12192000"/>
              <a:gd name="connsiteY56" fmla="*/ 32913 h 3342657"/>
              <a:gd name="connsiteX57" fmla="*/ 12073903 w 12192000"/>
              <a:gd name="connsiteY57" fmla="*/ 158893 h 3342657"/>
              <a:gd name="connsiteX58" fmla="*/ 12123386 w 12192000"/>
              <a:gd name="connsiteY58" fmla="*/ 222257 h 3342657"/>
              <a:gd name="connsiteX59" fmla="*/ 12163777 w 12192000"/>
              <a:gd name="connsiteY59" fmla="*/ 235746 h 3342657"/>
              <a:gd name="connsiteX60" fmla="*/ 12192000 w 12192000"/>
              <a:gd name="connsiteY60" fmla="*/ 245011 h 3342657"/>
              <a:gd name="connsiteX61" fmla="*/ 12192000 w 12192000"/>
              <a:gd name="connsiteY61" fmla="*/ 1323677 h 3342657"/>
              <a:gd name="connsiteX62" fmla="*/ 12192000 w 12192000"/>
              <a:gd name="connsiteY62" fmla="*/ 2319756 h 3342657"/>
              <a:gd name="connsiteX63" fmla="*/ 12192000 w 12192000"/>
              <a:gd name="connsiteY63" fmla="*/ 3342657 h 3342657"/>
              <a:gd name="connsiteX64" fmla="*/ 0 w 12192000"/>
              <a:gd name="connsiteY64" fmla="*/ 3342657 h 3342657"/>
              <a:gd name="connsiteX65" fmla="*/ 0 w 12192000"/>
              <a:gd name="connsiteY65" fmla="*/ 2319756 h 3342657"/>
              <a:gd name="connsiteX66" fmla="*/ 0 w 12192000"/>
              <a:gd name="connsiteY66" fmla="*/ 1323677 h 3342657"/>
              <a:gd name="connsiteX67" fmla="*/ 0 w 12192000"/>
              <a:gd name="connsiteY67" fmla="*/ 591847 h 3342657"/>
              <a:gd name="connsiteX68" fmla="*/ 76043 w 12192000"/>
              <a:gd name="connsiteY68" fmla="*/ 587484 h 3342657"/>
              <a:gd name="connsiteX69" fmla="*/ 156777 w 12192000"/>
              <a:gd name="connsiteY69" fmla="*/ 605246 h 3342657"/>
              <a:gd name="connsiteX70" fmla="*/ 390282 w 12192000"/>
              <a:gd name="connsiteY70" fmla="*/ 611970 h 3342657"/>
              <a:gd name="connsiteX71" fmla="*/ 441283 w 12192000"/>
              <a:gd name="connsiteY71" fmla="*/ 635000 h 3342657"/>
              <a:gd name="connsiteX72" fmla="*/ 479705 w 12192000"/>
              <a:gd name="connsiteY72" fmla="*/ 646735 h 3342657"/>
              <a:gd name="connsiteX73" fmla="*/ 766623 w 12192000"/>
              <a:gd name="connsiteY73" fmla="*/ 694179 h 3342657"/>
              <a:gd name="connsiteX74" fmla="*/ 827314 w 12192000"/>
              <a:gd name="connsiteY74" fmla="*/ 703184 h 3342657"/>
              <a:gd name="connsiteX75" fmla="*/ 998405 w 12192000"/>
              <a:gd name="connsiteY75" fmla="*/ 761353 h 3342657"/>
              <a:gd name="connsiteX76" fmla="*/ 1045574 w 12192000"/>
              <a:gd name="connsiteY76" fmla="*/ 764448 h 3342657"/>
              <a:gd name="connsiteX77" fmla="*/ 1350289 w 12192000"/>
              <a:gd name="connsiteY77" fmla="*/ 777873 h 3342657"/>
              <a:gd name="connsiteX78" fmla="*/ 1493817 w 12192000"/>
              <a:gd name="connsiteY78" fmla="*/ 763074 h 3342657"/>
              <a:gd name="connsiteX79" fmla="*/ 1629709 w 12192000"/>
              <a:gd name="connsiteY79" fmla="*/ 758812 h 3342657"/>
              <a:gd name="connsiteX80" fmla="*/ 1640709 w 12192000"/>
              <a:gd name="connsiteY80" fmla="*/ 763065 h 3342657"/>
              <a:gd name="connsiteX81" fmla="*/ 1645414 w 12192000"/>
              <a:gd name="connsiteY81" fmla="*/ 760491 h 3342657"/>
              <a:gd name="connsiteX82" fmla="*/ 1676636 w 12192000"/>
              <a:gd name="connsiteY82" fmla="*/ 745452 h 3342657"/>
              <a:gd name="connsiteX83" fmla="*/ 1737817 w 12192000"/>
              <a:gd name="connsiteY83" fmla="*/ 747381 h 3342657"/>
              <a:gd name="connsiteX84" fmla="*/ 1862741 w 12192000"/>
              <a:gd name="connsiteY84" fmla="*/ 740614 h 3342657"/>
              <a:gd name="connsiteX85" fmla="*/ 2063928 w 12192000"/>
              <a:gd name="connsiteY85" fmla="*/ 708967 h 3342657"/>
              <a:gd name="connsiteX86" fmla="*/ 2380801 w 12192000"/>
              <a:gd name="connsiteY86" fmla="*/ 670788 h 3342657"/>
              <a:gd name="connsiteX87" fmla="*/ 2654560 w 12192000"/>
              <a:gd name="connsiteY87" fmla="*/ 648440 h 3342657"/>
              <a:gd name="connsiteX88" fmla="*/ 2786787 w 12192000"/>
              <a:gd name="connsiteY88" fmla="*/ 640552 h 3342657"/>
              <a:gd name="connsiteX89" fmla="*/ 2885593 w 12192000"/>
              <a:gd name="connsiteY89" fmla="*/ 583610 h 3342657"/>
              <a:gd name="connsiteX90" fmla="*/ 3039071 w 12192000"/>
              <a:gd name="connsiteY90" fmla="*/ 569377 h 3342657"/>
              <a:gd name="connsiteX91" fmla="*/ 3129193 w 12192000"/>
              <a:gd name="connsiteY91" fmla="*/ 554015 h 3342657"/>
              <a:gd name="connsiteX92" fmla="*/ 3160750 w 12192000"/>
              <a:gd name="connsiteY92" fmla="*/ 537426 h 3342657"/>
              <a:gd name="connsiteX93" fmla="*/ 3206618 w 12192000"/>
              <a:gd name="connsiteY93" fmla="*/ 521489 h 3342657"/>
              <a:gd name="connsiteX94" fmla="*/ 3285495 w 12192000"/>
              <a:gd name="connsiteY94" fmla="*/ 485041 h 3342657"/>
              <a:gd name="connsiteX95" fmla="*/ 3395074 w 12192000"/>
              <a:gd name="connsiteY95" fmla="*/ 450545 h 3342657"/>
              <a:gd name="connsiteX96" fmla="*/ 3486313 w 12192000"/>
              <a:gd name="connsiteY96" fmla="*/ 471337 h 3342657"/>
              <a:gd name="connsiteX97" fmla="*/ 3491586 w 12192000"/>
              <a:gd name="connsiteY97" fmla="*/ 461990 h 3342657"/>
              <a:gd name="connsiteX98" fmla="*/ 3548983 w 12192000"/>
              <a:gd name="connsiteY98" fmla="*/ 453946 h 3342657"/>
              <a:gd name="connsiteX99" fmla="*/ 3731729 w 12192000"/>
              <a:gd name="connsiteY99" fmla="*/ 463038 h 3342657"/>
              <a:gd name="connsiteX100" fmla="*/ 3861674 w 12192000"/>
              <a:gd name="connsiteY100" fmla="*/ 445787 h 3342657"/>
              <a:gd name="connsiteX101" fmla="*/ 3912797 w 12192000"/>
              <a:gd name="connsiteY101" fmla="*/ 448880 h 3342657"/>
              <a:gd name="connsiteX102" fmla="*/ 3975778 w 12192000"/>
              <a:gd name="connsiteY102" fmla="*/ 424203 h 3342657"/>
              <a:gd name="connsiteX103" fmla="*/ 4072288 w 12192000"/>
              <a:gd name="connsiteY103" fmla="*/ 371840 h 3342657"/>
              <a:gd name="connsiteX104" fmla="*/ 4110070 w 12192000"/>
              <a:gd name="connsiteY104" fmla="*/ 379384 h 3342657"/>
              <a:gd name="connsiteX105" fmla="*/ 4148272 w 12192000"/>
              <a:gd name="connsiteY105" fmla="*/ 375556 h 3342657"/>
              <a:gd name="connsiteX106" fmla="*/ 4233003 w 12192000"/>
              <a:gd name="connsiteY106" fmla="*/ 339089 h 3342657"/>
              <a:gd name="connsiteX107" fmla="*/ 4283653 w 12192000"/>
              <a:gd name="connsiteY107" fmla="*/ 325408 h 3342657"/>
              <a:gd name="connsiteX108" fmla="*/ 4420068 w 12192000"/>
              <a:gd name="connsiteY108" fmla="*/ 280055 h 3342657"/>
              <a:gd name="connsiteX109" fmla="*/ 4612820 w 12192000"/>
              <a:gd name="connsiteY109" fmla="*/ 169237 h 3342657"/>
              <a:gd name="connsiteX110" fmla="*/ 4620533 w 12192000"/>
              <a:gd name="connsiteY110" fmla="*/ 166208 h 3342657"/>
              <a:gd name="connsiteX111" fmla="*/ 4642602 w 12192000"/>
              <a:gd name="connsiteY111" fmla="*/ 166705 h 3342657"/>
              <a:gd name="connsiteX112" fmla="*/ 4651066 w 12192000"/>
              <a:gd name="connsiteY112" fmla="*/ 168338 h 3342657"/>
              <a:gd name="connsiteX113" fmla="*/ 4663100 w 12192000"/>
              <a:gd name="connsiteY113" fmla="*/ 167649 h 3342657"/>
              <a:gd name="connsiteX114" fmla="*/ 4663344 w 12192000"/>
              <a:gd name="connsiteY114" fmla="*/ 167172 h 3342657"/>
              <a:gd name="connsiteX115" fmla="*/ 4674721 w 12192000"/>
              <a:gd name="connsiteY115" fmla="*/ 167429 h 3342657"/>
              <a:gd name="connsiteX116" fmla="*/ 4731045 w 12192000"/>
              <a:gd name="connsiteY116" fmla="*/ 174501 h 3342657"/>
              <a:gd name="connsiteX117" fmla="*/ 4798884 w 12192000"/>
              <a:gd name="connsiteY117" fmla="*/ 126690 h 3342657"/>
              <a:gd name="connsiteX118" fmla="*/ 4828155 w 12192000"/>
              <a:gd name="connsiteY118" fmla="*/ 117459 h 3342657"/>
              <a:gd name="connsiteX119" fmla="*/ 4843504 w 12192000"/>
              <a:gd name="connsiteY119" fmla="*/ 110070 h 3342657"/>
              <a:gd name="connsiteX120" fmla="*/ 4853353 w 12192000"/>
              <a:gd name="connsiteY120" fmla="*/ 121637 h 3342657"/>
              <a:gd name="connsiteX121" fmla="*/ 4898297 w 12192000"/>
              <a:gd name="connsiteY121" fmla="*/ 115035 h 3342657"/>
              <a:gd name="connsiteX122" fmla="*/ 4905046 w 12192000"/>
              <a:gd name="connsiteY122" fmla="*/ 112262 h 3342657"/>
              <a:gd name="connsiteX123" fmla="*/ 4940803 w 12192000"/>
              <a:gd name="connsiteY123" fmla="*/ 121572 h 3342657"/>
              <a:gd name="connsiteX124" fmla="*/ 4958985 w 12192000"/>
              <a:gd name="connsiteY124" fmla="*/ 123854 h 3342657"/>
              <a:gd name="connsiteX125" fmla="*/ 4964720 w 12192000"/>
              <a:gd name="connsiteY125" fmla="*/ 129714 h 3342657"/>
              <a:gd name="connsiteX126" fmla="*/ 4991255 w 12192000"/>
              <a:gd name="connsiteY126" fmla="*/ 130435 h 3342657"/>
              <a:gd name="connsiteX127" fmla="*/ 4994077 w 12192000"/>
              <a:gd name="connsiteY127" fmla="*/ 128551 h 3342657"/>
              <a:gd name="connsiteX128" fmla="*/ 5016802 w 12192000"/>
              <a:gd name="connsiteY128" fmla="*/ 136462 h 3342657"/>
              <a:gd name="connsiteX129" fmla="*/ 5091319 w 12192000"/>
              <a:gd name="connsiteY129" fmla="*/ 151934 h 3342657"/>
              <a:gd name="connsiteX130" fmla="*/ 5259336 w 12192000"/>
              <a:gd name="connsiteY130" fmla="*/ 157599 h 3342657"/>
              <a:gd name="connsiteX131" fmla="*/ 5491971 w 12192000"/>
              <a:gd name="connsiteY131" fmla="*/ 161446 h 3342657"/>
              <a:gd name="connsiteX132" fmla="*/ 5865838 w 12192000"/>
              <a:gd name="connsiteY132" fmla="*/ 141124 h 3342657"/>
              <a:gd name="connsiteX133" fmla="*/ 5995823 w 12192000"/>
              <a:gd name="connsiteY133" fmla="*/ 119697 h 3342657"/>
              <a:gd name="connsiteX134" fmla="*/ 6052915 w 12192000"/>
              <a:gd name="connsiteY134" fmla="*/ 132417 h 3342657"/>
              <a:gd name="connsiteX135" fmla="*/ 6093124 w 12192000"/>
              <a:gd name="connsiteY135" fmla="*/ 126817 h 3342657"/>
              <a:gd name="connsiteX136" fmla="*/ 6097661 w 12192000"/>
              <a:gd name="connsiteY136" fmla="*/ 123885 h 3342657"/>
              <a:gd name="connsiteX137" fmla="*/ 6116838 w 12192000"/>
              <a:gd name="connsiteY137" fmla="*/ 120900 h 3342657"/>
              <a:gd name="connsiteX138" fmla="*/ 6120984 w 12192000"/>
              <a:gd name="connsiteY138" fmla="*/ 109117 h 3342657"/>
              <a:gd name="connsiteX139" fmla="*/ 6148942 w 12192000"/>
              <a:gd name="connsiteY139" fmla="*/ 96785 h 3342657"/>
              <a:gd name="connsiteX140" fmla="*/ 6229970 w 12192000"/>
              <a:gd name="connsiteY140" fmla="*/ 98883 h 3342657"/>
              <a:gd name="connsiteX141" fmla="*/ 6355201 w 12192000"/>
              <a:gd name="connsiteY141" fmla="*/ 94985 h 3342657"/>
              <a:gd name="connsiteX142" fmla="*/ 6456586 w 12192000"/>
              <a:gd name="connsiteY142" fmla="*/ 88390 h 3342657"/>
              <a:gd name="connsiteX143" fmla="*/ 6494018 w 12192000"/>
              <a:gd name="connsiteY143" fmla="*/ 74920 h 3342657"/>
              <a:gd name="connsiteX144" fmla="*/ 6547019 w 12192000"/>
              <a:gd name="connsiteY144" fmla="*/ 63482 h 3342657"/>
              <a:gd name="connsiteX145" fmla="*/ 6644256 w 12192000"/>
              <a:gd name="connsiteY145" fmla="*/ 48423 h 3342657"/>
              <a:gd name="connsiteX146" fmla="*/ 6755672 w 12192000"/>
              <a:gd name="connsiteY146" fmla="*/ 58297 h 3342657"/>
              <a:gd name="connsiteX147" fmla="*/ 6847031 w 12192000"/>
              <a:gd name="connsiteY147" fmla="*/ 81287 h 3342657"/>
              <a:gd name="connsiteX148" fmla="*/ 6889589 w 12192000"/>
              <a:gd name="connsiteY148" fmla="*/ 107412 h 3342657"/>
              <a:gd name="connsiteX149" fmla="*/ 6926533 w 12192000"/>
              <a:gd name="connsiteY149" fmla="*/ 122763 h 3342657"/>
              <a:gd name="connsiteX150" fmla="*/ 6977994 w 12192000"/>
              <a:gd name="connsiteY150" fmla="*/ 190569 h 3342657"/>
              <a:gd name="connsiteX0" fmla="*/ 6977994 w 12192000"/>
              <a:gd name="connsiteY0" fmla="*/ 190569 h 3342657"/>
              <a:gd name="connsiteX1" fmla="*/ 7095723 w 12192000"/>
              <a:gd name="connsiteY1" fmla="*/ 196005 h 3342657"/>
              <a:gd name="connsiteX2" fmla="*/ 7330015 w 12192000"/>
              <a:gd name="connsiteY2" fmla="*/ 214458 h 3342657"/>
              <a:gd name="connsiteX3" fmla="*/ 7689873 w 12192000"/>
              <a:gd name="connsiteY3" fmla="*/ 322324 h 3342657"/>
              <a:gd name="connsiteX4" fmla="*/ 8005538 w 12192000"/>
              <a:gd name="connsiteY4" fmla="*/ 372585 h 3342657"/>
              <a:gd name="connsiteX5" fmla="*/ 8031567 w 12192000"/>
              <a:gd name="connsiteY5" fmla="*/ 363135 h 3342657"/>
              <a:gd name="connsiteX6" fmla="*/ 8064378 w 12192000"/>
              <a:gd name="connsiteY6" fmla="*/ 363609 h 3342657"/>
              <a:gd name="connsiteX7" fmla="*/ 8349142 w 12192000"/>
              <a:gd name="connsiteY7" fmla="*/ 369374 h 3342657"/>
              <a:gd name="connsiteX8" fmla="*/ 8398146 w 12192000"/>
              <a:gd name="connsiteY8" fmla="*/ 362716 h 3342657"/>
              <a:gd name="connsiteX9" fmla="*/ 8518180 w 12192000"/>
              <a:gd name="connsiteY9" fmla="*/ 364477 h 3342657"/>
              <a:gd name="connsiteX10" fmla="*/ 8688204 w 12192000"/>
              <a:gd name="connsiteY10" fmla="*/ 365610 h 3342657"/>
              <a:gd name="connsiteX11" fmla="*/ 8695239 w 12192000"/>
              <a:gd name="connsiteY11" fmla="*/ 357893 h 3342657"/>
              <a:gd name="connsiteX12" fmla="*/ 8754342 w 12192000"/>
              <a:gd name="connsiteY12" fmla="*/ 360566 h 3342657"/>
              <a:gd name="connsiteX13" fmla="*/ 8964553 w 12192000"/>
              <a:gd name="connsiteY13" fmla="*/ 423570 h 3342657"/>
              <a:gd name="connsiteX14" fmla="*/ 9079968 w 12192000"/>
              <a:gd name="connsiteY14" fmla="*/ 427314 h 3342657"/>
              <a:gd name="connsiteX15" fmla="*/ 9120420 w 12192000"/>
              <a:gd name="connsiteY15" fmla="*/ 419991 h 3342657"/>
              <a:gd name="connsiteX16" fmla="*/ 9188229 w 12192000"/>
              <a:gd name="connsiteY16" fmla="*/ 408263 h 3342657"/>
              <a:gd name="connsiteX17" fmla="*/ 9249213 w 12192000"/>
              <a:gd name="connsiteY17" fmla="*/ 383742 h 3342657"/>
              <a:gd name="connsiteX18" fmla="*/ 9309761 w 12192000"/>
              <a:gd name="connsiteY18" fmla="*/ 404062 h 3342657"/>
              <a:gd name="connsiteX19" fmla="*/ 9390188 w 12192000"/>
              <a:gd name="connsiteY19" fmla="*/ 345704 h 3342657"/>
              <a:gd name="connsiteX20" fmla="*/ 9516107 w 12192000"/>
              <a:gd name="connsiteY20" fmla="*/ 333841 h 3342657"/>
              <a:gd name="connsiteX21" fmla="*/ 9755401 w 12192000"/>
              <a:gd name="connsiteY21" fmla="*/ 296936 h 3342657"/>
              <a:gd name="connsiteX22" fmla="*/ 9879576 w 12192000"/>
              <a:gd name="connsiteY22" fmla="*/ 285910 h 3342657"/>
              <a:gd name="connsiteX23" fmla="*/ 9917042 w 12192000"/>
              <a:gd name="connsiteY23" fmla="*/ 271546 h 3342657"/>
              <a:gd name="connsiteX24" fmla="*/ 10013409 w 12192000"/>
              <a:gd name="connsiteY24" fmla="*/ 235758 h 3342657"/>
              <a:gd name="connsiteX25" fmla="*/ 10067656 w 12192000"/>
              <a:gd name="connsiteY25" fmla="*/ 211340 h 3342657"/>
              <a:gd name="connsiteX26" fmla="*/ 10131785 w 12192000"/>
              <a:gd name="connsiteY26" fmla="*/ 183955 h 3342657"/>
              <a:gd name="connsiteX27" fmla="*/ 10207787 w 12192000"/>
              <a:gd name="connsiteY27" fmla="*/ 161022 h 3342657"/>
              <a:gd name="connsiteX28" fmla="*/ 10309934 w 12192000"/>
              <a:gd name="connsiteY28" fmla="*/ 152455 h 3342657"/>
              <a:gd name="connsiteX29" fmla="*/ 10431202 w 12192000"/>
              <a:gd name="connsiteY29" fmla="*/ 142999 h 3342657"/>
              <a:gd name="connsiteX30" fmla="*/ 10487751 w 12192000"/>
              <a:gd name="connsiteY30" fmla="*/ 136280 h 3342657"/>
              <a:gd name="connsiteX31" fmla="*/ 10557198 w 12192000"/>
              <a:gd name="connsiteY31" fmla="*/ 145176 h 3342657"/>
              <a:gd name="connsiteX32" fmla="*/ 10612454 w 12192000"/>
              <a:gd name="connsiteY32" fmla="*/ 146735 h 3342657"/>
              <a:gd name="connsiteX33" fmla="*/ 10625222 w 12192000"/>
              <a:gd name="connsiteY33" fmla="*/ 137277 h 3342657"/>
              <a:gd name="connsiteX34" fmla="*/ 10633161 w 12192000"/>
              <a:gd name="connsiteY34" fmla="*/ 136394 h 3342657"/>
              <a:gd name="connsiteX35" fmla="*/ 10645941 w 12192000"/>
              <a:gd name="connsiteY35" fmla="*/ 140676 h 3342657"/>
              <a:gd name="connsiteX36" fmla="*/ 10650422 w 12192000"/>
              <a:gd name="connsiteY36" fmla="*/ 134478 h 3342657"/>
              <a:gd name="connsiteX37" fmla="*/ 10656955 w 12192000"/>
              <a:gd name="connsiteY37" fmla="*/ 133754 h 3342657"/>
              <a:gd name="connsiteX38" fmla="*/ 10701610 w 12192000"/>
              <a:gd name="connsiteY38" fmla="*/ 129665 h 3342657"/>
              <a:gd name="connsiteX39" fmla="*/ 10770373 w 12192000"/>
              <a:gd name="connsiteY39" fmla="*/ 140998 h 3342657"/>
              <a:gd name="connsiteX40" fmla="*/ 10866744 w 12192000"/>
              <a:gd name="connsiteY40" fmla="*/ 151937 h 3342657"/>
              <a:gd name="connsiteX41" fmla="*/ 10996158 w 12192000"/>
              <a:gd name="connsiteY41" fmla="*/ 151331 h 3342657"/>
              <a:gd name="connsiteX42" fmla="*/ 11095448 w 12192000"/>
              <a:gd name="connsiteY42" fmla="*/ 150880 h 3342657"/>
              <a:gd name="connsiteX43" fmla="*/ 11284524 w 12192000"/>
              <a:gd name="connsiteY43" fmla="*/ 121045 h 3342657"/>
              <a:gd name="connsiteX44" fmla="*/ 11372712 w 12192000"/>
              <a:gd name="connsiteY44" fmla="*/ 81314 h 3342657"/>
              <a:gd name="connsiteX45" fmla="*/ 11525115 w 12192000"/>
              <a:gd name="connsiteY45" fmla="*/ 48169 h 3342657"/>
              <a:gd name="connsiteX46" fmla="*/ 11568047 w 12192000"/>
              <a:gd name="connsiteY46" fmla="*/ 58540 h 3342657"/>
              <a:gd name="connsiteX47" fmla="*/ 11568912 w 12192000"/>
              <a:gd name="connsiteY47" fmla="*/ 59508 h 3342657"/>
              <a:gd name="connsiteX48" fmla="*/ 11569017 w 12192000"/>
              <a:gd name="connsiteY48" fmla="*/ 73303 h 3342657"/>
              <a:gd name="connsiteX49" fmla="*/ 11602108 w 12192000"/>
              <a:gd name="connsiteY49" fmla="*/ 69585 h 3342657"/>
              <a:gd name="connsiteX50" fmla="*/ 11619604 w 12192000"/>
              <a:gd name="connsiteY50" fmla="*/ 74040 h 3342657"/>
              <a:gd name="connsiteX51" fmla="*/ 11627477 w 12192000"/>
              <a:gd name="connsiteY51" fmla="*/ 65448 h 3342657"/>
              <a:gd name="connsiteX52" fmla="*/ 11655914 w 12192000"/>
              <a:gd name="connsiteY52" fmla="*/ 65097 h 3342657"/>
              <a:gd name="connsiteX53" fmla="*/ 11782756 w 12192000"/>
              <a:gd name="connsiteY53" fmla="*/ 386 h 3342657"/>
              <a:gd name="connsiteX54" fmla="*/ 11853071 w 12192000"/>
              <a:gd name="connsiteY54" fmla="*/ 34255 h 3342657"/>
              <a:gd name="connsiteX55" fmla="*/ 11920867 w 12192000"/>
              <a:gd name="connsiteY55" fmla="*/ 27439 h 3342657"/>
              <a:gd name="connsiteX56" fmla="*/ 11999257 w 12192000"/>
              <a:gd name="connsiteY56" fmla="*/ 32913 h 3342657"/>
              <a:gd name="connsiteX57" fmla="*/ 12073903 w 12192000"/>
              <a:gd name="connsiteY57" fmla="*/ 158893 h 3342657"/>
              <a:gd name="connsiteX58" fmla="*/ 12123386 w 12192000"/>
              <a:gd name="connsiteY58" fmla="*/ 222257 h 3342657"/>
              <a:gd name="connsiteX59" fmla="*/ 12163777 w 12192000"/>
              <a:gd name="connsiteY59" fmla="*/ 235746 h 3342657"/>
              <a:gd name="connsiteX60" fmla="*/ 12192000 w 12192000"/>
              <a:gd name="connsiteY60" fmla="*/ 245011 h 3342657"/>
              <a:gd name="connsiteX61" fmla="*/ 12192000 w 12192000"/>
              <a:gd name="connsiteY61" fmla="*/ 1323677 h 3342657"/>
              <a:gd name="connsiteX62" fmla="*/ 12192000 w 12192000"/>
              <a:gd name="connsiteY62" fmla="*/ 2319756 h 3342657"/>
              <a:gd name="connsiteX63" fmla="*/ 12192000 w 12192000"/>
              <a:gd name="connsiteY63" fmla="*/ 3342657 h 3342657"/>
              <a:gd name="connsiteX64" fmla="*/ 0 w 12192000"/>
              <a:gd name="connsiteY64" fmla="*/ 3342657 h 3342657"/>
              <a:gd name="connsiteX65" fmla="*/ 0 w 12192000"/>
              <a:gd name="connsiteY65" fmla="*/ 2319756 h 3342657"/>
              <a:gd name="connsiteX66" fmla="*/ 0 w 12192000"/>
              <a:gd name="connsiteY66" fmla="*/ 1323677 h 3342657"/>
              <a:gd name="connsiteX67" fmla="*/ 0 w 12192000"/>
              <a:gd name="connsiteY67" fmla="*/ 591847 h 3342657"/>
              <a:gd name="connsiteX68" fmla="*/ 76043 w 12192000"/>
              <a:gd name="connsiteY68" fmla="*/ 587484 h 3342657"/>
              <a:gd name="connsiteX69" fmla="*/ 156777 w 12192000"/>
              <a:gd name="connsiteY69" fmla="*/ 605246 h 3342657"/>
              <a:gd name="connsiteX70" fmla="*/ 390282 w 12192000"/>
              <a:gd name="connsiteY70" fmla="*/ 611970 h 3342657"/>
              <a:gd name="connsiteX71" fmla="*/ 441283 w 12192000"/>
              <a:gd name="connsiteY71" fmla="*/ 635000 h 3342657"/>
              <a:gd name="connsiteX72" fmla="*/ 479705 w 12192000"/>
              <a:gd name="connsiteY72" fmla="*/ 646735 h 3342657"/>
              <a:gd name="connsiteX73" fmla="*/ 766623 w 12192000"/>
              <a:gd name="connsiteY73" fmla="*/ 694179 h 3342657"/>
              <a:gd name="connsiteX74" fmla="*/ 827314 w 12192000"/>
              <a:gd name="connsiteY74" fmla="*/ 703184 h 3342657"/>
              <a:gd name="connsiteX75" fmla="*/ 998405 w 12192000"/>
              <a:gd name="connsiteY75" fmla="*/ 761353 h 3342657"/>
              <a:gd name="connsiteX76" fmla="*/ 1045574 w 12192000"/>
              <a:gd name="connsiteY76" fmla="*/ 764448 h 3342657"/>
              <a:gd name="connsiteX77" fmla="*/ 1350289 w 12192000"/>
              <a:gd name="connsiteY77" fmla="*/ 777873 h 3342657"/>
              <a:gd name="connsiteX78" fmla="*/ 1493817 w 12192000"/>
              <a:gd name="connsiteY78" fmla="*/ 763074 h 3342657"/>
              <a:gd name="connsiteX79" fmla="*/ 1629709 w 12192000"/>
              <a:gd name="connsiteY79" fmla="*/ 758812 h 3342657"/>
              <a:gd name="connsiteX80" fmla="*/ 1640709 w 12192000"/>
              <a:gd name="connsiteY80" fmla="*/ 763065 h 3342657"/>
              <a:gd name="connsiteX81" fmla="*/ 1645414 w 12192000"/>
              <a:gd name="connsiteY81" fmla="*/ 760491 h 3342657"/>
              <a:gd name="connsiteX82" fmla="*/ 1676636 w 12192000"/>
              <a:gd name="connsiteY82" fmla="*/ 745452 h 3342657"/>
              <a:gd name="connsiteX83" fmla="*/ 1737817 w 12192000"/>
              <a:gd name="connsiteY83" fmla="*/ 747381 h 3342657"/>
              <a:gd name="connsiteX84" fmla="*/ 1862741 w 12192000"/>
              <a:gd name="connsiteY84" fmla="*/ 740614 h 3342657"/>
              <a:gd name="connsiteX85" fmla="*/ 2063928 w 12192000"/>
              <a:gd name="connsiteY85" fmla="*/ 708967 h 3342657"/>
              <a:gd name="connsiteX86" fmla="*/ 2380801 w 12192000"/>
              <a:gd name="connsiteY86" fmla="*/ 670788 h 3342657"/>
              <a:gd name="connsiteX87" fmla="*/ 2654560 w 12192000"/>
              <a:gd name="connsiteY87" fmla="*/ 648440 h 3342657"/>
              <a:gd name="connsiteX88" fmla="*/ 2786787 w 12192000"/>
              <a:gd name="connsiteY88" fmla="*/ 640552 h 3342657"/>
              <a:gd name="connsiteX89" fmla="*/ 2885593 w 12192000"/>
              <a:gd name="connsiteY89" fmla="*/ 583610 h 3342657"/>
              <a:gd name="connsiteX90" fmla="*/ 3039071 w 12192000"/>
              <a:gd name="connsiteY90" fmla="*/ 569377 h 3342657"/>
              <a:gd name="connsiteX91" fmla="*/ 3129193 w 12192000"/>
              <a:gd name="connsiteY91" fmla="*/ 554015 h 3342657"/>
              <a:gd name="connsiteX92" fmla="*/ 3160750 w 12192000"/>
              <a:gd name="connsiteY92" fmla="*/ 537426 h 3342657"/>
              <a:gd name="connsiteX93" fmla="*/ 3206618 w 12192000"/>
              <a:gd name="connsiteY93" fmla="*/ 521489 h 3342657"/>
              <a:gd name="connsiteX94" fmla="*/ 3285495 w 12192000"/>
              <a:gd name="connsiteY94" fmla="*/ 485041 h 3342657"/>
              <a:gd name="connsiteX95" fmla="*/ 3395074 w 12192000"/>
              <a:gd name="connsiteY95" fmla="*/ 450545 h 3342657"/>
              <a:gd name="connsiteX96" fmla="*/ 3486313 w 12192000"/>
              <a:gd name="connsiteY96" fmla="*/ 471337 h 3342657"/>
              <a:gd name="connsiteX97" fmla="*/ 3491586 w 12192000"/>
              <a:gd name="connsiteY97" fmla="*/ 461990 h 3342657"/>
              <a:gd name="connsiteX98" fmla="*/ 3548983 w 12192000"/>
              <a:gd name="connsiteY98" fmla="*/ 453946 h 3342657"/>
              <a:gd name="connsiteX99" fmla="*/ 3731729 w 12192000"/>
              <a:gd name="connsiteY99" fmla="*/ 463038 h 3342657"/>
              <a:gd name="connsiteX100" fmla="*/ 3861674 w 12192000"/>
              <a:gd name="connsiteY100" fmla="*/ 445787 h 3342657"/>
              <a:gd name="connsiteX101" fmla="*/ 3912797 w 12192000"/>
              <a:gd name="connsiteY101" fmla="*/ 448880 h 3342657"/>
              <a:gd name="connsiteX102" fmla="*/ 3975778 w 12192000"/>
              <a:gd name="connsiteY102" fmla="*/ 424203 h 3342657"/>
              <a:gd name="connsiteX103" fmla="*/ 4072288 w 12192000"/>
              <a:gd name="connsiteY103" fmla="*/ 371840 h 3342657"/>
              <a:gd name="connsiteX104" fmla="*/ 4110070 w 12192000"/>
              <a:gd name="connsiteY104" fmla="*/ 379384 h 3342657"/>
              <a:gd name="connsiteX105" fmla="*/ 4148272 w 12192000"/>
              <a:gd name="connsiteY105" fmla="*/ 375556 h 3342657"/>
              <a:gd name="connsiteX106" fmla="*/ 4233003 w 12192000"/>
              <a:gd name="connsiteY106" fmla="*/ 339089 h 3342657"/>
              <a:gd name="connsiteX107" fmla="*/ 4283653 w 12192000"/>
              <a:gd name="connsiteY107" fmla="*/ 325408 h 3342657"/>
              <a:gd name="connsiteX108" fmla="*/ 4420068 w 12192000"/>
              <a:gd name="connsiteY108" fmla="*/ 280055 h 3342657"/>
              <a:gd name="connsiteX109" fmla="*/ 4612820 w 12192000"/>
              <a:gd name="connsiteY109" fmla="*/ 169237 h 3342657"/>
              <a:gd name="connsiteX110" fmla="*/ 4620533 w 12192000"/>
              <a:gd name="connsiteY110" fmla="*/ 166208 h 3342657"/>
              <a:gd name="connsiteX111" fmla="*/ 4642602 w 12192000"/>
              <a:gd name="connsiteY111" fmla="*/ 166705 h 3342657"/>
              <a:gd name="connsiteX112" fmla="*/ 4651066 w 12192000"/>
              <a:gd name="connsiteY112" fmla="*/ 168338 h 3342657"/>
              <a:gd name="connsiteX113" fmla="*/ 4663100 w 12192000"/>
              <a:gd name="connsiteY113" fmla="*/ 167649 h 3342657"/>
              <a:gd name="connsiteX114" fmla="*/ 4663344 w 12192000"/>
              <a:gd name="connsiteY114" fmla="*/ 167172 h 3342657"/>
              <a:gd name="connsiteX115" fmla="*/ 4674721 w 12192000"/>
              <a:gd name="connsiteY115" fmla="*/ 167429 h 3342657"/>
              <a:gd name="connsiteX116" fmla="*/ 4731045 w 12192000"/>
              <a:gd name="connsiteY116" fmla="*/ 174501 h 3342657"/>
              <a:gd name="connsiteX117" fmla="*/ 4798884 w 12192000"/>
              <a:gd name="connsiteY117" fmla="*/ 126690 h 3342657"/>
              <a:gd name="connsiteX118" fmla="*/ 4828155 w 12192000"/>
              <a:gd name="connsiteY118" fmla="*/ 117459 h 3342657"/>
              <a:gd name="connsiteX119" fmla="*/ 4843504 w 12192000"/>
              <a:gd name="connsiteY119" fmla="*/ 110070 h 3342657"/>
              <a:gd name="connsiteX120" fmla="*/ 4853353 w 12192000"/>
              <a:gd name="connsiteY120" fmla="*/ 121637 h 3342657"/>
              <a:gd name="connsiteX121" fmla="*/ 4898297 w 12192000"/>
              <a:gd name="connsiteY121" fmla="*/ 115035 h 3342657"/>
              <a:gd name="connsiteX122" fmla="*/ 4905046 w 12192000"/>
              <a:gd name="connsiteY122" fmla="*/ 112262 h 3342657"/>
              <a:gd name="connsiteX123" fmla="*/ 4940803 w 12192000"/>
              <a:gd name="connsiteY123" fmla="*/ 121572 h 3342657"/>
              <a:gd name="connsiteX124" fmla="*/ 4958985 w 12192000"/>
              <a:gd name="connsiteY124" fmla="*/ 123854 h 3342657"/>
              <a:gd name="connsiteX125" fmla="*/ 4964720 w 12192000"/>
              <a:gd name="connsiteY125" fmla="*/ 129714 h 3342657"/>
              <a:gd name="connsiteX126" fmla="*/ 4991255 w 12192000"/>
              <a:gd name="connsiteY126" fmla="*/ 130435 h 3342657"/>
              <a:gd name="connsiteX127" fmla="*/ 4994077 w 12192000"/>
              <a:gd name="connsiteY127" fmla="*/ 128551 h 3342657"/>
              <a:gd name="connsiteX128" fmla="*/ 5016802 w 12192000"/>
              <a:gd name="connsiteY128" fmla="*/ 136462 h 3342657"/>
              <a:gd name="connsiteX129" fmla="*/ 5091319 w 12192000"/>
              <a:gd name="connsiteY129" fmla="*/ 151934 h 3342657"/>
              <a:gd name="connsiteX130" fmla="*/ 5259336 w 12192000"/>
              <a:gd name="connsiteY130" fmla="*/ 157599 h 3342657"/>
              <a:gd name="connsiteX131" fmla="*/ 5491971 w 12192000"/>
              <a:gd name="connsiteY131" fmla="*/ 161446 h 3342657"/>
              <a:gd name="connsiteX132" fmla="*/ 5865838 w 12192000"/>
              <a:gd name="connsiteY132" fmla="*/ 141124 h 3342657"/>
              <a:gd name="connsiteX133" fmla="*/ 5995823 w 12192000"/>
              <a:gd name="connsiteY133" fmla="*/ 119697 h 3342657"/>
              <a:gd name="connsiteX134" fmla="*/ 6052915 w 12192000"/>
              <a:gd name="connsiteY134" fmla="*/ 132417 h 3342657"/>
              <a:gd name="connsiteX135" fmla="*/ 6093124 w 12192000"/>
              <a:gd name="connsiteY135" fmla="*/ 126817 h 3342657"/>
              <a:gd name="connsiteX136" fmla="*/ 6097661 w 12192000"/>
              <a:gd name="connsiteY136" fmla="*/ 123885 h 3342657"/>
              <a:gd name="connsiteX137" fmla="*/ 6116838 w 12192000"/>
              <a:gd name="connsiteY137" fmla="*/ 120900 h 3342657"/>
              <a:gd name="connsiteX138" fmla="*/ 6120984 w 12192000"/>
              <a:gd name="connsiteY138" fmla="*/ 109117 h 3342657"/>
              <a:gd name="connsiteX139" fmla="*/ 6148942 w 12192000"/>
              <a:gd name="connsiteY139" fmla="*/ 96785 h 3342657"/>
              <a:gd name="connsiteX140" fmla="*/ 6229970 w 12192000"/>
              <a:gd name="connsiteY140" fmla="*/ 98883 h 3342657"/>
              <a:gd name="connsiteX141" fmla="*/ 6355201 w 12192000"/>
              <a:gd name="connsiteY141" fmla="*/ 94985 h 3342657"/>
              <a:gd name="connsiteX142" fmla="*/ 6456586 w 12192000"/>
              <a:gd name="connsiteY142" fmla="*/ 88390 h 3342657"/>
              <a:gd name="connsiteX143" fmla="*/ 6494018 w 12192000"/>
              <a:gd name="connsiteY143" fmla="*/ 74920 h 3342657"/>
              <a:gd name="connsiteX144" fmla="*/ 6547019 w 12192000"/>
              <a:gd name="connsiteY144" fmla="*/ 63482 h 3342657"/>
              <a:gd name="connsiteX145" fmla="*/ 6644256 w 12192000"/>
              <a:gd name="connsiteY145" fmla="*/ 48423 h 3342657"/>
              <a:gd name="connsiteX146" fmla="*/ 6755672 w 12192000"/>
              <a:gd name="connsiteY146" fmla="*/ 58297 h 3342657"/>
              <a:gd name="connsiteX147" fmla="*/ 6847031 w 12192000"/>
              <a:gd name="connsiteY147" fmla="*/ 81287 h 3342657"/>
              <a:gd name="connsiteX148" fmla="*/ 6889589 w 12192000"/>
              <a:gd name="connsiteY148" fmla="*/ 107412 h 3342657"/>
              <a:gd name="connsiteX149" fmla="*/ 6926533 w 12192000"/>
              <a:gd name="connsiteY149" fmla="*/ 122763 h 3342657"/>
              <a:gd name="connsiteX150" fmla="*/ 6977994 w 12192000"/>
              <a:gd name="connsiteY150" fmla="*/ 190569 h 3342657"/>
              <a:gd name="connsiteX0" fmla="*/ 6977994 w 12192000"/>
              <a:gd name="connsiteY0" fmla="*/ 190569 h 3342657"/>
              <a:gd name="connsiteX1" fmla="*/ 7095723 w 12192000"/>
              <a:gd name="connsiteY1" fmla="*/ 196005 h 3342657"/>
              <a:gd name="connsiteX2" fmla="*/ 7330015 w 12192000"/>
              <a:gd name="connsiteY2" fmla="*/ 214458 h 3342657"/>
              <a:gd name="connsiteX3" fmla="*/ 7689873 w 12192000"/>
              <a:gd name="connsiteY3" fmla="*/ 322324 h 3342657"/>
              <a:gd name="connsiteX4" fmla="*/ 8005538 w 12192000"/>
              <a:gd name="connsiteY4" fmla="*/ 372585 h 3342657"/>
              <a:gd name="connsiteX5" fmla="*/ 8031567 w 12192000"/>
              <a:gd name="connsiteY5" fmla="*/ 363135 h 3342657"/>
              <a:gd name="connsiteX6" fmla="*/ 8064378 w 12192000"/>
              <a:gd name="connsiteY6" fmla="*/ 363609 h 3342657"/>
              <a:gd name="connsiteX7" fmla="*/ 8349142 w 12192000"/>
              <a:gd name="connsiteY7" fmla="*/ 369374 h 3342657"/>
              <a:gd name="connsiteX8" fmla="*/ 8398146 w 12192000"/>
              <a:gd name="connsiteY8" fmla="*/ 362716 h 3342657"/>
              <a:gd name="connsiteX9" fmla="*/ 8518180 w 12192000"/>
              <a:gd name="connsiteY9" fmla="*/ 364477 h 3342657"/>
              <a:gd name="connsiteX10" fmla="*/ 8688204 w 12192000"/>
              <a:gd name="connsiteY10" fmla="*/ 365610 h 3342657"/>
              <a:gd name="connsiteX11" fmla="*/ 8695239 w 12192000"/>
              <a:gd name="connsiteY11" fmla="*/ 357893 h 3342657"/>
              <a:gd name="connsiteX12" fmla="*/ 8754342 w 12192000"/>
              <a:gd name="connsiteY12" fmla="*/ 360566 h 3342657"/>
              <a:gd name="connsiteX13" fmla="*/ 8964553 w 12192000"/>
              <a:gd name="connsiteY13" fmla="*/ 423570 h 3342657"/>
              <a:gd name="connsiteX14" fmla="*/ 9079968 w 12192000"/>
              <a:gd name="connsiteY14" fmla="*/ 427314 h 3342657"/>
              <a:gd name="connsiteX15" fmla="*/ 9120420 w 12192000"/>
              <a:gd name="connsiteY15" fmla="*/ 419991 h 3342657"/>
              <a:gd name="connsiteX16" fmla="*/ 9188229 w 12192000"/>
              <a:gd name="connsiteY16" fmla="*/ 408263 h 3342657"/>
              <a:gd name="connsiteX17" fmla="*/ 9249213 w 12192000"/>
              <a:gd name="connsiteY17" fmla="*/ 383742 h 3342657"/>
              <a:gd name="connsiteX18" fmla="*/ 9309761 w 12192000"/>
              <a:gd name="connsiteY18" fmla="*/ 404062 h 3342657"/>
              <a:gd name="connsiteX19" fmla="*/ 9390188 w 12192000"/>
              <a:gd name="connsiteY19" fmla="*/ 345704 h 3342657"/>
              <a:gd name="connsiteX20" fmla="*/ 9516107 w 12192000"/>
              <a:gd name="connsiteY20" fmla="*/ 333841 h 3342657"/>
              <a:gd name="connsiteX21" fmla="*/ 9755401 w 12192000"/>
              <a:gd name="connsiteY21" fmla="*/ 296936 h 3342657"/>
              <a:gd name="connsiteX22" fmla="*/ 9879576 w 12192000"/>
              <a:gd name="connsiteY22" fmla="*/ 285910 h 3342657"/>
              <a:gd name="connsiteX23" fmla="*/ 9917042 w 12192000"/>
              <a:gd name="connsiteY23" fmla="*/ 271546 h 3342657"/>
              <a:gd name="connsiteX24" fmla="*/ 10013409 w 12192000"/>
              <a:gd name="connsiteY24" fmla="*/ 235758 h 3342657"/>
              <a:gd name="connsiteX25" fmla="*/ 10067656 w 12192000"/>
              <a:gd name="connsiteY25" fmla="*/ 211340 h 3342657"/>
              <a:gd name="connsiteX26" fmla="*/ 10131785 w 12192000"/>
              <a:gd name="connsiteY26" fmla="*/ 183955 h 3342657"/>
              <a:gd name="connsiteX27" fmla="*/ 10207787 w 12192000"/>
              <a:gd name="connsiteY27" fmla="*/ 161022 h 3342657"/>
              <a:gd name="connsiteX28" fmla="*/ 10309934 w 12192000"/>
              <a:gd name="connsiteY28" fmla="*/ 152455 h 3342657"/>
              <a:gd name="connsiteX29" fmla="*/ 10431202 w 12192000"/>
              <a:gd name="connsiteY29" fmla="*/ 142999 h 3342657"/>
              <a:gd name="connsiteX30" fmla="*/ 10487751 w 12192000"/>
              <a:gd name="connsiteY30" fmla="*/ 136280 h 3342657"/>
              <a:gd name="connsiteX31" fmla="*/ 10557198 w 12192000"/>
              <a:gd name="connsiteY31" fmla="*/ 145176 h 3342657"/>
              <a:gd name="connsiteX32" fmla="*/ 10612454 w 12192000"/>
              <a:gd name="connsiteY32" fmla="*/ 146735 h 3342657"/>
              <a:gd name="connsiteX33" fmla="*/ 10625222 w 12192000"/>
              <a:gd name="connsiteY33" fmla="*/ 137277 h 3342657"/>
              <a:gd name="connsiteX34" fmla="*/ 10633161 w 12192000"/>
              <a:gd name="connsiteY34" fmla="*/ 136394 h 3342657"/>
              <a:gd name="connsiteX35" fmla="*/ 10645941 w 12192000"/>
              <a:gd name="connsiteY35" fmla="*/ 140676 h 3342657"/>
              <a:gd name="connsiteX36" fmla="*/ 10650422 w 12192000"/>
              <a:gd name="connsiteY36" fmla="*/ 134478 h 3342657"/>
              <a:gd name="connsiteX37" fmla="*/ 10656955 w 12192000"/>
              <a:gd name="connsiteY37" fmla="*/ 133754 h 3342657"/>
              <a:gd name="connsiteX38" fmla="*/ 10701610 w 12192000"/>
              <a:gd name="connsiteY38" fmla="*/ 129665 h 3342657"/>
              <a:gd name="connsiteX39" fmla="*/ 10770373 w 12192000"/>
              <a:gd name="connsiteY39" fmla="*/ 140998 h 3342657"/>
              <a:gd name="connsiteX40" fmla="*/ 10866744 w 12192000"/>
              <a:gd name="connsiteY40" fmla="*/ 151937 h 3342657"/>
              <a:gd name="connsiteX41" fmla="*/ 10996158 w 12192000"/>
              <a:gd name="connsiteY41" fmla="*/ 151331 h 3342657"/>
              <a:gd name="connsiteX42" fmla="*/ 11095448 w 12192000"/>
              <a:gd name="connsiteY42" fmla="*/ 150880 h 3342657"/>
              <a:gd name="connsiteX43" fmla="*/ 11189065 w 12192000"/>
              <a:gd name="connsiteY43" fmla="*/ 132685 h 3342657"/>
              <a:gd name="connsiteX44" fmla="*/ 11372712 w 12192000"/>
              <a:gd name="connsiteY44" fmla="*/ 81314 h 3342657"/>
              <a:gd name="connsiteX45" fmla="*/ 11525115 w 12192000"/>
              <a:gd name="connsiteY45" fmla="*/ 48169 h 3342657"/>
              <a:gd name="connsiteX46" fmla="*/ 11568047 w 12192000"/>
              <a:gd name="connsiteY46" fmla="*/ 58540 h 3342657"/>
              <a:gd name="connsiteX47" fmla="*/ 11568912 w 12192000"/>
              <a:gd name="connsiteY47" fmla="*/ 59508 h 3342657"/>
              <a:gd name="connsiteX48" fmla="*/ 11569017 w 12192000"/>
              <a:gd name="connsiteY48" fmla="*/ 73303 h 3342657"/>
              <a:gd name="connsiteX49" fmla="*/ 11602108 w 12192000"/>
              <a:gd name="connsiteY49" fmla="*/ 69585 h 3342657"/>
              <a:gd name="connsiteX50" fmla="*/ 11619604 w 12192000"/>
              <a:gd name="connsiteY50" fmla="*/ 74040 h 3342657"/>
              <a:gd name="connsiteX51" fmla="*/ 11627477 w 12192000"/>
              <a:gd name="connsiteY51" fmla="*/ 65448 h 3342657"/>
              <a:gd name="connsiteX52" fmla="*/ 11655914 w 12192000"/>
              <a:gd name="connsiteY52" fmla="*/ 65097 h 3342657"/>
              <a:gd name="connsiteX53" fmla="*/ 11782756 w 12192000"/>
              <a:gd name="connsiteY53" fmla="*/ 386 h 3342657"/>
              <a:gd name="connsiteX54" fmla="*/ 11853071 w 12192000"/>
              <a:gd name="connsiteY54" fmla="*/ 34255 h 3342657"/>
              <a:gd name="connsiteX55" fmla="*/ 11920867 w 12192000"/>
              <a:gd name="connsiteY55" fmla="*/ 27439 h 3342657"/>
              <a:gd name="connsiteX56" fmla="*/ 11999257 w 12192000"/>
              <a:gd name="connsiteY56" fmla="*/ 32913 h 3342657"/>
              <a:gd name="connsiteX57" fmla="*/ 12073903 w 12192000"/>
              <a:gd name="connsiteY57" fmla="*/ 158893 h 3342657"/>
              <a:gd name="connsiteX58" fmla="*/ 12123386 w 12192000"/>
              <a:gd name="connsiteY58" fmla="*/ 222257 h 3342657"/>
              <a:gd name="connsiteX59" fmla="*/ 12163777 w 12192000"/>
              <a:gd name="connsiteY59" fmla="*/ 235746 h 3342657"/>
              <a:gd name="connsiteX60" fmla="*/ 12192000 w 12192000"/>
              <a:gd name="connsiteY60" fmla="*/ 245011 h 3342657"/>
              <a:gd name="connsiteX61" fmla="*/ 12192000 w 12192000"/>
              <a:gd name="connsiteY61" fmla="*/ 1323677 h 3342657"/>
              <a:gd name="connsiteX62" fmla="*/ 12192000 w 12192000"/>
              <a:gd name="connsiteY62" fmla="*/ 2319756 h 3342657"/>
              <a:gd name="connsiteX63" fmla="*/ 12192000 w 12192000"/>
              <a:gd name="connsiteY63" fmla="*/ 3342657 h 3342657"/>
              <a:gd name="connsiteX64" fmla="*/ 0 w 12192000"/>
              <a:gd name="connsiteY64" fmla="*/ 3342657 h 3342657"/>
              <a:gd name="connsiteX65" fmla="*/ 0 w 12192000"/>
              <a:gd name="connsiteY65" fmla="*/ 2319756 h 3342657"/>
              <a:gd name="connsiteX66" fmla="*/ 0 w 12192000"/>
              <a:gd name="connsiteY66" fmla="*/ 1323677 h 3342657"/>
              <a:gd name="connsiteX67" fmla="*/ 0 w 12192000"/>
              <a:gd name="connsiteY67" fmla="*/ 591847 h 3342657"/>
              <a:gd name="connsiteX68" fmla="*/ 76043 w 12192000"/>
              <a:gd name="connsiteY68" fmla="*/ 587484 h 3342657"/>
              <a:gd name="connsiteX69" fmla="*/ 156777 w 12192000"/>
              <a:gd name="connsiteY69" fmla="*/ 605246 h 3342657"/>
              <a:gd name="connsiteX70" fmla="*/ 390282 w 12192000"/>
              <a:gd name="connsiteY70" fmla="*/ 611970 h 3342657"/>
              <a:gd name="connsiteX71" fmla="*/ 441283 w 12192000"/>
              <a:gd name="connsiteY71" fmla="*/ 635000 h 3342657"/>
              <a:gd name="connsiteX72" fmla="*/ 479705 w 12192000"/>
              <a:gd name="connsiteY72" fmla="*/ 646735 h 3342657"/>
              <a:gd name="connsiteX73" fmla="*/ 766623 w 12192000"/>
              <a:gd name="connsiteY73" fmla="*/ 694179 h 3342657"/>
              <a:gd name="connsiteX74" fmla="*/ 827314 w 12192000"/>
              <a:gd name="connsiteY74" fmla="*/ 703184 h 3342657"/>
              <a:gd name="connsiteX75" fmla="*/ 998405 w 12192000"/>
              <a:gd name="connsiteY75" fmla="*/ 761353 h 3342657"/>
              <a:gd name="connsiteX76" fmla="*/ 1045574 w 12192000"/>
              <a:gd name="connsiteY76" fmla="*/ 764448 h 3342657"/>
              <a:gd name="connsiteX77" fmla="*/ 1350289 w 12192000"/>
              <a:gd name="connsiteY77" fmla="*/ 777873 h 3342657"/>
              <a:gd name="connsiteX78" fmla="*/ 1493817 w 12192000"/>
              <a:gd name="connsiteY78" fmla="*/ 763074 h 3342657"/>
              <a:gd name="connsiteX79" fmla="*/ 1629709 w 12192000"/>
              <a:gd name="connsiteY79" fmla="*/ 758812 h 3342657"/>
              <a:gd name="connsiteX80" fmla="*/ 1640709 w 12192000"/>
              <a:gd name="connsiteY80" fmla="*/ 763065 h 3342657"/>
              <a:gd name="connsiteX81" fmla="*/ 1645414 w 12192000"/>
              <a:gd name="connsiteY81" fmla="*/ 760491 h 3342657"/>
              <a:gd name="connsiteX82" fmla="*/ 1676636 w 12192000"/>
              <a:gd name="connsiteY82" fmla="*/ 745452 h 3342657"/>
              <a:gd name="connsiteX83" fmla="*/ 1737817 w 12192000"/>
              <a:gd name="connsiteY83" fmla="*/ 747381 h 3342657"/>
              <a:gd name="connsiteX84" fmla="*/ 1862741 w 12192000"/>
              <a:gd name="connsiteY84" fmla="*/ 740614 h 3342657"/>
              <a:gd name="connsiteX85" fmla="*/ 2063928 w 12192000"/>
              <a:gd name="connsiteY85" fmla="*/ 708967 h 3342657"/>
              <a:gd name="connsiteX86" fmla="*/ 2380801 w 12192000"/>
              <a:gd name="connsiteY86" fmla="*/ 670788 h 3342657"/>
              <a:gd name="connsiteX87" fmla="*/ 2654560 w 12192000"/>
              <a:gd name="connsiteY87" fmla="*/ 648440 h 3342657"/>
              <a:gd name="connsiteX88" fmla="*/ 2786787 w 12192000"/>
              <a:gd name="connsiteY88" fmla="*/ 640552 h 3342657"/>
              <a:gd name="connsiteX89" fmla="*/ 2885593 w 12192000"/>
              <a:gd name="connsiteY89" fmla="*/ 583610 h 3342657"/>
              <a:gd name="connsiteX90" fmla="*/ 3039071 w 12192000"/>
              <a:gd name="connsiteY90" fmla="*/ 569377 h 3342657"/>
              <a:gd name="connsiteX91" fmla="*/ 3129193 w 12192000"/>
              <a:gd name="connsiteY91" fmla="*/ 554015 h 3342657"/>
              <a:gd name="connsiteX92" fmla="*/ 3160750 w 12192000"/>
              <a:gd name="connsiteY92" fmla="*/ 537426 h 3342657"/>
              <a:gd name="connsiteX93" fmla="*/ 3206618 w 12192000"/>
              <a:gd name="connsiteY93" fmla="*/ 521489 h 3342657"/>
              <a:gd name="connsiteX94" fmla="*/ 3285495 w 12192000"/>
              <a:gd name="connsiteY94" fmla="*/ 485041 h 3342657"/>
              <a:gd name="connsiteX95" fmla="*/ 3395074 w 12192000"/>
              <a:gd name="connsiteY95" fmla="*/ 450545 h 3342657"/>
              <a:gd name="connsiteX96" fmla="*/ 3486313 w 12192000"/>
              <a:gd name="connsiteY96" fmla="*/ 471337 h 3342657"/>
              <a:gd name="connsiteX97" fmla="*/ 3491586 w 12192000"/>
              <a:gd name="connsiteY97" fmla="*/ 461990 h 3342657"/>
              <a:gd name="connsiteX98" fmla="*/ 3548983 w 12192000"/>
              <a:gd name="connsiteY98" fmla="*/ 453946 h 3342657"/>
              <a:gd name="connsiteX99" fmla="*/ 3731729 w 12192000"/>
              <a:gd name="connsiteY99" fmla="*/ 463038 h 3342657"/>
              <a:gd name="connsiteX100" fmla="*/ 3861674 w 12192000"/>
              <a:gd name="connsiteY100" fmla="*/ 445787 h 3342657"/>
              <a:gd name="connsiteX101" fmla="*/ 3912797 w 12192000"/>
              <a:gd name="connsiteY101" fmla="*/ 448880 h 3342657"/>
              <a:gd name="connsiteX102" fmla="*/ 3975778 w 12192000"/>
              <a:gd name="connsiteY102" fmla="*/ 424203 h 3342657"/>
              <a:gd name="connsiteX103" fmla="*/ 4072288 w 12192000"/>
              <a:gd name="connsiteY103" fmla="*/ 371840 h 3342657"/>
              <a:gd name="connsiteX104" fmla="*/ 4110070 w 12192000"/>
              <a:gd name="connsiteY104" fmla="*/ 379384 h 3342657"/>
              <a:gd name="connsiteX105" fmla="*/ 4148272 w 12192000"/>
              <a:gd name="connsiteY105" fmla="*/ 375556 h 3342657"/>
              <a:gd name="connsiteX106" fmla="*/ 4233003 w 12192000"/>
              <a:gd name="connsiteY106" fmla="*/ 339089 h 3342657"/>
              <a:gd name="connsiteX107" fmla="*/ 4283653 w 12192000"/>
              <a:gd name="connsiteY107" fmla="*/ 325408 h 3342657"/>
              <a:gd name="connsiteX108" fmla="*/ 4420068 w 12192000"/>
              <a:gd name="connsiteY108" fmla="*/ 280055 h 3342657"/>
              <a:gd name="connsiteX109" fmla="*/ 4612820 w 12192000"/>
              <a:gd name="connsiteY109" fmla="*/ 169237 h 3342657"/>
              <a:gd name="connsiteX110" fmla="*/ 4620533 w 12192000"/>
              <a:gd name="connsiteY110" fmla="*/ 166208 h 3342657"/>
              <a:gd name="connsiteX111" fmla="*/ 4642602 w 12192000"/>
              <a:gd name="connsiteY111" fmla="*/ 166705 h 3342657"/>
              <a:gd name="connsiteX112" fmla="*/ 4651066 w 12192000"/>
              <a:gd name="connsiteY112" fmla="*/ 168338 h 3342657"/>
              <a:gd name="connsiteX113" fmla="*/ 4663100 w 12192000"/>
              <a:gd name="connsiteY113" fmla="*/ 167649 h 3342657"/>
              <a:gd name="connsiteX114" fmla="*/ 4663344 w 12192000"/>
              <a:gd name="connsiteY114" fmla="*/ 167172 h 3342657"/>
              <a:gd name="connsiteX115" fmla="*/ 4674721 w 12192000"/>
              <a:gd name="connsiteY115" fmla="*/ 167429 h 3342657"/>
              <a:gd name="connsiteX116" fmla="*/ 4731045 w 12192000"/>
              <a:gd name="connsiteY116" fmla="*/ 174501 h 3342657"/>
              <a:gd name="connsiteX117" fmla="*/ 4798884 w 12192000"/>
              <a:gd name="connsiteY117" fmla="*/ 126690 h 3342657"/>
              <a:gd name="connsiteX118" fmla="*/ 4828155 w 12192000"/>
              <a:gd name="connsiteY118" fmla="*/ 117459 h 3342657"/>
              <a:gd name="connsiteX119" fmla="*/ 4843504 w 12192000"/>
              <a:gd name="connsiteY119" fmla="*/ 110070 h 3342657"/>
              <a:gd name="connsiteX120" fmla="*/ 4853353 w 12192000"/>
              <a:gd name="connsiteY120" fmla="*/ 121637 h 3342657"/>
              <a:gd name="connsiteX121" fmla="*/ 4898297 w 12192000"/>
              <a:gd name="connsiteY121" fmla="*/ 115035 h 3342657"/>
              <a:gd name="connsiteX122" fmla="*/ 4905046 w 12192000"/>
              <a:gd name="connsiteY122" fmla="*/ 112262 h 3342657"/>
              <a:gd name="connsiteX123" fmla="*/ 4940803 w 12192000"/>
              <a:gd name="connsiteY123" fmla="*/ 121572 h 3342657"/>
              <a:gd name="connsiteX124" fmla="*/ 4958985 w 12192000"/>
              <a:gd name="connsiteY124" fmla="*/ 123854 h 3342657"/>
              <a:gd name="connsiteX125" fmla="*/ 4964720 w 12192000"/>
              <a:gd name="connsiteY125" fmla="*/ 129714 h 3342657"/>
              <a:gd name="connsiteX126" fmla="*/ 4991255 w 12192000"/>
              <a:gd name="connsiteY126" fmla="*/ 130435 h 3342657"/>
              <a:gd name="connsiteX127" fmla="*/ 4994077 w 12192000"/>
              <a:gd name="connsiteY127" fmla="*/ 128551 h 3342657"/>
              <a:gd name="connsiteX128" fmla="*/ 5016802 w 12192000"/>
              <a:gd name="connsiteY128" fmla="*/ 136462 h 3342657"/>
              <a:gd name="connsiteX129" fmla="*/ 5091319 w 12192000"/>
              <a:gd name="connsiteY129" fmla="*/ 151934 h 3342657"/>
              <a:gd name="connsiteX130" fmla="*/ 5259336 w 12192000"/>
              <a:gd name="connsiteY130" fmla="*/ 157599 h 3342657"/>
              <a:gd name="connsiteX131" fmla="*/ 5491971 w 12192000"/>
              <a:gd name="connsiteY131" fmla="*/ 161446 h 3342657"/>
              <a:gd name="connsiteX132" fmla="*/ 5865838 w 12192000"/>
              <a:gd name="connsiteY132" fmla="*/ 141124 h 3342657"/>
              <a:gd name="connsiteX133" fmla="*/ 5995823 w 12192000"/>
              <a:gd name="connsiteY133" fmla="*/ 119697 h 3342657"/>
              <a:gd name="connsiteX134" fmla="*/ 6052915 w 12192000"/>
              <a:gd name="connsiteY134" fmla="*/ 132417 h 3342657"/>
              <a:gd name="connsiteX135" fmla="*/ 6093124 w 12192000"/>
              <a:gd name="connsiteY135" fmla="*/ 126817 h 3342657"/>
              <a:gd name="connsiteX136" fmla="*/ 6097661 w 12192000"/>
              <a:gd name="connsiteY136" fmla="*/ 123885 h 3342657"/>
              <a:gd name="connsiteX137" fmla="*/ 6116838 w 12192000"/>
              <a:gd name="connsiteY137" fmla="*/ 120900 h 3342657"/>
              <a:gd name="connsiteX138" fmla="*/ 6120984 w 12192000"/>
              <a:gd name="connsiteY138" fmla="*/ 109117 h 3342657"/>
              <a:gd name="connsiteX139" fmla="*/ 6148942 w 12192000"/>
              <a:gd name="connsiteY139" fmla="*/ 96785 h 3342657"/>
              <a:gd name="connsiteX140" fmla="*/ 6229970 w 12192000"/>
              <a:gd name="connsiteY140" fmla="*/ 98883 h 3342657"/>
              <a:gd name="connsiteX141" fmla="*/ 6355201 w 12192000"/>
              <a:gd name="connsiteY141" fmla="*/ 94985 h 3342657"/>
              <a:gd name="connsiteX142" fmla="*/ 6456586 w 12192000"/>
              <a:gd name="connsiteY142" fmla="*/ 88390 h 3342657"/>
              <a:gd name="connsiteX143" fmla="*/ 6494018 w 12192000"/>
              <a:gd name="connsiteY143" fmla="*/ 74920 h 3342657"/>
              <a:gd name="connsiteX144" fmla="*/ 6547019 w 12192000"/>
              <a:gd name="connsiteY144" fmla="*/ 63482 h 3342657"/>
              <a:gd name="connsiteX145" fmla="*/ 6644256 w 12192000"/>
              <a:gd name="connsiteY145" fmla="*/ 48423 h 3342657"/>
              <a:gd name="connsiteX146" fmla="*/ 6755672 w 12192000"/>
              <a:gd name="connsiteY146" fmla="*/ 58297 h 3342657"/>
              <a:gd name="connsiteX147" fmla="*/ 6847031 w 12192000"/>
              <a:gd name="connsiteY147" fmla="*/ 81287 h 3342657"/>
              <a:gd name="connsiteX148" fmla="*/ 6889589 w 12192000"/>
              <a:gd name="connsiteY148" fmla="*/ 107412 h 3342657"/>
              <a:gd name="connsiteX149" fmla="*/ 6926533 w 12192000"/>
              <a:gd name="connsiteY149" fmla="*/ 122763 h 3342657"/>
              <a:gd name="connsiteX150" fmla="*/ 6977994 w 12192000"/>
              <a:gd name="connsiteY150" fmla="*/ 190569 h 3342657"/>
              <a:gd name="connsiteX0" fmla="*/ 6977994 w 12192000"/>
              <a:gd name="connsiteY0" fmla="*/ 190569 h 3342657"/>
              <a:gd name="connsiteX1" fmla="*/ 7095723 w 12192000"/>
              <a:gd name="connsiteY1" fmla="*/ 196005 h 3342657"/>
              <a:gd name="connsiteX2" fmla="*/ 7330015 w 12192000"/>
              <a:gd name="connsiteY2" fmla="*/ 214458 h 3342657"/>
              <a:gd name="connsiteX3" fmla="*/ 7689873 w 12192000"/>
              <a:gd name="connsiteY3" fmla="*/ 322324 h 3342657"/>
              <a:gd name="connsiteX4" fmla="*/ 8005538 w 12192000"/>
              <a:gd name="connsiteY4" fmla="*/ 372585 h 3342657"/>
              <a:gd name="connsiteX5" fmla="*/ 8031567 w 12192000"/>
              <a:gd name="connsiteY5" fmla="*/ 363135 h 3342657"/>
              <a:gd name="connsiteX6" fmla="*/ 8064378 w 12192000"/>
              <a:gd name="connsiteY6" fmla="*/ 363609 h 3342657"/>
              <a:gd name="connsiteX7" fmla="*/ 8349142 w 12192000"/>
              <a:gd name="connsiteY7" fmla="*/ 369374 h 3342657"/>
              <a:gd name="connsiteX8" fmla="*/ 8398146 w 12192000"/>
              <a:gd name="connsiteY8" fmla="*/ 362716 h 3342657"/>
              <a:gd name="connsiteX9" fmla="*/ 8518180 w 12192000"/>
              <a:gd name="connsiteY9" fmla="*/ 364477 h 3342657"/>
              <a:gd name="connsiteX10" fmla="*/ 8688204 w 12192000"/>
              <a:gd name="connsiteY10" fmla="*/ 365610 h 3342657"/>
              <a:gd name="connsiteX11" fmla="*/ 8695239 w 12192000"/>
              <a:gd name="connsiteY11" fmla="*/ 357893 h 3342657"/>
              <a:gd name="connsiteX12" fmla="*/ 8754342 w 12192000"/>
              <a:gd name="connsiteY12" fmla="*/ 360566 h 3342657"/>
              <a:gd name="connsiteX13" fmla="*/ 8964553 w 12192000"/>
              <a:gd name="connsiteY13" fmla="*/ 423570 h 3342657"/>
              <a:gd name="connsiteX14" fmla="*/ 9079968 w 12192000"/>
              <a:gd name="connsiteY14" fmla="*/ 427314 h 3342657"/>
              <a:gd name="connsiteX15" fmla="*/ 9120420 w 12192000"/>
              <a:gd name="connsiteY15" fmla="*/ 419991 h 3342657"/>
              <a:gd name="connsiteX16" fmla="*/ 9188229 w 12192000"/>
              <a:gd name="connsiteY16" fmla="*/ 408263 h 3342657"/>
              <a:gd name="connsiteX17" fmla="*/ 9249213 w 12192000"/>
              <a:gd name="connsiteY17" fmla="*/ 383742 h 3342657"/>
              <a:gd name="connsiteX18" fmla="*/ 9309761 w 12192000"/>
              <a:gd name="connsiteY18" fmla="*/ 404062 h 3342657"/>
              <a:gd name="connsiteX19" fmla="*/ 9390188 w 12192000"/>
              <a:gd name="connsiteY19" fmla="*/ 345704 h 3342657"/>
              <a:gd name="connsiteX20" fmla="*/ 9516107 w 12192000"/>
              <a:gd name="connsiteY20" fmla="*/ 333841 h 3342657"/>
              <a:gd name="connsiteX21" fmla="*/ 9755401 w 12192000"/>
              <a:gd name="connsiteY21" fmla="*/ 296936 h 3342657"/>
              <a:gd name="connsiteX22" fmla="*/ 9879576 w 12192000"/>
              <a:gd name="connsiteY22" fmla="*/ 285910 h 3342657"/>
              <a:gd name="connsiteX23" fmla="*/ 9917042 w 12192000"/>
              <a:gd name="connsiteY23" fmla="*/ 271546 h 3342657"/>
              <a:gd name="connsiteX24" fmla="*/ 10013409 w 12192000"/>
              <a:gd name="connsiteY24" fmla="*/ 235758 h 3342657"/>
              <a:gd name="connsiteX25" fmla="*/ 10067656 w 12192000"/>
              <a:gd name="connsiteY25" fmla="*/ 211340 h 3342657"/>
              <a:gd name="connsiteX26" fmla="*/ 10131785 w 12192000"/>
              <a:gd name="connsiteY26" fmla="*/ 183955 h 3342657"/>
              <a:gd name="connsiteX27" fmla="*/ 10207787 w 12192000"/>
              <a:gd name="connsiteY27" fmla="*/ 161022 h 3342657"/>
              <a:gd name="connsiteX28" fmla="*/ 10309934 w 12192000"/>
              <a:gd name="connsiteY28" fmla="*/ 152455 h 3342657"/>
              <a:gd name="connsiteX29" fmla="*/ 10431202 w 12192000"/>
              <a:gd name="connsiteY29" fmla="*/ 142999 h 3342657"/>
              <a:gd name="connsiteX30" fmla="*/ 10487751 w 12192000"/>
              <a:gd name="connsiteY30" fmla="*/ 136280 h 3342657"/>
              <a:gd name="connsiteX31" fmla="*/ 10557198 w 12192000"/>
              <a:gd name="connsiteY31" fmla="*/ 145176 h 3342657"/>
              <a:gd name="connsiteX32" fmla="*/ 10612454 w 12192000"/>
              <a:gd name="connsiteY32" fmla="*/ 146735 h 3342657"/>
              <a:gd name="connsiteX33" fmla="*/ 10625222 w 12192000"/>
              <a:gd name="connsiteY33" fmla="*/ 137277 h 3342657"/>
              <a:gd name="connsiteX34" fmla="*/ 10633161 w 12192000"/>
              <a:gd name="connsiteY34" fmla="*/ 136394 h 3342657"/>
              <a:gd name="connsiteX35" fmla="*/ 10645941 w 12192000"/>
              <a:gd name="connsiteY35" fmla="*/ 140676 h 3342657"/>
              <a:gd name="connsiteX36" fmla="*/ 10650422 w 12192000"/>
              <a:gd name="connsiteY36" fmla="*/ 134478 h 3342657"/>
              <a:gd name="connsiteX37" fmla="*/ 10656955 w 12192000"/>
              <a:gd name="connsiteY37" fmla="*/ 133754 h 3342657"/>
              <a:gd name="connsiteX38" fmla="*/ 10701610 w 12192000"/>
              <a:gd name="connsiteY38" fmla="*/ 129665 h 3342657"/>
              <a:gd name="connsiteX39" fmla="*/ 10770373 w 12192000"/>
              <a:gd name="connsiteY39" fmla="*/ 140998 h 3342657"/>
              <a:gd name="connsiteX40" fmla="*/ 10866744 w 12192000"/>
              <a:gd name="connsiteY40" fmla="*/ 151937 h 3342657"/>
              <a:gd name="connsiteX41" fmla="*/ 10996158 w 12192000"/>
              <a:gd name="connsiteY41" fmla="*/ 151331 h 3342657"/>
              <a:gd name="connsiteX42" fmla="*/ 11095448 w 12192000"/>
              <a:gd name="connsiteY42" fmla="*/ 150880 h 3342657"/>
              <a:gd name="connsiteX43" fmla="*/ 11189065 w 12192000"/>
              <a:gd name="connsiteY43" fmla="*/ 132685 h 3342657"/>
              <a:gd name="connsiteX44" fmla="*/ 11287301 w 12192000"/>
              <a:gd name="connsiteY44" fmla="*/ 63854 h 3342657"/>
              <a:gd name="connsiteX45" fmla="*/ 11525115 w 12192000"/>
              <a:gd name="connsiteY45" fmla="*/ 48169 h 3342657"/>
              <a:gd name="connsiteX46" fmla="*/ 11568047 w 12192000"/>
              <a:gd name="connsiteY46" fmla="*/ 58540 h 3342657"/>
              <a:gd name="connsiteX47" fmla="*/ 11568912 w 12192000"/>
              <a:gd name="connsiteY47" fmla="*/ 59508 h 3342657"/>
              <a:gd name="connsiteX48" fmla="*/ 11569017 w 12192000"/>
              <a:gd name="connsiteY48" fmla="*/ 73303 h 3342657"/>
              <a:gd name="connsiteX49" fmla="*/ 11602108 w 12192000"/>
              <a:gd name="connsiteY49" fmla="*/ 69585 h 3342657"/>
              <a:gd name="connsiteX50" fmla="*/ 11619604 w 12192000"/>
              <a:gd name="connsiteY50" fmla="*/ 74040 h 3342657"/>
              <a:gd name="connsiteX51" fmla="*/ 11627477 w 12192000"/>
              <a:gd name="connsiteY51" fmla="*/ 65448 h 3342657"/>
              <a:gd name="connsiteX52" fmla="*/ 11655914 w 12192000"/>
              <a:gd name="connsiteY52" fmla="*/ 65097 h 3342657"/>
              <a:gd name="connsiteX53" fmla="*/ 11782756 w 12192000"/>
              <a:gd name="connsiteY53" fmla="*/ 386 h 3342657"/>
              <a:gd name="connsiteX54" fmla="*/ 11853071 w 12192000"/>
              <a:gd name="connsiteY54" fmla="*/ 34255 h 3342657"/>
              <a:gd name="connsiteX55" fmla="*/ 11920867 w 12192000"/>
              <a:gd name="connsiteY55" fmla="*/ 27439 h 3342657"/>
              <a:gd name="connsiteX56" fmla="*/ 11999257 w 12192000"/>
              <a:gd name="connsiteY56" fmla="*/ 32913 h 3342657"/>
              <a:gd name="connsiteX57" fmla="*/ 12073903 w 12192000"/>
              <a:gd name="connsiteY57" fmla="*/ 158893 h 3342657"/>
              <a:gd name="connsiteX58" fmla="*/ 12123386 w 12192000"/>
              <a:gd name="connsiteY58" fmla="*/ 222257 h 3342657"/>
              <a:gd name="connsiteX59" fmla="*/ 12163777 w 12192000"/>
              <a:gd name="connsiteY59" fmla="*/ 235746 h 3342657"/>
              <a:gd name="connsiteX60" fmla="*/ 12192000 w 12192000"/>
              <a:gd name="connsiteY60" fmla="*/ 245011 h 3342657"/>
              <a:gd name="connsiteX61" fmla="*/ 12192000 w 12192000"/>
              <a:gd name="connsiteY61" fmla="*/ 1323677 h 3342657"/>
              <a:gd name="connsiteX62" fmla="*/ 12192000 w 12192000"/>
              <a:gd name="connsiteY62" fmla="*/ 2319756 h 3342657"/>
              <a:gd name="connsiteX63" fmla="*/ 12192000 w 12192000"/>
              <a:gd name="connsiteY63" fmla="*/ 3342657 h 3342657"/>
              <a:gd name="connsiteX64" fmla="*/ 0 w 12192000"/>
              <a:gd name="connsiteY64" fmla="*/ 3342657 h 3342657"/>
              <a:gd name="connsiteX65" fmla="*/ 0 w 12192000"/>
              <a:gd name="connsiteY65" fmla="*/ 2319756 h 3342657"/>
              <a:gd name="connsiteX66" fmla="*/ 0 w 12192000"/>
              <a:gd name="connsiteY66" fmla="*/ 1323677 h 3342657"/>
              <a:gd name="connsiteX67" fmla="*/ 0 w 12192000"/>
              <a:gd name="connsiteY67" fmla="*/ 591847 h 3342657"/>
              <a:gd name="connsiteX68" fmla="*/ 76043 w 12192000"/>
              <a:gd name="connsiteY68" fmla="*/ 587484 h 3342657"/>
              <a:gd name="connsiteX69" fmla="*/ 156777 w 12192000"/>
              <a:gd name="connsiteY69" fmla="*/ 605246 h 3342657"/>
              <a:gd name="connsiteX70" fmla="*/ 390282 w 12192000"/>
              <a:gd name="connsiteY70" fmla="*/ 611970 h 3342657"/>
              <a:gd name="connsiteX71" fmla="*/ 441283 w 12192000"/>
              <a:gd name="connsiteY71" fmla="*/ 635000 h 3342657"/>
              <a:gd name="connsiteX72" fmla="*/ 479705 w 12192000"/>
              <a:gd name="connsiteY72" fmla="*/ 646735 h 3342657"/>
              <a:gd name="connsiteX73" fmla="*/ 766623 w 12192000"/>
              <a:gd name="connsiteY73" fmla="*/ 694179 h 3342657"/>
              <a:gd name="connsiteX74" fmla="*/ 827314 w 12192000"/>
              <a:gd name="connsiteY74" fmla="*/ 703184 h 3342657"/>
              <a:gd name="connsiteX75" fmla="*/ 998405 w 12192000"/>
              <a:gd name="connsiteY75" fmla="*/ 761353 h 3342657"/>
              <a:gd name="connsiteX76" fmla="*/ 1045574 w 12192000"/>
              <a:gd name="connsiteY76" fmla="*/ 764448 h 3342657"/>
              <a:gd name="connsiteX77" fmla="*/ 1350289 w 12192000"/>
              <a:gd name="connsiteY77" fmla="*/ 777873 h 3342657"/>
              <a:gd name="connsiteX78" fmla="*/ 1493817 w 12192000"/>
              <a:gd name="connsiteY78" fmla="*/ 763074 h 3342657"/>
              <a:gd name="connsiteX79" fmla="*/ 1629709 w 12192000"/>
              <a:gd name="connsiteY79" fmla="*/ 758812 h 3342657"/>
              <a:gd name="connsiteX80" fmla="*/ 1640709 w 12192000"/>
              <a:gd name="connsiteY80" fmla="*/ 763065 h 3342657"/>
              <a:gd name="connsiteX81" fmla="*/ 1645414 w 12192000"/>
              <a:gd name="connsiteY81" fmla="*/ 760491 h 3342657"/>
              <a:gd name="connsiteX82" fmla="*/ 1676636 w 12192000"/>
              <a:gd name="connsiteY82" fmla="*/ 745452 h 3342657"/>
              <a:gd name="connsiteX83" fmla="*/ 1737817 w 12192000"/>
              <a:gd name="connsiteY83" fmla="*/ 747381 h 3342657"/>
              <a:gd name="connsiteX84" fmla="*/ 1862741 w 12192000"/>
              <a:gd name="connsiteY84" fmla="*/ 740614 h 3342657"/>
              <a:gd name="connsiteX85" fmla="*/ 2063928 w 12192000"/>
              <a:gd name="connsiteY85" fmla="*/ 708967 h 3342657"/>
              <a:gd name="connsiteX86" fmla="*/ 2380801 w 12192000"/>
              <a:gd name="connsiteY86" fmla="*/ 670788 h 3342657"/>
              <a:gd name="connsiteX87" fmla="*/ 2654560 w 12192000"/>
              <a:gd name="connsiteY87" fmla="*/ 648440 h 3342657"/>
              <a:gd name="connsiteX88" fmla="*/ 2786787 w 12192000"/>
              <a:gd name="connsiteY88" fmla="*/ 640552 h 3342657"/>
              <a:gd name="connsiteX89" fmla="*/ 2885593 w 12192000"/>
              <a:gd name="connsiteY89" fmla="*/ 583610 h 3342657"/>
              <a:gd name="connsiteX90" fmla="*/ 3039071 w 12192000"/>
              <a:gd name="connsiteY90" fmla="*/ 569377 h 3342657"/>
              <a:gd name="connsiteX91" fmla="*/ 3129193 w 12192000"/>
              <a:gd name="connsiteY91" fmla="*/ 554015 h 3342657"/>
              <a:gd name="connsiteX92" fmla="*/ 3160750 w 12192000"/>
              <a:gd name="connsiteY92" fmla="*/ 537426 h 3342657"/>
              <a:gd name="connsiteX93" fmla="*/ 3206618 w 12192000"/>
              <a:gd name="connsiteY93" fmla="*/ 521489 h 3342657"/>
              <a:gd name="connsiteX94" fmla="*/ 3285495 w 12192000"/>
              <a:gd name="connsiteY94" fmla="*/ 485041 h 3342657"/>
              <a:gd name="connsiteX95" fmla="*/ 3395074 w 12192000"/>
              <a:gd name="connsiteY95" fmla="*/ 450545 h 3342657"/>
              <a:gd name="connsiteX96" fmla="*/ 3486313 w 12192000"/>
              <a:gd name="connsiteY96" fmla="*/ 471337 h 3342657"/>
              <a:gd name="connsiteX97" fmla="*/ 3491586 w 12192000"/>
              <a:gd name="connsiteY97" fmla="*/ 461990 h 3342657"/>
              <a:gd name="connsiteX98" fmla="*/ 3548983 w 12192000"/>
              <a:gd name="connsiteY98" fmla="*/ 453946 h 3342657"/>
              <a:gd name="connsiteX99" fmla="*/ 3731729 w 12192000"/>
              <a:gd name="connsiteY99" fmla="*/ 463038 h 3342657"/>
              <a:gd name="connsiteX100" fmla="*/ 3861674 w 12192000"/>
              <a:gd name="connsiteY100" fmla="*/ 445787 h 3342657"/>
              <a:gd name="connsiteX101" fmla="*/ 3912797 w 12192000"/>
              <a:gd name="connsiteY101" fmla="*/ 448880 h 3342657"/>
              <a:gd name="connsiteX102" fmla="*/ 3975778 w 12192000"/>
              <a:gd name="connsiteY102" fmla="*/ 424203 h 3342657"/>
              <a:gd name="connsiteX103" fmla="*/ 4072288 w 12192000"/>
              <a:gd name="connsiteY103" fmla="*/ 371840 h 3342657"/>
              <a:gd name="connsiteX104" fmla="*/ 4110070 w 12192000"/>
              <a:gd name="connsiteY104" fmla="*/ 379384 h 3342657"/>
              <a:gd name="connsiteX105" fmla="*/ 4148272 w 12192000"/>
              <a:gd name="connsiteY105" fmla="*/ 375556 h 3342657"/>
              <a:gd name="connsiteX106" fmla="*/ 4233003 w 12192000"/>
              <a:gd name="connsiteY106" fmla="*/ 339089 h 3342657"/>
              <a:gd name="connsiteX107" fmla="*/ 4283653 w 12192000"/>
              <a:gd name="connsiteY107" fmla="*/ 325408 h 3342657"/>
              <a:gd name="connsiteX108" fmla="*/ 4420068 w 12192000"/>
              <a:gd name="connsiteY108" fmla="*/ 280055 h 3342657"/>
              <a:gd name="connsiteX109" fmla="*/ 4612820 w 12192000"/>
              <a:gd name="connsiteY109" fmla="*/ 169237 h 3342657"/>
              <a:gd name="connsiteX110" fmla="*/ 4620533 w 12192000"/>
              <a:gd name="connsiteY110" fmla="*/ 166208 h 3342657"/>
              <a:gd name="connsiteX111" fmla="*/ 4642602 w 12192000"/>
              <a:gd name="connsiteY111" fmla="*/ 166705 h 3342657"/>
              <a:gd name="connsiteX112" fmla="*/ 4651066 w 12192000"/>
              <a:gd name="connsiteY112" fmla="*/ 168338 h 3342657"/>
              <a:gd name="connsiteX113" fmla="*/ 4663100 w 12192000"/>
              <a:gd name="connsiteY113" fmla="*/ 167649 h 3342657"/>
              <a:gd name="connsiteX114" fmla="*/ 4663344 w 12192000"/>
              <a:gd name="connsiteY114" fmla="*/ 167172 h 3342657"/>
              <a:gd name="connsiteX115" fmla="*/ 4674721 w 12192000"/>
              <a:gd name="connsiteY115" fmla="*/ 167429 h 3342657"/>
              <a:gd name="connsiteX116" fmla="*/ 4731045 w 12192000"/>
              <a:gd name="connsiteY116" fmla="*/ 174501 h 3342657"/>
              <a:gd name="connsiteX117" fmla="*/ 4798884 w 12192000"/>
              <a:gd name="connsiteY117" fmla="*/ 126690 h 3342657"/>
              <a:gd name="connsiteX118" fmla="*/ 4828155 w 12192000"/>
              <a:gd name="connsiteY118" fmla="*/ 117459 h 3342657"/>
              <a:gd name="connsiteX119" fmla="*/ 4843504 w 12192000"/>
              <a:gd name="connsiteY119" fmla="*/ 110070 h 3342657"/>
              <a:gd name="connsiteX120" fmla="*/ 4853353 w 12192000"/>
              <a:gd name="connsiteY120" fmla="*/ 121637 h 3342657"/>
              <a:gd name="connsiteX121" fmla="*/ 4898297 w 12192000"/>
              <a:gd name="connsiteY121" fmla="*/ 115035 h 3342657"/>
              <a:gd name="connsiteX122" fmla="*/ 4905046 w 12192000"/>
              <a:gd name="connsiteY122" fmla="*/ 112262 h 3342657"/>
              <a:gd name="connsiteX123" fmla="*/ 4940803 w 12192000"/>
              <a:gd name="connsiteY123" fmla="*/ 121572 h 3342657"/>
              <a:gd name="connsiteX124" fmla="*/ 4958985 w 12192000"/>
              <a:gd name="connsiteY124" fmla="*/ 123854 h 3342657"/>
              <a:gd name="connsiteX125" fmla="*/ 4964720 w 12192000"/>
              <a:gd name="connsiteY125" fmla="*/ 129714 h 3342657"/>
              <a:gd name="connsiteX126" fmla="*/ 4991255 w 12192000"/>
              <a:gd name="connsiteY126" fmla="*/ 130435 h 3342657"/>
              <a:gd name="connsiteX127" fmla="*/ 4994077 w 12192000"/>
              <a:gd name="connsiteY127" fmla="*/ 128551 h 3342657"/>
              <a:gd name="connsiteX128" fmla="*/ 5016802 w 12192000"/>
              <a:gd name="connsiteY128" fmla="*/ 136462 h 3342657"/>
              <a:gd name="connsiteX129" fmla="*/ 5091319 w 12192000"/>
              <a:gd name="connsiteY129" fmla="*/ 151934 h 3342657"/>
              <a:gd name="connsiteX130" fmla="*/ 5259336 w 12192000"/>
              <a:gd name="connsiteY130" fmla="*/ 157599 h 3342657"/>
              <a:gd name="connsiteX131" fmla="*/ 5491971 w 12192000"/>
              <a:gd name="connsiteY131" fmla="*/ 161446 h 3342657"/>
              <a:gd name="connsiteX132" fmla="*/ 5865838 w 12192000"/>
              <a:gd name="connsiteY132" fmla="*/ 141124 h 3342657"/>
              <a:gd name="connsiteX133" fmla="*/ 5995823 w 12192000"/>
              <a:gd name="connsiteY133" fmla="*/ 119697 h 3342657"/>
              <a:gd name="connsiteX134" fmla="*/ 6052915 w 12192000"/>
              <a:gd name="connsiteY134" fmla="*/ 132417 h 3342657"/>
              <a:gd name="connsiteX135" fmla="*/ 6093124 w 12192000"/>
              <a:gd name="connsiteY135" fmla="*/ 126817 h 3342657"/>
              <a:gd name="connsiteX136" fmla="*/ 6097661 w 12192000"/>
              <a:gd name="connsiteY136" fmla="*/ 123885 h 3342657"/>
              <a:gd name="connsiteX137" fmla="*/ 6116838 w 12192000"/>
              <a:gd name="connsiteY137" fmla="*/ 120900 h 3342657"/>
              <a:gd name="connsiteX138" fmla="*/ 6120984 w 12192000"/>
              <a:gd name="connsiteY138" fmla="*/ 109117 h 3342657"/>
              <a:gd name="connsiteX139" fmla="*/ 6148942 w 12192000"/>
              <a:gd name="connsiteY139" fmla="*/ 96785 h 3342657"/>
              <a:gd name="connsiteX140" fmla="*/ 6229970 w 12192000"/>
              <a:gd name="connsiteY140" fmla="*/ 98883 h 3342657"/>
              <a:gd name="connsiteX141" fmla="*/ 6355201 w 12192000"/>
              <a:gd name="connsiteY141" fmla="*/ 94985 h 3342657"/>
              <a:gd name="connsiteX142" fmla="*/ 6456586 w 12192000"/>
              <a:gd name="connsiteY142" fmla="*/ 88390 h 3342657"/>
              <a:gd name="connsiteX143" fmla="*/ 6494018 w 12192000"/>
              <a:gd name="connsiteY143" fmla="*/ 74920 h 3342657"/>
              <a:gd name="connsiteX144" fmla="*/ 6547019 w 12192000"/>
              <a:gd name="connsiteY144" fmla="*/ 63482 h 3342657"/>
              <a:gd name="connsiteX145" fmla="*/ 6644256 w 12192000"/>
              <a:gd name="connsiteY145" fmla="*/ 48423 h 3342657"/>
              <a:gd name="connsiteX146" fmla="*/ 6755672 w 12192000"/>
              <a:gd name="connsiteY146" fmla="*/ 58297 h 3342657"/>
              <a:gd name="connsiteX147" fmla="*/ 6847031 w 12192000"/>
              <a:gd name="connsiteY147" fmla="*/ 81287 h 3342657"/>
              <a:gd name="connsiteX148" fmla="*/ 6889589 w 12192000"/>
              <a:gd name="connsiteY148" fmla="*/ 107412 h 3342657"/>
              <a:gd name="connsiteX149" fmla="*/ 6926533 w 12192000"/>
              <a:gd name="connsiteY149" fmla="*/ 122763 h 3342657"/>
              <a:gd name="connsiteX150" fmla="*/ 6977994 w 12192000"/>
              <a:gd name="connsiteY150" fmla="*/ 190569 h 3342657"/>
              <a:gd name="connsiteX0" fmla="*/ 6977994 w 12192000"/>
              <a:gd name="connsiteY0" fmla="*/ 190569 h 3342657"/>
              <a:gd name="connsiteX1" fmla="*/ 7095723 w 12192000"/>
              <a:gd name="connsiteY1" fmla="*/ 196005 h 3342657"/>
              <a:gd name="connsiteX2" fmla="*/ 7330015 w 12192000"/>
              <a:gd name="connsiteY2" fmla="*/ 214458 h 3342657"/>
              <a:gd name="connsiteX3" fmla="*/ 7689873 w 12192000"/>
              <a:gd name="connsiteY3" fmla="*/ 322324 h 3342657"/>
              <a:gd name="connsiteX4" fmla="*/ 8005538 w 12192000"/>
              <a:gd name="connsiteY4" fmla="*/ 372585 h 3342657"/>
              <a:gd name="connsiteX5" fmla="*/ 8031567 w 12192000"/>
              <a:gd name="connsiteY5" fmla="*/ 363135 h 3342657"/>
              <a:gd name="connsiteX6" fmla="*/ 8064378 w 12192000"/>
              <a:gd name="connsiteY6" fmla="*/ 363609 h 3342657"/>
              <a:gd name="connsiteX7" fmla="*/ 8349142 w 12192000"/>
              <a:gd name="connsiteY7" fmla="*/ 369374 h 3342657"/>
              <a:gd name="connsiteX8" fmla="*/ 8398146 w 12192000"/>
              <a:gd name="connsiteY8" fmla="*/ 362716 h 3342657"/>
              <a:gd name="connsiteX9" fmla="*/ 8518180 w 12192000"/>
              <a:gd name="connsiteY9" fmla="*/ 364477 h 3342657"/>
              <a:gd name="connsiteX10" fmla="*/ 8688204 w 12192000"/>
              <a:gd name="connsiteY10" fmla="*/ 365610 h 3342657"/>
              <a:gd name="connsiteX11" fmla="*/ 8695239 w 12192000"/>
              <a:gd name="connsiteY11" fmla="*/ 357893 h 3342657"/>
              <a:gd name="connsiteX12" fmla="*/ 8754342 w 12192000"/>
              <a:gd name="connsiteY12" fmla="*/ 360566 h 3342657"/>
              <a:gd name="connsiteX13" fmla="*/ 8964553 w 12192000"/>
              <a:gd name="connsiteY13" fmla="*/ 423570 h 3342657"/>
              <a:gd name="connsiteX14" fmla="*/ 9079968 w 12192000"/>
              <a:gd name="connsiteY14" fmla="*/ 427314 h 3342657"/>
              <a:gd name="connsiteX15" fmla="*/ 9120420 w 12192000"/>
              <a:gd name="connsiteY15" fmla="*/ 419991 h 3342657"/>
              <a:gd name="connsiteX16" fmla="*/ 9188229 w 12192000"/>
              <a:gd name="connsiteY16" fmla="*/ 408263 h 3342657"/>
              <a:gd name="connsiteX17" fmla="*/ 9249213 w 12192000"/>
              <a:gd name="connsiteY17" fmla="*/ 383742 h 3342657"/>
              <a:gd name="connsiteX18" fmla="*/ 9309761 w 12192000"/>
              <a:gd name="connsiteY18" fmla="*/ 404062 h 3342657"/>
              <a:gd name="connsiteX19" fmla="*/ 9390188 w 12192000"/>
              <a:gd name="connsiteY19" fmla="*/ 345704 h 3342657"/>
              <a:gd name="connsiteX20" fmla="*/ 9516107 w 12192000"/>
              <a:gd name="connsiteY20" fmla="*/ 333841 h 3342657"/>
              <a:gd name="connsiteX21" fmla="*/ 9755401 w 12192000"/>
              <a:gd name="connsiteY21" fmla="*/ 296936 h 3342657"/>
              <a:gd name="connsiteX22" fmla="*/ 9879576 w 12192000"/>
              <a:gd name="connsiteY22" fmla="*/ 285910 h 3342657"/>
              <a:gd name="connsiteX23" fmla="*/ 9917042 w 12192000"/>
              <a:gd name="connsiteY23" fmla="*/ 271546 h 3342657"/>
              <a:gd name="connsiteX24" fmla="*/ 10013409 w 12192000"/>
              <a:gd name="connsiteY24" fmla="*/ 235758 h 3342657"/>
              <a:gd name="connsiteX25" fmla="*/ 10067656 w 12192000"/>
              <a:gd name="connsiteY25" fmla="*/ 211340 h 3342657"/>
              <a:gd name="connsiteX26" fmla="*/ 10131785 w 12192000"/>
              <a:gd name="connsiteY26" fmla="*/ 183955 h 3342657"/>
              <a:gd name="connsiteX27" fmla="*/ 10207787 w 12192000"/>
              <a:gd name="connsiteY27" fmla="*/ 161022 h 3342657"/>
              <a:gd name="connsiteX28" fmla="*/ 10309934 w 12192000"/>
              <a:gd name="connsiteY28" fmla="*/ 152455 h 3342657"/>
              <a:gd name="connsiteX29" fmla="*/ 10431202 w 12192000"/>
              <a:gd name="connsiteY29" fmla="*/ 142999 h 3342657"/>
              <a:gd name="connsiteX30" fmla="*/ 10487751 w 12192000"/>
              <a:gd name="connsiteY30" fmla="*/ 136280 h 3342657"/>
              <a:gd name="connsiteX31" fmla="*/ 10557198 w 12192000"/>
              <a:gd name="connsiteY31" fmla="*/ 145176 h 3342657"/>
              <a:gd name="connsiteX32" fmla="*/ 10612454 w 12192000"/>
              <a:gd name="connsiteY32" fmla="*/ 146735 h 3342657"/>
              <a:gd name="connsiteX33" fmla="*/ 10625222 w 12192000"/>
              <a:gd name="connsiteY33" fmla="*/ 137277 h 3342657"/>
              <a:gd name="connsiteX34" fmla="*/ 10633161 w 12192000"/>
              <a:gd name="connsiteY34" fmla="*/ 136394 h 3342657"/>
              <a:gd name="connsiteX35" fmla="*/ 10645941 w 12192000"/>
              <a:gd name="connsiteY35" fmla="*/ 140676 h 3342657"/>
              <a:gd name="connsiteX36" fmla="*/ 10650422 w 12192000"/>
              <a:gd name="connsiteY36" fmla="*/ 134478 h 3342657"/>
              <a:gd name="connsiteX37" fmla="*/ 10656955 w 12192000"/>
              <a:gd name="connsiteY37" fmla="*/ 133754 h 3342657"/>
              <a:gd name="connsiteX38" fmla="*/ 10701610 w 12192000"/>
              <a:gd name="connsiteY38" fmla="*/ 129665 h 3342657"/>
              <a:gd name="connsiteX39" fmla="*/ 10770373 w 12192000"/>
              <a:gd name="connsiteY39" fmla="*/ 140998 h 3342657"/>
              <a:gd name="connsiteX40" fmla="*/ 10866744 w 12192000"/>
              <a:gd name="connsiteY40" fmla="*/ 151937 h 3342657"/>
              <a:gd name="connsiteX41" fmla="*/ 10996158 w 12192000"/>
              <a:gd name="connsiteY41" fmla="*/ 151331 h 3342657"/>
              <a:gd name="connsiteX42" fmla="*/ 11095448 w 12192000"/>
              <a:gd name="connsiteY42" fmla="*/ 150880 h 3342657"/>
              <a:gd name="connsiteX43" fmla="*/ 11189065 w 12192000"/>
              <a:gd name="connsiteY43" fmla="*/ 132685 h 3342657"/>
              <a:gd name="connsiteX44" fmla="*/ 11287301 w 12192000"/>
              <a:gd name="connsiteY44" fmla="*/ 63854 h 3342657"/>
              <a:gd name="connsiteX45" fmla="*/ 11369366 w 12192000"/>
              <a:gd name="connsiteY45" fmla="*/ 36528 h 3342657"/>
              <a:gd name="connsiteX46" fmla="*/ 11568047 w 12192000"/>
              <a:gd name="connsiteY46" fmla="*/ 58540 h 3342657"/>
              <a:gd name="connsiteX47" fmla="*/ 11568912 w 12192000"/>
              <a:gd name="connsiteY47" fmla="*/ 59508 h 3342657"/>
              <a:gd name="connsiteX48" fmla="*/ 11569017 w 12192000"/>
              <a:gd name="connsiteY48" fmla="*/ 73303 h 3342657"/>
              <a:gd name="connsiteX49" fmla="*/ 11602108 w 12192000"/>
              <a:gd name="connsiteY49" fmla="*/ 69585 h 3342657"/>
              <a:gd name="connsiteX50" fmla="*/ 11619604 w 12192000"/>
              <a:gd name="connsiteY50" fmla="*/ 74040 h 3342657"/>
              <a:gd name="connsiteX51" fmla="*/ 11627477 w 12192000"/>
              <a:gd name="connsiteY51" fmla="*/ 65448 h 3342657"/>
              <a:gd name="connsiteX52" fmla="*/ 11655914 w 12192000"/>
              <a:gd name="connsiteY52" fmla="*/ 65097 h 3342657"/>
              <a:gd name="connsiteX53" fmla="*/ 11782756 w 12192000"/>
              <a:gd name="connsiteY53" fmla="*/ 386 h 3342657"/>
              <a:gd name="connsiteX54" fmla="*/ 11853071 w 12192000"/>
              <a:gd name="connsiteY54" fmla="*/ 34255 h 3342657"/>
              <a:gd name="connsiteX55" fmla="*/ 11920867 w 12192000"/>
              <a:gd name="connsiteY55" fmla="*/ 27439 h 3342657"/>
              <a:gd name="connsiteX56" fmla="*/ 11999257 w 12192000"/>
              <a:gd name="connsiteY56" fmla="*/ 32913 h 3342657"/>
              <a:gd name="connsiteX57" fmla="*/ 12073903 w 12192000"/>
              <a:gd name="connsiteY57" fmla="*/ 158893 h 3342657"/>
              <a:gd name="connsiteX58" fmla="*/ 12123386 w 12192000"/>
              <a:gd name="connsiteY58" fmla="*/ 222257 h 3342657"/>
              <a:gd name="connsiteX59" fmla="*/ 12163777 w 12192000"/>
              <a:gd name="connsiteY59" fmla="*/ 235746 h 3342657"/>
              <a:gd name="connsiteX60" fmla="*/ 12192000 w 12192000"/>
              <a:gd name="connsiteY60" fmla="*/ 245011 h 3342657"/>
              <a:gd name="connsiteX61" fmla="*/ 12192000 w 12192000"/>
              <a:gd name="connsiteY61" fmla="*/ 1323677 h 3342657"/>
              <a:gd name="connsiteX62" fmla="*/ 12192000 w 12192000"/>
              <a:gd name="connsiteY62" fmla="*/ 2319756 h 3342657"/>
              <a:gd name="connsiteX63" fmla="*/ 12192000 w 12192000"/>
              <a:gd name="connsiteY63" fmla="*/ 3342657 h 3342657"/>
              <a:gd name="connsiteX64" fmla="*/ 0 w 12192000"/>
              <a:gd name="connsiteY64" fmla="*/ 3342657 h 3342657"/>
              <a:gd name="connsiteX65" fmla="*/ 0 w 12192000"/>
              <a:gd name="connsiteY65" fmla="*/ 2319756 h 3342657"/>
              <a:gd name="connsiteX66" fmla="*/ 0 w 12192000"/>
              <a:gd name="connsiteY66" fmla="*/ 1323677 h 3342657"/>
              <a:gd name="connsiteX67" fmla="*/ 0 w 12192000"/>
              <a:gd name="connsiteY67" fmla="*/ 591847 h 3342657"/>
              <a:gd name="connsiteX68" fmla="*/ 76043 w 12192000"/>
              <a:gd name="connsiteY68" fmla="*/ 587484 h 3342657"/>
              <a:gd name="connsiteX69" fmla="*/ 156777 w 12192000"/>
              <a:gd name="connsiteY69" fmla="*/ 605246 h 3342657"/>
              <a:gd name="connsiteX70" fmla="*/ 390282 w 12192000"/>
              <a:gd name="connsiteY70" fmla="*/ 611970 h 3342657"/>
              <a:gd name="connsiteX71" fmla="*/ 441283 w 12192000"/>
              <a:gd name="connsiteY71" fmla="*/ 635000 h 3342657"/>
              <a:gd name="connsiteX72" fmla="*/ 479705 w 12192000"/>
              <a:gd name="connsiteY72" fmla="*/ 646735 h 3342657"/>
              <a:gd name="connsiteX73" fmla="*/ 766623 w 12192000"/>
              <a:gd name="connsiteY73" fmla="*/ 694179 h 3342657"/>
              <a:gd name="connsiteX74" fmla="*/ 827314 w 12192000"/>
              <a:gd name="connsiteY74" fmla="*/ 703184 h 3342657"/>
              <a:gd name="connsiteX75" fmla="*/ 998405 w 12192000"/>
              <a:gd name="connsiteY75" fmla="*/ 761353 h 3342657"/>
              <a:gd name="connsiteX76" fmla="*/ 1045574 w 12192000"/>
              <a:gd name="connsiteY76" fmla="*/ 764448 h 3342657"/>
              <a:gd name="connsiteX77" fmla="*/ 1350289 w 12192000"/>
              <a:gd name="connsiteY77" fmla="*/ 777873 h 3342657"/>
              <a:gd name="connsiteX78" fmla="*/ 1493817 w 12192000"/>
              <a:gd name="connsiteY78" fmla="*/ 763074 h 3342657"/>
              <a:gd name="connsiteX79" fmla="*/ 1629709 w 12192000"/>
              <a:gd name="connsiteY79" fmla="*/ 758812 h 3342657"/>
              <a:gd name="connsiteX80" fmla="*/ 1640709 w 12192000"/>
              <a:gd name="connsiteY80" fmla="*/ 763065 h 3342657"/>
              <a:gd name="connsiteX81" fmla="*/ 1645414 w 12192000"/>
              <a:gd name="connsiteY81" fmla="*/ 760491 h 3342657"/>
              <a:gd name="connsiteX82" fmla="*/ 1676636 w 12192000"/>
              <a:gd name="connsiteY82" fmla="*/ 745452 h 3342657"/>
              <a:gd name="connsiteX83" fmla="*/ 1737817 w 12192000"/>
              <a:gd name="connsiteY83" fmla="*/ 747381 h 3342657"/>
              <a:gd name="connsiteX84" fmla="*/ 1862741 w 12192000"/>
              <a:gd name="connsiteY84" fmla="*/ 740614 h 3342657"/>
              <a:gd name="connsiteX85" fmla="*/ 2063928 w 12192000"/>
              <a:gd name="connsiteY85" fmla="*/ 708967 h 3342657"/>
              <a:gd name="connsiteX86" fmla="*/ 2380801 w 12192000"/>
              <a:gd name="connsiteY86" fmla="*/ 670788 h 3342657"/>
              <a:gd name="connsiteX87" fmla="*/ 2654560 w 12192000"/>
              <a:gd name="connsiteY87" fmla="*/ 648440 h 3342657"/>
              <a:gd name="connsiteX88" fmla="*/ 2786787 w 12192000"/>
              <a:gd name="connsiteY88" fmla="*/ 640552 h 3342657"/>
              <a:gd name="connsiteX89" fmla="*/ 2885593 w 12192000"/>
              <a:gd name="connsiteY89" fmla="*/ 583610 h 3342657"/>
              <a:gd name="connsiteX90" fmla="*/ 3039071 w 12192000"/>
              <a:gd name="connsiteY90" fmla="*/ 569377 h 3342657"/>
              <a:gd name="connsiteX91" fmla="*/ 3129193 w 12192000"/>
              <a:gd name="connsiteY91" fmla="*/ 554015 h 3342657"/>
              <a:gd name="connsiteX92" fmla="*/ 3160750 w 12192000"/>
              <a:gd name="connsiteY92" fmla="*/ 537426 h 3342657"/>
              <a:gd name="connsiteX93" fmla="*/ 3206618 w 12192000"/>
              <a:gd name="connsiteY93" fmla="*/ 521489 h 3342657"/>
              <a:gd name="connsiteX94" fmla="*/ 3285495 w 12192000"/>
              <a:gd name="connsiteY94" fmla="*/ 485041 h 3342657"/>
              <a:gd name="connsiteX95" fmla="*/ 3395074 w 12192000"/>
              <a:gd name="connsiteY95" fmla="*/ 450545 h 3342657"/>
              <a:gd name="connsiteX96" fmla="*/ 3486313 w 12192000"/>
              <a:gd name="connsiteY96" fmla="*/ 471337 h 3342657"/>
              <a:gd name="connsiteX97" fmla="*/ 3491586 w 12192000"/>
              <a:gd name="connsiteY97" fmla="*/ 461990 h 3342657"/>
              <a:gd name="connsiteX98" fmla="*/ 3548983 w 12192000"/>
              <a:gd name="connsiteY98" fmla="*/ 453946 h 3342657"/>
              <a:gd name="connsiteX99" fmla="*/ 3731729 w 12192000"/>
              <a:gd name="connsiteY99" fmla="*/ 463038 h 3342657"/>
              <a:gd name="connsiteX100" fmla="*/ 3861674 w 12192000"/>
              <a:gd name="connsiteY100" fmla="*/ 445787 h 3342657"/>
              <a:gd name="connsiteX101" fmla="*/ 3912797 w 12192000"/>
              <a:gd name="connsiteY101" fmla="*/ 448880 h 3342657"/>
              <a:gd name="connsiteX102" fmla="*/ 3975778 w 12192000"/>
              <a:gd name="connsiteY102" fmla="*/ 424203 h 3342657"/>
              <a:gd name="connsiteX103" fmla="*/ 4072288 w 12192000"/>
              <a:gd name="connsiteY103" fmla="*/ 371840 h 3342657"/>
              <a:gd name="connsiteX104" fmla="*/ 4110070 w 12192000"/>
              <a:gd name="connsiteY104" fmla="*/ 379384 h 3342657"/>
              <a:gd name="connsiteX105" fmla="*/ 4148272 w 12192000"/>
              <a:gd name="connsiteY105" fmla="*/ 375556 h 3342657"/>
              <a:gd name="connsiteX106" fmla="*/ 4233003 w 12192000"/>
              <a:gd name="connsiteY106" fmla="*/ 339089 h 3342657"/>
              <a:gd name="connsiteX107" fmla="*/ 4283653 w 12192000"/>
              <a:gd name="connsiteY107" fmla="*/ 325408 h 3342657"/>
              <a:gd name="connsiteX108" fmla="*/ 4420068 w 12192000"/>
              <a:gd name="connsiteY108" fmla="*/ 280055 h 3342657"/>
              <a:gd name="connsiteX109" fmla="*/ 4612820 w 12192000"/>
              <a:gd name="connsiteY109" fmla="*/ 169237 h 3342657"/>
              <a:gd name="connsiteX110" fmla="*/ 4620533 w 12192000"/>
              <a:gd name="connsiteY110" fmla="*/ 166208 h 3342657"/>
              <a:gd name="connsiteX111" fmla="*/ 4642602 w 12192000"/>
              <a:gd name="connsiteY111" fmla="*/ 166705 h 3342657"/>
              <a:gd name="connsiteX112" fmla="*/ 4651066 w 12192000"/>
              <a:gd name="connsiteY112" fmla="*/ 168338 h 3342657"/>
              <a:gd name="connsiteX113" fmla="*/ 4663100 w 12192000"/>
              <a:gd name="connsiteY113" fmla="*/ 167649 h 3342657"/>
              <a:gd name="connsiteX114" fmla="*/ 4663344 w 12192000"/>
              <a:gd name="connsiteY114" fmla="*/ 167172 h 3342657"/>
              <a:gd name="connsiteX115" fmla="*/ 4674721 w 12192000"/>
              <a:gd name="connsiteY115" fmla="*/ 167429 h 3342657"/>
              <a:gd name="connsiteX116" fmla="*/ 4731045 w 12192000"/>
              <a:gd name="connsiteY116" fmla="*/ 174501 h 3342657"/>
              <a:gd name="connsiteX117" fmla="*/ 4798884 w 12192000"/>
              <a:gd name="connsiteY117" fmla="*/ 126690 h 3342657"/>
              <a:gd name="connsiteX118" fmla="*/ 4828155 w 12192000"/>
              <a:gd name="connsiteY118" fmla="*/ 117459 h 3342657"/>
              <a:gd name="connsiteX119" fmla="*/ 4843504 w 12192000"/>
              <a:gd name="connsiteY119" fmla="*/ 110070 h 3342657"/>
              <a:gd name="connsiteX120" fmla="*/ 4853353 w 12192000"/>
              <a:gd name="connsiteY120" fmla="*/ 121637 h 3342657"/>
              <a:gd name="connsiteX121" fmla="*/ 4898297 w 12192000"/>
              <a:gd name="connsiteY121" fmla="*/ 115035 h 3342657"/>
              <a:gd name="connsiteX122" fmla="*/ 4905046 w 12192000"/>
              <a:gd name="connsiteY122" fmla="*/ 112262 h 3342657"/>
              <a:gd name="connsiteX123" fmla="*/ 4940803 w 12192000"/>
              <a:gd name="connsiteY123" fmla="*/ 121572 h 3342657"/>
              <a:gd name="connsiteX124" fmla="*/ 4958985 w 12192000"/>
              <a:gd name="connsiteY124" fmla="*/ 123854 h 3342657"/>
              <a:gd name="connsiteX125" fmla="*/ 4964720 w 12192000"/>
              <a:gd name="connsiteY125" fmla="*/ 129714 h 3342657"/>
              <a:gd name="connsiteX126" fmla="*/ 4991255 w 12192000"/>
              <a:gd name="connsiteY126" fmla="*/ 130435 h 3342657"/>
              <a:gd name="connsiteX127" fmla="*/ 4994077 w 12192000"/>
              <a:gd name="connsiteY127" fmla="*/ 128551 h 3342657"/>
              <a:gd name="connsiteX128" fmla="*/ 5016802 w 12192000"/>
              <a:gd name="connsiteY128" fmla="*/ 136462 h 3342657"/>
              <a:gd name="connsiteX129" fmla="*/ 5091319 w 12192000"/>
              <a:gd name="connsiteY129" fmla="*/ 151934 h 3342657"/>
              <a:gd name="connsiteX130" fmla="*/ 5259336 w 12192000"/>
              <a:gd name="connsiteY130" fmla="*/ 157599 h 3342657"/>
              <a:gd name="connsiteX131" fmla="*/ 5491971 w 12192000"/>
              <a:gd name="connsiteY131" fmla="*/ 161446 h 3342657"/>
              <a:gd name="connsiteX132" fmla="*/ 5865838 w 12192000"/>
              <a:gd name="connsiteY132" fmla="*/ 141124 h 3342657"/>
              <a:gd name="connsiteX133" fmla="*/ 5995823 w 12192000"/>
              <a:gd name="connsiteY133" fmla="*/ 119697 h 3342657"/>
              <a:gd name="connsiteX134" fmla="*/ 6052915 w 12192000"/>
              <a:gd name="connsiteY134" fmla="*/ 132417 h 3342657"/>
              <a:gd name="connsiteX135" fmla="*/ 6093124 w 12192000"/>
              <a:gd name="connsiteY135" fmla="*/ 126817 h 3342657"/>
              <a:gd name="connsiteX136" fmla="*/ 6097661 w 12192000"/>
              <a:gd name="connsiteY136" fmla="*/ 123885 h 3342657"/>
              <a:gd name="connsiteX137" fmla="*/ 6116838 w 12192000"/>
              <a:gd name="connsiteY137" fmla="*/ 120900 h 3342657"/>
              <a:gd name="connsiteX138" fmla="*/ 6120984 w 12192000"/>
              <a:gd name="connsiteY138" fmla="*/ 109117 h 3342657"/>
              <a:gd name="connsiteX139" fmla="*/ 6148942 w 12192000"/>
              <a:gd name="connsiteY139" fmla="*/ 96785 h 3342657"/>
              <a:gd name="connsiteX140" fmla="*/ 6229970 w 12192000"/>
              <a:gd name="connsiteY140" fmla="*/ 98883 h 3342657"/>
              <a:gd name="connsiteX141" fmla="*/ 6355201 w 12192000"/>
              <a:gd name="connsiteY141" fmla="*/ 94985 h 3342657"/>
              <a:gd name="connsiteX142" fmla="*/ 6456586 w 12192000"/>
              <a:gd name="connsiteY142" fmla="*/ 88390 h 3342657"/>
              <a:gd name="connsiteX143" fmla="*/ 6494018 w 12192000"/>
              <a:gd name="connsiteY143" fmla="*/ 74920 h 3342657"/>
              <a:gd name="connsiteX144" fmla="*/ 6547019 w 12192000"/>
              <a:gd name="connsiteY144" fmla="*/ 63482 h 3342657"/>
              <a:gd name="connsiteX145" fmla="*/ 6644256 w 12192000"/>
              <a:gd name="connsiteY145" fmla="*/ 48423 h 3342657"/>
              <a:gd name="connsiteX146" fmla="*/ 6755672 w 12192000"/>
              <a:gd name="connsiteY146" fmla="*/ 58297 h 3342657"/>
              <a:gd name="connsiteX147" fmla="*/ 6847031 w 12192000"/>
              <a:gd name="connsiteY147" fmla="*/ 81287 h 3342657"/>
              <a:gd name="connsiteX148" fmla="*/ 6889589 w 12192000"/>
              <a:gd name="connsiteY148" fmla="*/ 107412 h 3342657"/>
              <a:gd name="connsiteX149" fmla="*/ 6926533 w 12192000"/>
              <a:gd name="connsiteY149" fmla="*/ 122763 h 3342657"/>
              <a:gd name="connsiteX150" fmla="*/ 6977994 w 12192000"/>
              <a:gd name="connsiteY150" fmla="*/ 190569 h 3342657"/>
              <a:gd name="connsiteX0" fmla="*/ 6977994 w 12192000"/>
              <a:gd name="connsiteY0" fmla="*/ 274569 h 3426657"/>
              <a:gd name="connsiteX1" fmla="*/ 7095723 w 12192000"/>
              <a:gd name="connsiteY1" fmla="*/ 280005 h 3426657"/>
              <a:gd name="connsiteX2" fmla="*/ 7330015 w 12192000"/>
              <a:gd name="connsiteY2" fmla="*/ 298458 h 3426657"/>
              <a:gd name="connsiteX3" fmla="*/ 7689873 w 12192000"/>
              <a:gd name="connsiteY3" fmla="*/ 406324 h 3426657"/>
              <a:gd name="connsiteX4" fmla="*/ 8005538 w 12192000"/>
              <a:gd name="connsiteY4" fmla="*/ 456585 h 3426657"/>
              <a:gd name="connsiteX5" fmla="*/ 8031567 w 12192000"/>
              <a:gd name="connsiteY5" fmla="*/ 447135 h 3426657"/>
              <a:gd name="connsiteX6" fmla="*/ 8064378 w 12192000"/>
              <a:gd name="connsiteY6" fmla="*/ 447609 h 3426657"/>
              <a:gd name="connsiteX7" fmla="*/ 8349142 w 12192000"/>
              <a:gd name="connsiteY7" fmla="*/ 453374 h 3426657"/>
              <a:gd name="connsiteX8" fmla="*/ 8398146 w 12192000"/>
              <a:gd name="connsiteY8" fmla="*/ 446716 h 3426657"/>
              <a:gd name="connsiteX9" fmla="*/ 8518180 w 12192000"/>
              <a:gd name="connsiteY9" fmla="*/ 448477 h 3426657"/>
              <a:gd name="connsiteX10" fmla="*/ 8688204 w 12192000"/>
              <a:gd name="connsiteY10" fmla="*/ 449610 h 3426657"/>
              <a:gd name="connsiteX11" fmla="*/ 8695239 w 12192000"/>
              <a:gd name="connsiteY11" fmla="*/ 441893 h 3426657"/>
              <a:gd name="connsiteX12" fmla="*/ 8754342 w 12192000"/>
              <a:gd name="connsiteY12" fmla="*/ 444566 h 3426657"/>
              <a:gd name="connsiteX13" fmla="*/ 8964553 w 12192000"/>
              <a:gd name="connsiteY13" fmla="*/ 507570 h 3426657"/>
              <a:gd name="connsiteX14" fmla="*/ 9079968 w 12192000"/>
              <a:gd name="connsiteY14" fmla="*/ 511314 h 3426657"/>
              <a:gd name="connsiteX15" fmla="*/ 9120420 w 12192000"/>
              <a:gd name="connsiteY15" fmla="*/ 503991 h 3426657"/>
              <a:gd name="connsiteX16" fmla="*/ 9188229 w 12192000"/>
              <a:gd name="connsiteY16" fmla="*/ 492263 h 3426657"/>
              <a:gd name="connsiteX17" fmla="*/ 9249213 w 12192000"/>
              <a:gd name="connsiteY17" fmla="*/ 467742 h 3426657"/>
              <a:gd name="connsiteX18" fmla="*/ 9309761 w 12192000"/>
              <a:gd name="connsiteY18" fmla="*/ 488062 h 3426657"/>
              <a:gd name="connsiteX19" fmla="*/ 9390188 w 12192000"/>
              <a:gd name="connsiteY19" fmla="*/ 429704 h 3426657"/>
              <a:gd name="connsiteX20" fmla="*/ 9516107 w 12192000"/>
              <a:gd name="connsiteY20" fmla="*/ 417841 h 3426657"/>
              <a:gd name="connsiteX21" fmla="*/ 9755401 w 12192000"/>
              <a:gd name="connsiteY21" fmla="*/ 380936 h 3426657"/>
              <a:gd name="connsiteX22" fmla="*/ 9879576 w 12192000"/>
              <a:gd name="connsiteY22" fmla="*/ 369910 h 3426657"/>
              <a:gd name="connsiteX23" fmla="*/ 9917042 w 12192000"/>
              <a:gd name="connsiteY23" fmla="*/ 355546 h 3426657"/>
              <a:gd name="connsiteX24" fmla="*/ 10013409 w 12192000"/>
              <a:gd name="connsiteY24" fmla="*/ 319758 h 3426657"/>
              <a:gd name="connsiteX25" fmla="*/ 10067656 w 12192000"/>
              <a:gd name="connsiteY25" fmla="*/ 295340 h 3426657"/>
              <a:gd name="connsiteX26" fmla="*/ 10131785 w 12192000"/>
              <a:gd name="connsiteY26" fmla="*/ 267955 h 3426657"/>
              <a:gd name="connsiteX27" fmla="*/ 10207787 w 12192000"/>
              <a:gd name="connsiteY27" fmla="*/ 245022 h 3426657"/>
              <a:gd name="connsiteX28" fmla="*/ 10309934 w 12192000"/>
              <a:gd name="connsiteY28" fmla="*/ 236455 h 3426657"/>
              <a:gd name="connsiteX29" fmla="*/ 10431202 w 12192000"/>
              <a:gd name="connsiteY29" fmla="*/ 226999 h 3426657"/>
              <a:gd name="connsiteX30" fmla="*/ 10487751 w 12192000"/>
              <a:gd name="connsiteY30" fmla="*/ 220280 h 3426657"/>
              <a:gd name="connsiteX31" fmla="*/ 10557198 w 12192000"/>
              <a:gd name="connsiteY31" fmla="*/ 229176 h 3426657"/>
              <a:gd name="connsiteX32" fmla="*/ 10612454 w 12192000"/>
              <a:gd name="connsiteY32" fmla="*/ 230735 h 3426657"/>
              <a:gd name="connsiteX33" fmla="*/ 10625222 w 12192000"/>
              <a:gd name="connsiteY33" fmla="*/ 221277 h 3426657"/>
              <a:gd name="connsiteX34" fmla="*/ 10633161 w 12192000"/>
              <a:gd name="connsiteY34" fmla="*/ 220394 h 3426657"/>
              <a:gd name="connsiteX35" fmla="*/ 10645941 w 12192000"/>
              <a:gd name="connsiteY35" fmla="*/ 224676 h 3426657"/>
              <a:gd name="connsiteX36" fmla="*/ 10650422 w 12192000"/>
              <a:gd name="connsiteY36" fmla="*/ 218478 h 3426657"/>
              <a:gd name="connsiteX37" fmla="*/ 10656955 w 12192000"/>
              <a:gd name="connsiteY37" fmla="*/ 217754 h 3426657"/>
              <a:gd name="connsiteX38" fmla="*/ 10701610 w 12192000"/>
              <a:gd name="connsiteY38" fmla="*/ 213665 h 3426657"/>
              <a:gd name="connsiteX39" fmla="*/ 10770373 w 12192000"/>
              <a:gd name="connsiteY39" fmla="*/ 224998 h 3426657"/>
              <a:gd name="connsiteX40" fmla="*/ 10866744 w 12192000"/>
              <a:gd name="connsiteY40" fmla="*/ 235937 h 3426657"/>
              <a:gd name="connsiteX41" fmla="*/ 10996158 w 12192000"/>
              <a:gd name="connsiteY41" fmla="*/ 235331 h 3426657"/>
              <a:gd name="connsiteX42" fmla="*/ 11095448 w 12192000"/>
              <a:gd name="connsiteY42" fmla="*/ 234880 h 3426657"/>
              <a:gd name="connsiteX43" fmla="*/ 11189065 w 12192000"/>
              <a:gd name="connsiteY43" fmla="*/ 216685 h 3426657"/>
              <a:gd name="connsiteX44" fmla="*/ 11287301 w 12192000"/>
              <a:gd name="connsiteY44" fmla="*/ 147854 h 3426657"/>
              <a:gd name="connsiteX45" fmla="*/ 11369366 w 12192000"/>
              <a:gd name="connsiteY45" fmla="*/ 120528 h 3426657"/>
              <a:gd name="connsiteX46" fmla="*/ 11568047 w 12192000"/>
              <a:gd name="connsiteY46" fmla="*/ 142540 h 3426657"/>
              <a:gd name="connsiteX47" fmla="*/ 11568912 w 12192000"/>
              <a:gd name="connsiteY47" fmla="*/ 143508 h 3426657"/>
              <a:gd name="connsiteX48" fmla="*/ 11553944 w 12192000"/>
              <a:gd name="connsiteY48" fmla="*/ 161 h 3426657"/>
              <a:gd name="connsiteX49" fmla="*/ 11602108 w 12192000"/>
              <a:gd name="connsiteY49" fmla="*/ 153585 h 3426657"/>
              <a:gd name="connsiteX50" fmla="*/ 11619604 w 12192000"/>
              <a:gd name="connsiteY50" fmla="*/ 158040 h 3426657"/>
              <a:gd name="connsiteX51" fmla="*/ 11627477 w 12192000"/>
              <a:gd name="connsiteY51" fmla="*/ 149448 h 3426657"/>
              <a:gd name="connsiteX52" fmla="*/ 11655914 w 12192000"/>
              <a:gd name="connsiteY52" fmla="*/ 149097 h 3426657"/>
              <a:gd name="connsiteX53" fmla="*/ 11782756 w 12192000"/>
              <a:gd name="connsiteY53" fmla="*/ 84386 h 3426657"/>
              <a:gd name="connsiteX54" fmla="*/ 11853071 w 12192000"/>
              <a:gd name="connsiteY54" fmla="*/ 118255 h 3426657"/>
              <a:gd name="connsiteX55" fmla="*/ 11920867 w 12192000"/>
              <a:gd name="connsiteY55" fmla="*/ 111439 h 3426657"/>
              <a:gd name="connsiteX56" fmla="*/ 11999257 w 12192000"/>
              <a:gd name="connsiteY56" fmla="*/ 116913 h 3426657"/>
              <a:gd name="connsiteX57" fmla="*/ 12073903 w 12192000"/>
              <a:gd name="connsiteY57" fmla="*/ 242893 h 3426657"/>
              <a:gd name="connsiteX58" fmla="*/ 12123386 w 12192000"/>
              <a:gd name="connsiteY58" fmla="*/ 306257 h 3426657"/>
              <a:gd name="connsiteX59" fmla="*/ 12163777 w 12192000"/>
              <a:gd name="connsiteY59" fmla="*/ 319746 h 3426657"/>
              <a:gd name="connsiteX60" fmla="*/ 12192000 w 12192000"/>
              <a:gd name="connsiteY60" fmla="*/ 329011 h 3426657"/>
              <a:gd name="connsiteX61" fmla="*/ 12192000 w 12192000"/>
              <a:gd name="connsiteY61" fmla="*/ 1407677 h 3426657"/>
              <a:gd name="connsiteX62" fmla="*/ 12192000 w 12192000"/>
              <a:gd name="connsiteY62" fmla="*/ 2403756 h 3426657"/>
              <a:gd name="connsiteX63" fmla="*/ 12192000 w 12192000"/>
              <a:gd name="connsiteY63" fmla="*/ 3426657 h 3426657"/>
              <a:gd name="connsiteX64" fmla="*/ 0 w 12192000"/>
              <a:gd name="connsiteY64" fmla="*/ 3426657 h 3426657"/>
              <a:gd name="connsiteX65" fmla="*/ 0 w 12192000"/>
              <a:gd name="connsiteY65" fmla="*/ 2403756 h 3426657"/>
              <a:gd name="connsiteX66" fmla="*/ 0 w 12192000"/>
              <a:gd name="connsiteY66" fmla="*/ 1407677 h 3426657"/>
              <a:gd name="connsiteX67" fmla="*/ 0 w 12192000"/>
              <a:gd name="connsiteY67" fmla="*/ 675847 h 3426657"/>
              <a:gd name="connsiteX68" fmla="*/ 76043 w 12192000"/>
              <a:gd name="connsiteY68" fmla="*/ 671484 h 3426657"/>
              <a:gd name="connsiteX69" fmla="*/ 156777 w 12192000"/>
              <a:gd name="connsiteY69" fmla="*/ 689246 h 3426657"/>
              <a:gd name="connsiteX70" fmla="*/ 390282 w 12192000"/>
              <a:gd name="connsiteY70" fmla="*/ 695970 h 3426657"/>
              <a:gd name="connsiteX71" fmla="*/ 441283 w 12192000"/>
              <a:gd name="connsiteY71" fmla="*/ 719000 h 3426657"/>
              <a:gd name="connsiteX72" fmla="*/ 479705 w 12192000"/>
              <a:gd name="connsiteY72" fmla="*/ 730735 h 3426657"/>
              <a:gd name="connsiteX73" fmla="*/ 766623 w 12192000"/>
              <a:gd name="connsiteY73" fmla="*/ 778179 h 3426657"/>
              <a:gd name="connsiteX74" fmla="*/ 827314 w 12192000"/>
              <a:gd name="connsiteY74" fmla="*/ 787184 h 3426657"/>
              <a:gd name="connsiteX75" fmla="*/ 998405 w 12192000"/>
              <a:gd name="connsiteY75" fmla="*/ 845353 h 3426657"/>
              <a:gd name="connsiteX76" fmla="*/ 1045574 w 12192000"/>
              <a:gd name="connsiteY76" fmla="*/ 848448 h 3426657"/>
              <a:gd name="connsiteX77" fmla="*/ 1350289 w 12192000"/>
              <a:gd name="connsiteY77" fmla="*/ 861873 h 3426657"/>
              <a:gd name="connsiteX78" fmla="*/ 1493817 w 12192000"/>
              <a:gd name="connsiteY78" fmla="*/ 847074 h 3426657"/>
              <a:gd name="connsiteX79" fmla="*/ 1629709 w 12192000"/>
              <a:gd name="connsiteY79" fmla="*/ 842812 h 3426657"/>
              <a:gd name="connsiteX80" fmla="*/ 1640709 w 12192000"/>
              <a:gd name="connsiteY80" fmla="*/ 847065 h 3426657"/>
              <a:gd name="connsiteX81" fmla="*/ 1645414 w 12192000"/>
              <a:gd name="connsiteY81" fmla="*/ 844491 h 3426657"/>
              <a:gd name="connsiteX82" fmla="*/ 1676636 w 12192000"/>
              <a:gd name="connsiteY82" fmla="*/ 829452 h 3426657"/>
              <a:gd name="connsiteX83" fmla="*/ 1737817 w 12192000"/>
              <a:gd name="connsiteY83" fmla="*/ 831381 h 3426657"/>
              <a:gd name="connsiteX84" fmla="*/ 1862741 w 12192000"/>
              <a:gd name="connsiteY84" fmla="*/ 824614 h 3426657"/>
              <a:gd name="connsiteX85" fmla="*/ 2063928 w 12192000"/>
              <a:gd name="connsiteY85" fmla="*/ 792967 h 3426657"/>
              <a:gd name="connsiteX86" fmla="*/ 2380801 w 12192000"/>
              <a:gd name="connsiteY86" fmla="*/ 754788 h 3426657"/>
              <a:gd name="connsiteX87" fmla="*/ 2654560 w 12192000"/>
              <a:gd name="connsiteY87" fmla="*/ 732440 h 3426657"/>
              <a:gd name="connsiteX88" fmla="*/ 2786787 w 12192000"/>
              <a:gd name="connsiteY88" fmla="*/ 724552 h 3426657"/>
              <a:gd name="connsiteX89" fmla="*/ 2885593 w 12192000"/>
              <a:gd name="connsiteY89" fmla="*/ 667610 h 3426657"/>
              <a:gd name="connsiteX90" fmla="*/ 3039071 w 12192000"/>
              <a:gd name="connsiteY90" fmla="*/ 653377 h 3426657"/>
              <a:gd name="connsiteX91" fmla="*/ 3129193 w 12192000"/>
              <a:gd name="connsiteY91" fmla="*/ 638015 h 3426657"/>
              <a:gd name="connsiteX92" fmla="*/ 3160750 w 12192000"/>
              <a:gd name="connsiteY92" fmla="*/ 621426 h 3426657"/>
              <a:gd name="connsiteX93" fmla="*/ 3206618 w 12192000"/>
              <a:gd name="connsiteY93" fmla="*/ 605489 h 3426657"/>
              <a:gd name="connsiteX94" fmla="*/ 3285495 w 12192000"/>
              <a:gd name="connsiteY94" fmla="*/ 569041 h 3426657"/>
              <a:gd name="connsiteX95" fmla="*/ 3395074 w 12192000"/>
              <a:gd name="connsiteY95" fmla="*/ 534545 h 3426657"/>
              <a:gd name="connsiteX96" fmla="*/ 3486313 w 12192000"/>
              <a:gd name="connsiteY96" fmla="*/ 555337 h 3426657"/>
              <a:gd name="connsiteX97" fmla="*/ 3491586 w 12192000"/>
              <a:gd name="connsiteY97" fmla="*/ 545990 h 3426657"/>
              <a:gd name="connsiteX98" fmla="*/ 3548983 w 12192000"/>
              <a:gd name="connsiteY98" fmla="*/ 537946 h 3426657"/>
              <a:gd name="connsiteX99" fmla="*/ 3731729 w 12192000"/>
              <a:gd name="connsiteY99" fmla="*/ 547038 h 3426657"/>
              <a:gd name="connsiteX100" fmla="*/ 3861674 w 12192000"/>
              <a:gd name="connsiteY100" fmla="*/ 529787 h 3426657"/>
              <a:gd name="connsiteX101" fmla="*/ 3912797 w 12192000"/>
              <a:gd name="connsiteY101" fmla="*/ 532880 h 3426657"/>
              <a:gd name="connsiteX102" fmla="*/ 3975778 w 12192000"/>
              <a:gd name="connsiteY102" fmla="*/ 508203 h 3426657"/>
              <a:gd name="connsiteX103" fmla="*/ 4072288 w 12192000"/>
              <a:gd name="connsiteY103" fmla="*/ 455840 h 3426657"/>
              <a:gd name="connsiteX104" fmla="*/ 4110070 w 12192000"/>
              <a:gd name="connsiteY104" fmla="*/ 463384 h 3426657"/>
              <a:gd name="connsiteX105" fmla="*/ 4148272 w 12192000"/>
              <a:gd name="connsiteY105" fmla="*/ 459556 h 3426657"/>
              <a:gd name="connsiteX106" fmla="*/ 4233003 w 12192000"/>
              <a:gd name="connsiteY106" fmla="*/ 423089 h 3426657"/>
              <a:gd name="connsiteX107" fmla="*/ 4283653 w 12192000"/>
              <a:gd name="connsiteY107" fmla="*/ 409408 h 3426657"/>
              <a:gd name="connsiteX108" fmla="*/ 4420068 w 12192000"/>
              <a:gd name="connsiteY108" fmla="*/ 364055 h 3426657"/>
              <a:gd name="connsiteX109" fmla="*/ 4612820 w 12192000"/>
              <a:gd name="connsiteY109" fmla="*/ 253237 h 3426657"/>
              <a:gd name="connsiteX110" fmla="*/ 4620533 w 12192000"/>
              <a:gd name="connsiteY110" fmla="*/ 250208 h 3426657"/>
              <a:gd name="connsiteX111" fmla="*/ 4642602 w 12192000"/>
              <a:gd name="connsiteY111" fmla="*/ 250705 h 3426657"/>
              <a:gd name="connsiteX112" fmla="*/ 4651066 w 12192000"/>
              <a:gd name="connsiteY112" fmla="*/ 252338 h 3426657"/>
              <a:gd name="connsiteX113" fmla="*/ 4663100 w 12192000"/>
              <a:gd name="connsiteY113" fmla="*/ 251649 h 3426657"/>
              <a:gd name="connsiteX114" fmla="*/ 4663344 w 12192000"/>
              <a:gd name="connsiteY114" fmla="*/ 251172 h 3426657"/>
              <a:gd name="connsiteX115" fmla="*/ 4674721 w 12192000"/>
              <a:gd name="connsiteY115" fmla="*/ 251429 h 3426657"/>
              <a:gd name="connsiteX116" fmla="*/ 4731045 w 12192000"/>
              <a:gd name="connsiteY116" fmla="*/ 258501 h 3426657"/>
              <a:gd name="connsiteX117" fmla="*/ 4798884 w 12192000"/>
              <a:gd name="connsiteY117" fmla="*/ 210690 h 3426657"/>
              <a:gd name="connsiteX118" fmla="*/ 4828155 w 12192000"/>
              <a:gd name="connsiteY118" fmla="*/ 201459 h 3426657"/>
              <a:gd name="connsiteX119" fmla="*/ 4843504 w 12192000"/>
              <a:gd name="connsiteY119" fmla="*/ 194070 h 3426657"/>
              <a:gd name="connsiteX120" fmla="*/ 4853353 w 12192000"/>
              <a:gd name="connsiteY120" fmla="*/ 205637 h 3426657"/>
              <a:gd name="connsiteX121" fmla="*/ 4898297 w 12192000"/>
              <a:gd name="connsiteY121" fmla="*/ 199035 h 3426657"/>
              <a:gd name="connsiteX122" fmla="*/ 4905046 w 12192000"/>
              <a:gd name="connsiteY122" fmla="*/ 196262 h 3426657"/>
              <a:gd name="connsiteX123" fmla="*/ 4940803 w 12192000"/>
              <a:gd name="connsiteY123" fmla="*/ 205572 h 3426657"/>
              <a:gd name="connsiteX124" fmla="*/ 4958985 w 12192000"/>
              <a:gd name="connsiteY124" fmla="*/ 207854 h 3426657"/>
              <a:gd name="connsiteX125" fmla="*/ 4964720 w 12192000"/>
              <a:gd name="connsiteY125" fmla="*/ 213714 h 3426657"/>
              <a:gd name="connsiteX126" fmla="*/ 4991255 w 12192000"/>
              <a:gd name="connsiteY126" fmla="*/ 214435 h 3426657"/>
              <a:gd name="connsiteX127" fmla="*/ 4994077 w 12192000"/>
              <a:gd name="connsiteY127" fmla="*/ 212551 h 3426657"/>
              <a:gd name="connsiteX128" fmla="*/ 5016802 w 12192000"/>
              <a:gd name="connsiteY128" fmla="*/ 220462 h 3426657"/>
              <a:gd name="connsiteX129" fmla="*/ 5091319 w 12192000"/>
              <a:gd name="connsiteY129" fmla="*/ 235934 h 3426657"/>
              <a:gd name="connsiteX130" fmla="*/ 5259336 w 12192000"/>
              <a:gd name="connsiteY130" fmla="*/ 241599 h 3426657"/>
              <a:gd name="connsiteX131" fmla="*/ 5491971 w 12192000"/>
              <a:gd name="connsiteY131" fmla="*/ 245446 h 3426657"/>
              <a:gd name="connsiteX132" fmla="*/ 5865838 w 12192000"/>
              <a:gd name="connsiteY132" fmla="*/ 225124 h 3426657"/>
              <a:gd name="connsiteX133" fmla="*/ 5995823 w 12192000"/>
              <a:gd name="connsiteY133" fmla="*/ 203697 h 3426657"/>
              <a:gd name="connsiteX134" fmla="*/ 6052915 w 12192000"/>
              <a:gd name="connsiteY134" fmla="*/ 216417 h 3426657"/>
              <a:gd name="connsiteX135" fmla="*/ 6093124 w 12192000"/>
              <a:gd name="connsiteY135" fmla="*/ 210817 h 3426657"/>
              <a:gd name="connsiteX136" fmla="*/ 6097661 w 12192000"/>
              <a:gd name="connsiteY136" fmla="*/ 207885 h 3426657"/>
              <a:gd name="connsiteX137" fmla="*/ 6116838 w 12192000"/>
              <a:gd name="connsiteY137" fmla="*/ 204900 h 3426657"/>
              <a:gd name="connsiteX138" fmla="*/ 6120984 w 12192000"/>
              <a:gd name="connsiteY138" fmla="*/ 193117 h 3426657"/>
              <a:gd name="connsiteX139" fmla="*/ 6148942 w 12192000"/>
              <a:gd name="connsiteY139" fmla="*/ 180785 h 3426657"/>
              <a:gd name="connsiteX140" fmla="*/ 6229970 w 12192000"/>
              <a:gd name="connsiteY140" fmla="*/ 182883 h 3426657"/>
              <a:gd name="connsiteX141" fmla="*/ 6355201 w 12192000"/>
              <a:gd name="connsiteY141" fmla="*/ 178985 h 3426657"/>
              <a:gd name="connsiteX142" fmla="*/ 6456586 w 12192000"/>
              <a:gd name="connsiteY142" fmla="*/ 172390 h 3426657"/>
              <a:gd name="connsiteX143" fmla="*/ 6494018 w 12192000"/>
              <a:gd name="connsiteY143" fmla="*/ 158920 h 3426657"/>
              <a:gd name="connsiteX144" fmla="*/ 6547019 w 12192000"/>
              <a:gd name="connsiteY144" fmla="*/ 147482 h 3426657"/>
              <a:gd name="connsiteX145" fmla="*/ 6644256 w 12192000"/>
              <a:gd name="connsiteY145" fmla="*/ 132423 h 3426657"/>
              <a:gd name="connsiteX146" fmla="*/ 6755672 w 12192000"/>
              <a:gd name="connsiteY146" fmla="*/ 142297 h 3426657"/>
              <a:gd name="connsiteX147" fmla="*/ 6847031 w 12192000"/>
              <a:gd name="connsiteY147" fmla="*/ 165287 h 3426657"/>
              <a:gd name="connsiteX148" fmla="*/ 6889589 w 12192000"/>
              <a:gd name="connsiteY148" fmla="*/ 191412 h 3426657"/>
              <a:gd name="connsiteX149" fmla="*/ 6926533 w 12192000"/>
              <a:gd name="connsiteY149" fmla="*/ 206763 h 3426657"/>
              <a:gd name="connsiteX150" fmla="*/ 6977994 w 12192000"/>
              <a:gd name="connsiteY150" fmla="*/ 274569 h 3426657"/>
              <a:gd name="connsiteX0" fmla="*/ 6977994 w 12192000"/>
              <a:gd name="connsiteY0" fmla="*/ 274745 h 3426833"/>
              <a:gd name="connsiteX1" fmla="*/ 7095723 w 12192000"/>
              <a:gd name="connsiteY1" fmla="*/ 280181 h 3426833"/>
              <a:gd name="connsiteX2" fmla="*/ 7330015 w 12192000"/>
              <a:gd name="connsiteY2" fmla="*/ 298634 h 3426833"/>
              <a:gd name="connsiteX3" fmla="*/ 7689873 w 12192000"/>
              <a:gd name="connsiteY3" fmla="*/ 406500 h 3426833"/>
              <a:gd name="connsiteX4" fmla="*/ 8005538 w 12192000"/>
              <a:gd name="connsiteY4" fmla="*/ 456761 h 3426833"/>
              <a:gd name="connsiteX5" fmla="*/ 8031567 w 12192000"/>
              <a:gd name="connsiteY5" fmla="*/ 447311 h 3426833"/>
              <a:gd name="connsiteX6" fmla="*/ 8064378 w 12192000"/>
              <a:gd name="connsiteY6" fmla="*/ 447785 h 3426833"/>
              <a:gd name="connsiteX7" fmla="*/ 8349142 w 12192000"/>
              <a:gd name="connsiteY7" fmla="*/ 453550 h 3426833"/>
              <a:gd name="connsiteX8" fmla="*/ 8398146 w 12192000"/>
              <a:gd name="connsiteY8" fmla="*/ 446892 h 3426833"/>
              <a:gd name="connsiteX9" fmla="*/ 8518180 w 12192000"/>
              <a:gd name="connsiteY9" fmla="*/ 448653 h 3426833"/>
              <a:gd name="connsiteX10" fmla="*/ 8688204 w 12192000"/>
              <a:gd name="connsiteY10" fmla="*/ 449786 h 3426833"/>
              <a:gd name="connsiteX11" fmla="*/ 8695239 w 12192000"/>
              <a:gd name="connsiteY11" fmla="*/ 442069 h 3426833"/>
              <a:gd name="connsiteX12" fmla="*/ 8754342 w 12192000"/>
              <a:gd name="connsiteY12" fmla="*/ 444742 h 3426833"/>
              <a:gd name="connsiteX13" fmla="*/ 8964553 w 12192000"/>
              <a:gd name="connsiteY13" fmla="*/ 507746 h 3426833"/>
              <a:gd name="connsiteX14" fmla="*/ 9079968 w 12192000"/>
              <a:gd name="connsiteY14" fmla="*/ 511490 h 3426833"/>
              <a:gd name="connsiteX15" fmla="*/ 9120420 w 12192000"/>
              <a:gd name="connsiteY15" fmla="*/ 504167 h 3426833"/>
              <a:gd name="connsiteX16" fmla="*/ 9188229 w 12192000"/>
              <a:gd name="connsiteY16" fmla="*/ 492439 h 3426833"/>
              <a:gd name="connsiteX17" fmla="*/ 9249213 w 12192000"/>
              <a:gd name="connsiteY17" fmla="*/ 467918 h 3426833"/>
              <a:gd name="connsiteX18" fmla="*/ 9309761 w 12192000"/>
              <a:gd name="connsiteY18" fmla="*/ 488238 h 3426833"/>
              <a:gd name="connsiteX19" fmla="*/ 9390188 w 12192000"/>
              <a:gd name="connsiteY19" fmla="*/ 429880 h 3426833"/>
              <a:gd name="connsiteX20" fmla="*/ 9516107 w 12192000"/>
              <a:gd name="connsiteY20" fmla="*/ 418017 h 3426833"/>
              <a:gd name="connsiteX21" fmla="*/ 9755401 w 12192000"/>
              <a:gd name="connsiteY21" fmla="*/ 381112 h 3426833"/>
              <a:gd name="connsiteX22" fmla="*/ 9879576 w 12192000"/>
              <a:gd name="connsiteY22" fmla="*/ 370086 h 3426833"/>
              <a:gd name="connsiteX23" fmla="*/ 9917042 w 12192000"/>
              <a:gd name="connsiteY23" fmla="*/ 355722 h 3426833"/>
              <a:gd name="connsiteX24" fmla="*/ 10013409 w 12192000"/>
              <a:gd name="connsiteY24" fmla="*/ 319934 h 3426833"/>
              <a:gd name="connsiteX25" fmla="*/ 10067656 w 12192000"/>
              <a:gd name="connsiteY25" fmla="*/ 295516 h 3426833"/>
              <a:gd name="connsiteX26" fmla="*/ 10131785 w 12192000"/>
              <a:gd name="connsiteY26" fmla="*/ 268131 h 3426833"/>
              <a:gd name="connsiteX27" fmla="*/ 10207787 w 12192000"/>
              <a:gd name="connsiteY27" fmla="*/ 245198 h 3426833"/>
              <a:gd name="connsiteX28" fmla="*/ 10309934 w 12192000"/>
              <a:gd name="connsiteY28" fmla="*/ 236631 h 3426833"/>
              <a:gd name="connsiteX29" fmla="*/ 10431202 w 12192000"/>
              <a:gd name="connsiteY29" fmla="*/ 227175 h 3426833"/>
              <a:gd name="connsiteX30" fmla="*/ 10487751 w 12192000"/>
              <a:gd name="connsiteY30" fmla="*/ 220456 h 3426833"/>
              <a:gd name="connsiteX31" fmla="*/ 10557198 w 12192000"/>
              <a:gd name="connsiteY31" fmla="*/ 229352 h 3426833"/>
              <a:gd name="connsiteX32" fmla="*/ 10612454 w 12192000"/>
              <a:gd name="connsiteY32" fmla="*/ 230911 h 3426833"/>
              <a:gd name="connsiteX33" fmla="*/ 10625222 w 12192000"/>
              <a:gd name="connsiteY33" fmla="*/ 221453 h 3426833"/>
              <a:gd name="connsiteX34" fmla="*/ 10633161 w 12192000"/>
              <a:gd name="connsiteY34" fmla="*/ 220570 h 3426833"/>
              <a:gd name="connsiteX35" fmla="*/ 10645941 w 12192000"/>
              <a:gd name="connsiteY35" fmla="*/ 224852 h 3426833"/>
              <a:gd name="connsiteX36" fmla="*/ 10650422 w 12192000"/>
              <a:gd name="connsiteY36" fmla="*/ 218654 h 3426833"/>
              <a:gd name="connsiteX37" fmla="*/ 10656955 w 12192000"/>
              <a:gd name="connsiteY37" fmla="*/ 217930 h 3426833"/>
              <a:gd name="connsiteX38" fmla="*/ 10701610 w 12192000"/>
              <a:gd name="connsiteY38" fmla="*/ 213841 h 3426833"/>
              <a:gd name="connsiteX39" fmla="*/ 10770373 w 12192000"/>
              <a:gd name="connsiteY39" fmla="*/ 225174 h 3426833"/>
              <a:gd name="connsiteX40" fmla="*/ 10866744 w 12192000"/>
              <a:gd name="connsiteY40" fmla="*/ 236113 h 3426833"/>
              <a:gd name="connsiteX41" fmla="*/ 10996158 w 12192000"/>
              <a:gd name="connsiteY41" fmla="*/ 235507 h 3426833"/>
              <a:gd name="connsiteX42" fmla="*/ 11095448 w 12192000"/>
              <a:gd name="connsiteY42" fmla="*/ 235056 h 3426833"/>
              <a:gd name="connsiteX43" fmla="*/ 11189065 w 12192000"/>
              <a:gd name="connsiteY43" fmla="*/ 216861 h 3426833"/>
              <a:gd name="connsiteX44" fmla="*/ 11287301 w 12192000"/>
              <a:gd name="connsiteY44" fmla="*/ 148030 h 3426833"/>
              <a:gd name="connsiteX45" fmla="*/ 11369366 w 12192000"/>
              <a:gd name="connsiteY45" fmla="*/ 120704 h 3426833"/>
              <a:gd name="connsiteX46" fmla="*/ 11568047 w 12192000"/>
              <a:gd name="connsiteY46" fmla="*/ 142716 h 3426833"/>
              <a:gd name="connsiteX47" fmla="*/ 11403114 w 12192000"/>
              <a:gd name="connsiteY47" fmla="*/ 62203 h 3426833"/>
              <a:gd name="connsiteX48" fmla="*/ 11553944 w 12192000"/>
              <a:gd name="connsiteY48" fmla="*/ 337 h 3426833"/>
              <a:gd name="connsiteX49" fmla="*/ 11602108 w 12192000"/>
              <a:gd name="connsiteY49" fmla="*/ 153761 h 3426833"/>
              <a:gd name="connsiteX50" fmla="*/ 11619604 w 12192000"/>
              <a:gd name="connsiteY50" fmla="*/ 158216 h 3426833"/>
              <a:gd name="connsiteX51" fmla="*/ 11627477 w 12192000"/>
              <a:gd name="connsiteY51" fmla="*/ 149624 h 3426833"/>
              <a:gd name="connsiteX52" fmla="*/ 11655914 w 12192000"/>
              <a:gd name="connsiteY52" fmla="*/ 149273 h 3426833"/>
              <a:gd name="connsiteX53" fmla="*/ 11782756 w 12192000"/>
              <a:gd name="connsiteY53" fmla="*/ 84562 h 3426833"/>
              <a:gd name="connsiteX54" fmla="*/ 11853071 w 12192000"/>
              <a:gd name="connsiteY54" fmla="*/ 118431 h 3426833"/>
              <a:gd name="connsiteX55" fmla="*/ 11920867 w 12192000"/>
              <a:gd name="connsiteY55" fmla="*/ 111615 h 3426833"/>
              <a:gd name="connsiteX56" fmla="*/ 11999257 w 12192000"/>
              <a:gd name="connsiteY56" fmla="*/ 117089 h 3426833"/>
              <a:gd name="connsiteX57" fmla="*/ 12073903 w 12192000"/>
              <a:gd name="connsiteY57" fmla="*/ 243069 h 3426833"/>
              <a:gd name="connsiteX58" fmla="*/ 12123386 w 12192000"/>
              <a:gd name="connsiteY58" fmla="*/ 306433 h 3426833"/>
              <a:gd name="connsiteX59" fmla="*/ 12163777 w 12192000"/>
              <a:gd name="connsiteY59" fmla="*/ 319922 h 3426833"/>
              <a:gd name="connsiteX60" fmla="*/ 12192000 w 12192000"/>
              <a:gd name="connsiteY60" fmla="*/ 329187 h 3426833"/>
              <a:gd name="connsiteX61" fmla="*/ 12192000 w 12192000"/>
              <a:gd name="connsiteY61" fmla="*/ 1407853 h 3426833"/>
              <a:gd name="connsiteX62" fmla="*/ 12192000 w 12192000"/>
              <a:gd name="connsiteY62" fmla="*/ 2403932 h 3426833"/>
              <a:gd name="connsiteX63" fmla="*/ 12192000 w 12192000"/>
              <a:gd name="connsiteY63" fmla="*/ 3426833 h 3426833"/>
              <a:gd name="connsiteX64" fmla="*/ 0 w 12192000"/>
              <a:gd name="connsiteY64" fmla="*/ 3426833 h 3426833"/>
              <a:gd name="connsiteX65" fmla="*/ 0 w 12192000"/>
              <a:gd name="connsiteY65" fmla="*/ 2403932 h 3426833"/>
              <a:gd name="connsiteX66" fmla="*/ 0 w 12192000"/>
              <a:gd name="connsiteY66" fmla="*/ 1407853 h 3426833"/>
              <a:gd name="connsiteX67" fmla="*/ 0 w 12192000"/>
              <a:gd name="connsiteY67" fmla="*/ 676023 h 3426833"/>
              <a:gd name="connsiteX68" fmla="*/ 76043 w 12192000"/>
              <a:gd name="connsiteY68" fmla="*/ 671660 h 3426833"/>
              <a:gd name="connsiteX69" fmla="*/ 156777 w 12192000"/>
              <a:gd name="connsiteY69" fmla="*/ 689422 h 3426833"/>
              <a:gd name="connsiteX70" fmla="*/ 390282 w 12192000"/>
              <a:gd name="connsiteY70" fmla="*/ 696146 h 3426833"/>
              <a:gd name="connsiteX71" fmla="*/ 441283 w 12192000"/>
              <a:gd name="connsiteY71" fmla="*/ 719176 h 3426833"/>
              <a:gd name="connsiteX72" fmla="*/ 479705 w 12192000"/>
              <a:gd name="connsiteY72" fmla="*/ 730911 h 3426833"/>
              <a:gd name="connsiteX73" fmla="*/ 766623 w 12192000"/>
              <a:gd name="connsiteY73" fmla="*/ 778355 h 3426833"/>
              <a:gd name="connsiteX74" fmla="*/ 827314 w 12192000"/>
              <a:gd name="connsiteY74" fmla="*/ 787360 h 3426833"/>
              <a:gd name="connsiteX75" fmla="*/ 998405 w 12192000"/>
              <a:gd name="connsiteY75" fmla="*/ 845529 h 3426833"/>
              <a:gd name="connsiteX76" fmla="*/ 1045574 w 12192000"/>
              <a:gd name="connsiteY76" fmla="*/ 848624 h 3426833"/>
              <a:gd name="connsiteX77" fmla="*/ 1350289 w 12192000"/>
              <a:gd name="connsiteY77" fmla="*/ 862049 h 3426833"/>
              <a:gd name="connsiteX78" fmla="*/ 1493817 w 12192000"/>
              <a:gd name="connsiteY78" fmla="*/ 847250 h 3426833"/>
              <a:gd name="connsiteX79" fmla="*/ 1629709 w 12192000"/>
              <a:gd name="connsiteY79" fmla="*/ 842988 h 3426833"/>
              <a:gd name="connsiteX80" fmla="*/ 1640709 w 12192000"/>
              <a:gd name="connsiteY80" fmla="*/ 847241 h 3426833"/>
              <a:gd name="connsiteX81" fmla="*/ 1645414 w 12192000"/>
              <a:gd name="connsiteY81" fmla="*/ 844667 h 3426833"/>
              <a:gd name="connsiteX82" fmla="*/ 1676636 w 12192000"/>
              <a:gd name="connsiteY82" fmla="*/ 829628 h 3426833"/>
              <a:gd name="connsiteX83" fmla="*/ 1737817 w 12192000"/>
              <a:gd name="connsiteY83" fmla="*/ 831557 h 3426833"/>
              <a:gd name="connsiteX84" fmla="*/ 1862741 w 12192000"/>
              <a:gd name="connsiteY84" fmla="*/ 824790 h 3426833"/>
              <a:gd name="connsiteX85" fmla="*/ 2063928 w 12192000"/>
              <a:gd name="connsiteY85" fmla="*/ 793143 h 3426833"/>
              <a:gd name="connsiteX86" fmla="*/ 2380801 w 12192000"/>
              <a:gd name="connsiteY86" fmla="*/ 754964 h 3426833"/>
              <a:gd name="connsiteX87" fmla="*/ 2654560 w 12192000"/>
              <a:gd name="connsiteY87" fmla="*/ 732616 h 3426833"/>
              <a:gd name="connsiteX88" fmla="*/ 2786787 w 12192000"/>
              <a:gd name="connsiteY88" fmla="*/ 724728 h 3426833"/>
              <a:gd name="connsiteX89" fmla="*/ 2885593 w 12192000"/>
              <a:gd name="connsiteY89" fmla="*/ 667786 h 3426833"/>
              <a:gd name="connsiteX90" fmla="*/ 3039071 w 12192000"/>
              <a:gd name="connsiteY90" fmla="*/ 653553 h 3426833"/>
              <a:gd name="connsiteX91" fmla="*/ 3129193 w 12192000"/>
              <a:gd name="connsiteY91" fmla="*/ 638191 h 3426833"/>
              <a:gd name="connsiteX92" fmla="*/ 3160750 w 12192000"/>
              <a:gd name="connsiteY92" fmla="*/ 621602 h 3426833"/>
              <a:gd name="connsiteX93" fmla="*/ 3206618 w 12192000"/>
              <a:gd name="connsiteY93" fmla="*/ 605665 h 3426833"/>
              <a:gd name="connsiteX94" fmla="*/ 3285495 w 12192000"/>
              <a:gd name="connsiteY94" fmla="*/ 569217 h 3426833"/>
              <a:gd name="connsiteX95" fmla="*/ 3395074 w 12192000"/>
              <a:gd name="connsiteY95" fmla="*/ 534721 h 3426833"/>
              <a:gd name="connsiteX96" fmla="*/ 3486313 w 12192000"/>
              <a:gd name="connsiteY96" fmla="*/ 555513 h 3426833"/>
              <a:gd name="connsiteX97" fmla="*/ 3491586 w 12192000"/>
              <a:gd name="connsiteY97" fmla="*/ 546166 h 3426833"/>
              <a:gd name="connsiteX98" fmla="*/ 3548983 w 12192000"/>
              <a:gd name="connsiteY98" fmla="*/ 538122 h 3426833"/>
              <a:gd name="connsiteX99" fmla="*/ 3731729 w 12192000"/>
              <a:gd name="connsiteY99" fmla="*/ 547214 h 3426833"/>
              <a:gd name="connsiteX100" fmla="*/ 3861674 w 12192000"/>
              <a:gd name="connsiteY100" fmla="*/ 529963 h 3426833"/>
              <a:gd name="connsiteX101" fmla="*/ 3912797 w 12192000"/>
              <a:gd name="connsiteY101" fmla="*/ 533056 h 3426833"/>
              <a:gd name="connsiteX102" fmla="*/ 3975778 w 12192000"/>
              <a:gd name="connsiteY102" fmla="*/ 508379 h 3426833"/>
              <a:gd name="connsiteX103" fmla="*/ 4072288 w 12192000"/>
              <a:gd name="connsiteY103" fmla="*/ 456016 h 3426833"/>
              <a:gd name="connsiteX104" fmla="*/ 4110070 w 12192000"/>
              <a:gd name="connsiteY104" fmla="*/ 463560 h 3426833"/>
              <a:gd name="connsiteX105" fmla="*/ 4148272 w 12192000"/>
              <a:gd name="connsiteY105" fmla="*/ 459732 h 3426833"/>
              <a:gd name="connsiteX106" fmla="*/ 4233003 w 12192000"/>
              <a:gd name="connsiteY106" fmla="*/ 423265 h 3426833"/>
              <a:gd name="connsiteX107" fmla="*/ 4283653 w 12192000"/>
              <a:gd name="connsiteY107" fmla="*/ 409584 h 3426833"/>
              <a:gd name="connsiteX108" fmla="*/ 4420068 w 12192000"/>
              <a:gd name="connsiteY108" fmla="*/ 364231 h 3426833"/>
              <a:gd name="connsiteX109" fmla="*/ 4612820 w 12192000"/>
              <a:gd name="connsiteY109" fmla="*/ 253413 h 3426833"/>
              <a:gd name="connsiteX110" fmla="*/ 4620533 w 12192000"/>
              <a:gd name="connsiteY110" fmla="*/ 250384 h 3426833"/>
              <a:gd name="connsiteX111" fmla="*/ 4642602 w 12192000"/>
              <a:gd name="connsiteY111" fmla="*/ 250881 h 3426833"/>
              <a:gd name="connsiteX112" fmla="*/ 4651066 w 12192000"/>
              <a:gd name="connsiteY112" fmla="*/ 252514 h 3426833"/>
              <a:gd name="connsiteX113" fmla="*/ 4663100 w 12192000"/>
              <a:gd name="connsiteY113" fmla="*/ 251825 h 3426833"/>
              <a:gd name="connsiteX114" fmla="*/ 4663344 w 12192000"/>
              <a:gd name="connsiteY114" fmla="*/ 251348 h 3426833"/>
              <a:gd name="connsiteX115" fmla="*/ 4674721 w 12192000"/>
              <a:gd name="connsiteY115" fmla="*/ 251605 h 3426833"/>
              <a:gd name="connsiteX116" fmla="*/ 4731045 w 12192000"/>
              <a:gd name="connsiteY116" fmla="*/ 258677 h 3426833"/>
              <a:gd name="connsiteX117" fmla="*/ 4798884 w 12192000"/>
              <a:gd name="connsiteY117" fmla="*/ 210866 h 3426833"/>
              <a:gd name="connsiteX118" fmla="*/ 4828155 w 12192000"/>
              <a:gd name="connsiteY118" fmla="*/ 201635 h 3426833"/>
              <a:gd name="connsiteX119" fmla="*/ 4843504 w 12192000"/>
              <a:gd name="connsiteY119" fmla="*/ 194246 h 3426833"/>
              <a:gd name="connsiteX120" fmla="*/ 4853353 w 12192000"/>
              <a:gd name="connsiteY120" fmla="*/ 205813 h 3426833"/>
              <a:gd name="connsiteX121" fmla="*/ 4898297 w 12192000"/>
              <a:gd name="connsiteY121" fmla="*/ 199211 h 3426833"/>
              <a:gd name="connsiteX122" fmla="*/ 4905046 w 12192000"/>
              <a:gd name="connsiteY122" fmla="*/ 196438 h 3426833"/>
              <a:gd name="connsiteX123" fmla="*/ 4940803 w 12192000"/>
              <a:gd name="connsiteY123" fmla="*/ 205748 h 3426833"/>
              <a:gd name="connsiteX124" fmla="*/ 4958985 w 12192000"/>
              <a:gd name="connsiteY124" fmla="*/ 208030 h 3426833"/>
              <a:gd name="connsiteX125" fmla="*/ 4964720 w 12192000"/>
              <a:gd name="connsiteY125" fmla="*/ 213890 h 3426833"/>
              <a:gd name="connsiteX126" fmla="*/ 4991255 w 12192000"/>
              <a:gd name="connsiteY126" fmla="*/ 214611 h 3426833"/>
              <a:gd name="connsiteX127" fmla="*/ 4994077 w 12192000"/>
              <a:gd name="connsiteY127" fmla="*/ 212727 h 3426833"/>
              <a:gd name="connsiteX128" fmla="*/ 5016802 w 12192000"/>
              <a:gd name="connsiteY128" fmla="*/ 220638 h 3426833"/>
              <a:gd name="connsiteX129" fmla="*/ 5091319 w 12192000"/>
              <a:gd name="connsiteY129" fmla="*/ 236110 h 3426833"/>
              <a:gd name="connsiteX130" fmla="*/ 5259336 w 12192000"/>
              <a:gd name="connsiteY130" fmla="*/ 241775 h 3426833"/>
              <a:gd name="connsiteX131" fmla="*/ 5491971 w 12192000"/>
              <a:gd name="connsiteY131" fmla="*/ 245622 h 3426833"/>
              <a:gd name="connsiteX132" fmla="*/ 5865838 w 12192000"/>
              <a:gd name="connsiteY132" fmla="*/ 225300 h 3426833"/>
              <a:gd name="connsiteX133" fmla="*/ 5995823 w 12192000"/>
              <a:gd name="connsiteY133" fmla="*/ 203873 h 3426833"/>
              <a:gd name="connsiteX134" fmla="*/ 6052915 w 12192000"/>
              <a:gd name="connsiteY134" fmla="*/ 216593 h 3426833"/>
              <a:gd name="connsiteX135" fmla="*/ 6093124 w 12192000"/>
              <a:gd name="connsiteY135" fmla="*/ 210993 h 3426833"/>
              <a:gd name="connsiteX136" fmla="*/ 6097661 w 12192000"/>
              <a:gd name="connsiteY136" fmla="*/ 208061 h 3426833"/>
              <a:gd name="connsiteX137" fmla="*/ 6116838 w 12192000"/>
              <a:gd name="connsiteY137" fmla="*/ 205076 h 3426833"/>
              <a:gd name="connsiteX138" fmla="*/ 6120984 w 12192000"/>
              <a:gd name="connsiteY138" fmla="*/ 193293 h 3426833"/>
              <a:gd name="connsiteX139" fmla="*/ 6148942 w 12192000"/>
              <a:gd name="connsiteY139" fmla="*/ 180961 h 3426833"/>
              <a:gd name="connsiteX140" fmla="*/ 6229970 w 12192000"/>
              <a:gd name="connsiteY140" fmla="*/ 183059 h 3426833"/>
              <a:gd name="connsiteX141" fmla="*/ 6355201 w 12192000"/>
              <a:gd name="connsiteY141" fmla="*/ 179161 h 3426833"/>
              <a:gd name="connsiteX142" fmla="*/ 6456586 w 12192000"/>
              <a:gd name="connsiteY142" fmla="*/ 172566 h 3426833"/>
              <a:gd name="connsiteX143" fmla="*/ 6494018 w 12192000"/>
              <a:gd name="connsiteY143" fmla="*/ 159096 h 3426833"/>
              <a:gd name="connsiteX144" fmla="*/ 6547019 w 12192000"/>
              <a:gd name="connsiteY144" fmla="*/ 147658 h 3426833"/>
              <a:gd name="connsiteX145" fmla="*/ 6644256 w 12192000"/>
              <a:gd name="connsiteY145" fmla="*/ 132599 h 3426833"/>
              <a:gd name="connsiteX146" fmla="*/ 6755672 w 12192000"/>
              <a:gd name="connsiteY146" fmla="*/ 142473 h 3426833"/>
              <a:gd name="connsiteX147" fmla="*/ 6847031 w 12192000"/>
              <a:gd name="connsiteY147" fmla="*/ 165463 h 3426833"/>
              <a:gd name="connsiteX148" fmla="*/ 6889589 w 12192000"/>
              <a:gd name="connsiteY148" fmla="*/ 191588 h 3426833"/>
              <a:gd name="connsiteX149" fmla="*/ 6926533 w 12192000"/>
              <a:gd name="connsiteY149" fmla="*/ 206939 h 3426833"/>
              <a:gd name="connsiteX150" fmla="*/ 6977994 w 12192000"/>
              <a:gd name="connsiteY150" fmla="*/ 274745 h 3426833"/>
              <a:gd name="connsiteX0" fmla="*/ 6977994 w 12192000"/>
              <a:gd name="connsiteY0" fmla="*/ 324687 h 3476775"/>
              <a:gd name="connsiteX1" fmla="*/ 7095723 w 12192000"/>
              <a:gd name="connsiteY1" fmla="*/ 330123 h 3476775"/>
              <a:gd name="connsiteX2" fmla="*/ 7330015 w 12192000"/>
              <a:gd name="connsiteY2" fmla="*/ 348576 h 3476775"/>
              <a:gd name="connsiteX3" fmla="*/ 7689873 w 12192000"/>
              <a:gd name="connsiteY3" fmla="*/ 456442 h 3476775"/>
              <a:gd name="connsiteX4" fmla="*/ 8005538 w 12192000"/>
              <a:gd name="connsiteY4" fmla="*/ 506703 h 3476775"/>
              <a:gd name="connsiteX5" fmla="*/ 8031567 w 12192000"/>
              <a:gd name="connsiteY5" fmla="*/ 497253 h 3476775"/>
              <a:gd name="connsiteX6" fmla="*/ 8064378 w 12192000"/>
              <a:gd name="connsiteY6" fmla="*/ 497727 h 3476775"/>
              <a:gd name="connsiteX7" fmla="*/ 8349142 w 12192000"/>
              <a:gd name="connsiteY7" fmla="*/ 503492 h 3476775"/>
              <a:gd name="connsiteX8" fmla="*/ 8398146 w 12192000"/>
              <a:gd name="connsiteY8" fmla="*/ 496834 h 3476775"/>
              <a:gd name="connsiteX9" fmla="*/ 8518180 w 12192000"/>
              <a:gd name="connsiteY9" fmla="*/ 498595 h 3476775"/>
              <a:gd name="connsiteX10" fmla="*/ 8688204 w 12192000"/>
              <a:gd name="connsiteY10" fmla="*/ 499728 h 3476775"/>
              <a:gd name="connsiteX11" fmla="*/ 8695239 w 12192000"/>
              <a:gd name="connsiteY11" fmla="*/ 492011 h 3476775"/>
              <a:gd name="connsiteX12" fmla="*/ 8754342 w 12192000"/>
              <a:gd name="connsiteY12" fmla="*/ 494684 h 3476775"/>
              <a:gd name="connsiteX13" fmla="*/ 8964553 w 12192000"/>
              <a:gd name="connsiteY13" fmla="*/ 557688 h 3476775"/>
              <a:gd name="connsiteX14" fmla="*/ 9079968 w 12192000"/>
              <a:gd name="connsiteY14" fmla="*/ 561432 h 3476775"/>
              <a:gd name="connsiteX15" fmla="*/ 9120420 w 12192000"/>
              <a:gd name="connsiteY15" fmla="*/ 554109 h 3476775"/>
              <a:gd name="connsiteX16" fmla="*/ 9188229 w 12192000"/>
              <a:gd name="connsiteY16" fmla="*/ 542381 h 3476775"/>
              <a:gd name="connsiteX17" fmla="*/ 9249213 w 12192000"/>
              <a:gd name="connsiteY17" fmla="*/ 517860 h 3476775"/>
              <a:gd name="connsiteX18" fmla="*/ 9309761 w 12192000"/>
              <a:gd name="connsiteY18" fmla="*/ 538180 h 3476775"/>
              <a:gd name="connsiteX19" fmla="*/ 9390188 w 12192000"/>
              <a:gd name="connsiteY19" fmla="*/ 479822 h 3476775"/>
              <a:gd name="connsiteX20" fmla="*/ 9516107 w 12192000"/>
              <a:gd name="connsiteY20" fmla="*/ 467959 h 3476775"/>
              <a:gd name="connsiteX21" fmla="*/ 9755401 w 12192000"/>
              <a:gd name="connsiteY21" fmla="*/ 431054 h 3476775"/>
              <a:gd name="connsiteX22" fmla="*/ 9879576 w 12192000"/>
              <a:gd name="connsiteY22" fmla="*/ 420028 h 3476775"/>
              <a:gd name="connsiteX23" fmla="*/ 9917042 w 12192000"/>
              <a:gd name="connsiteY23" fmla="*/ 405664 h 3476775"/>
              <a:gd name="connsiteX24" fmla="*/ 10013409 w 12192000"/>
              <a:gd name="connsiteY24" fmla="*/ 369876 h 3476775"/>
              <a:gd name="connsiteX25" fmla="*/ 10067656 w 12192000"/>
              <a:gd name="connsiteY25" fmla="*/ 345458 h 3476775"/>
              <a:gd name="connsiteX26" fmla="*/ 10131785 w 12192000"/>
              <a:gd name="connsiteY26" fmla="*/ 318073 h 3476775"/>
              <a:gd name="connsiteX27" fmla="*/ 10207787 w 12192000"/>
              <a:gd name="connsiteY27" fmla="*/ 295140 h 3476775"/>
              <a:gd name="connsiteX28" fmla="*/ 10309934 w 12192000"/>
              <a:gd name="connsiteY28" fmla="*/ 286573 h 3476775"/>
              <a:gd name="connsiteX29" fmla="*/ 10431202 w 12192000"/>
              <a:gd name="connsiteY29" fmla="*/ 277117 h 3476775"/>
              <a:gd name="connsiteX30" fmla="*/ 10487751 w 12192000"/>
              <a:gd name="connsiteY30" fmla="*/ 270398 h 3476775"/>
              <a:gd name="connsiteX31" fmla="*/ 10557198 w 12192000"/>
              <a:gd name="connsiteY31" fmla="*/ 279294 h 3476775"/>
              <a:gd name="connsiteX32" fmla="*/ 10612454 w 12192000"/>
              <a:gd name="connsiteY32" fmla="*/ 280853 h 3476775"/>
              <a:gd name="connsiteX33" fmla="*/ 10625222 w 12192000"/>
              <a:gd name="connsiteY33" fmla="*/ 271395 h 3476775"/>
              <a:gd name="connsiteX34" fmla="*/ 10633161 w 12192000"/>
              <a:gd name="connsiteY34" fmla="*/ 270512 h 3476775"/>
              <a:gd name="connsiteX35" fmla="*/ 10645941 w 12192000"/>
              <a:gd name="connsiteY35" fmla="*/ 274794 h 3476775"/>
              <a:gd name="connsiteX36" fmla="*/ 10650422 w 12192000"/>
              <a:gd name="connsiteY36" fmla="*/ 268596 h 3476775"/>
              <a:gd name="connsiteX37" fmla="*/ 10656955 w 12192000"/>
              <a:gd name="connsiteY37" fmla="*/ 267872 h 3476775"/>
              <a:gd name="connsiteX38" fmla="*/ 10701610 w 12192000"/>
              <a:gd name="connsiteY38" fmla="*/ 263783 h 3476775"/>
              <a:gd name="connsiteX39" fmla="*/ 10770373 w 12192000"/>
              <a:gd name="connsiteY39" fmla="*/ 275116 h 3476775"/>
              <a:gd name="connsiteX40" fmla="*/ 10866744 w 12192000"/>
              <a:gd name="connsiteY40" fmla="*/ 286055 h 3476775"/>
              <a:gd name="connsiteX41" fmla="*/ 10996158 w 12192000"/>
              <a:gd name="connsiteY41" fmla="*/ 285449 h 3476775"/>
              <a:gd name="connsiteX42" fmla="*/ 11095448 w 12192000"/>
              <a:gd name="connsiteY42" fmla="*/ 284998 h 3476775"/>
              <a:gd name="connsiteX43" fmla="*/ 11189065 w 12192000"/>
              <a:gd name="connsiteY43" fmla="*/ 266803 h 3476775"/>
              <a:gd name="connsiteX44" fmla="*/ 11287301 w 12192000"/>
              <a:gd name="connsiteY44" fmla="*/ 197972 h 3476775"/>
              <a:gd name="connsiteX45" fmla="*/ 11369366 w 12192000"/>
              <a:gd name="connsiteY45" fmla="*/ 170646 h 3476775"/>
              <a:gd name="connsiteX46" fmla="*/ 11568047 w 12192000"/>
              <a:gd name="connsiteY46" fmla="*/ 192658 h 3476775"/>
              <a:gd name="connsiteX47" fmla="*/ 11403114 w 12192000"/>
              <a:gd name="connsiteY47" fmla="*/ 112145 h 3476775"/>
              <a:gd name="connsiteX48" fmla="*/ 11553944 w 12192000"/>
              <a:gd name="connsiteY48" fmla="*/ 50279 h 3476775"/>
              <a:gd name="connsiteX49" fmla="*/ 11752834 w 12192000"/>
              <a:gd name="connsiteY49" fmla="*/ 0 h 3476775"/>
              <a:gd name="connsiteX50" fmla="*/ 11619604 w 12192000"/>
              <a:gd name="connsiteY50" fmla="*/ 208158 h 3476775"/>
              <a:gd name="connsiteX51" fmla="*/ 11627477 w 12192000"/>
              <a:gd name="connsiteY51" fmla="*/ 199566 h 3476775"/>
              <a:gd name="connsiteX52" fmla="*/ 11655914 w 12192000"/>
              <a:gd name="connsiteY52" fmla="*/ 199215 h 3476775"/>
              <a:gd name="connsiteX53" fmla="*/ 11782756 w 12192000"/>
              <a:gd name="connsiteY53" fmla="*/ 134504 h 3476775"/>
              <a:gd name="connsiteX54" fmla="*/ 11853071 w 12192000"/>
              <a:gd name="connsiteY54" fmla="*/ 168373 h 3476775"/>
              <a:gd name="connsiteX55" fmla="*/ 11920867 w 12192000"/>
              <a:gd name="connsiteY55" fmla="*/ 161557 h 3476775"/>
              <a:gd name="connsiteX56" fmla="*/ 11999257 w 12192000"/>
              <a:gd name="connsiteY56" fmla="*/ 167031 h 3476775"/>
              <a:gd name="connsiteX57" fmla="*/ 12073903 w 12192000"/>
              <a:gd name="connsiteY57" fmla="*/ 293011 h 3476775"/>
              <a:gd name="connsiteX58" fmla="*/ 12123386 w 12192000"/>
              <a:gd name="connsiteY58" fmla="*/ 356375 h 3476775"/>
              <a:gd name="connsiteX59" fmla="*/ 12163777 w 12192000"/>
              <a:gd name="connsiteY59" fmla="*/ 369864 h 3476775"/>
              <a:gd name="connsiteX60" fmla="*/ 12192000 w 12192000"/>
              <a:gd name="connsiteY60" fmla="*/ 379129 h 3476775"/>
              <a:gd name="connsiteX61" fmla="*/ 12192000 w 12192000"/>
              <a:gd name="connsiteY61" fmla="*/ 1457795 h 3476775"/>
              <a:gd name="connsiteX62" fmla="*/ 12192000 w 12192000"/>
              <a:gd name="connsiteY62" fmla="*/ 2453874 h 3476775"/>
              <a:gd name="connsiteX63" fmla="*/ 12192000 w 12192000"/>
              <a:gd name="connsiteY63" fmla="*/ 3476775 h 3476775"/>
              <a:gd name="connsiteX64" fmla="*/ 0 w 12192000"/>
              <a:gd name="connsiteY64" fmla="*/ 3476775 h 3476775"/>
              <a:gd name="connsiteX65" fmla="*/ 0 w 12192000"/>
              <a:gd name="connsiteY65" fmla="*/ 2453874 h 3476775"/>
              <a:gd name="connsiteX66" fmla="*/ 0 w 12192000"/>
              <a:gd name="connsiteY66" fmla="*/ 1457795 h 3476775"/>
              <a:gd name="connsiteX67" fmla="*/ 0 w 12192000"/>
              <a:gd name="connsiteY67" fmla="*/ 725965 h 3476775"/>
              <a:gd name="connsiteX68" fmla="*/ 76043 w 12192000"/>
              <a:gd name="connsiteY68" fmla="*/ 721602 h 3476775"/>
              <a:gd name="connsiteX69" fmla="*/ 156777 w 12192000"/>
              <a:gd name="connsiteY69" fmla="*/ 739364 h 3476775"/>
              <a:gd name="connsiteX70" fmla="*/ 390282 w 12192000"/>
              <a:gd name="connsiteY70" fmla="*/ 746088 h 3476775"/>
              <a:gd name="connsiteX71" fmla="*/ 441283 w 12192000"/>
              <a:gd name="connsiteY71" fmla="*/ 769118 h 3476775"/>
              <a:gd name="connsiteX72" fmla="*/ 479705 w 12192000"/>
              <a:gd name="connsiteY72" fmla="*/ 780853 h 3476775"/>
              <a:gd name="connsiteX73" fmla="*/ 766623 w 12192000"/>
              <a:gd name="connsiteY73" fmla="*/ 828297 h 3476775"/>
              <a:gd name="connsiteX74" fmla="*/ 827314 w 12192000"/>
              <a:gd name="connsiteY74" fmla="*/ 837302 h 3476775"/>
              <a:gd name="connsiteX75" fmla="*/ 998405 w 12192000"/>
              <a:gd name="connsiteY75" fmla="*/ 895471 h 3476775"/>
              <a:gd name="connsiteX76" fmla="*/ 1045574 w 12192000"/>
              <a:gd name="connsiteY76" fmla="*/ 898566 h 3476775"/>
              <a:gd name="connsiteX77" fmla="*/ 1350289 w 12192000"/>
              <a:gd name="connsiteY77" fmla="*/ 911991 h 3476775"/>
              <a:gd name="connsiteX78" fmla="*/ 1493817 w 12192000"/>
              <a:gd name="connsiteY78" fmla="*/ 897192 h 3476775"/>
              <a:gd name="connsiteX79" fmla="*/ 1629709 w 12192000"/>
              <a:gd name="connsiteY79" fmla="*/ 892930 h 3476775"/>
              <a:gd name="connsiteX80" fmla="*/ 1640709 w 12192000"/>
              <a:gd name="connsiteY80" fmla="*/ 897183 h 3476775"/>
              <a:gd name="connsiteX81" fmla="*/ 1645414 w 12192000"/>
              <a:gd name="connsiteY81" fmla="*/ 894609 h 3476775"/>
              <a:gd name="connsiteX82" fmla="*/ 1676636 w 12192000"/>
              <a:gd name="connsiteY82" fmla="*/ 879570 h 3476775"/>
              <a:gd name="connsiteX83" fmla="*/ 1737817 w 12192000"/>
              <a:gd name="connsiteY83" fmla="*/ 881499 h 3476775"/>
              <a:gd name="connsiteX84" fmla="*/ 1862741 w 12192000"/>
              <a:gd name="connsiteY84" fmla="*/ 874732 h 3476775"/>
              <a:gd name="connsiteX85" fmla="*/ 2063928 w 12192000"/>
              <a:gd name="connsiteY85" fmla="*/ 843085 h 3476775"/>
              <a:gd name="connsiteX86" fmla="*/ 2380801 w 12192000"/>
              <a:gd name="connsiteY86" fmla="*/ 804906 h 3476775"/>
              <a:gd name="connsiteX87" fmla="*/ 2654560 w 12192000"/>
              <a:gd name="connsiteY87" fmla="*/ 782558 h 3476775"/>
              <a:gd name="connsiteX88" fmla="*/ 2786787 w 12192000"/>
              <a:gd name="connsiteY88" fmla="*/ 774670 h 3476775"/>
              <a:gd name="connsiteX89" fmla="*/ 2885593 w 12192000"/>
              <a:gd name="connsiteY89" fmla="*/ 717728 h 3476775"/>
              <a:gd name="connsiteX90" fmla="*/ 3039071 w 12192000"/>
              <a:gd name="connsiteY90" fmla="*/ 703495 h 3476775"/>
              <a:gd name="connsiteX91" fmla="*/ 3129193 w 12192000"/>
              <a:gd name="connsiteY91" fmla="*/ 688133 h 3476775"/>
              <a:gd name="connsiteX92" fmla="*/ 3160750 w 12192000"/>
              <a:gd name="connsiteY92" fmla="*/ 671544 h 3476775"/>
              <a:gd name="connsiteX93" fmla="*/ 3206618 w 12192000"/>
              <a:gd name="connsiteY93" fmla="*/ 655607 h 3476775"/>
              <a:gd name="connsiteX94" fmla="*/ 3285495 w 12192000"/>
              <a:gd name="connsiteY94" fmla="*/ 619159 h 3476775"/>
              <a:gd name="connsiteX95" fmla="*/ 3395074 w 12192000"/>
              <a:gd name="connsiteY95" fmla="*/ 584663 h 3476775"/>
              <a:gd name="connsiteX96" fmla="*/ 3486313 w 12192000"/>
              <a:gd name="connsiteY96" fmla="*/ 605455 h 3476775"/>
              <a:gd name="connsiteX97" fmla="*/ 3491586 w 12192000"/>
              <a:gd name="connsiteY97" fmla="*/ 596108 h 3476775"/>
              <a:gd name="connsiteX98" fmla="*/ 3548983 w 12192000"/>
              <a:gd name="connsiteY98" fmla="*/ 588064 h 3476775"/>
              <a:gd name="connsiteX99" fmla="*/ 3731729 w 12192000"/>
              <a:gd name="connsiteY99" fmla="*/ 597156 h 3476775"/>
              <a:gd name="connsiteX100" fmla="*/ 3861674 w 12192000"/>
              <a:gd name="connsiteY100" fmla="*/ 579905 h 3476775"/>
              <a:gd name="connsiteX101" fmla="*/ 3912797 w 12192000"/>
              <a:gd name="connsiteY101" fmla="*/ 582998 h 3476775"/>
              <a:gd name="connsiteX102" fmla="*/ 3975778 w 12192000"/>
              <a:gd name="connsiteY102" fmla="*/ 558321 h 3476775"/>
              <a:gd name="connsiteX103" fmla="*/ 4072288 w 12192000"/>
              <a:gd name="connsiteY103" fmla="*/ 505958 h 3476775"/>
              <a:gd name="connsiteX104" fmla="*/ 4110070 w 12192000"/>
              <a:gd name="connsiteY104" fmla="*/ 513502 h 3476775"/>
              <a:gd name="connsiteX105" fmla="*/ 4148272 w 12192000"/>
              <a:gd name="connsiteY105" fmla="*/ 509674 h 3476775"/>
              <a:gd name="connsiteX106" fmla="*/ 4233003 w 12192000"/>
              <a:gd name="connsiteY106" fmla="*/ 473207 h 3476775"/>
              <a:gd name="connsiteX107" fmla="*/ 4283653 w 12192000"/>
              <a:gd name="connsiteY107" fmla="*/ 459526 h 3476775"/>
              <a:gd name="connsiteX108" fmla="*/ 4420068 w 12192000"/>
              <a:gd name="connsiteY108" fmla="*/ 414173 h 3476775"/>
              <a:gd name="connsiteX109" fmla="*/ 4612820 w 12192000"/>
              <a:gd name="connsiteY109" fmla="*/ 303355 h 3476775"/>
              <a:gd name="connsiteX110" fmla="*/ 4620533 w 12192000"/>
              <a:gd name="connsiteY110" fmla="*/ 300326 h 3476775"/>
              <a:gd name="connsiteX111" fmla="*/ 4642602 w 12192000"/>
              <a:gd name="connsiteY111" fmla="*/ 300823 h 3476775"/>
              <a:gd name="connsiteX112" fmla="*/ 4651066 w 12192000"/>
              <a:gd name="connsiteY112" fmla="*/ 302456 h 3476775"/>
              <a:gd name="connsiteX113" fmla="*/ 4663100 w 12192000"/>
              <a:gd name="connsiteY113" fmla="*/ 301767 h 3476775"/>
              <a:gd name="connsiteX114" fmla="*/ 4663344 w 12192000"/>
              <a:gd name="connsiteY114" fmla="*/ 301290 h 3476775"/>
              <a:gd name="connsiteX115" fmla="*/ 4674721 w 12192000"/>
              <a:gd name="connsiteY115" fmla="*/ 301547 h 3476775"/>
              <a:gd name="connsiteX116" fmla="*/ 4731045 w 12192000"/>
              <a:gd name="connsiteY116" fmla="*/ 308619 h 3476775"/>
              <a:gd name="connsiteX117" fmla="*/ 4798884 w 12192000"/>
              <a:gd name="connsiteY117" fmla="*/ 260808 h 3476775"/>
              <a:gd name="connsiteX118" fmla="*/ 4828155 w 12192000"/>
              <a:gd name="connsiteY118" fmla="*/ 251577 h 3476775"/>
              <a:gd name="connsiteX119" fmla="*/ 4843504 w 12192000"/>
              <a:gd name="connsiteY119" fmla="*/ 244188 h 3476775"/>
              <a:gd name="connsiteX120" fmla="*/ 4853353 w 12192000"/>
              <a:gd name="connsiteY120" fmla="*/ 255755 h 3476775"/>
              <a:gd name="connsiteX121" fmla="*/ 4898297 w 12192000"/>
              <a:gd name="connsiteY121" fmla="*/ 249153 h 3476775"/>
              <a:gd name="connsiteX122" fmla="*/ 4905046 w 12192000"/>
              <a:gd name="connsiteY122" fmla="*/ 246380 h 3476775"/>
              <a:gd name="connsiteX123" fmla="*/ 4940803 w 12192000"/>
              <a:gd name="connsiteY123" fmla="*/ 255690 h 3476775"/>
              <a:gd name="connsiteX124" fmla="*/ 4958985 w 12192000"/>
              <a:gd name="connsiteY124" fmla="*/ 257972 h 3476775"/>
              <a:gd name="connsiteX125" fmla="*/ 4964720 w 12192000"/>
              <a:gd name="connsiteY125" fmla="*/ 263832 h 3476775"/>
              <a:gd name="connsiteX126" fmla="*/ 4991255 w 12192000"/>
              <a:gd name="connsiteY126" fmla="*/ 264553 h 3476775"/>
              <a:gd name="connsiteX127" fmla="*/ 4994077 w 12192000"/>
              <a:gd name="connsiteY127" fmla="*/ 262669 h 3476775"/>
              <a:gd name="connsiteX128" fmla="*/ 5016802 w 12192000"/>
              <a:gd name="connsiteY128" fmla="*/ 270580 h 3476775"/>
              <a:gd name="connsiteX129" fmla="*/ 5091319 w 12192000"/>
              <a:gd name="connsiteY129" fmla="*/ 286052 h 3476775"/>
              <a:gd name="connsiteX130" fmla="*/ 5259336 w 12192000"/>
              <a:gd name="connsiteY130" fmla="*/ 291717 h 3476775"/>
              <a:gd name="connsiteX131" fmla="*/ 5491971 w 12192000"/>
              <a:gd name="connsiteY131" fmla="*/ 295564 h 3476775"/>
              <a:gd name="connsiteX132" fmla="*/ 5865838 w 12192000"/>
              <a:gd name="connsiteY132" fmla="*/ 275242 h 3476775"/>
              <a:gd name="connsiteX133" fmla="*/ 5995823 w 12192000"/>
              <a:gd name="connsiteY133" fmla="*/ 253815 h 3476775"/>
              <a:gd name="connsiteX134" fmla="*/ 6052915 w 12192000"/>
              <a:gd name="connsiteY134" fmla="*/ 266535 h 3476775"/>
              <a:gd name="connsiteX135" fmla="*/ 6093124 w 12192000"/>
              <a:gd name="connsiteY135" fmla="*/ 260935 h 3476775"/>
              <a:gd name="connsiteX136" fmla="*/ 6097661 w 12192000"/>
              <a:gd name="connsiteY136" fmla="*/ 258003 h 3476775"/>
              <a:gd name="connsiteX137" fmla="*/ 6116838 w 12192000"/>
              <a:gd name="connsiteY137" fmla="*/ 255018 h 3476775"/>
              <a:gd name="connsiteX138" fmla="*/ 6120984 w 12192000"/>
              <a:gd name="connsiteY138" fmla="*/ 243235 h 3476775"/>
              <a:gd name="connsiteX139" fmla="*/ 6148942 w 12192000"/>
              <a:gd name="connsiteY139" fmla="*/ 230903 h 3476775"/>
              <a:gd name="connsiteX140" fmla="*/ 6229970 w 12192000"/>
              <a:gd name="connsiteY140" fmla="*/ 233001 h 3476775"/>
              <a:gd name="connsiteX141" fmla="*/ 6355201 w 12192000"/>
              <a:gd name="connsiteY141" fmla="*/ 229103 h 3476775"/>
              <a:gd name="connsiteX142" fmla="*/ 6456586 w 12192000"/>
              <a:gd name="connsiteY142" fmla="*/ 222508 h 3476775"/>
              <a:gd name="connsiteX143" fmla="*/ 6494018 w 12192000"/>
              <a:gd name="connsiteY143" fmla="*/ 209038 h 3476775"/>
              <a:gd name="connsiteX144" fmla="*/ 6547019 w 12192000"/>
              <a:gd name="connsiteY144" fmla="*/ 197600 h 3476775"/>
              <a:gd name="connsiteX145" fmla="*/ 6644256 w 12192000"/>
              <a:gd name="connsiteY145" fmla="*/ 182541 h 3476775"/>
              <a:gd name="connsiteX146" fmla="*/ 6755672 w 12192000"/>
              <a:gd name="connsiteY146" fmla="*/ 192415 h 3476775"/>
              <a:gd name="connsiteX147" fmla="*/ 6847031 w 12192000"/>
              <a:gd name="connsiteY147" fmla="*/ 215405 h 3476775"/>
              <a:gd name="connsiteX148" fmla="*/ 6889589 w 12192000"/>
              <a:gd name="connsiteY148" fmla="*/ 241530 h 3476775"/>
              <a:gd name="connsiteX149" fmla="*/ 6926533 w 12192000"/>
              <a:gd name="connsiteY149" fmla="*/ 256881 h 3476775"/>
              <a:gd name="connsiteX150" fmla="*/ 6977994 w 12192000"/>
              <a:gd name="connsiteY150" fmla="*/ 324687 h 3476775"/>
              <a:gd name="connsiteX0" fmla="*/ 6977994 w 12192000"/>
              <a:gd name="connsiteY0" fmla="*/ 324687 h 3476775"/>
              <a:gd name="connsiteX1" fmla="*/ 7095723 w 12192000"/>
              <a:gd name="connsiteY1" fmla="*/ 330123 h 3476775"/>
              <a:gd name="connsiteX2" fmla="*/ 7330015 w 12192000"/>
              <a:gd name="connsiteY2" fmla="*/ 348576 h 3476775"/>
              <a:gd name="connsiteX3" fmla="*/ 7689873 w 12192000"/>
              <a:gd name="connsiteY3" fmla="*/ 456442 h 3476775"/>
              <a:gd name="connsiteX4" fmla="*/ 8005538 w 12192000"/>
              <a:gd name="connsiteY4" fmla="*/ 506703 h 3476775"/>
              <a:gd name="connsiteX5" fmla="*/ 8031567 w 12192000"/>
              <a:gd name="connsiteY5" fmla="*/ 497253 h 3476775"/>
              <a:gd name="connsiteX6" fmla="*/ 8064378 w 12192000"/>
              <a:gd name="connsiteY6" fmla="*/ 497727 h 3476775"/>
              <a:gd name="connsiteX7" fmla="*/ 8349142 w 12192000"/>
              <a:gd name="connsiteY7" fmla="*/ 503492 h 3476775"/>
              <a:gd name="connsiteX8" fmla="*/ 8398146 w 12192000"/>
              <a:gd name="connsiteY8" fmla="*/ 496834 h 3476775"/>
              <a:gd name="connsiteX9" fmla="*/ 8518180 w 12192000"/>
              <a:gd name="connsiteY9" fmla="*/ 498595 h 3476775"/>
              <a:gd name="connsiteX10" fmla="*/ 8688204 w 12192000"/>
              <a:gd name="connsiteY10" fmla="*/ 499728 h 3476775"/>
              <a:gd name="connsiteX11" fmla="*/ 8695239 w 12192000"/>
              <a:gd name="connsiteY11" fmla="*/ 492011 h 3476775"/>
              <a:gd name="connsiteX12" fmla="*/ 8754342 w 12192000"/>
              <a:gd name="connsiteY12" fmla="*/ 494684 h 3476775"/>
              <a:gd name="connsiteX13" fmla="*/ 8964553 w 12192000"/>
              <a:gd name="connsiteY13" fmla="*/ 557688 h 3476775"/>
              <a:gd name="connsiteX14" fmla="*/ 9079968 w 12192000"/>
              <a:gd name="connsiteY14" fmla="*/ 561432 h 3476775"/>
              <a:gd name="connsiteX15" fmla="*/ 9120420 w 12192000"/>
              <a:gd name="connsiteY15" fmla="*/ 554109 h 3476775"/>
              <a:gd name="connsiteX16" fmla="*/ 9188229 w 12192000"/>
              <a:gd name="connsiteY16" fmla="*/ 542381 h 3476775"/>
              <a:gd name="connsiteX17" fmla="*/ 9249213 w 12192000"/>
              <a:gd name="connsiteY17" fmla="*/ 517860 h 3476775"/>
              <a:gd name="connsiteX18" fmla="*/ 9309761 w 12192000"/>
              <a:gd name="connsiteY18" fmla="*/ 538180 h 3476775"/>
              <a:gd name="connsiteX19" fmla="*/ 9390188 w 12192000"/>
              <a:gd name="connsiteY19" fmla="*/ 479822 h 3476775"/>
              <a:gd name="connsiteX20" fmla="*/ 9516107 w 12192000"/>
              <a:gd name="connsiteY20" fmla="*/ 467959 h 3476775"/>
              <a:gd name="connsiteX21" fmla="*/ 9755401 w 12192000"/>
              <a:gd name="connsiteY21" fmla="*/ 431054 h 3476775"/>
              <a:gd name="connsiteX22" fmla="*/ 9879576 w 12192000"/>
              <a:gd name="connsiteY22" fmla="*/ 420028 h 3476775"/>
              <a:gd name="connsiteX23" fmla="*/ 9917042 w 12192000"/>
              <a:gd name="connsiteY23" fmla="*/ 405664 h 3476775"/>
              <a:gd name="connsiteX24" fmla="*/ 10013409 w 12192000"/>
              <a:gd name="connsiteY24" fmla="*/ 369876 h 3476775"/>
              <a:gd name="connsiteX25" fmla="*/ 10067656 w 12192000"/>
              <a:gd name="connsiteY25" fmla="*/ 345458 h 3476775"/>
              <a:gd name="connsiteX26" fmla="*/ 10131785 w 12192000"/>
              <a:gd name="connsiteY26" fmla="*/ 318073 h 3476775"/>
              <a:gd name="connsiteX27" fmla="*/ 10207787 w 12192000"/>
              <a:gd name="connsiteY27" fmla="*/ 295140 h 3476775"/>
              <a:gd name="connsiteX28" fmla="*/ 10309934 w 12192000"/>
              <a:gd name="connsiteY28" fmla="*/ 286573 h 3476775"/>
              <a:gd name="connsiteX29" fmla="*/ 10431202 w 12192000"/>
              <a:gd name="connsiteY29" fmla="*/ 277117 h 3476775"/>
              <a:gd name="connsiteX30" fmla="*/ 10487751 w 12192000"/>
              <a:gd name="connsiteY30" fmla="*/ 270398 h 3476775"/>
              <a:gd name="connsiteX31" fmla="*/ 10557198 w 12192000"/>
              <a:gd name="connsiteY31" fmla="*/ 279294 h 3476775"/>
              <a:gd name="connsiteX32" fmla="*/ 10612454 w 12192000"/>
              <a:gd name="connsiteY32" fmla="*/ 280853 h 3476775"/>
              <a:gd name="connsiteX33" fmla="*/ 10625222 w 12192000"/>
              <a:gd name="connsiteY33" fmla="*/ 271395 h 3476775"/>
              <a:gd name="connsiteX34" fmla="*/ 10633161 w 12192000"/>
              <a:gd name="connsiteY34" fmla="*/ 270512 h 3476775"/>
              <a:gd name="connsiteX35" fmla="*/ 10645941 w 12192000"/>
              <a:gd name="connsiteY35" fmla="*/ 274794 h 3476775"/>
              <a:gd name="connsiteX36" fmla="*/ 10650422 w 12192000"/>
              <a:gd name="connsiteY36" fmla="*/ 268596 h 3476775"/>
              <a:gd name="connsiteX37" fmla="*/ 10656955 w 12192000"/>
              <a:gd name="connsiteY37" fmla="*/ 267872 h 3476775"/>
              <a:gd name="connsiteX38" fmla="*/ 10701610 w 12192000"/>
              <a:gd name="connsiteY38" fmla="*/ 263783 h 3476775"/>
              <a:gd name="connsiteX39" fmla="*/ 10770373 w 12192000"/>
              <a:gd name="connsiteY39" fmla="*/ 275116 h 3476775"/>
              <a:gd name="connsiteX40" fmla="*/ 10866744 w 12192000"/>
              <a:gd name="connsiteY40" fmla="*/ 286055 h 3476775"/>
              <a:gd name="connsiteX41" fmla="*/ 10996158 w 12192000"/>
              <a:gd name="connsiteY41" fmla="*/ 285449 h 3476775"/>
              <a:gd name="connsiteX42" fmla="*/ 11095448 w 12192000"/>
              <a:gd name="connsiteY42" fmla="*/ 284998 h 3476775"/>
              <a:gd name="connsiteX43" fmla="*/ 11189065 w 12192000"/>
              <a:gd name="connsiteY43" fmla="*/ 266803 h 3476775"/>
              <a:gd name="connsiteX44" fmla="*/ 11287301 w 12192000"/>
              <a:gd name="connsiteY44" fmla="*/ 197972 h 3476775"/>
              <a:gd name="connsiteX45" fmla="*/ 11369366 w 12192000"/>
              <a:gd name="connsiteY45" fmla="*/ 170646 h 3476775"/>
              <a:gd name="connsiteX46" fmla="*/ 11372104 w 12192000"/>
              <a:gd name="connsiteY46" fmla="*/ 134457 h 3476775"/>
              <a:gd name="connsiteX47" fmla="*/ 11403114 w 12192000"/>
              <a:gd name="connsiteY47" fmla="*/ 112145 h 3476775"/>
              <a:gd name="connsiteX48" fmla="*/ 11553944 w 12192000"/>
              <a:gd name="connsiteY48" fmla="*/ 50279 h 3476775"/>
              <a:gd name="connsiteX49" fmla="*/ 11752834 w 12192000"/>
              <a:gd name="connsiteY49" fmla="*/ 0 h 3476775"/>
              <a:gd name="connsiteX50" fmla="*/ 11619604 w 12192000"/>
              <a:gd name="connsiteY50" fmla="*/ 208158 h 3476775"/>
              <a:gd name="connsiteX51" fmla="*/ 11627477 w 12192000"/>
              <a:gd name="connsiteY51" fmla="*/ 199566 h 3476775"/>
              <a:gd name="connsiteX52" fmla="*/ 11655914 w 12192000"/>
              <a:gd name="connsiteY52" fmla="*/ 199215 h 3476775"/>
              <a:gd name="connsiteX53" fmla="*/ 11782756 w 12192000"/>
              <a:gd name="connsiteY53" fmla="*/ 134504 h 3476775"/>
              <a:gd name="connsiteX54" fmla="*/ 11853071 w 12192000"/>
              <a:gd name="connsiteY54" fmla="*/ 168373 h 3476775"/>
              <a:gd name="connsiteX55" fmla="*/ 11920867 w 12192000"/>
              <a:gd name="connsiteY55" fmla="*/ 161557 h 3476775"/>
              <a:gd name="connsiteX56" fmla="*/ 11999257 w 12192000"/>
              <a:gd name="connsiteY56" fmla="*/ 167031 h 3476775"/>
              <a:gd name="connsiteX57" fmla="*/ 12073903 w 12192000"/>
              <a:gd name="connsiteY57" fmla="*/ 293011 h 3476775"/>
              <a:gd name="connsiteX58" fmla="*/ 12123386 w 12192000"/>
              <a:gd name="connsiteY58" fmla="*/ 356375 h 3476775"/>
              <a:gd name="connsiteX59" fmla="*/ 12163777 w 12192000"/>
              <a:gd name="connsiteY59" fmla="*/ 369864 h 3476775"/>
              <a:gd name="connsiteX60" fmla="*/ 12192000 w 12192000"/>
              <a:gd name="connsiteY60" fmla="*/ 379129 h 3476775"/>
              <a:gd name="connsiteX61" fmla="*/ 12192000 w 12192000"/>
              <a:gd name="connsiteY61" fmla="*/ 1457795 h 3476775"/>
              <a:gd name="connsiteX62" fmla="*/ 12192000 w 12192000"/>
              <a:gd name="connsiteY62" fmla="*/ 2453874 h 3476775"/>
              <a:gd name="connsiteX63" fmla="*/ 12192000 w 12192000"/>
              <a:gd name="connsiteY63" fmla="*/ 3476775 h 3476775"/>
              <a:gd name="connsiteX64" fmla="*/ 0 w 12192000"/>
              <a:gd name="connsiteY64" fmla="*/ 3476775 h 3476775"/>
              <a:gd name="connsiteX65" fmla="*/ 0 w 12192000"/>
              <a:gd name="connsiteY65" fmla="*/ 2453874 h 3476775"/>
              <a:gd name="connsiteX66" fmla="*/ 0 w 12192000"/>
              <a:gd name="connsiteY66" fmla="*/ 1457795 h 3476775"/>
              <a:gd name="connsiteX67" fmla="*/ 0 w 12192000"/>
              <a:gd name="connsiteY67" fmla="*/ 725965 h 3476775"/>
              <a:gd name="connsiteX68" fmla="*/ 76043 w 12192000"/>
              <a:gd name="connsiteY68" fmla="*/ 721602 h 3476775"/>
              <a:gd name="connsiteX69" fmla="*/ 156777 w 12192000"/>
              <a:gd name="connsiteY69" fmla="*/ 739364 h 3476775"/>
              <a:gd name="connsiteX70" fmla="*/ 390282 w 12192000"/>
              <a:gd name="connsiteY70" fmla="*/ 746088 h 3476775"/>
              <a:gd name="connsiteX71" fmla="*/ 441283 w 12192000"/>
              <a:gd name="connsiteY71" fmla="*/ 769118 h 3476775"/>
              <a:gd name="connsiteX72" fmla="*/ 479705 w 12192000"/>
              <a:gd name="connsiteY72" fmla="*/ 780853 h 3476775"/>
              <a:gd name="connsiteX73" fmla="*/ 766623 w 12192000"/>
              <a:gd name="connsiteY73" fmla="*/ 828297 h 3476775"/>
              <a:gd name="connsiteX74" fmla="*/ 827314 w 12192000"/>
              <a:gd name="connsiteY74" fmla="*/ 837302 h 3476775"/>
              <a:gd name="connsiteX75" fmla="*/ 998405 w 12192000"/>
              <a:gd name="connsiteY75" fmla="*/ 895471 h 3476775"/>
              <a:gd name="connsiteX76" fmla="*/ 1045574 w 12192000"/>
              <a:gd name="connsiteY76" fmla="*/ 898566 h 3476775"/>
              <a:gd name="connsiteX77" fmla="*/ 1350289 w 12192000"/>
              <a:gd name="connsiteY77" fmla="*/ 911991 h 3476775"/>
              <a:gd name="connsiteX78" fmla="*/ 1493817 w 12192000"/>
              <a:gd name="connsiteY78" fmla="*/ 897192 h 3476775"/>
              <a:gd name="connsiteX79" fmla="*/ 1629709 w 12192000"/>
              <a:gd name="connsiteY79" fmla="*/ 892930 h 3476775"/>
              <a:gd name="connsiteX80" fmla="*/ 1640709 w 12192000"/>
              <a:gd name="connsiteY80" fmla="*/ 897183 h 3476775"/>
              <a:gd name="connsiteX81" fmla="*/ 1645414 w 12192000"/>
              <a:gd name="connsiteY81" fmla="*/ 894609 h 3476775"/>
              <a:gd name="connsiteX82" fmla="*/ 1676636 w 12192000"/>
              <a:gd name="connsiteY82" fmla="*/ 879570 h 3476775"/>
              <a:gd name="connsiteX83" fmla="*/ 1737817 w 12192000"/>
              <a:gd name="connsiteY83" fmla="*/ 881499 h 3476775"/>
              <a:gd name="connsiteX84" fmla="*/ 1862741 w 12192000"/>
              <a:gd name="connsiteY84" fmla="*/ 874732 h 3476775"/>
              <a:gd name="connsiteX85" fmla="*/ 2063928 w 12192000"/>
              <a:gd name="connsiteY85" fmla="*/ 843085 h 3476775"/>
              <a:gd name="connsiteX86" fmla="*/ 2380801 w 12192000"/>
              <a:gd name="connsiteY86" fmla="*/ 804906 h 3476775"/>
              <a:gd name="connsiteX87" fmla="*/ 2654560 w 12192000"/>
              <a:gd name="connsiteY87" fmla="*/ 782558 h 3476775"/>
              <a:gd name="connsiteX88" fmla="*/ 2786787 w 12192000"/>
              <a:gd name="connsiteY88" fmla="*/ 774670 h 3476775"/>
              <a:gd name="connsiteX89" fmla="*/ 2885593 w 12192000"/>
              <a:gd name="connsiteY89" fmla="*/ 717728 h 3476775"/>
              <a:gd name="connsiteX90" fmla="*/ 3039071 w 12192000"/>
              <a:gd name="connsiteY90" fmla="*/ 703495 h 3476775"/>
              <a:gd name="connsiteX91" fmla="*/ 3129193 w 12192000"/>
              <a:gd name="connsiteY91" fmla="*/ 688133 h 3476775"/>
              <a:gd name="connsiteX92" fmla="*/ 3160750 w 12192000"/>
              <a:gd name="connsiteY92" fmla="*/ 671544 h 3476775"/>
              <a:gd name="connsiteX93" fmla="*/ 3206618 w 12192000"/>
              <a:gd name="connsiteY93" fmla="*/ 655607 h 3476775"/>
              <a:gd name="connsiteX94" fmla="*/ 3285495 w 12192000"/>
              <a:gd name="connsiteY94" fmla="*/ 619159 h 3476775"/>
              <a:gd name="connsiteX95" fmla="*/ 3395074 w 12192000"/>
              <a:gd name="connsiteY95" fmla="*/ 584663 h 3476775"/>
              <a:gd name="connsiteX96" fmla="*/ 3486313 w 12192000"/>
              <a:gd name="connsiteY96" fmla="*/ 605455 h 3476775"/>
              <a:gd name="connsiteX97" fmla="*/ 3491586 w 12192000"/>
              <a:gd name="connsiteY97" fmla="*/ 596108 h 3476775"/>
              <a:gd name="connsiteX98" fmla="*/ 3548983 w 12192000"/>
              <a:gd name="connsiteY98" fmla="*/ 588064 h 3476775"/>
              <a:gd name="connsiteX99" fmla="*/ 3731729 w 12192000"/>
              <a:gd name="connsiteY99" fmla="*/ 597156 h 3476775"/>
              <a:gd name="connsiteX100" fmla="*/ 3861674 w 12192000"/>
              <a:gd name="connsiteY100" fmla="*/ 579905 h 3476775"/>
              <a:gd name="connsiteX101" fmla="*/ 3912797 w 12192000"/>
              <a:gd name="connsiteY101" fmla="*/ 582998 h 3476775"/>
              <a:gd name="connsiteX102" fmla="*/ 3975778 w 12192000"/>
              <a:gd name="connsiteY102" fmla="*/ 558321 h 3476775"/>
              <a:gd name="connsiteX103" fmla="*/ 4072288 w 12192000"/>
              <a:gd name="connsiteY103" fmla="*/ 505958 h 3476775"/>
              <a:gd name="connsiteX104" fmla="*/ 4110070 w 12192000"/>
              <a:gd name="connsiteY104" fmla="*/ 513502 h 3476775"/>
              <a:gd name="connsiteX105" fmla="*/ 4148272 w 12192000"/>
              <a:gd name="connsiteY105" fmla="*/ 509674 h 3476775"/>
              <a:gd name="connsiteX106" fmla="*/ 4233003 w 12192000"/>
              <a:gd name="connsiteY106" fmla="*/ 473207 h 3476775"/>
              <a:gd name="connsiteX107" fmla="*/ 4283653 w 12192000"/>
              <a:gd name="connsiteY107" fmla="*/ 459526 h 3476775"/>
              <a:gd name="connsiteX108" fmla="*/ 4420068 w 12192000"/>
              <a:gd name="connsiteY108" fmla="*/ 414173 h 3476775"/>
              <a:gd name="connsiteX109" fmla="*/ 4612820 w 12192000"/>
              <a:gd name="connsiteY109" fmla="*/ 303355 h 3476775"/>
              <a:gd name="connsiteX110" fmla="*/ 4620533 w 12192000"/>
              <a:gd name="connsiteY110" fmla="*/ 300326 h 3476775"/>
              <a:gd name="connsiteX111" fmla="*/ 4642602 w 12192000"/>
              <a:gd name="connsiteY111" fmla="*/ 300823 h 3476775"/>
              <a:gd name="connsiteX112" fmla="*/ 4651066 w 12192000"/>
              <a:gd name="connsiteY112" fmla="*/ 302456 h 3476775"/>
              <a:gd name="connsiteX113" fmla="*/ 4663100 w 12192000"/>
              <a:gd name="connsiteY113" fmla="*/ 301767 h 3476775"/>
              <a:gd name="connsiteX114" fmla="*/ 4663344 w 12192000"/>
              <a:gd name="connsiteY114" fmla="*/ 301290 h 3476775"/>
              <a:gd name="connsiteX115" fmla="*/ 4674721 w 12192000"/>
              <a:gd name="connsiteY115" fmla="*/ 301547 h 3476775"/>
              <a:gd name="connsiteX116" fmla="*/ 4731045 w 12192000"/>
              <a:gd name="connsiteY116" fmla="*/ 308619 h 3476775"/>
              <a:gd name="connsiteX117" fmla="*/ 4798884 w 12192000"/>
              <a:gd name="connsiteY117" fmla="*/ 260808 h 3476775"/>
              <a:gd name="connsiteX118" fmla="*/ 4828155 w 12192000"/>
              <a:gd name="connsiteY118" fmla="*/ 251577 h 3476775"/>
              <a:gd name="connsiteX119" fmla="*/ 4843504 w 12192000"/>
              <a:gd name="connsiteY119" fmla="*/ 244188 h 3476775"/>
              <a:gd name="connsiteX120" fmla="*/ 4853353 w 12192000"/>
              <a:gd name="connsiteY120" fmla="*/ 255755 h 3476775"/>
              <a:gd name="connsiteX121" fmla="*/ 4898297 w 12192000"/>
              <a:gd name="connsiteY121" fmla="*/ 249153 h 3476775"/>
              <a:gd name="connsiteX122" fmla="*/ 4905046 w 12192000"/>
              <a:gd name="connsiteY122" fmla="*/ 246380 h 3476775"/>
              <a:gd name="connsiteX123" fmla="*/ 4940803 w 12192000"/>
              <a:gd name="connsiteY123" fmla="*/ 255690 h 3476775"/>
              <a:gd name="connsiteX124" fmla="*/ 4958985 w 12192000"/>
              <a:gd name="connsiteY124" fmla="*/ 257972 h 3476775"/>
              <a:gd name="connsiteX125" fmla="*/ 4964720 w 12192000"/>
              <a:gd name="connsiteY125" fmla="*/ 263832 h 3476775"/>
              <a:gd name="connsiteX126" fmla="*/ 4991255 w 12192000"/>
              <a:gd name="connsiteY126" fmla="*/ 264553 h 3476775"/>
              <a:gd name="connsiteX127" fmla="*/ 4994077 w 12192000"/>
              <a:gd name="connsiteY127" fmla="*/ 262669 h 3476775"/>
              <a:gd name="connsiteX128" fmla="*/ 5016802 w 12192000"/>
              <a:gd name="connsiteY128" fmla="*/ 270580 h 3476775"/>
              <a:gd name="connsiteX129" fmla="*/ 5091319 w 12192000"/>
              <a:gd name="connsiteY129" fmla="*/ 286052 h 3476775"/>
              <a:gd name="connsiteX130" fmla="*/ 5259336 w 12192000"/>
              <a:gd name="connsiteY130" fmla="*/ 291717 h 3476775"/>
              <a:gd name="connsiteX131" fmla="*/ 5491971 w 12192000"/>
              <a:gd name="connsiteY131" fmla="*/ 295564 h 3476775"/>
              <a:gd name="connsiteX132" fmla="*/ 5865838 w 12192000"/>
              <a:gd name="connsiteY132" fmla="*/ 275242 h 3476775"/>
              <a:gd name="connsiteX133" fmla="*/ 5995823 w 12192000"/>
              <a:gd name="connsiteY133" fmla="*/ 253815 h 3476775"/>
              <a:gd name="connsiteX134" fmla="*/ 6052915 w 12192000"/>
              <a:gd name="connsiteY134" fmla="*/ 266535 h 3476775"/>
              <a:gd name="connsiteX135" fmla="*/ 6093124 w 12192000"/>
              <a:gd name="connsiteY135" fmla="*/ 260935 h 3476775"/>
              <a:gd name="connsiteX136" fmla="*/ 6097661 w 12192000"/>
              <a:gd name="connsiteY136" fmla="*/ 258003 h 3476775"/>
              <a:gd name="connsiteX137" fmla="*/ 6116838 w 12192000"/>
              <a:gd name="connsiteY137" fmla="*/ 255018 h 3476775"/>
              <a:gd name="connsiteX138" fmla="*/ 6120984 w 12192000"/>
              <a:gd name="connsiteY138" fmla="*/ 243235 h 3476775"/>
              <a:gd name="connsiteX139" fmla="*/ 6148942 w 12192000"/>
              <a:gd name="connsiteY139" fmla="*/ 230903 h 3476775"/>
              <a:gd name="connsiteX140" fmla="*/ 6229970 w 12192000"/>
              <a:gd name="connsiteY140" fmla="*/ 233001 h 3476775"/>
              <a:gd name="connsiteX141" fmla="*/ 6355201 w 12192000"/>
              <a:gd name="connsiteY141" fmla="*/ 229103 h 3476775"/>
              <a:gd name="connsiteX142" fmla="*/ 6456586 w 12192000"/>
              <a:gd name="connsiteY142" fmla="*/ 222508 h 3476775"/>
              <a:gd name="connsiteX143" fmla="*/ 6494018 w 12192000"/>
              <a:gd name="connsiteY143" fmla="*/ 209038 h 3476775"/>
              <a:gd name="connsiteX144" fmla="*/ 6547019 w 12192000"/>
              <a:gd name="connsiteY144" fmla="*/ 197600 h 3476775"/>
              <a:gd name="connsiteX145" fmla="*/ 6644256 w 12192000"/>
              <a:gd name="connsiteY145" fmla="*/ 182541 h 3476775"/>
              <a:gd name="connsiteX146" fmla="*/ 6755672 w 12192000"/>
              <a:gd name="connsiteY146" fmla="*/ 192415 h 3476775"/>
              <a:gd name="connsiteX147" fmla="*/ 6847031 w 12192000"/>
              <a:gd name="connsiteY147" fmla="*/ 215405 h 3476775"/>
              <a:gd name="connsiteX148" fmla="*/ 6889589 w 12192000"/>
              <a:gd name="connsiteY148" fmla="*/ 241530 h 3476775"/>
              <a:gd name="connsiteX149" fmla="*/ 6926533 w 12192000"/>
              <a:gd name="connsiteY149" fmla="*/ 256881 h 3476775"/>
              <a:gd name="connsiteX150" fmla="*/ 6977994 w 12192000"/>
              <a:gd name="connsiteY150" fmla="*/ 324687 h 3476775"/>
              <a:gd name="connsiteX0" fmla="*/ 6977994 w 12192000"/>
              <a:gd name="connsiteY0" fmla="*/ 324687 h 3476775"/>
              <a:gd name="connsiteX1" fmla="*/ 7095723 w 12192000"/>
              <a:gd name="connsiteY1" fmla="*/ 330123 h 3476775"/>
              <a:gd name="connsiteX2" fmla="*/ 7330015 w 12192000"/>
              <a:gd name="connsiteY2" fmla="*/ 348576 h 3476775"/>
              <a:gd name="connsiteX3" fmla="*/ 7689873 w 12192000"/>
              <a:gd name="connsiteY3" fmla="*/ 456442 h 3476775"/>
              <a:gd name="connsiteX4" fmla="*/ 8005538 w 12192000"/>
              <a:gd name="connsiteY4" fmla="*/ 506703 h 3476775"/>
              <a:gd name="connsiteX5" fmla="*/ 8031567 w 12192000"/>
              <a:gd name="connsiteY5" fmla="*/ 497253 h 3476775"/>
              <a:gd name="connsiteX6" fmla="*/ 8064378 w 12192000"/>
              <a:gd name="connsiteY6" fmla="*/ 497727 h 3476775"/>
              <a:gd name="connsiteX7" fmla="*/ 8349142 w 12192000"/>
              <a:gd name="connsiteY7" fmla="*/ 503492 h 3476775"/>
              <a:gd name="connsiteX8" fmla="*/ 8398146 w 12192000"/>
              <a:gd name="connsiteY8" fmla="*/ 496834 h 3476775"/>
              <a:gd name="connsiteX9" fmla="*/ 8518180 w 12192000"/>
              <a:gd name="connsiteY9" fmla="*/ 498595 h 3476775"/>
              <a:gd name="connsiteX10" fmla="*/ 8688204 w 12192000"/>
              <a:gd name="connsiteY10" fmla="*/ 499728 h 3476775"/>
              <a:gd name="connsiteX11" fmla="*/ 8695239 w 12192000"/>
              <a:gd name="connsiteY11" fmla="*/ 492011 h 3476775"/>
              <a:gd name="connsiteX12" fmla="*/ 8754342 w 12192000"/>
              <a:gd name="connsiteY12" fmla="*/ 494684 h 3476775"/>
              <a:gd name="connsiteX13" fmla="*/ 8964553 w 12192000"/>
              <a:gd name="connsiteY13" fmla="*/ 557688 h 3476775"/>
              <a:gd name="connsiteX14" fmla="*/ 9079968 w 12192000"/>
              <a:gd name="connsiteY14" fmla="*/ 561432 h 3476775"/>
              <a:gd name="connsiteX15" fmla="*/ 9120420 w 12192000"/>
              <a:gd name="connsiteY15" fmla="*/ 554109 h 3476775"/>
              <a:gd name="connsiteX16" fmla="*/ 9188229 w 12192000"/>
              <a:gd name="connsiteY16" fmla="*/ 542381 h 3476775"/>
              <a:gd name="connsiteX17" fmla="*/ 9249213 w 12192000"/>
              <a:gd name="connsiteY17" fmla="*/ 517860 h 3476775"/>
              <a:gd name="connsiteX18" fmla="*/ 9309761 w 12192000"/>
              <a:gd name="connsiteY18" fmla="*/ 538180 h 3476775"/>
              <a:gd name="connsiteX19" fmla="*/ 9390188 w 12192000"/>
              <a:gd name="connsiteY19" fmla="*/ 479822 h 3476775"/>
              <a:gd name="connsiteX20" fmla="*/ 9516107 w 12192000"/>
              <a:gd name="connsiteY20" fmla="*/ 467959 h 3476775"/>
              <a:gd name="connsiteX21" fmla="*/ 9755401 w 12192000"/>
              <a:gd name="connsiteY21" fmla="*/ 431054 h 3476775"/>
              <a:gd name="connsiteX22" fmla="*/ 9879576 w 12192000"/>
              <a:gd name="connsiteY22" fmla="*/ 420028 h 3476775"/>
              <a:gd name="connsiteX23" fmla="*/ 9917042 w 12192000"/>
              <a:gd name="connsiteY23" fmla="*/ 405664 h 3476775"/>
              <a:gd name="connsiteX24" fmla="*/ 10013409 w 12192000"/>
              <a:gd name="connsiteY24" fmla="*/ 369876 h 3476775"/>
              <a:gd name="connsiteX25" fmla="*/ 10067656 w 12192000"/>
              <a:gd name="connsiteY25" fmla="*/ 345458 h 3476775"/>
              <a:gd name="connsiteX26" fmla="*/ 10131785 w 12192000"/>
              <a:gd name="connsiteY26" fmla="*/ 318073 h 3476775"/>
              <a:gd name="connsiteX27" fmla="*/ 10207787 w 12192000"/>
              <a:gd name="connsiteY27" fmla="*/ 295140 h 3476775"/>
              <a:gd name="connsiteX28" fmla="*/ 10309934 w 12192000"/>
              <a:gd name="connsiteY28" fmla="*/ 286573 h 3476775"/>
              <a:gd name="connsiteX29" fmla="*/ 10431202 w 12192000"/>
              <a:gd name="connsiteY29" fmla="*/ 277117 h 3476775"/>
              <a:gd name="connsiteX30" fmla="*/ 10487751 w 12192000"/>
              <a:gd name="connsiteY30" fmla="*/ 270398 h 3476775"/>
              <a:gd name="connsiteX31" fmla="*/ 10557198 w 12192000"/>
              <a:gd name="connsiteY31" fmla="*/ 279294 h 3476775"/>
              <a:gd name="connsiteX32" fmla="*/ 10612454 w 12192000"/>
              <a:gd name="connsiteY32" fmla="*/ 280853 h 3476775"/>
              <a:gd name="connsiteX33" fmla="*/ 10625222 w 12192000"/>
              <a:gd name="connsiteY33" fmla="*/ 271395 h 3476775"/>
              <a:gd name="connsiteX34" fmla="*/ 10633161 w 12192000"/>
              <a:gd name="connsiteY34" fmla="*/ 270512 h 3476775"/>
              <a:gd name="connsiteX35" fmla="*/ 10645941 w 12192000"/>
              <a:gd name="connsiteY35" fmla="*/ 274794 h 3476775"/>
              <a:gd name="connsiteX36" fmla="*/ 10650422 w 12192000"/>
              <a:gd name="connsiteY36" fmla="*/ 268596 h 3476775"/>
              <a:gd name="connsiteX37" fmla="*/ 10656955 w 12192000"/>
              <a:gd name="connsiteY37" fmla="*/ 267872 h 3476775"/>
              <a:gd name="connsiteX38" fmla="*/ 10701610 w 12192000"/>
              <a:gd name="connsiteY38" fmla="*/ 263783 h 3476775"/>
              <a:gd name="connsiteX39" fmla="*/ 10770373 w 12192000"/>
              <a:gd name="connsiteY39" fmla="*/ 275116 h 3476775"/>
              <a:gd name="connsiteX40" fmla="*/ 10866744 w 12192000"/>
              <a:gd name="connsiteY40" fmla="*/ 286055 h 3476775"/>
              <a:gd name="connsiteX41" fmla="*/ 10996158 w 12192000"/>
              <a:gd name="connsiteY41" fmla="*/ 285449 h 3476775"/>
              <a:gd name="connsiteX42" fmla="*/ 11095448 w 12192000"/>
              <a:gd name="connsiteY42" fmla="*/ 284998 h 3476775"/>
              <a:gd name="connsiteX43" fmla="*/ 11189065 w 12192000"/>
              <a:gd name="connsiteY43" fmla="*/ 266803 h 3476775"/>
              <a:gd name="connsiteX44" fmla="*/ 11287301 w 12192000"/>
              <a:gd name="connsiteY44" fmla="*/ 197972 h 3476775"/>
              <a:gd name="connsiteX45" fmla="*/ 11369366 w 12192000"/>
              <a:gd name="connsiteY45" fmla="*/ 170646 h 3476775"/>
              <a:gd name="connsiteX46" fmla="*/ 11372104 w 12192000"/>
              <a:gd name="connsiteY46" fmla="*/ 134457 h 3476775"/>
              <a:gd name="connsiteX47" fmla="*/ 11403114 w 12192000"/>
              <a:gd name="connsiteY47" fmla="*/ 112145 h 3476775"/>
              <a:gd name="connsiteX48" fmla="*/ 11553944 w 12192000"/>
              <a:gd name="connsiteY48" fmla="*/ 50279 h 3476775"/>
              <a:gd name="connsiteX49" fmla="*/ 11752834 w 12192000"/>
              <a:gd name="connsiteY49" fmla="*/ 0 h 3476775"/>
              <a:gd name="connsiteX50" fmla="*/ 11619604 w 12192000"/>
              <a:gd name="connsiteY50" fmla="*/ 208158 h 3476775"/>
              <a:gd name="connsiteX51" fmla="*/ 11627477 w 12192000"/>
              <a:gd name="connsiteY51" fmla="*/ 199566 h 3476775"/>
              <a:gd name="connsiteX52" fmla="*/ 11782756 w 12192000"/>
              <a:gd name="connsiteY52" fmla="*/ 134504 h 3476775"/>
              <a:gd name="connsiteX53" fmla="*/ 11853071 w 12192000"/>
              <a:gd name="connsiteY53" fmla="*/ 168373 h 3476775"/>
              <a:gd name="connsiteX54" fmla="*/ 11920867 w 12192000"/>
              <a:gd name="connsiteY54" fmla="*/ 161557 h 3476775"/>
              <a:gd name="connsiteX55" fmla="*/ 11999257 w 12192000"/>
              <a:gd name="connsiteY55" fmla="*/ 167031 h 3476775"/>
              <a:gd name="connsiteX56" fmla="*/ 12073903 w 12192000"/>
              <a:gd name="connsiteY56" fmla="*/ 293011 h 3476775"/>
              <a:gd name="connsiteX57" fmla="*/ 12123386 w 12192000"/>
              <a:gd name="connsiteY57" fmla="*/ 356375 h 3476775"/>
              <a:gd name="connsiteX58" fmla="*/ 12163777 w 12192000"/>
              <a:gd name="connsiteY58" fmla="*/ 369864 h 3476775"/>
              <a:gd name="connsiteX59" fmla="*/ 12192000 w 12192000"/>
              <a:gd name="connsiteY59" fmla="*/ 379129 h 3476775"/>
              <a:gd name="connsiteX60" fmla="*/ 12192000 w 12192000"/>
              <a:gd name="connsiteY60" fmla="*/ 1457795 h 3476775"/>
              <a:gd name="connsiteX61" fmla="*/ 12192000 w 12192000"/>
              <a:gd name="connsiteY61" fmla="*/ 2453874 h 3476775"/>
              <a:gd name="connsiteX62" fmla="*/ 12192000 w 12192000"/>
              <a:gd name="connsiteY62" fmla="*/ 3476775 h 3476775"/>
              <a:gd name="connsiteX63" fmla="*/ 0 w 12192000"/>
              <a:gd name="connsiteY63" fmla="*/ 3476775 h 3476775"/>
              <a:gd name="connsiteX64" fmla="*/ 0 w 12192000"/>
              <a:gd name="connsiteY64" fmla="*/ 2453874 h 3476775"/>
              <a:gd name="connsiteX65" fmla="*/ 0 w 12192000"/>
              <a:gd name="connsiteY65" fmla="*/ 1457795 h 3476775"/>
              <a:gd name="connsiteX66" fmla="*/ 0 w 12192000"/>
              <a:gd name="connsiteY66" fmla="*/ 725965 h 3476775"/>
              <a:gd name="connsiteX67" fmla="*/ 76043 w 12192000"/>
              <a:gd name="connsiteY67" fmla="*/ 721602 h 3476775"/>
              <a:gd name="connsiteX68" fmla="*/ 156777 w 12192000"/>
              <a:gd name="connsiteY68" fmla="*/ 739364 h 3476775"/>
              <a:gd name="connsiteX69" fmla="*/ 390282 w 12192000"/>
              <a:gd name="connsiteY69" fmla="*/ 746088 h 3476775"/>
              <a:gd name="connsiteX70" fmla="*/ 441283 w 12192000"/>
              <a:gd name="connsiteY70" fmla="*/ 769118 h 3476775"/>
              <a:gd name="connsiteX71" fmla="*/ 479705 w 12192000"/>
              <a:gd name="connsiteY71" fmla="*/ 780853 h 3476775"/>
              <a:gd name="connsiteX72" fmla="*/ 766623 w 12192000"/>
              <a:gd name="connsiteY72" fmla="*/ 828297 h 3476775"/>
              <a:gd name="connsiteX73" fmla="*/ 827314 w 12192000"/>
              <a:gd name="connsiteY73" fmla="*/ 837302 h 3476775"/>
              <a:gd name="connsiteX74" fmla="*/ 998405 w 12192000"/>
              <a:gd name="connsiteY74" fmla="*/ 895471 h 3476775"/>
              <a:gd name="connsiteX75" fmla="*/ 1045574 w 12192000"/>
              <a:gd name="connsiteY75" fmla="*/ 898566 h 3476775"/>
              <a:gd name="connsiteX76" fmla="*/ 1350289 w 12192000"/>
              <a:gd name="connsiteY76" fmla="*/ 911991 h 3476775"/>
              <a:gd name="connsiteX77" fmla="*/ 1493817 w 12192000"/>
              <a:gd name="connsiteY77" fmla="*/ 897192 h 3476775"/>
              <a:gd name="connsiteX78" fmla="*/ 1629709 w 12192000"/>
              <a:gd name="connsiteY78" fmla="*/ 892930 h 3476775"/>
              <a:gd name="connsiteX79" fmla="*/ 1640709 w 12192000"/>
              <a:gd name="connsiteY79" fmla="*/ 897183 h 3476775"/>
              <a:gd name="connsiteX80" fmla="*/ 1645414 w 12192000"/>
              <a:gd name="connsiteY80" fmla="*/ 894609 h 3476775"/>
              <a:gd name="connsiteX81" fmla="*/ 1676636 w 12192000"/>
              <a:gd name="connsiteY81" fmla="*/ 879570 h 3476775"/>
              <a:gd name="connsiteX82" fmla="*/ 1737817 w 12192000"/>
              <a:gd name="connsiteY82" fmla="*/ 881499 h 3476775"/>
              <a:gd name="connsiteX83" fmla="*/ 1862741 w 12192000"/>
              <a:gd name="connsiteY83" fmla="*/ 874732 h 3476775"/>
              <a:gd name="connsiteX84" fmla="*/ 2063928 w 12192000"/>
              <a:gd name="connsiteY84" fmla="*/ 843085 h 3476775"/>
              <a:gd name="connsiteX85" fmla="*/ 2380801 w 12192000"/>
              <a:gd name="connsiteY85" fmla="*/ 804906 h 3476775"/>
              <a:gd name="connsiteX86" fmla="*/ 2654560 w 12192000"/>
              <a:gd name="connsiteY86" fmla="*/ 782558 h 3476775"/>
              <a:gd name="connsiteX87" fmla="*/ 2786787 w 12192000"/>
              <a:gd name="connsiteY87" fmla="*/ 774670 h 3476775"/>
              <a:gd name="connsiteX88" fmla="*/ 2885593 w 12192000"/>
              <a:gd name="connsiteY88" fmla="*/ 717728 h 3476775"/>
              <a:gd name="connsiteX89" fmla="*/ 3039071 w 12192000"/>
              <a:gd name="connsiteY89" fmla="*/ 703495 h 3476775"/>
              <a:gd name="connsiteX90" fmla="*/ 3129193 w 12192000"/>
              <a:gd name="connsiteY90" fmla="*/ 688133 h 3476775"/>
              <a:gd name="connsiteX91" fmla="*/ 3160750 w 12192000"/>
              <a:gd name="connsiteY91" fmla="*/ 671544 h 3476775"/>
              <a:gd name="connsiteX92" fmla="*/ 3206618 w 12192000"/>
              <a:gd name="connsiteY92" fmla="*/ 655607 h 3476775"/>
              <a:gd name="connsiteX93" fmla="*/ 3285495 w 12192000"/>
              <a:gd name="connsiteY93" fmla="*/ 619159 h 3476775"/>
              <a:gd name="connsiteX94" fmla="*/ 3395074 w 12192000"/>
              <a:gd name="connsiteY94" fmla="*/ 584663 h 3476775"/>
              <a:gd name="connsiteX95" fmla="*/ 3486313 w 12192000"/>
              <a:gd name="connsiteY95" fmla="*/ 605455 h 3476775"/>
              <a:gd name="connsiteX96" fmla="*/ 3491586 w 12192000"/>
              <a:gd name="connsiteY96" fmla="*/ 596108 h 3476775"/>
              <a:gd name="connsiteX97" fmla="*/ 3548983 w 12192000"/>
              <a:gd name="connsiteY97" fmla="*/ 588064 h 3476775"/>
              <a:gd name="connsiteX98" fmla="*/ 3731729 w 12192000"/>
              <a:gd name="connsiteY98" fmla="*/ 597156 h 3476775"/>
              <a:gd name="connsiteX99" fmla="*/ 3861674 w 12192000"/>
              <a:gd name="connsiteY99" fmla="*/ 579905 h 3476775"/>
              <a:gd name="connsiteX100" fmla="*/ 3912797 w 12192000"/>
              <a:gd name="connsiteY100" fmla="*/ 582998 h 3476775"/>
              <a:gd name="connsiteX101" fmla="*/ 3975778 w 12192000"/>
              <a:gd name="connsiteY101" fmla="*/ 558321 h 3476775"/>
              <a:gd name="connsiteX102" fmla="*/ 4072288 w 12192000"/>
              <a:gd name="connsiteY102" fmla="*/ 505958 h 3476775"/>
              <a:gd name="connsiteX103" fmla="*/ 4110070 w 12192000"/>
              <a:gd name="connsiteY103" fmla="*/ 513502 h 3476775"/>
              <a:gd name="connsiteX104" fmla="*/ 4148272 w 12192000"/>
              <a:gd name="connsiteY104" fmla="*/ 509674 h 3476775"/>
              <a:gd name="connsiteX105" fmla="*/ 4233003 w 12192000"/>
              <a:gd name="connsiteY105" fmla="*/ 473207 h 3476775"/>
              <a:gd name="connsiteX106" fmla="*/ 4283653 w 12192000"/>
              <a:gd name="connsiteY106" fmla="*/ 459526 h 3476775"/>
              <a:gd name="connsiteX107" fmla="*/ 4420068 w 12192000"/>
              <a:gd name="connsiteY107" fmla="*/ 414173 h 3476775"/>
              <a:gd name="connsiteX108" fmla="*/ 4612820 w 12192000"/>
              <a:gd name="connsiteY108" fmla="*/ 303355 h 3476775"/>
              <a:gd name="connsiteX109" fmla="*/ 4620533 w 12192000"/>
              <a:gd name="connsiteY109" fmla="*/ 300326 h 3476775"/>
              <a:gd name="connsiteX110" fmla="*/ 4642602 w 12192000"/>
              <a:gd name="connsiteY110" fmla="*/ 300823 h 3476775"/>
              <a:gd name="connsiteX111" fmla="*/ 4651066 w 12192000"/>
              <a:gd name="connsiteY111" fmla="*/ 302456 h 3476775"/>
              <a:gd name="connsiteX112" fmla="*/ 4663100 w 12192000"/>
              <a:gd name="connsiteY112" fmla="*/ 301767 h 3476775"/>
              <a:gd name="connsiteX113" fmla="*/ 4663344 w 12192000"/>
              <a:gd name="connsiteY113" fmla="*/ 301290 h 3476775"/>
              <a:gd name="connsiteX114" fmla="*/ 4674721 w 12192000"/>
              <a:gd name="connsiteY114" fmla="*/ 301547 h 3476775"/>
              <a:gd name="connsiteX115" fmla="*/ 4731045 w 12192000"/>
              <a:gd name="connsiteY115" fmla="*/ 308619 h 3476775"/>
              <a:gd name="connsiteX116" fmla="*/ 4798884 w 12192000"/>
              <a:gd name="connsiteY116" fmla="*/ 260808 h 3476775"/>
              <a:gd name="connsiteX117" fmla="*/ 4828155 w 12192000"/>
              <a:gd name="connsiteY117" fmla="*/ 251577 h 3476775"/>
              <a:gd name="connsiteX118" fmla="*/ 4843504 w 12192000"/>
              <a:gd name="connsiteY118" fmla="*/ 244188 h 3476775"/>
              <a:gd name="connsiteX119" fmla="*/ 4853353 w 12192000"/>
              <a:gd name="connsiteY119" fmla="*/ 255755 h 3476775"/>
              <a:gd name="connsiteX120" fmla="*/ 4898297 w 12192000"/>
              <a:gd name="connsiteY120" fmla="*/ 249153 h 3476775"/>
              <a:gd name="connsiteX121" fmla="*/ 4905046 w 12192000"/>
              <a:gd name="connsiteY121" fmla="*/ 246380 h 3476775"/>
              <a:gd name="connsiteX122" fmla="*/ 4940803 w 12192000"/>
              <a:gd name="connsiteY122" fmla="*/ 255690 h 3476775"/>
              <a:gd name="connsiteX123" fmla="*/ 4958985 w 12192000"/>
              <a:gd name="connsiteY123" fmla="*/ 257972 h 3476775"/>
              <a:gd name="connsiteX124" fmla="*/ 4964720 w 12192000"/>
              <a:gd name="connsiteY124" fmla="*/ 263832 h 3476775"/>
              <a:gd name="connsiteX125" fmla="*/ 4991255 w 12192000"/>
              <a:gd name="connsiteY125" fmla="*/ 264553 h 3476775"/>
              <a:gd name="connsiteX126" fmla="*/ 4994077 w 12192000"/>
              <a:gd name="connsiteY126" fmla="*/ 262669 h 3476775"/>
              <a:gd name="connsiteX127" fmla="*/ 5016802 w 12192000"/>
              <a:gd name="connsiteY127" fmla="*/ 270580 h 3476775"/>
              <a:gd name="connsiteX128" fmla="*/ 5091319 w 12192000"/>
              <a:gd name="connsiteY128" fmla="*/ 286052 h 3476775"/>
              <a:gd name="connsiteX129" fmla="*/ 5259336 w 12192000"/>
              <a:gd name="connsiteY129" fmla="*/ 291717 h 3476775"/>
              <a:gd name="connsiteX130" fmla="*/ 5491971 w 12192000"/>
              <a:gd name="connsiteY130" fmla="*/ 295564 h 3476775"/>
              <a:gd name="connsiteX131" fmla="*/ 5865838 w 12192000"/>
              <a:gd name="connsiteY131" fmla="*/ 275242 h 3476775"/>
              <a:gd name="connsiteX132" fmla="*/ 5995823 w 12192000"/>
              <a:gd name="connsiteY132" fmla="*/ 253815 h 3476775"/>
              <a:gd name="connsiteX133" fmla="*/ 6052915 w 12192000"/>
              <a:gd name="connsiteY133" fmla="*/ 266535 h 3476775"/>
              <a:gd name="connsiteX134" fmla="*/ 6093124 w 12192000"/>
              <a:gd name="connsiteY134" fmla="*/ 260935 h 3476775"/>
              <a:gd name="connsiteX135" fmla="*/ 6097661 w 12192000"/>
              <a:gd name="connsiteY135" fmla="*/ 258003 h 3476775"/>
              <a:gd name="connsiteX136" fmla="*/ 6116838 w 12192000"/>
              <a:gd name="connsiteY136" fmla="*/ 255018 h 3476775"/>
              <a:gd name="connsiteX137" fmla="*/ 6120984 w 12192000"/>
              <a:gd name="connsiteY137" fmla="*/ 243235 h 3476775"/>
              <a:gd name="connsiteX138" fmla="*/ 6148942 w 12192000"/>
              <a:gd name="connsiteY138" fmla="*/ 230903 h 3476775"/>
              <a:gd name="connsiteX139" fmla="*/ 6229970 w 12192000"/>
              <a:gd name="connsiteY139" fmla="*/ 233001 h 3476775"/>
              <a:gd name="connsiteX140" fmla="*/ 6355201 w 12192000"/>
              <a:gd name="connsiteY140" fmla="*/ 229103 h 3476775"/>
              <a:gd name="connsiteX141" fmla="*/ 6456586 w 12192000"/>
              <a:gd name="connsiteY141" fmla="*/ 222508 h 3476775"/>
              <a:gd name="connsiteX142" fmla="*/ 6494018 w 12192000"/>
              <a:gd name="connsiteY142" fmla="*/ 209038 h 3476775"/>
              <a:gd name="connsiteX143" fmla="*/ 6547019 w 12192000"/>
              <a:gd name="connsiteY143" fmla="*/ 197600 h 3476775"/>
              <a:gd name="connsiteX144" fmla="*/ 6644256 w 12192000"/>
              <a:gd name="connsiteY144" fmla="*/ 182541 h 3476775"/>
              <a:gd name="connsiteX145" fmla="*/ 6755672 w 12192000"/>
              <a:gd name="connsiteY145" fmla="*/ 192415 h 3476775"/>
              <a:gd name="connsiteX146" fmla="*/ 6847031 w 12192000"/>
              <a:gd name="connsiteY146" fmla="*/ 215405 h 3476775"/>
              <a:gd name="connsiteX147" fmla="*/ 6889589 w 12192000"/>
              <a:gd name="connsiteY147" fmla="*/ 241530 h 3476775"/>
              <a:gd name="connsiteX148" fmla="*/ 6926533 w 12192000"/>
              <a:gd name="connsiteY148" fmla="*/ 256881 h 3476775"/>
              <a:gd name="connsiteX149" fmla="*/ 6977994 w 12192000"/>
              <a:gd name="connsiteY149" fmla="*/ 324687 h 3476775"/>
              <a:gd name="connsiteX0" fmla="*/ 6977994 w 12192000"/>
              <a:gd name="connsiteY0" fmla="*/ 324687 h 3476775"/>
              <a:gd name="connsiteX1" fmla="*/ 7095723 w 12192000"/>
              <a:gd name="connsiteY1" fmla="*/ 330123 h 3476775"/>
              <a:gd name="connsiteX2" fmla="*/ 7330015 w 12192000"/>
              <a:gd name="connsiteY2" fmla="*/ 348576 h 3476775"/>
              <a:gd name="connsiteX3" fmla="*/ 7689873 w 12192000"/>
              <a:gd name="connsiteY3" fmla="*/ 456442 h 3476775"/>
              <a:gd name="connsiteX4" fmla="*/ 8005538 w 12192000"/>
              <a:gd name="connsiteY4" fmla="*/ 506703 h 3476775"/>
              <a:gd name="connsiteX5" fmla="*/ 8031567 w 12192000"/>
              <a:gd name="connsiteY5" fmla="*/ 497253 h 3476775"/>
              <a:gd name="connsiteX6" fmla="*/ 8064378 w 12192000"/>
              <a:gd name="connsiteY6" fmla="*/ 497727 h 3476775"/>
              <a:gd name="connsiteX7" fmla="*/ 8349142 w 12192000"/>
              <a:gd name="connsiteY7" fmla="*/ 503492 h 3476775"/>
              <a:gd name="connsiteX8" fmla="*/ 8398146 w 12192000"/>
              <a:gd name="connsiteY8" fmla="*/ 496834 h 3476775"/>
              <a:gd name="connsiteX9" fmla="*/ 8518180 w 12192000"/>
              <a:gd name="connsiteY9" fmla="*/ 498595 h 3476775"/>
              <a:gd name="connsiteX10" fmla="*/ 8688204 w 12192000"/>
              <a:gd name="connsiteY10" fmla="*/ 499728 h 3476775"/>
              <a:gd name="connsiteX11" fmla="*/ 8695239 w 12192000"/>
              <a:gd name="connsiteY11" fmla="*/ 492011 h 3476775"/>
              <a:gd name="connsiteX12" fmla="*/ 8754342 w 12192000"/>
              <a:gd name="connsiteY12" fmla="*/ 494684 h 3476775"/>
              <a:gd name="connsiteX13" fmla="*/ 8964553 w 12192000"/>
              <a:gd name="connsiteY13" fmla="*/ 557688 h 3476775"/>
              <a:gd name="connsiteX14" fmla="*/ 9079968 w 12192000"/>
              <a:gd name="connsiteY14" fmla="*/ 561432 h 3476775"/>
              <a:gd name="connsiteX15" fmla="*/ 9120420 w 12192000"/>
              <a:gd name="connsiteY15" fmla="*/ 554109 h 3476775"/>
              <a:gd name="connsiteX16" fmla="*/ 9188229 w 12192000"/>
              <a:gd name="connsiteY16" fmla="*/ 542381 h 3476775"/>
              <a:gd name="connsiteX17" fmla="*/ 9249213 w 12192000"/>
              <a:gd name="connsiteY17" fmla="*/ 517860 h 3476775"/>
              <a:gd name="connsiteX18" fmla="*/ 9309761 w 12192000"/>
              <a:gd name="connsiteY18" fmla="*/ 538180 h 3476775"/>
              <a:gd name="connsiteX19" fmla="*/ 9390188 w 12192000"/>
              <a:gd name="connsiteY19" fmla="*/ 479822 h 3476775"/>
              <a:gd name="connsiteX20" fmla="*/ 9516107 w 12192000"/>
              <a:gd name="connsiteY20" fmla="*/ 467959 h 3476775"/>
              <a:gd name="connsiteX21" fmla="*/ 9755401 w 12192000"/>
              <a:gd name="connsiteY21" fmla="*/ 431054 h 3476775"/>
              <a:gd name="connsiteX22" fmla="*/ 9879576 w 12192000"/>
              <a:gd name="connsiteY22" fmla="*/ 420028 h 3476775"/>
              <a:gd name="connsiteX23" fmla="*/ 9917042 w 12192000"/>
              <a:gd name="connsiteY23" fmla="*/ 405664 h 3476775"/>
              <a:gd name="connsiteX24" fmla="*/ 10013409 w 12192000"/>
              <a:gd name="connsiteY24" fmla="*/ 369876 h 3476775"/>
              <a:gd name="connsiteX25" fmla="*/ 10067656 w 12192000"/>
              <a:gd name="connsiteY25" fmla="*/ 345458 h 3476775"/>
              <a:gd name="connsiteX26" fmla="*/ 10131785 w 12192000"/>
              <a:gd name="connsiteY26" fmla="*/ 318073 h 3476775"/>
              <a:gd name="connsiteX27" fmla="*/ 10207787 w 12192000"/>
              <a:gd name="connsiteY27" fmla="*/ 295140 h 3476775"/>
              <a:gd name="connsiteX28" fmla="*/ 10309934 w 12192000"/>
              <a:gd name="connsiteY28" fmla="*/ 286573 h 3476775"/>
              <a:gd name="connsiteX29" fmla="*/ 10431202 w 12192000"/>
              <a:gd name="connsiteY29" fmla="*/ 277117 h 3476775"/>
              <a:gd name="connsiteX30" fmla="*/ 10487751 w 12192000"/>
              <a:gd name="connsiteY30" fmla="*/ 270398 h 3476775"/>
              <a:gd name="connsiteX31" fmla="*/ 10557198 w 12192000"/>
              <a:gd name="connsiteY31" fmla="*/ 279294 h 3476775"/>
              <a:gd name="connsiteX32" fmla="*/ 10612454 w 12192000"/>
              <a:gd name="connsiteY32" fmla="*/ 280853 h 3476775"/>
              <a:gd name="connsiteX33" fmla="*/ 10625222 w 12192000"/>
              <a:gd name="connsiteY33" fmla="*/ 271395 h 3476775"/>
              <a:gd name="connsiteX34" fmla="*/ 10633161 w 12192000"/>
              <a:gd name="connsiteY34" fmla="*/ 270512 h 3476775"/>
              <a:gd name="connsiteX35" fmla="*/ 10645941 w 12192000"/>
              <a:gd name="connsiteY35" fmla="*/ 274794 h 3476775"/>
              <a:gd name="connsiteX36" fmla="*/ 10650422 w 12192000"/>
              <a:gd name="connsiteY36" fmla="*/ 268596 h 3476775"/>
              <a:gd name="connsiteX37" fmla="*/ 10656955 w 12192000"/>
              <a:gd name="connsiteY37" fmla="*/ 267872 h 3476775"/>
              <a:gd name="connsiteX38" fmla="*/ 10701610 w 12192000"/>
              <a:gd name="connsiteY38" fmla="*/ 263783 h 3476775"/>
              <a:gd name="connsiteX39" fmla="*/ 10770373 w 12192000"/>
              <a:gd name="connsiteY39" fmla="*/ 275116 h 3476775"/>
              <a:gd name="connsiteX40" fmla="*/ 10866744 w 12192000"/>
              <a:gd name="connsiteY40" fmla="*/ 286055 h 3476775"/>
              <a:gd name="connsiteX41" fmla="*/ 10996158 w 12192000"/>
              <a:gd name="connsiteY41" fmla="*/ 285449 h 3476775"/>
              <a:gd name="connsiteX42" fmla="*/ 11095448 w 12192000"/>
              <a:gd name="connsiteY42" fmla="*/ 284998 h 3476775"/>
              <a:gd name="connsiteX43" fmla="*/ 11189065 w 12192000"/>
              <a:gd name="connsiteY43" fmla="*/ 266803 h 3476775"/>
              <a:gd name="connsiteX44" fmla="*/ 11287301 w 12192000"/>
              <a:gd name="connsiteY44" fmla="*/ 197972 h 3476775"/>
              <a:gd name="connsiteX45" fmla="*/ 11369366 w 12192000"/>
              <a:gd name="connsiteY45" fmla="*/ 170646 h 3476775"/>
              <a:gd name="connsiteX46" fmla="*/ 11372104 w 12192000"/>
              <a:gd name="connsiteY46" fmla="*/ 134457 h 3476775"/>
              <a:gd name="connsiteX47" fmla="*/ 11403114 w 12192000"/>
              <a:gd name="connsiteY47" fmla="*/ 112145 h 3476775"/>
              <a:gd name="connsiteX48" fmla="*/ 11553944 w 12192000"/>
              <a:gd name="connsiteY48" fmla="*/ 50279 h 3476775"/>
              <a:gd name="connsiteX49" fmla="*/ 11752834 w 12192000"/>
              <a:gd name="connsiteY49" fmla="*/ 0 h 3476775"/>
              <a:gd name="connsiteX50" fmla="*/ 11619604 w 12192000"/>
              <a:gd name="connsiteY50" fmla="*/ 208158 h 3476775"/>
              <a:gd name="connsiteX51" fmla="*/ 11782756 w 12192000"/>
              <a:gd name="connsiteY51" fmla="*/ 134504 h 3476775"/>
              <a:gd name="connsiteX52" fmla="*/ 11853071 w 12192000"/>
              <a:gd name="connsiteY52" fmla="*/ 168373 h 3476775"/>
              <a:gd name="connsiteX53" fmla="*/ 11920867 w 12192000"/>
              <a:gd name="connsiteY53" fmla="*/ 161557 h 3476775"/>
              <a:gd name="connsiteX54" fmla="*/ 11999257 w 12192000"/>
              <a:gd name="connsiteY54" fmla="*/ 167031 h 3476775"/>
              <a:gd name="connsiteX55" fmla="*/ 12073903 w 12192000"/>
              <a:gd name="connsiteY55" fmla="*/ 293011 h 3476775"/>
              <a:gd name="connsiteX56" fmla="*/ 12123386 w 12192000"/>
              <a:gd name="connsiteY56" fmla="*/ 356375 h 3476775"/>
              <a:gd name="connsiteX57" fmla="*/ 12163777 w 12192000"/>
              <a:gd name="connsiteY57" fmla="*/ 369864 h 3476775"/>
              <a:gd name="connsiteX58" fmla="*/ 12192000 w 12192000"/>
              <a:gd name="connsiteY58" fmla="*/ 379129 h 3476775"/>
              <a:gd name="connsiteX59" fmla="*/ 12192000 w 12192000"/>
              <a:gd name="connsiteY59" fmla="*/ 1457795 h 3476775"/>
              <a:gd name="connsiteX60" fmla="*/ 12192000 w 12192000"/>
              <a:gd name="connsiteY60" fmla="*/ 2453874 h 3476775"/>
              <a:gd name="connsiteX61" fmla="*/ 12192000 w 12192000"/>
              <a:gd name="connsiteY61" fmla="*/ 3476775 h 3476775"/>
              <a:gd name="connsiteX62" fmla="*/ 0 w 12192000"/>
              <a:gd name="connsiteY62" fmla="*/ 3476775 h 3476775"/>
              <a:gd name="connsiteX63" fmla="*/ 0 w 12192000"/>
              <a:gd name="connsiteY63" fmla="*/ 2453874 h 3476775"/>
              <a:gd name="connsiteX64" fmla="*/ 0 w 12192000"/>
              <a:gd name="connsiteY64" fmla="*/ 1457795 h 3476775"/>
              <a:gd name="connsiteX65" fmla="*/ 0 w 12192000"/>
              <a:gd name="connsiteY65" fmla="*/ 725965 h 3476775"/>
              <a:gd name="connsiteX66" fmla="*/ 76043 w 12192000"/>
              <a:gd name="connsiteY66" fmla="*/ 721602 h 3476775"/>
              <a:gd name="connsiteX67" fmla="*/ 156777 w 12192000"/>
              <a:gd name="connsiteY67" fmla="*/ 739364 h 3476775"/>
              <a:gd name="connsiteX68" fmla="*/ 390282 w 12192000"/>
              <a:gd name="connsiteY68" fmla="*/ 746088 h 3476775"/>
              <a:gd name="connsiteX69" fmla="*/ 441283 w 12192000"/>
              <a:gd name="connsiteY69" fmla="*/ 769118 h 3476775"/>
              <a:gd name="connsiteX70" fmla="*/ 479705 w 12192000"/>
              <a:gd name="connsiteY70" fmla="*/ 780853 h 3476775"/>
              <a:gd name="connsiteX71" fmla="*/ 766623 w 12192000"/>
              <a:gd name="connsiteY71" fmla="*/ 828297 h 3476775"/>
              <a:gd name="connsiteX72" fmla="*/ 827314 w 12192000"/>
              <a:gd name="connsiteY72" fmla="*/ 837302 h 3476775"/>
              <a:gd name="connsiteX73" fmla="*/ 998405 w 12192000"/>
              <a:gd name="connsiteY73" fmla="*/ 895471 h 3476775"/>
              <a:gd name="connsiteX74" fmla="*/ 1045574 w 12192000"/>
              <a:gd name="connsiteY74" fmla="*/ 898566 h 3476775"/>
              <a:gd name="connsiteX75" fmla="*/ 1350289 w 12192000"/>
              <a:gd name="connsiteY75" fmla="*/ 911991 h 3476775"/>
              <a:gd name="connsiteX76" fmla="*/ 1493817 w 12192000"/>
              <a:gd name="connsiteY76" fmla="*/ 897192 h 3476775"/>
              <a:gd name="connsiteX77" fmla="*/ 1629709 w 12192000"/>
              <a:gd name="connsiteY77" fmla="*/ 892930 h 3476775"/>
              <a:gd name="connsiteX78" fmla="*/ 1640709 w 12192000"/>
              <a:gd name="connsiteY78" fmla="*/ 897183 h 3476775"/>
              <a:gd name="connsiteX79" fmla="*/ 1645414 w 12192000"/>
              <a:gd name="connsiteY79" fmla="*/ 894609 h 3476775"/>
              <a:gd name="connsiteX80" fmla="*/ 1676636 w 12192000"/>
              <a:gd name="connsiteY80" fmla="*/ 879570 h 3476775"/>
              <a:gd name="connsiteX81" fmla="*/ 1737817 w 12192000"/>
              <a:gd name="connsiteY81" fmla="*/ 881499 h 3476775"/>
              <a:gd name="connsiteX82" fmla="*/ 1862741 w 12192000"/>
              <a:gd name="connsiteY82" fmla="*/ 874732 h 3476775"/>
              <a:gd name="connsiteX83" fmla="*/ 2063928 w 12192000"/>
              <a:gd name="connsiteY83" fmla="*/ 843085 h 3476775"/>
              <a:gd name="connsiteX84" fmla="*/ 2380801 w 12192000"/>
              <a:gd name="connsiteY84" fmla="*/ 804906 h 3476775"/>
              <a:gd name="connsiteX85" fmla="*/ 2654560 w 12192000"/>
              <a:gd name="connsiteY85" fmla="*/ 782558 h 3476775"/>
              <a:gd name="connsiteX86" fmla="*/ 2786787 w 12192000"/>
              <a:gd name="connsiteY86" fmla="*/ 774670 h 3476775"/>
              <a:gd name="connsiteX87" fmla="*/ 2885593 w 12192000"/>
              <a:gd name="connsiteY87" fmla="*/ 717728 h 3476775"/>
              <a:gd name="connsiteX88" fmla="*/ 3039071 w 12192000"/>
              <a:gd name="connsiteY88" fmla="*/ 703495 h 3476775"/>
              <a:gd name="connsiteX89" fmla="*/ 3129193 w 12192000"/>
              <a:gd name="connsiteY89" fmla="*/ 688133 h 3476775"/>
              <a:gd name="connsiteX90" fmla="*/ 3160750 w 12192000"/>
              <a:gd name="connsiteY90" fmla="*/ 671544 h 3476775"/>
              <a:gd name="connsiteX91" fmla="*/ 3206618 w 12192000"/>
              <a:gd name="connsiteY91" fmla="*/ 655607 h 3476775"/>
              <a:gd name="connsiteX92" fmla="*/ 3285495 w 12192000"/>
              <a:gd name="connsiteY92" fmla="*/ 619159 h 3476775"/>
              <a:gd name="connsiteX93" fmla="*/ 3395074 w 12192000"/>
              <a:gd name="connsiteY93" fmla="*/ 584663 h 3476775"/>
              <a:gd name="connsiteX94" fmla="*/ 3486313 w 12192000"/>
              <a:gd name="connsiteY94" fmla="*/ 605455 h 3476775"/>
              <a:gd name="connsiteX95" fmla="*/ 3491586 w 12192000"/>
              <a:gd name="connsiteY95" fmla="*/ 596108 h 3476775"/>
              <a:gd name="connsiteX96" fmla="*/ 3548983 w 12192000"/>
              <a:gd name="connsiteY96" fmla="*/ 588064 h 3476775"/>
              <a:gd name="connsiteX97" fmla="*/ 3731729 w 12192000"/>
              <a:gd name="connsiteY97" fmla="*/ 597156 h 3476775"/>
              <a:gd name="connsiteX98" fmla="*/ 3861674 w 12192000"/>
              <a:gd name="connsiteY98" fmla="*/ 579905 h 3476775"/>
              <a:gd name="connsiteX99" fmla="*/ 3912797 w 12192000"/>
              <a:gd name="connsiteY99" fmla="*/ 582998 h 3476775"/>
              <a:gd name="connsiteX100" fmla="*/ 3975778 w 12192000"/>
              <a:gd name="connsiteY100" fmla="*/ 558321 h 3476775"/>
              <a:gd name="connsiteX101" fmla="*/ 4072288 w 12192000"/>
              <a:gd name="connsiteY101" fmla="*/ 505958 h 3476775"/>
              <a:gd name="connsiteX102" fmla="*/ 4110070 w 12192000"/>
              <a:gd name="connsiteY102" fmla="*/ 513502 h 3476775"/>
              <a:gd name="connsiteX103" fmla="*/ 4148272 w 12192000"/>
              <a:gd name="connsiteY103" fmla="*/ 509674 h 3476775"/>
              <a:gd name="connsiteX104" fmla="*/ 4233003 w 12192000"/>
              <a:gd name="connsiteY104" fmla="*/ 473207 h 3476775"/>
              <a:gd name="connsiteX105" fmla="*/ 4283653 w 12192000"/>
              <a:gd name="connsiteY105" fmla="*/ 459526 h 3476775"/>
              <a:gd name="connsiteX106" fmla="*/ 4420068 w 12192000"/>
              <a:gd name="connsiteY106" fmla="*/ 414173 h 3476775"/>
              <a:gd name="connsiteX107" fmla="*/ 4612820 w 12192000"/>
              <a:gd name="connsiteY107" fmla="*/ 303355 h 3476775"/>
              <a:gd name="connsiteX108" fmla="*/ 4620533 w 12192000"/>
              <a:gd name="connsiteY108" fmla="*/ 300326 h 3476775"/>
              <a:gd name="connsiteX109" fmla="*/ 4642602 w 12192000"/>
              <a:gd name="connsiteY109" fmla="*/ 300823 h 3476775"/>
              <a:gd name="connsiteX110" fmla="*/ 4651066 w 12192000"/>
              <a:gd name="connsiteY110" fmla="*/ 302456 h 3476775"/>
              <a:gd name="connsiteX111" fmla="*/ 4663100 w 12192000"/>
              <a:gd name="connsiteY111" fmla="*/ 301767 h 3476775"/>
              <a:gd name="connsiteX112" fmla="*/ 4663344 w 12192000"/>
              <a:gd name="connsiteY112" fmla="*/ 301290 h 3476775"/>
              <a:gd name="connsiteX113" fmla="*/ 4674721 w 12192000"/>
              <a:gd name="connsiteY113" fmla="*/ 301547 h 3476775"/>
              <a:gd name="connsiteX114" fmla="*/ 4731045 w 12192000"/>
              <a:gd name="connsiteY114" fmla="*/ 308619 h 3476775"/>
              <a:gd name="connsiteX115" fmla="*/ 4798884 w 12192000"/>
              <a:gd name="connsiteY115" fmla="*/ 260808 h 3476775"/>
              <a:gd name="connsiteX116" fmla="*/ 4828155 w 12192000"/>
              <a:gd name="connsiteY116" fmla="*/ 251577 h 3476775"/>
              <a:gd name="connsiteX117" fmla="*/ 4843504 w 12192000"/>
              <a:gd name="connsiteY117" fmla="*/ 244188 h 3476775"/>
              <a:gd name="connsiteX118" fmla="*/ 4853353 w 12192000"/>
              <a:gd name="connsiteY118" fmla="*/ 255755 h 3476775"/>
              <a:gd name="connsiteX119" fmla="*/ 4898297 w 12192000"/>
              <a:gd name="connsiteY119" fmla="*/ 249153 h 3476775"/>
              <a:gd name="connsiteX120" fmla="*/ 4905046 w 12192000"/>
              <a:gd name="connsiteY120" fmla="*/ 246380 h 3476775"/>
              <a:gd name="connsiteX121" fmla="*/ 4940803 w 12192000"/>
              <a:gd name="connsiteY121" fmla="*/ 255690 h 3476775"/>
              <a:gd name="connsiteX122" fmla="*/ 4958985 w 12192000"/>
              <a:gd name="connsiteY122" fmla="*/ 257972 h 3476775"/>
              <a:gd name="connsiteX123" fmla="*/ 4964720 w 12192000"/>
              <a:gd name="connsiteY123" fmla="*/ 263832 h 3476775"/>
              <a:gd name="connsiteX124" fmla="*/ 4991255 w 12192000"/>
              <a:gd name="connsiteY124" fmla="*/ 264553 h 3476775"/>
              <a:gd name="connsiteX125" fmla="*/ 4994077 w 12192000"/>
              <a:gd name="connsiteY125" fmla="*/ 262669 h 3476775"/>
              <a:gd name="connsiteX126" fmla="*/ 5016802 w 12192000"/>
              <a:gd name="connsiteY126" fmla="*/ 270580 h 3476775"/>
              <a:gd name="connsiteX127" fmla="*/ 5091319 w 12192000"/>
              <a:gd name="connsiteY127" fmla="*/ 286052 h 3476775"/>
              <a:gd name="connsiteX128" fmla="*/ 5259336 w 12192000"/>
              <a:gd name="connsiteY128" fmla="*/ 291717 h 3476775"/>
              <a:gd name="connsiteX129" fmla="*/ 5491971 w 12192000"/>
              <a:gd name="connsiteY129" fmla="*/ 295564 h 3476775"/>
              <a:gd name="connsiteX130" fmla="*/ 5865838 w 12192000"/>
              <a:gd name="connsiteY130" fmla="*/ 275242 h 3476775"/>
              <a:gd name="connsiteX131" fmla="*/ 5995823 w 12192000"/>
              <a:gd name="connsiteY131" fmla="*/ 253815 h 3476775"/>
              <a:gd name="connsiteX132" fmla="*/ 6052915 w 12192000"/>
              <a:gd name="connsiteY132" fmla="*/ 266535 h 3476775"/>
              <a:gd name="connsiteX133" fmla="*/ 6093124 w 12192000"/>
              <a:gd name="connsiteY133" fmla="*/ 260935 h 3476775"/>
              <a:gd name="connsiteX134" fmla="*/ 6097661 w 12192000"/>
              <a:gd name="connsiteY134" fmla="*/ 258003 h 3476775"/>
              <a:gd name="connsiteX135" fmla="*/ 6116838 w 12192000"/>
              <a:gd name="connsiteY135" fmla="*/ 255018 h 3476775"/>
              <a:gd name="connsiteX136" fmla="*/ 6120984 w 12192000"/>
              <a:gd name="connsiteY136" fmla="*/ 243235 h 3476775"/>
              <a:gd name="connsiteX137" fmla="*/ 6148942 w 12192000"/>
              <a:gd name="connsiteY137" fmla="*/ 230903 h 3476775"/>
              <a:gd name="connsiteX138" fmla="*/ 6229970 w 12192000"/>
              <a:gd name="connsiteY138" fmla="*/ 233001 h 3476775"/>
              <a:gd name="connsiteX139" fmla="*/ 6355201 w 12192000"/>
              <a:gd name="connsiteY139" fmla="*/ 229103 h 3476775"/>
              <a:gd name="connsiteX140" fmla="*/ 6456586 w 12192000"/>
              <a:gd name="connsiteY140" fmla="*/ 222508 h 3476775"/>
              <a:gd name="connsiteX141" fmla="*/ 6494018 w 12192000"/>
              <a:gd name="connsiteY141" fmla="*/ 209038 h 3476775"/>
              <a:gd name="connsiteX142" fmla="*/ 6547019 w 12192000"/>
              <a:gd name="connsiteY142" fmla="*/ 197600 h 3476775"/>
              <a:gd name="connsiteX143" fmla="*/ 6644256 w 12192000"/>
              <a:gd name="connsiteY143" fmla="*/ 182541 h 3476775"/>
              <a:gd name="connsiteX144" fmla="*/ 6755672 w 12192000"/>
              <a:gd name="connsiteY144" fmla="*/ 192415 h 3476775"/>
              <a:gd name="connsiteX145" fmla="*/ 6847031 w 12192000"/>
              <a:gd name="connsiteY145" fmla="*/ 215405 h 3476775"/>
              <a:gd name="connsiteX146" fmla="*/ 6889589 w 12192000"/>
              <a:gd name="connsiteY146" fmla="*/ 241530 h 3476775"/>
              <a:gd name="connsiteX147" fmla="*/ 6926533 w 12192000"/>
              <a:gd name="connsiteY147" fmla="*/ 256881 h 3476775"/>
              <a:gd name="connsiteX148" fmla="*/ 6977994 w 12192000"/>
              <a:gd name="connsiteY148" fmla="*/ 324687 h 3476775"/>
              <a:gd name="connsiteX0" fmla="*/ 6977994 w 12192000"/>
              <a:gd name="connsiteY0" fmla="*/ 324687 h 3476775"/>
              <a:gd name="connsiteX1" fmla="*/ 7095723 w 12192000"/>
              <a:gd name="connsiteY1" fmla="*/ 330123 h 3476775"/>
              <a:gd name="connsiteX2" fmla="*/ 7330015 w 12192000"/>
              <a:gd name="connsiteY2" fmla="*/ 348576 h 3476775"/>
              <a:gd name="connsiteX3" fmla="*/ 7689873 w 12192000"/>
              <a:gd name="connsiteY3" fmla="*/ 456442 h 3476775"/>
              <a:gd name="connsiteX4" fmla="*/ 8005538 w 12192000"/>
              <a:gd name="connsiteY4" fmla="*/ 506703 h 3476775"/>
              <a:gd name="connsiteX5" fmla="*/ 8031567 w 12192000"/>
              <a:gd name="connsiteY5" fmla="*/ 497253 h 3476775"/>
              <a:gd name="connsiteX6" fmla="*/ 8064378 w 12192000"/>
              <a:gd name="connsiteY6" fmla="*/ 497727 h 3476775"/>
              <a:gd name="connsiteX7" fmla="*/ 8349142 w 12192000"/>
              <a:gd name="connsiteY7" fmla="*/ 503492 h 3476775"/>
              <a:gd name="connsiteX8" fmla="*/ 8398146 w 12192000"/>
              <a:gd name="connsiteY8" fmla="*/ 496834 h 3476775"/>
              <a:gd name="connsiteX9" fmla="*/ 8518180 w 12192000"/>
              <a:gd name="connsiteY9" fmla="*/ 498595 h 3476775"/>
              <a:gd name="connsiteX10" fmla="*/ 8688204 w 12192000"/>
              <a:gd name="connsiteY10" fmla="*/ 499728 h 3476775"/>
              <a:gd name="connsiteX11" fmla="*/ 8695239 w 12192000"/>
              <a:gd name="connsiteY11" fmla="*/ 492011 h 3476775"/>
              <a:gd name="connsiteX12" fmla="*/ 8754342 w 12192000"/>
              <a:gd name="connsiteY12" fmla="*/ 494684 h 3476775"/>
              <a:gd name="connsiteX13" fmla="*/ 8964553 w 12192000"/>
              <a:gd name="connsiteY13" fmla="*/ 557688 h 3476775"/>
              <a:gd name="connsiteX14" fmla="*/ 9079968 w 12192000"/>
              <a:gd name="connsiteY14" fmla="*/ 561432 h 3476775"/>
              <a:gd name="connsiteX15" fmla="*/ 9120420 w 12192000"/>
              <a:gd name="connsiteY15" fmla="*/ 554109 h 3476775"/>
              <a:gd name="connsiteX16" fmla="*/ 9188229 w 12192000"/>
              <a:gd name="connsiteY16" fmla="*/ 542381 h 3476775"/>
              <a:gd name="connsiteX17" fmla="*/ 9249213 w 12192000"/>
              <a:gd name="connsiteY17" fmla="*/ 517860 h 3476775"/>
              <a:gd name="connsiteX18" fmla="*/ 9309761 w 12192000"/>
              <a:gd name="connsiteY18" fmla="*/ 538180 h 3476775"/>
              <a:gd name="connsiteX19" fmla="*/ 9390188 w 12192000"/>
              <a:gd name="connsiteY19" fmla="*/ 479822 h 3476775"/>
              <a:gd name="connsiteX20" fmla="*/ 9516107 w 12192000"/>
              <a:gd name="connsiteY20" fmla="*/ 467959 h 3476775"/>
              <a:gd name="connsiteX21" fmla="*/ 9755401 w 12192000"/>
              <a:gd name="connsiteY21" fmla="*/ 431054 h 3476775"/>
              <a:gd name="connsiteX22" fmla="*/ 9879576 w 12192000"/>
              <a:gd name="connsiteY22" fmla="*/ 420028 h 3476775"/>
              <a:gd name="connsiteX23" fmla="*/ 9917042 w 12192000"/>
              <a:gd name="connsiteY23" fmla="*/ 405664 h 3476775"/>
              <a:gd name="connsiteX24" fmla="*/ 10013409 w 12192000"/>
              <a:gd name="connsiteY24" fmla="*/ 369876 h 3476775"/>
              <a:gd name="connsiteX25" fmla="*/ 10067656 w 12192000"/>
              <a:gd name="connsiteY25" fmla="*/ 345458 h 3476775"/>
              <a:gd name="connsiteX26" fmla="*/ 10131785 w 12192000"/>
              <a:gd name="connsiteY26" fmla="*/ 318073 h 3476775"/>
              <a:gd name="connsiteX27" fmla="*/ 10207787 w 12192000"/>
              <a:gd name="connsiteY27" fmla="*/ 295140 h 3476775"/>
              <a:gd name="connsiteX28" fmla="*/ 10309934 w 12192000"/>
              <a:gd name="connsiteY28" fmla="*/ 286573 h 3476775"/>
              <a:gd name="connsiteX29" fmla="*/ 10431202 w 12192000"/>
              <a:gd name="connsiteY29" fmla="*/ 277117 h 3476775"/>
              <a:gd name="connsiteX30" fmla="*/ 10487751 w 12192000"/>
              <a:gd name="connsiteY30" fmla="*/ 270398 h 3476775"/>
              <a:gd name="connsiteX31" fmla="*/ 10557198 w 12192000"/>
              <a:gd name="connsiteY31" fmla="*/ 279294 h 3476775"/>
              <a:gd name="connsiteX32" fmla="*/ 10612454 w 12192000"/>
              <a:gd name="connsiteY32" fmla="*/ 280853 h 3476775"/>
              <a:gd name="connsiteX33" fmla="*/ 10625222 w 12192000"/>
              <a:gd name="connsiteY33" fmla="*/ 271395 h 3476775"/>
              <a:gd name="connsiteX34" fmla="*/ 10633161 w 12192000"/>
              <a:gd name="connsiteY34" fmla="*/ 270512 h 3476775"/>
              <a:gd name="connsiteX35" fmla="*/ 10645941 w 12192000"/>
              <a:gd name="connsiteY35" fmla="*/ 274794 h 3476775"/>
              <a:gd name="connsiteX36" fmla="*/ 10650422 w 12192000"/>
              <a:gd name="connsiteY36" fmla="*/ 268596 h 3476775"/>
              <a:gd name="connsiteX37" fmla="*/ 10656955 w 12192000"/>
              <a:gd name="connsiteY37" fmla="*/ 267872 h 3476775"/>
              <a:gd name="connsiteX38" fmla="*/ 10701610 w 12192000"/>
              <a:gd name="connsiteY38" fmla="*/ 263783 h 3476775"/>
              <a:gd name="connsiteX39" fmla="*/ 10770373 w 12192000"/>
              <a:gd name="connsiteY39" fmla="*/ 275116 h 3476775"/>
              <a:gd name="connsiteX40" fmla="*/ 10866744 w 12192000"/>
              <a:gd name="connsiteY40" fmla="*/ 286055 h 3476775"/>
              <a:gd name="connsiteX41" fmla="*/ 10996158 w 12192000"/>
              <a:gd name="connsiteY41" fmla="*/ 285449 h 3476775"/>
              <a:gd name="connsiteX42" fmla="*/ 11095448 w 12192000"/>
              <a:gd name="connsiteY42" fmla="*/ 284998 h 3476775"/>
              <a:gd name="connsiteX43" fmla="*/ 11189065 w 12192000"/>
              <a:gd name="connsiteY43" fmla="*/ 266803 h 3476775"/>
              <a:gd name="connsiteX44" fmla="*/ 11287301 w 12192000"/>
              <a:gd name="connsiteY44" fmla="*/ 197972 h 3476775"/>
              <a:gd name="connsiteX45" fmla="*/ 11369366 w 12192000"/>
              <a:gd name="connsiteY45" fmla="*/ 170646 h 3476775"/>
              <a:gd name="connsiteX46" fmla="*/ 11372104 w 12192000"/>
              <a:gd name="connsiteY46" fmla="*/ 134457 h 3476775"/>
              <a:gd name="connsiteX47" fmla="*/ 11403114 w 12192000"/>
              <a:gd name="connsiteY47" fmla="*/ 112145 h 3476775"/>
              <a:gd name="connsiteX48" fmla="*/ 11553944 w 12192000"/>
              <a:gd name="connsiteY48" fmla="*/ 50279 h 3476775"/>
              <a:gd name="connsiteX49" fmla="*/ 11752834 w 12192000"/>
              <a:gd name="connsiteY49" fmla="*/ 0 h 3476775"/>
              <a:gd name="connsiteX50" fmla="*/ 11782756 w 12192000"/>
              <a:gd name="connsiteY50" fmla="*/ 134504 h 3476775"/>
              <a:gd name="connsiteX51" fmla="*/ 11853071 w 12192000"/>
              <a:gd name="connsiteY51" fmla="*/ 168373 h 3476775"/>
              <a:gd name="connsiteX52" fmla="*/ 11920867 w 12192000"/>
              <a:gd name="connsiteY52" fmla="*/ 161557 h 3476775"/>
              <a:gd name="connsiteX53" fmla="*/ 11999257 w 12192000"/>
              <a:gd name="connsiteY53" fmla="*/ 167031 h 3476775"/>
              <a:gd name="connsiteX54" fmla="*/ 12073903 w 12192000"/>
              <a:gd name="connsiteY54" fmla="*/ 293011 h 3476775"/>
              <a:gd name="connsiteX55" fmla="*/ 12123386 w 12192000"/>
              <a:gd name="connsiteY55" fmla="*/ 356375 h 3476775"/>
              <a:gd name="connsiteX56" fmla="*/ 12163777 w 12192000"/>
              <a:gd name="connsiteY56" fmla="*/ 369864 h 3476775"/>
              <a:gd name="connsiteX57" fmla="*/ 12192000 w 12192000"/>
              <a:gd name="connsiteY57" fmla="*/ 379129 h 3476775"/>
              <a:gd name="connsiteX58" fmla="*/ 12192000 w 12192000"/>
              <a:gd name="connsiteY58" fmla="*/ 1457795 h 3476775"/>
              <a:gd name="connsiteX59" fmla="*/ 12192000 w 12192000"/>
              <a:gd name="connsiteY59" fmla="*/ 2453874 h 3476775"/>
              <a:gd name="connsiteX60" fmla="*/ 12192000 w 12192000"/>
              <a:gd name="connsiteY60" fmla="*/ 3476775 h 3476775"/>
              <a:gd name="connsiteX61" fmla="*/ 0 w 12192000"/>
              <a:gd name="connsiteY61" fmla="*/ 3476775 h 3476775"/>
              <a:gd name="connsiteX62" fmla="*/ 0 w 12192000"/>
              <a:gd name="connsiteY62" fmla="*/ 2453874 h 3476775"/>
              <a:gd name="connsiteX63" fmla="*/ 0 w 12192000"/>
              <a:gd name="connsiteY63" fmla="*/ 1457795 h 3476775"/>
              <a:gd name="connsiteX64" fmla="*/ 0 w 12192000"/>
              <a:gd name="connsiteY64" fmla="*/ 725965 h 3476775"/>
              <a:gd name="connsiteX65" fmla="*/ 76043 w 12192000"/>
              <a:gd name="connsiteY65" fmla="*/ 721602 h 3476775"/>
              <a:gd name="connsiteX66" fmla="*/ 156777 w 12192000"/>
              <a:gd name="connsiteY66" fmla="*/ 739364 h 3476775"/>
              <a:gd name="connsiteX67" fmla="*/ 390282 w 12192000"/>
              <a:gd name="connsiteY67" fmla="*/ 746088 h 3476775"/>
              <a:gd name="connsiteX68" fmla="*/ 441283 w 12192000"/>
              <a:gd name="connsiteY68" fmla="*/ 769118 h 3476775"/>
              <a:gd name="connsiteX69" fmla="*/ 479705 w 12192000"/>
              <a:gd name="connsiteY69" fmla="*/ 780853 h 3476775"/>
              <a:gd name="connsiteX70" fmla="*/ 766623 w 12192000"/>
              <a:gd name="connsiteY70" fmla="*/ 828297 h 3476775"/>
              <a:gd name="connsiteX71" fmla="*/ 827314 w 12192000"/>
              <a:gd name="connsiteY71" fmla="*/ 837302 h 3476775"/>
              <a:gd name="connsiteX72" fmla="*/ 998405 w 12192000"/>
              <a:gd name="connsiteY72" fmla="*/ 895471 h 3476775"/>
              <a:gd name="connsiteX73" fmla="*/ 1045574 w 12192000"/>
              <a:gd name="connsiteY73" fmla="*/ 898566 h 3476775"/>
              <a:gd name="connsiteX74" fmla="*/ 1350289 w 12192000"/>
              <a:gd name="connsiteY74" fmla="*/ 911991 h 3476775"/>
              <a:gd name="connsiteX75" fmla="*/ 1493817 w 12192000"/>
              <a:gd name="connsiteY75" fmla="*/ 897192 h 3476775"/>
              <a:gd name="connsiteX76" fmla="*/ 1629709 w 12192000"/>
              <a:gd name="connsiteY76" fmla="*/ 892930 h 3476775"/>
              <a:gd name="connsiteX77" fmla="*/ 1640709 w 12192000"/>
              <a:gd name="connsiteY77" fmla="*/ 897183 h 3476775"/>
              <a:gd name="connsiteX78" fmla="*/ 1645414 w 12192000"/>
              <a:gd name="connsiteY78" fmla="*/ 894609 h 3476775"/>
              <a:gd name="connsiteX79" fmla="*/ 1676636 w 12192000"/>
              <a:gd name="connsiteY79" fmla="*/ 879570 h 3476775"/>
              <a:gd name="connsiteX80" fmla="*/ 1737817 w 12192000"/>
              <a:gd name="connsiteY80" fmla="*/ 881499 h 3476775"/>
              <a:gd name="connsiteX81" fmla="*/ 1862741 w 12192000"/>
              <a:gd name="connsiteY81" fmla="*/ 874732 h 3476775"/>
              <a:gd name="connsiteX82" fmla="*/ 2063928 w 12192000"/>
              <a:gd name="connsiteY82" fmla="*/ 843085 h 3476775"/>
              <a:gd name="connsiteX83" fmla="*/ 2380801 w 12192000"/>
              <a:gd name="connsiteY83" fmla="*/ 804906 h 3476775"/>
              <a:gd name="connsiteX84" fmla="*/ 2654560 w 12192000"/>
              <a:gd name="connsiteY84" fmla="*/ 782558 h 3476775"/>
              <a:gd name="connsiteX85" fmla="*/ 2786787 w 12192000"/>
              <a:gd name="connsiteY85" fmla="*/ 774670 h 3476775"/>
              <a:gd name="connsiteX86" fmla="*/ 2885593 w 12192000"/>
              <a:gd name="connsiteY86" fmla="*/ 717728 h 3476775"/>
              <a:gd name="connsiteX87" fmla="*/ 3039071 w 12192000"/>
              <a:gd name="connsiteY87" fmla="*/ 703495 h 3476775"/>
              <a:gd name="connsiteX88" fmla="*/ 3129193 w 12192000"/>
              <a:gd name="connsiteY88" fmla="*/ 688133 h 3476775"/>
              <a:gd name="connsiteX89" fmla="*/ 3160750 w 12192000"/>
              <a:gd name="connsiteY89" fmla="*/ 671544 h 3476775"/>
              <a:gd name="connsiteX90" fmla="*/ 3206618 w 12192000"/>
              <a:gd name="connsiteY90" fmla="*/ 655607 h 3476775"/>
              <a:gd name="connsiteX91" fmla="*/ 3285495 w 12192000"/>
              <a:gd name="connsiteY91" fmla="*/ 619159 h 3476775"/>
              <a:gd name="connsiteX92" fmla="*/ 3395074 w 12192000"/>
              <a:gd name="connsiteY92" fmla="*/ 584663 h 3476775"/>
              <a:gd name="connsiteX93" fmla="*/ 3486313 w 12192000"/>
              <a:gd name="connsiteY93" fmla="*/ 605455 h 3476775"/>
              <a:gd name="connsiteX94" fmla="*/ 3491586 w 12192000"/>
              <a:gd name="connsiteY94" fmla="*/ 596108 h 3476775"/>
              <a:gd name="connsiteX95" fmla="*/ 3548983 w 12192000"/>
              <a:gd name="connsiteY95" fmla="*/ 588064 h 3476775"/>
              <a:gd name="connsiteX96" fmla="*/ 3731729 w 12192000"/>
              <a:gd name="connsiteY96" fmla="*/ 597156 h 3476775"/>
              <a:gd name="connsiteX97" fmla="*/ 3861674 w 12192000"/>
              <a:gd name="connsiteY97" fmla="*/ 579905 h 3476775"/>
              <a:gd name="connsiteX98" fmla="*/ 3912797 w 12192000"/>
              <a:gd name="connsiteY98" fmla="*/ 582998 h 3476775"/>
              <a:gd name="connsiteX99" fmla="*/ 3975778 w 12192000"/>
              <a:gd name="connsiteY99" fmla="*/ 558321 h 3476775"/>
              <a:gd name="connsiteX100" fmla="*/ 4072288 w 12192000"/>
              <a:gd name="connsiteY100" fmla="*/ 505958 h 3476775"/>
              <a:gd name="connsiteX101" fmla="*/ 4110070 w 12192000"/>
              <a:gd name="connsiteY101" fmla="*/ 513502 h 3476775"/>
              <a:gd name="connsiteX102" fmla="*/ 4148272 w 12192000"/>
              <a:gd name="connsiteY102" fmla="*/ 509674 h 3476775"/>
              <a:gd name="connsiteX103" fmla="*/ 4233003 w 12192000"/>
              <a:gd name="connsiteY103" fmla="*/ 473207 h 3476775"/>
              <a:gd name="connsiteX104" fmla="*/ 4283653 w 12192000"/>
              <a:gd name="connsiteY104" fmla="*/ 459526 h 3476775"/>
              <a:gd name="connsiteX105" fmla="*/ 4420068 w 12192000"/>
              <a:gd name="connsiteY105" fmla="*/ 414173 h 3476775"/>
              <a:gd name="connsiteX106" fmla="*/ 4612820 w 12192000"/>
              <a:gd name="connsiteY106" fmla="*/ 303355 h 3476775"/>
              <a:gd name="connsiteX107" fmla="*/ 4620533 w 12192000"/>
              <a:gd name="connsiteY107" fmla="*/ 300326 h 3476775"/>
              <a:gd name="connsiteX108" fmla="*/ 4642602 w 12192000"/>
              <a:gd name="connsiteY108" fmla="*/ 300823 h 3476775"/>
              <a:gd name="connsiteX109" fmla="*/ 4651066 w 12192000"/>
              <a:gd name="connsiteY109" fmla="*/ 302456 h 3476775"/>
              <a:gd name="connsiteX110" fmla="*/ 4663100 w 12192000"/>
              <a:gd name="connsiteY110" fmla="*/ 301767 h 3476775"/>
              <a:gd name="connsiteX111" fmla="*/ 4663344 w 12192000"/>
              <a:gd name="connsiteY111" fmla="*/ 301290 h 3476775"/>
              <a:gd name="connsiteX112" fmla="*/ 4674721 w 12192000"/>
              <a:gd name="connsiteY112" fmla="*/ 301547 h 3476775"/>
              <a:gd name="connsiteX113" fmla="*/ 4731045 w 12192000"/>
              <a:gd name="connsiteY113" fmla="*/ 308619 h 3476775"/>
              <a:gd name="connsiteX114" fmla="*/ 4798884 w 12192000"/>
              <a:gd name="connsiteY114" fmla="*/ 260808 h 3476775"/>
              <a:gd name="connsiteX115" fmla="*/ 4828155 w 12192000"/>
              <a:gd name="connsiteY115" fmla="*/ 251577 h 3476775"/>
              <a:gd name="connsiteX116" fmla="*/ 4843504 w 12192000"/>
              <a:gd name="connsiteY116" fmla="*/ 244188 h 3476775"/>
              <a:gd name="connsiteX117" fmla="*/ 4853353 w 12192000"/>
              <a:gd name="connsiteY117" fmla="*/ 255755 h 3476775"/>
              <a:gd name="connsiteX118" fmla="*/ 4898297 w 12192000"/>
              <a:gd name="connsiteY118" fmla="*/ 249153 h 3476775"/>
              <a:gd name="connsiteX119" fmla="*/ 4905046 w 12192000"/>
              <a:gd name="connsiteY119" fmla="*/ 246380 h 3476775"/>
              <a:gd name="connsiteX120" fmla="*/ 4940803 w 12192000"/>
              <a:gd name="connsiteY120" fmla="*/ 255690 h 3476775"/>
              <a:gd name="connsiteX121" fmla="*/ 4958985 w 12192000"/>
              <a:gd name="connsiteY121" fmla="*/ 257972 h 3476775"/>
              <a:gd name="connsiteX122" fmla="*/ 4964720 w 12192000"/>
              <a:gd name="connsiteY122" fmla="*/ 263832 h 3476775"/>
              <a:gd name="connsiteX123" fmla="*/ 4991255 w 12192000"/>
              <a:gd name="connsiteY123" fmla="*/ 264553 h 3476775"/>
              <a:gd name="connsiteX124" fmla="*/ 4994077 w 12192000"/>
              <a:gd name="connsiteY124" fmla="*/ 262669 h 3476775"/>
              <a:gd name="connsiteX125" fmla="*/ 5016802 w 12192000"/>
              <a:gd name="connsiteY125" fmla="*/ 270580 h 3476775"/>
              <a:gd name="connsiteX126" fmla="*/ 5091319 w 12192000"/>
              <a:gd name="connsiteY126" fmla="*/ 286052 h 3476775"/>
              <a:gd name="connsiteX127" fmla="*/ 5259336 w 12192000"/>
              <a:gd name="connsiteY127" fmla="*/ 291717 h 3476775"/>
              <a:gd name="connsiteX128" fmla="*/ 5491971 w 12192000"/>
              <a:gd name="connsiteY128" fmla="*/ 295564 h 3476775"/>
              <a:gd name="connsiteX129" fmla="*/ 5865838 w 12192000"/>
              <a:gd name="connsiteY129" fmla="*/ 275242 h 3476775"/>
              <a:gd name="connsiteX130" fmla="*/ 5995823 w 12192000"/>
              <a:gd name="connsiteY130" fmla="*/ 253815 h 3476775"/>
              <a:gd name="connsiteX131" fmla="*/ 6052915 w 12192000"/>
              <a:gd name="connsiteY131" fmla="*/ 266535 h 3476775"/>
              <a:gd name="connsiteX132" fmla="*/ 6093124 w 12192000"/>
              <a:gd name="connsiteY132" fmla="*/ 260935 h 3476775"/>
              <a:gd name="connsiteX133" fmla="*/ 6097661 w 12192000"/>
              <a:gd name="connsiteY133" fmla="*/ 258003 h 3476775"/>
              <a:gd name="connsiteX134" fmla="*/ 6116838 w 12192000"/>
              <a:gd name="connsiteY134" fmla="*/ 255018 h 3476775"/>
              <a:gd name="connsiteX135" fmla="*/ 6120984 w 12192000"/>
              <a:gd name="connsiteY135" fmla="*/ 243235 h 3476775"/>
              <a:gd name="connsiteX136" fmla="*/ 6148942 w 12192000"/>
              <a:gd name="connsiteY136" fmla="*/ 230903 h 3476775"/>
              <a:gd name="connsiteX137" fmla="*/ 6229970 w 12192000"/>
              <a:gd name="connsiteY137" fmla="*/ 233001 h 3476775"/>
              <a:gd name="connsiteX138" fmla="*/ 6355201 w 12192000"/>
              <a:gd name="connsiteY138" fmla="*/ 229103 h 3476775"/>
              <a:gd name="connsiteX139" fmla="*/ 6456586 w 12192000"/>
              <a:gd name="connsiteY139" fmla="*/ 222508 h 3476775"/>
              <a:gd name="connsiteX140" fmla="*/ 6494018 w 12192000"/>
              <a:gd name="connsiteY140" fmla="*/ 209038 h 3476775"/>
              <a:gd name="connsiteX141" fmla="*/ 6547019 w 12192000"/>
              <a:gd name="connsiteY141" fmla="*/ 197600 h 3476775"/>
              <a:gd name="connsiteX142" fmla="*/ 6644256 w 12192000"/>
              <a:gd name="connsiteY142" fmla="*/ 182541 h 3476775"/>
              <a:gd name="connsiteX143" fmla="*/ 6755672 w 12192000"/>
              <a:gd name="connsiteY143" fmla="*/ 192415 h 3476775"/>
              <a:gd name="connsiteX144" fmla="*/ 6847031 w 12192000"/>
              <a:gd name="connsiteY144" fmla="*/ 215405 h 3476775"/>
              <a:gd name="connsiteX145" fmla="*/ 6889589 w 12192000"/>
              <a:gd name="connsiteY145" fmla="*/ 241530 h 3476775"/>
              <a:gd name="connsiteX146" fmla="*/ 6926533 w 12192000"/>
              <a:gd name="connsiteY146" fmla="*/ 256881 h 3476775"/>
              <a:gd name="connsiteX147" fmla="*/ 6977994 w 12192000"/>
              <a:gd name="connsiteY147" fmla="*/ 324687 h 3476775"/>
              <a:gd name="connsiteX0" fmla="*/ 6977994 w 12192000"/>
              <a:gd name="connsiteY0" fmla="*/ 324687 h 3476775"/>
              <a:gd name="connsiteX1" fmla="*/ 7095723 w 12192000"/>
              <a:gd name="connsiteY1" fmla="*/ 330123 h 3476775"/>
              <a:gd name="connsiteX2" fmla="*/ 7330015 w 12192000"/>
              <a:gd name="connsiteY2" fmla="*/ 348576 h 3476775"/>
              <a:gd name="connsiteX3" fmla="*/ 7689873 w 12192000"/>
              <a:gd name="connsiteY3" fmla="*/ 456442 h 3476775"/>
              <a:gd name="connsiteX4" fmla="*/ 8005538 w 12192000"/>
              <a:gd name="connsiteY4" fmla="*/ 506703 h 3476775"/>
              <a:gd name="connsiteX5" fmla="*/ 8031567 w 12192000"/>
              <a:gd name="connsiteY5" fmla="*/ 497253 h 3476775"/>
              <a:gd name="connsiteX6" fmla="*/ 8064378 w 12192000"/>
              <a:gd name="connsiteY6" fmla="*/ 497727 h 3476775"/>
              <a:gd name="connsiteX7" fmla="*/ 8349142 w 12192000"/>
              <a:gd name="connsiteY7" fmla="*/ 503492 h 3476775"/>
              <a:gd name="connsiteX8" fmla="*/ 8398146 w 12192000"/>
              <a:gd name="connsiteY8" fmla="*/ 496834 h 3476775"/>
              <a:gd name="connsiteX9" fmla="*/ 8518180 w 12192000"/>
              <a:gd name="connsiteY9" fmla="*/ 498595 h 3476775"/>
              <a:gd name="connsiteX10" fmla="*/ 8688204 w 12192000"/>
              <a:gd name="connsiteY10" fmla="*/ 499728 h 3476775"/>
              <a:gd name="connsiteX11" fmla="*/ 8695239 w 12192000"/>
              <a:gd name="connsiteY11" fmla="*/ 492011 h 3476775"/>
              <a:gd name="connsiteX12" fmla="*/ 8754342 w 12192000"/>
              <a:gd name="connsiteY12" fmla="*/ 494684 h 3476775"/>
              <a:gd name="connsiteX13" fmla="*/ 8964553 w 12192000"/>
              <a:gd name="connsiteY13" fmla="*/ 557688 h 3476775"/>
              <a:gd name="connsiteX14" fmla="*/ 9079968 w 12192000"/>
              <a:gd name="connsiteY14" fmla="*/ 561432 h 3476775"/>
              <a:gd name="connsiteX15" fmla="*/ 9120420 w 12192000"/>
              <a:gd name="connsiteY15" fmla="*/ 554109 h 3476775"/>
              <a:gd name="connsiteX16" fmla="*/ 9188229 w 12192000"/>
              <a:gd name="connsiteY16" fmla="*/ 542381 h 3476775"/>
              <a:gd name="connsiteX17" fmla="*/ 9249213 w 12192000"/>
              <a:gd name="connsiteY17" fmla="*/ 517860 h 3476775"/>
              <a:gd name="connsiteX18" fmla="*/ 9309761 w 12192000"/>
              <a:gd name="connsiteY18" fmla="*/ 538180 h 3476775"/>
              <a:gd name="connsiteX19" fmla="*/ 9390188 w 12192000"/>
              <a:gd name="connsiteY19" fmla="*/ 479822 h 3476775"/>
              <a:gd name="connsiteX20" fmla="*/ 9516107 w 12192000"/>
              <a:gd name="connsiteY20" fmla="*/ 467959 h 3476775"/>
              <a:gd name="connsiteX21" fmla="*/ 9755401 w 12192000"/>
              <a:gd name="connsiteY21" fmla="*/ 431054 h 3476775"/>
              <a:gd name="connsiteX22" fmla="*/ 9879576 w 12192000"/>
              <a:gd name="connsiteY22" fmla="*/ 420028 h 3476775"/>
              <a:gd name="connsiteX23" fmla="*/ 9917042 w 12192000"/>
              <a:gd name="connsiteY23" fmla="*/ 405664 h 3476775"/>
              <a:gd name="connsiteX24" fmla="*/ 10013409 w 12192000"/>
              <a:gd name="connsiteY24" fmla="*/ 369876 h 3476775"/>
              <a:gd name="connsiteX25" fmla="*/ 10067656 w 12192000"/>
              <a:gd name="connsiteY25" fmla="*/ 345458 h 3476775"/>
              <a:gd name="connsiteX26" fmla="*/ 10131785 w 12192000"/>
              <a:gd name="connsiteY26" fmla="*/ 318073 h 3476775"/>
              <a:gd name="connsiteX27" fmla="*/ 10207787 w 12192000"/>
              <a:gd name="connsiteY27" fmla="*/ 295140 h 3476775"/>
              <a:gd name="connsiteX28" fmla="*/ 10309934 w 12192000"/>
              <a:gd name="connsiteY28" fmla="*/ 286573 h 3476775"/>
              <a:gd name="connsiteX29" fmla="*/ 10431202 w 12192000"/>
              <a:gd name="connsiteY29" fmla="*/ 277117 h 3476775"/>
              <a:gd name="connsiteX30" fmla="*/ 10487751 w 12192000"/>
              <a:gd name="connsiteY30" fmla="*/ 270398 h 3476775"/>
              <a:gd name="connsiteX31" fmla="*/ 10557198 w 12192000"/>
              <a:gd name="connsiteY31" fmla="*/ 279294 h 3476775"/>
              <a:gd name="connsiteX32" fmla="*/ 10612454 w 12192000"/>
              <a:gd name="connsiteY32" fmla="*/ 280853 h 3476775"/>
              <a:gd name="connsiteX33" fmla="*/ 10625222 w 12192000"/>
              <a:gd name="connsiteY33" fmla="*/ 271395 h 3476775"/>
              <a:gd name="connsiteX34" fmla="*/ 10633161 w 12192000"/>
              <a:gd name="connsiteY34" fmla="*/ 270512 h 3476775"/>
              <a:gd name="connsiteX35" fmla="*/ 10645941 w 12192000"/>
              <a:gd name="connsiteY35" fmla="*/ 274794 h 3476775"/>
              <a:gd name="connsiteX36" fmla="*/ 10650422 w 12192000"/>
              <a:gd name="connsiteY36" fmla="*/ 268596 h 3476775"/>
              <a:gd name="connsiteX37" fmla="*/ 10656955 w 12192000"/>
              <a:gd name="connsiteY37" fmla="*/ 267872 h 3476775"/>
              <a:gd name="connsiteX38" fmla="*/ 10701610 w 12192000"/>
              <a:gd name="connsiteY38" fmla="*/ 263783 h 3476775"/>
              <a:gd name="connsiteX39" fmla="*/ 10770373 w 12192000"/>
              <a:gd name="connsiteY39" fmla="*/ 275116 h 3476775"/>
              <a:gd name="connsiteX40" fmla="*/ 10866744 w 12192000"/>
              <a:gd name="connsiteY40" fmla="*/ 286055 h 3476775"/>
              <a:gd name="connsiteX41" fmla="*/ 10996158 w 12192000"/>
              <a:gd name="connsiteY41" fmla="*/ 285449 h 3476775"/>
              <a:gd name="connsiteX42" fmla="*/ 11095448 w 12192000"/>
              <a:gd name="connsiteY42" fmla="*/ 284998 h 3476775"/>
              <a:gd name="connsiteX43" fmla="*/ 11189065 w 12192000"/>
              <a:gd name="connsiteY43" fmla="*/ 266803 h 3476775"/>
              <a:gd name="connsiteX44" fmla="*/ 11287301 w 12192000"/>
              <a:gd name="connsiteY44" fmla="*/ 197972 h 3476775"/>
              <a:gd name="connsiteX45" fmla="*/ 11369366 w 12192000"/>
              <a:gd name="connsiteY45" fmla="*/ 170646 h 3476775"/>
              <a:gd name="connsiteX46" fmla="*/ 11372104 w 12192000"/>
              <a:gd name="connsiteY46" fmla="*/ 134457 h 3476775"/>
              <a:gd name="connsiteX47" fmla="*/ 11403114 w 12192000"/>
              <a:gd name="connsiteY47" fmla="*/ 112145 h 3476775"/>
              <a:gd name="connsiteX48" fmla="*/ 11553944 w 12192000"/>
              <a:gd name="connsiteY48" fmla="*/ 50279 h 3476775"/>
              <a:gd name="connsiteX49" fmla="*/ 11752834 w 12192000"/>
              <a:gd name="connsiteY49" fmla="*/ 0 h 3476775"/>
              <a:gd name="connsiteX50" fmla="*/ 11822950 w 12192000"/>
              <a:gd name="connsiteY50" fmla="*/ 64663 h 3476775"/>
              <a:gd name="connsiteX51" fmla="*/ 11853071 w 12192000"/>
              <a:gd name="connsiteY51" fmla="*/ 168373 h 3476775"/>
              <a:gd name="connsiteX52" fmla="*/ 11920867 w 12192000"/>
              <a:gd name="connsiteY52" fmla="*/ 161557 h 3476775"/>
              <a:gd name="connsiteX53" fmla="*/ 11999257 w 12192000"/>
              <a:gd name="connsiteY53" fmla="*/ 167031 h 3476775"/>
              <a:gd name="connsiteX54" fmla="*/ 12073903 w 12192000"/>
              <a:gd name="connsiteY54" fmla="*/ 293011 h 3476775"/>
              <a:gd name="connsiteX55" fmla="*/ 12123386 w 12192000"/>
              <a:gd name="connsiteY55" fmla="*/ 356375 h 3476775"/>
              <a:gd name="connsiteX56" fmla="*/ 12163777 w 12192000"/>
              <a:gd name="connsiteY56" fmla="*/ 369864 h 3476775"/>
              <a:gd name="connsiteX57" fmla="*/ 12192000 w 12192000"/>
              <a:gd name="connsiteY57" fmla="*/ 379129 h 3476775"/>
              <a:gd name="connsiteX58" fmla="*/ 12192000 w 12192000"/>
              <a:gd name="connsiteY58" fmla="*/ 1457795 h 3476775"/>
              <a:gd name="connsiteX59" fmla="*/ 12192000 w 12192000"/>
              <a:gd name="connsiteY59" fmla="*/ 2453874 h 3476775"/>
              <a:gd name="connsiteX60" fmla="*/ 12192000 w 12192000"/>
              <a:gd name="connsiteY60" fmla="*/ 3476775 h 3476775"/>
              <a:gd name="connsiteX61" fmla="*/ 0 w 12192000"/>
              <a:gd name="connsiteY61" fmla="*/ 3476775 h 3476775"/>
              <a:gd name="connsiteX62" fmla="*/ 0 w 12192000"/>
              <a:gd name="connsiteY62" fmla="*/ 2453874 h 3476775"/>
              <a:gd name="connsiteX63" fmla="*/ 0 w 12192000"/>
              <a:gd name="connsiteY63" fmla="*/ 1457795 h 3476775"/>
              <a:gd name="connsiteX64" fmla="*/ 0 w 12192000"/>
              <a:gd name="connsiteY64" fmla="*/ 725965 h 3476775"/>
              <a:gd name="connsiteX65" fmla="*/ 76043 w 12192000"/>
              <a:gd name="connsiteY65" fmla="*/ 721602 h 3476775"/>
              <a:gd name="connsiteX66" fmla="*/ 156777 w 12192000"/>
              <a:gd name="connsiteY66" fmla="*/ 739364 h 3476775"/>
              <a:gd name="connsiteX67" fmla="*/ 390282 w 12192000"/>
              <a:gd name="connsiteY67" fmla="*/ 746088 h 3476775"/>
              <a:gd name="connsiteX68" fmla="*/ 441283 w 12192000"/>
              <a:gd name="connsiteY68" fmla="*/ 769118 h 3476775"/>
              <a:gd name="connsiteX69" fmla="*/ 479705 w 12192000"/>
              <a:gd name="connsiteY69" fmla="*/ 780853 h 3476775"/>
              <a:gd name="connsiteX70" fmla="*/ 766623 w 12192000"/>
              <a:gd name="connsiteY70" fmla="*/ 828297 h 3476775"/>
              <a:gd name="connsiteX71" fmla="*/ 827314 w 12192000"/>
              <a:gd name="connsiteY71" fmla="*/ 837302 h 3476775"/>
              <a:gd name="connsiteX72" fmla="*/ 998405 w 12192000"/>
              <a:gd name="connsiteY72" fmla="*/ 895471 h 3476775"/>
              <a:gd name="connsiteX73" fmla="*/ 1045574 w 12192000"/>
              <a:gd name="connsiteY73" fmla="*/ 898566 h 3476775"/>
              <a:gd name="connsiteX74" fmla="*/ 1350289 w 12192000"/>
              <a:gd name="connsiteY74" fmla="*/ 911991 h 3476775"/>
              <a:gd name="connsiteX75" fmla="*/ 1493817 w 12192000"/>
              <a:gd name="connsiteY75" fmla="*/ 897192 h 3476775"/>
              <a:gd name="connsiteX76" fmla="*/ 1629709 w 12192000"/>
              <a:gd name="connsiteY76" fmla="*/ 892930 h 3476775"/>
              <a:gd name="connsiteX77" fmla="*/ 1640709 w 12192000"/>
              <a:gd name="connsiteY77" fmla="*/ 897183 h 3476775"/>
              <a:gd name="connsiteX78" fmla="*/ 1645414 w 12192000"/>
              <a:gd name="connsiteY78" fmla="*/ 894609 h 3476775"/>
              <a:gd name="connsiteX79" fmla="*/ 1676636 w 12192000"/>
              <a:gd name="connsiteY79" fmla="*/ 879570 h 3476775"/>
              <a:gd name="connsiteX80" fmla="*/ 1737817 w 12192000"/>
              <a:gd name="connsiteY80" fmla="*/ 881499 h 3476775"/>
              <a:gd name="connsiteX81" fmla="*/ 1862741 w 12192000"/>
              <a:gd name="connsiteY81" fmla="*/ 874732 h 3476775"/>
              <a:gd name="connsiteX82" fmla="*/ 2063928 w 12192000"/>
              <a:gd name="connsiteY82" fmla="*/ 843085 h 3476775"/>
              <a:gd name="connsiteX83" fmla="*/ 2380801 w 12192000"/>
              <a:gd name="connsiteY83" fmla="*/ 804906 h 3476775"/>
              <a:gd name="connsiteX84" fmla="*/ 2654560 w 12192000"/>
              <a:gd name="connsiteY84" fmla="*/ 782558 h 3476775"/>
              <a:gd name="connsiteX85" fmla="*/ 2786787 w 12192000"/>
              <a:gd name="connsiteY85" fmla="*/ 774670 h 3476775"/>
              <a:gd name="connsiteX86" fmla="*/ 2885593 w 12192000"/>
              <a:gd name="connsiteY86" fmla="*/ 717728 h 3476775"/>
              <a:gd name="connsiteX87" fmla="*/ 3039071 w 12192000"/>
              <a:gd name="connsiteY87" fmla="*/ 703495 h 3476775"/>
              <a:gd name="connsiteX88" fmla="*/ 3129193 w 12192000"/>
              <a:gd name="connsiteY88" fmla="*/ 688133 h 3476775"/>
              <a:gd name="connsiteX89" fmla="*/ 3160750 w 12192000"/>
              <a:gd name="connsiteY89" fmla="*/ 671544 h 3476775"/>
              <a:gd name="connsiteX90" fmla="*/ 3206618 w 12192000"/>
              <a:gd name="connsiteY90" fmla="*/ 655607 h 3476775"/>
              <a:gd name="connsiteX91" fmla="*/ 3285495 w 12192000"/>
              <a:gd name="connsiteY91" fmla="*/ 619159 h 3476775"/>
              <a:gd name="connsiteX92" fmla="*/ 3395074 w 12192000"/>
              <a:gd name="connsiteY92" fmla="*/ 584663 h 3476775"/>
              <a:gd name="connsiteX93" fmla="*/ 3486313 w 12192000"/>
              <a:gd name="connsiteY93" fmla="*/ 605455 h 3476775"/>
              <a:gd name="connsiteX94" fmla="*/ 3491586 w 12192000"/>
              <a:gd name="connsiteY94" fmla="*/ 596108 h 3476775"/>
              <a:gd name="connsiteX95" fmla="*/ 3548983 w 12192000"/>
              <a:gd name="connsiteY95" fmla="*/ 588064 h 3476775"/>
              <a:gd name="connsiteX96" fmla="*/ 3731729 w 12192000"/>
              <a:gd name="connsiteY96" fmla="*/ 597156 h 3476775"/>
              <a:gd name="connsiteX97" fmla="*/ 3861674 w 12192000"/>
              <a:gd name="connsiteY97" fmla="*/ 579905 h 3476775"/>
              <a:gd name="connsiteX98" fmla="*/ 3912797 w 12192000"/>
              <a:gd name="connsiteY98" fmla="*/ 582998 h 3476775"/>
              <a:gd name="connsiteX99" fmla="*/ 3975778 w 12192000"/>
              <a:gd name="connsiteY99" fmla="*/ 558321 h 3476775"/>
              <a:gd name="connsiteX100" fmla="*/ 4072288 w 12192000"/>
              <a:gd name="connsiteY100" fmla="*/ 505958 h 3476775"/>
              <a:gd name="connsiteX101" fmla="*/ 4110070 w 12192000"/>
              <a:gd name="connsiteY101" fmla="*/ 513502 h 3476775"/>
              <a:gd name="connsiteX102" fmla="*/ 4148272 w 12192000"/>
              <a:gd name="connsiteY102" fmla="*/ 509674 h 3476775"/>
              <a:gd name="connsiteX103" fmla="*/ 4233003 w 12192000"/>
              <a:gd name="connsiteY103" fmla="*/ 473207 h 3476775"/>
              <a:gd name="connsiteX104" fmla="*/ 4283653 w 12192000"/>
              <a:gd name="connsiteY104" fmla="*/ 459526 h 3476775"/>
              <a:gd name="connsiteX105" fmla="*/ 4420068 w 12192000"/>
              <a:gd name="connsiteY105" fmla="*/ 414173 h 3476775"/>
              <a:gd name="connsiteX106" fmla="*/ 4612820 w 12192000"/>
              <a:gd name="connsiteY106" fmla="*/ 303355 h 3476775"/>
              <a:gd name="connsiteX107" fmla="*/ 4620533 w 12192000"/>
              <a:gd name="connsiteY107" fmla="*/ 300326 h 3476775"/>
              <a:gd name="connsiteX108" fmla="*/ 4642602 w 12192000"/>
              <a:gd name="connsiteY108" fmla="*/ 300823 h 3476775"/>
              <a:gd name="connsiteX109" fmla="*/ 4651066 w 12192000"/>
              <a:gd name="connsiteY109" fmla="*/ 302456 h 3476775"/>
              <a:gd name="connsiteX110" fmla="*/ 4663100 w 12192000"/>
              <a:gd name="connsiteY110" fmla="*/ 301767 h 3476775"/>
              <a:gd name="connsiteX111" fmla="*/ 4663344 w 12192000"/>
              <a:gd name="connsiteY111" fmla="*/ 301290 h 3476775"/>
              <a:gd name="connsiteX112" fmla="*/ 4674721 w 12192000"/>
              <a:gd name="connsiteY112" fmla="*/ 301547 h 3476775"/>
              <a:gd name="connsiteX113" fmla="*/ 4731045 w 12192000"/>
              <a:gd name="connsiteY113" fmla="*/ 308619 h 3476775"/>
              <a:gd name="connsiteX114" fmla="*/ 4798884 w 12192000"/>
              <a:gd name="connsiteY114" fmla="*/ 260808 h 3476775"/>
              <a:gd name="connsiteX115" fmla="*/ 4828155 w 12192000"/>
              <a:gd name="connsiteY115" fmla="*/ 251577 h 3476775"/>
              <a:gd name="connsiteX116" fmla="*/ 4843504 w 12192000"/>
              <a:gd name="connsiteY116" fmla="*/ 244188 h 3476775"/>
              <a:gd name="connsiteX117" fmla="*/ 4853353 w 12192000"/>
              <a:gd name="connsiteY117" fmla="*/ 255755 h 3476775"/>
              <a:gd name="connsiteX118" fmla="*/ 4898297 w 12192000"/>
              <a:gd name="connsiteY118" fmla="*/ 249153 h 3476775"/>
              <a:gd name="connsiteX119" fmla="*/ 4905046 w 12192000"/>
              <a:gd name="connsiteY119" fmla="*/ 246380 h 3476775"/>
              <a:gd name="connsiteX120" fmla="*/ 4940803 w 12192000"/>
              <a:gd name="connsiteY120" fmla="*/ 255690 h 3476775"/>
              <a:gd name="connsiteX121" fmla="*/ 4958985 w 12192000"/>
              <a:gd name="connsiteY121" fmla="*/ 257972 h 3476775"/>
              <a:gd name="connsiteX122" fmla="*/ 4964720 w 12192000"/>
              <a:gd name="connsiteY122" fmla="*/ 263832 h 3476775"/>
              <a:gd name="connsiteX123" fmla="*/ 4991255 w 12192000"/>
              <a:gd name="connsiteY123" fmla="*/ 264553 h 3476775"/>
              <a:gd name="connsiteX124" fmla="*/ 4994077 w 12192000"/>
              <a:gd name="connsiteY124" fmla="*/ 262669 h 3476775"/>
              <a:gd name="connsiteX125" fmla="*/ 5016802 w 12192000"/>
              <a:gd name="connsiteY125" fmla="*/ 270580 h 3476775"/>
              <a:gd name="connsiteX126" fmla="*/ 5091319 w 12192000"/>
              <a:gd name="connsiteY126" fmla="*/ 286052 h 3476775"/>
              <a:gd name="connsiteX127" fmla="*/ 5259336 w 12192000"/>
              <a:gd name="connsiteY127" fmla="*/ 291717 h 3476775"/>
              <a:gd name="connsiteX128" fmla="*/ 5491971 w 12192000"/>
              <a:gd name="connsiteY128" fmla="*/ 295564 h 3476775"/>
              <a:gd name="connsiteX129" fmla="*/ 5865838 w 12192000"/>
              <a:gd name="connsiteY129" fmla="*/ 275242 h 3476775"/>
              <a:gd name="connsiteX130" fmla="*/ 5995823 w 12192000"/>
              <a:gd name="connsiteY130" fmla="*/ 253815 h 3476775"/>
              <a:gd name="connsiteX131" fmla="*/ 6052915 w 12192000"/>
              <a:gd name="connsiteY131" fmla="*/ 266535 h 3476775"/>
              <a:gd name="connsiteX132" fmla="*/ 6093124 w 12192000"/>
              <a:gd name="connsiteY132" fmla="*/ 260935 h 3476775"/>
              <a:gd name="connsiteX133" fmla="*/ 6097661 w 12192000"/>
              <a:gd name="connsiteY133" fmla="*/ 258003 h 3476775"/>
              <a:gd name="connsiteX134" fmla="*/ 6116838 w 12192000"/>
              <a:gd name="connsiteY134" fmla="*/ 255018 h 3476775"/>
              <a:gd name="connsiteX135" fmla="*/ 6120984 w 12192000"/>
              <a:gd name="connsiteY135" fmla="*/ 243235 h 3476775"/>
              <a:gd name="connsiteX136" fmla="*/ 6148942 w 12192000"/>
              <a:gd name="connsiteY136" fmla="*/ 230903 h 3476775"/>
              <a:gd name="connsiteX137" fmla="*/ 6229970 w 12192000"/>
              <a:gd name="connsiteY137" fmla="*/ 233001 h 3476775"/>
              <a:gd name="connsiteX138" fmla="*/ 6355201 w 12192000"/>
              <a:gd name="connsiteY138" fmla="*/ 229103 h 3476775"/>
              <a:gd name="connsiteX139" fmla="*/ 6456586 w 12192000"/>
              <a:gd name="connsiteY139" fmla="*/ 222508 h 3476775"/>
              <a:gd name="connsiteX140" fmla="*/ 6494018 w 12192000"/>
              <a:gd name="connsiteY140" fmla="*/ 209038 h 3476775"/>
              <a:gd name="connsiteX141" fmla="*/ 6547019 w 12192000"/>
              <a:gd name="connsiteY141" fmla="*/ 197600 h 3476775"/>
              <a:gd name="connsiteX142" fmla="*/ 6644256 w 12192000"/>
              <a:gd name="connsiteY142" fmla="*/ 182541 h 3476775"/>
              <a:gd name="connsiteX143" fmla="*/ 6755672 w 12192000"/>
              <a:gd name="connsiteY143" fmla="*/ 192415 h 3476775"/>
              <a:gd name="connsiteX144" fmla="*/ 6847031 w 12192000"/>
              <a:gd name="connsiteY144" fmla="*/ 215405 h 3476775"/>
              <a:gd name="connsiteX145" fmla="*/ 6889589 w 12192000"/>
              <a:gd name="connsiteY145" fmla="*/ 241530 h 3476775"/>
              <a:gd name="connsiteX146" fmla="*/ 6926533 w 12192000"/>
              <a:gd name="connsiteY146" fmla="*/ 256881 h 3476775"/>
              <a:gd name="connsiteX147" fmla="*/ 6977994 w 12192000"/>
              <a:gd name="connsiteY147" fmla="*/ 324687 h 3476775"/>
              <a:gd name="connsiteX0" fmla="*/ 6977994 w 12192000"/>
              <a:gd name="connsiteY0" fmla="*/ 274747 h 3426835"/>
              <a:gd name="connsiteX1" fmla="*/ 7095723 w 12192000"/>
              <a:gd name="connsiteY1" fmla="*/ 280183 h 3426835"/>
              <a:gd name="connsiteX2" fmla="*/ 7330015 w 12192000"/>
              <a:gd name="connsiteY2" fmla="*/ 298636 h 3426835"/>
              <a:gd name="connsiteX3" fmla="*/ 7689873 w 12192000"/>
              <a:gd name="connsiteY3" fmla="*/ 406502 h 3426835"/>
              <a:gd name="connsiteX4" fmla="*/ 8005538 w 12192000"/>
              <a:gd name="connsiteY4" fmla="*/ 456763 h 3426835"/>
              <a:gd name="connsiteX5" fmla="*/ 8031567 w 12192000"/>
              <a:gd name="connsiteY5" fmla="*/ 447313 h 3426835"/>
              <a:gd name="connsiteX6" fmla="*/ 8064378 w 12192000"/>
              <a:gd name="connsiteY6" fmla="*/ 447787 h 3426835"/>
              <a:gd name="connsiteX7" fmla="*/ 8349142 w 12192000"/>
              <a:gd name="connsiteY7" fmla="*/ 453552 h 3426835"/>
              <a:gd name="connsiteX8" fmla="*/ 8398146 w 12192000"/>
              <a:gd name="connsiteY8" fmla="*/ 446894 h 3426835"/>
              <a:gd name="connsiteX9" fmla="*/ 8518180 w 12192000"/>
              <a:gd name="connsiteY9" fmla="*/ 448655 h 3426835"/>
              <a:gd name="connsiteX10" fmla="*/ 8688204 w 12192000"/>
              <a:gd name="connsiteY10" fmla="*/ 449788 h 3426835"/>
              <a:gd name="connsiteX11" fmla="*/ 8695239 w 12192000"/>
              <a:gd name="connsiteY11" fmla="*/ 442071 h 3426835"/>
              <a:gd name="connsiteX12" fmla="*/ 8754342 w 12192000"/>
              <a:gd name="connsiteY12" fmla="*/ 444744 h 3426835"/>
              <a:gd name="connsiteX13" fmla="*/ 8964553 w 12192000"/>
              <a:gd name="connsiteY13" fmla="*/ 507748 h 3426835"/>
              <a:gd name="connsiteX14" fmla="*/ 9079968 w 12192000"/>
              <a:gd name="connsiteY14" fmla="*/ 511492 h 3426835"/>
              <a:gd name="connsiteX15" fmla="*/ 9120420 w 12192000"/>
              <a:gd name="connsiteY15" fmla="*/ 504169 h 3426835"/>
              <a:gd name="connsiteX16" fmla="*/ 9188229 w 12192000"/>
              <a:gd name="connsiteY16" fmla="*/ 492441 h 3426835"/>
              <a:gd name="connsiteX17" fmla="*/ 9249213 w 12192000"/>
              <a:gd name="connsiteY17" fmla="*/ 467920 h 3426835"/>
              <a:gd name="connsiteX18" fmla="*/ 9309761 w 12192000"/>
              <a:gd name="connsiteY18" fmla="*/ 488240 h 3426835"/>
              <a:gd name="connsiteX19" fmla="*/ 9390188 w 12192000"/>
              <a:gd name="connsiteY19" fmla="*/ 429882 h 3426835"/>
              <a:gd name="connsiteX20" fmla="*/ 9516107 w 12192000"/>
              <a:gd name="connsiteY20" fmla="*/ 418019 h 3426835"/>
              <a:gd name="connsiteX21" fmla="*/ 9755401 w 12192000"/>
              <a:gd name="connsiteY21" fmla="*/ 381114 h 3426835"/>
              <a:gd name="connsiteX22" fmla="*/ 9879576 w 12192000"/>
              <a:gd name="connsiteY22" fmla="*/ 370088 h 3426835"/>
              <a:gd name="connsiteX23" fmla="*/ 9917042 w 12192000"/>
              <a:gd name="connsiteY23" fmla="*/ 355724 h 3426835"/>
              <a:gd name="connsiteX24" fmla="*/ 10013409 w 12192000"/>
              <a:gd name="connsiteY24" fmla="*/ 319936 h 3426835"/>
              <a:gd name="connsiteX25" fmla="*/ 10067656 w 12192000"/>
              <a:gd name="connsiteY25" fmla="*/ 295518 h 3426835"/>
              <a:gd name="connsiteX26" fmla="*/ 10131785 w 12192000"/>
              <a:gd name="connsiteY26" fmla="*/ 268133 h 3426835"/>
              <a:gd name="connsiteX27" fmla="*/ 10207787 w 12192000"/>
              <a:gd name="connsiteY27" fmla="*/ 245200 h 3426835"/>
              <a:gd name="connsiteX28" fmla="*/ 10309934 w 12192000"/>
              <a:gd name="connsiteY28" fmla="*/ 236633 h 3426835"/>
              <a:gd name="connsiteX29" fmla="*/ 10431202 w 12192000"/>
              <a:gd name="connsiteY29" fmla="*/ 227177 h 3426835"/>
              <a:gd name="connsiteX30" fmla="*/ 10487751 w 12192000"/>
              <a:gd name="connsiteY30" fmla="*/ 220458 h 3426835"/>
              <a:gd name="connsiteX31" fmla="*/ 10557198 w 12192000"/>
              <a:gd name="connsiteY31" fmla="*/ 229354 h 3426835"/>
              <a:gd name="connsiteX32" fmla="*/ 10612454 w 12192000"/>
              <a:gd name="connsiteY32" fmla="*/ 230913 h 3426835"/>
              <a:gd name="connsiteX33" fmla="*/ 10625222 w 12192000"/>
              <a:gd name="connsiteY33" fmla="*/ 221455 h 3426835"/>
              <a:gd name="connsiteX34" fmla="*/ 10633161 w 12192000"/>
              <a:gd name="connsiteY34" fmla="*/ 220572 h 3426835"/>
              <a:gd name="connsiteX35" fmla="*/ 10645941 w 12192000"/>
              <a:gd name="connsiteY35" fmla="*/ 224854 h 3426835"/>
              <a:gd name="connsiteX36" fmla="*/ 10650422 w 12192000"/>
              <a:gd name="connsiteY36" fmla="*/ 218656 h 3426835"/>
              <a:gd name="connsiteX37" fmla="*/ 10656955 w 12192000"/>
              <a:gd name="connsiteY37" fmla="*/ 217932 h 3426835"/>
              <a:gd name="connsiteX38" fmla="*/ 10701610 w 12192000"/>
              <a:gd name="connsiteY38" fmla="*/ 213843 h 3426835"/>
              <a:gd name="connsiteX39" fmla="*/ 10770373 w 12192000"/>
              <a:gd name="connsiteY39" fmla="*/ 225176 h 3426835"/>
              <a:gd name="connsiteX40" fmla="*/ 10866744 w 12192000"/>
              <a:gd name="connsiteY40" fmla="*/ 236115 h 3426835"/>
              <a:gd name="connsiteX41" fmla="*/ 10996158 w 12192000"/>
              <a:gd name="connsiteY41" fmla="*/ 235509 h 3426835"/>
              <a:gd name="connsiteX42" fmla="*/ 11095448 w 12192000"/>
              <a:gd name="connsiteY42" fmla="*/ 235058 h 3426835"/>
              <a:gd name="connsiteX43" fmla="*/ 11189065 w 12192000"/>
              <a:gd name="connsiteY43" fmla="*/ 216863 h 3426835"/>
              <a:gd name="connsiteX44" fmla="*/ 11287301 w 12192000"/>
              <a:gd name="connsiteY44" fmla="*/ 148032 h 3426835"/>
              <a:gd name="connsiteX45" fmla="*/ 11369366 w 12192000"/>
              <a:gd name="connsiteY45" fmla="*/ 120706 h 3426835"/>
              <a:gd name="connsiteX46" fmla="*/ 11372104 w 12192000"/>
              <a:gd name="connsiteY46" fmla="*/ 84517 h 3426835"/>
              <a:gd name="connsiteX47" fmla="*/ 11403114 w 12192000"/>
              <a:gd name="connsiteY47" fmla="*/ 62205 h 3426835"/>
              <a:gd name="connsiteX48" fmla="*/ 11553944 w 12192000"/>
              <a:gd name="connsiteY48" fmla="*/ 339 h 3426835"/>
              <a:gd name="connsiteX49" fmla="*/ 11722689 w 12192000"/>
              <a:gd name="connsiteY49" fmla="*/ 14081 h 3426835"/>
              <a:gd name="connsiteX50" fmla="*/ 11822950 w 12192000"/>
              <a:gd name="connsiteY50" fmla="*/ 14723 h 3426835"/>
              <a:gd name="connsiteX51" fmla="*/ 11853071 w 12192000"/>
              <a:gd name="connsiteY51" fmla="*/ 118433 h 3426835"/>
              <a:gd name="connsiteX52" fmla="*/ 11920867 w 12192000"/>
              <a:gd name="connsiteY52" fmla="*/ 111617 h 3426835"/>
              <a:gd name="connsiteX53" fmla="*/ 11999257 w 12192000"/>
              <a:gd name="connsiteY53" fmla="*/ 117091 h 3426835"/>
              <a:gd name="connsiteX54" fmla="*/ 12073903 w 12192000"/>
              <a:gd name="connsiteY54" fmla="*/ 243071 h 3426835"/>
              <a:gd name="connsiteX55" fmla="*/ 12123386 w 12192000"/>
              <a:gd name="connsiteY55" fmla="*/ 306435 h 3426835"/>
              <a:gd name="connsiteX56" fmla="*/ 12163777 w 12192000"/>
              <a:gd name="connsiteY56" fmla="*/ 319924 h 3426835"/>
              <a:gd name="connsiteX57" fmla="*/ 12192000 w 12192000"/>
              <a:gd name="connsiteY57" fmla="*/ 329189 h 3426835"/>
              <a:gd name="connsiteX58" fmla="*/ 12192000 w 12192000"/>
              <a:gd name="connsiteY58" fmla="*/ 1407855 h 3426835"/>
              <a:gd name="connsiteX59" fmla="*/ 12192000 w 12192000"/>
              <a:gd name="connsiteY59" fmla="*/ 2403934 h 3426835"/>
              <a:gd name="connsiteX60" fmla="*/ 12192000 w 12192000"/>
              <a:gd name="connsiteY60" fmla="*/ 3426835 h 3426835"/>
              <a:gd name="connsiteX61" fmla="*/ 0 w 12192000"/>
              <a:gd name="connsiteY61" fmla="*/ 3426835 h 3426835"/>
              <a:gd name="connsiteX62" fmla="*/ 0 w 12192000"/>
              <a:gd name="connsiteY62" fmla="*/ 2403934 h 3426835"/>
              <a:gd name="connsiteX63" fmla="*/ 0 w 12192000"/>
              <a:gd name="connsiteY63" fmla="*/ 1407855 h 3426835"/>
              <a:gd name="connsiteX64" fmla="*/ 0 w 12192000"/>
              <a:gd name="connsiteY64" fmla="*/ 676025 h 3426835"/>
              <a:gd name="connsiteX65" fmla="*/ 76043 w 12192000"/>
              <a:gd name="connsiteY65" fmla="*/ 671662 h 3426835"/>
              <a:gd name="connsiteX66" fmla="*/ 156777 w 12192000"/>
              <a:gd name="connsiteY66" fmla="*/ 689424 h 3426835"/>
              <a:gd name="connsiteX67" fmla="*/ 390282 w 12192000"/>
              <a:gd name="connsiteY67" fmla="*/ 696148 h 3426835"/>
              <a:gd name="connsiteX68" fmla="*/ 441283 w 12192000"/>
              <a:gd name="connsiteY68" fmla="*/ 719178 h 3426835"/>
              <a:gd name="connsiteX69" fmla="*/ 479705 w 12192000"/>
              <a:gd name="connsiteY69" fmla="*/ 730913 h 3426835"/>
              <a:gd name="connsiteX70" fmla="*/ 766623 w 12192000"/>
              <a:gd name="connsiteY70" fmla="*/ 778357 h 3426835"/>
              <a:gd name="connsiteX71" fmla="*/ 827314 w 12192000"/>
              <a:gd name="connsiteY71" fmla="*/ 787362 h 3426835"/>
              <a:gd name="connsiteX72" fmla="*/ 998405 w 12192000"/>
              <a:gd name="connsiteY72" fmla="*/ 845531 h 3426835"/>
              <a:gd name="connsiteX73" fmla="*/ 1045574 w 12192000"/>
              <a:gd name="connsiteY73" fmla="*/ 848626 h 3426835"/>
              <a:gd name="connsiteX74" fmla="*/ 1350289 w 12192000"/>
              <a:gd name="connsiteY74" fmla="*/ 862051 h 3426835"/>
              <a:gd name="connsiteX75" fmla="*/ 1493817 w 12192000"/>
              <a:gd name="connsiteY75" fmla="*/ 847252 h 3426835"/>
              <a:gd name="connsiteX76" fmla="*/ 1629709 w 12192000"/>
              <a:gd name="connsiteY76" fmla="*/ 842990 h 3426835"/>
              <a:gd name="connsiteX77" fmla="*/ 1640709 w 12192000"/>
              <a:gd name="connsiteY77" fmla="*/ 847243 h 3426835"/>
              <a:gd name="connsiteX78" fmla="*/ 1645414 w 12192000"/>
              <a:gd name="connsiteY78" fmla="*/ 844669 h 3426835"/>
              <a:gd name="connsiteX79" fmla="*/ 1676636 w 12192000"/>
              <a:gd name="connsiteY79" fmla="*/ 829630 h 3426835"/>
              <a:gd name="connsiteX80" fmla="*/ 1737817 w 12192000"/>
              <a:gd name="connsiteY80" fmla="*/ 831559 h 3426835"/>
              <a:gd name="connsiteX81" fmla="*/ 1862741 w 12192000"/>
              <a:gd name="connsiteY81" fmla="*/ 824792 h 3426835"/>
              <a:gd name="connsiteX82" fmla="*/ 2063928 w 12192000"/>
              <a:gd name="connsiteY82" fmla="*/ 793145 h 3426835"/>
              <a:gd name="connsiteX83" fmla="*/ 2380801 w 12192000"/>
              <a:gd name="connsiteY83" fmla="*/ 754966 h 3426835"/>
              <a:gd name="connsiteX84" fmla="*/ 2654560 w 12192000"/>
              <a:gd name="connsiteY84" fmla="*/ 732618 h 3426835"/>
              <a:gd name="connsiteX85" fmla="*/ 2786787 w 12192000"/>
              <a:gd name="connsiteY85" fmla="*/ 724730 h 3426835"/>
              <a:gd name="connsiteX86" fmla="*/ 2885593 w 12192000"/>
              <a:gd name="connsiteY86" fmla="*/ 667788 h 3426835"/>
              <a:gd name="connsiteX87" fmla="*/ 3039071 w 12192000"/>
              <a:gd name="connsiteY87" fmla="*/ 653555 h 3426835"/>
              <a:gd name="connsiteX88" fmla="*/ 3129193 w 12192000"/>
              <a:gd name="connsiteY88" fmla="*/ 638193 h 3426835"/>
              <a:gd name="connsiteX89" fmla="*/ 3160750 w 12192000"/>
              <a:gd name="connsiteY89" fmla="*/ 621604 h 3426835"/>
              <a:gd name="connsiteX90" fmla="*/ 3206618 w 12192000"/>
              <a:gd name="connsiteY90" fmla="*/ 605667 h 3426835"/>
              <a:gd name="connsiteX91" fmla="*/ 3285495 w 12192000"/>
              <a:gd name="connsiteY91" fmla="*/ 569219 h 3426835"/>
              <a:gd name="connsiteX92" fmla="*/ 3395074 w 12192000"/>
              <a:gd name="connsiteY92" fmla="*/ 534723 h 3426835"/>
              <a:gd name="connsiteX93" fmla="*/ 3486313 w 12192000"/>
              <a:gd name="connsiteY93" fmla="*/ 555515 h 3426835"/>
              <a:gd name="connsiteX94" fmla="*/ 3491586 w 12192000"/>
              <a:gd name="connsiteY94" fmla="*/ 546168 h 3426835"/>
              <a:gd name="connsiteX95" fmla="*/ 3548983 w 12192000"/>
              <a:gd name="connsiteY95" fmla="*/ 538124 h 3426835"/>
              <a:gd name="connsiteX96" fmla="*/ 3731729 w 12192000"/>
              <a:gd name="connsiteY96" fmla="*/ 547216 h 3426835"/>
              <a:gd name="connsiteX97" fmla="*/ 3861674 w 12192000"/>
              <a:gd name="connsiteY97" fmla="*/ 529965 h 3426835"/>
              <a:gd name="connsiteX98" fmla="*/ 3912797 w 12192000"/>
              <a:gd name="connsiteY98" fmla="*/ 533058 h 3426835"/>
              <a:gd name="connsiteX99" fmla="*/ 3975778 w 12192000"/>
              <a:gd name="connsiteY99" fmla="*/ 508381 h 3426835"/>
              <a:gd name="connsiteX100" fmla="*/ 4072288 w 12192000"/>
              <a:gd name="connsiteY100" fmla="*/ 456018 h 3426835"/>
              <a:gd name="connsiteX101" fmla="*/ 4110070 w 12192000"/>
              <a:gd name="connsiteY101" fmla="*/ 463562 h 3426835"/>
              <a:gd name="connsiteX102" fmla="*/ 4148272 w 12192000"/>
              <a:gd name="connsiteY102" fmla="*/ 459734 h 3426835"/>
              <a:gd name="connsiteX103" fmla="*/ 4233003 w 12192000"/>
              <a:gd name="connsiteY103" fmla="*/ 423267 h 3426835"/>
              <a:gd name="connsiteX104" fmla="*/ 4283653 w 12192000"/>
              <a:gd name="connsiteY104" fmla="*/ 409586 h 3426835"/>
              <a:gd name="connsiteX105" fmla="*/ 4420068 w 12192000"/>
              <a:gd name="connsiteY105" fmla="*/ 364233 h 3426835"/>
              <a:gd name="connsiteX106" fmla="*/ 4612820 w 12192000"/>
              <a:gd name="connsiteY106" fmla="*/ 253415 h 3426835"/>
              <a:gd name="connsiteX107" fmla="*/ 4620533 w 12192000"/>
              <a:gd name="connsiteY107" fmla="*/ 250386 h 3426835"/>
              <a:gd name="connsiteX108" fmla="*/ 4642602 w 12192000"/>
              <a:gd name="connsiteY108" fmla="*/ 250883 h 3426835"/>
              <a:gd name="connsiteX109" fmla="*/ 4651066 w 12192000"/>
              <a:gd name="connsiteY109" fmla="*/ 252516 h 3426835"/>
              <a:gd name="connsiteX110" fmla="*/ 4663100 w 12192000"/>
              <a:gd name="connsiteY110" fmla="*/ 251827 h 3426835"/>
              <a:gd name="connsiteX111" fmla="*/ 4663344 w 12192000"/>
              <a:gd name="connsiteY111" fmla="*/ 251350 h 3426835"/>
              <a:gd name="connsiteX112" fmla="*/ 4674721 w 12192000"/>
              <a:gd name="connsiteY112" fmla="*/ 251607 h 3426835"/>
              <a:gd name="connsiteX113" fmla="*/ 4731045 w 12192000"/>
              <a:gd name="connsiteY113" fmla="*/ 258679 h 3426835"/>
              <a:gd name="connsiteX114" fmla="*/ 4798884 w 12192000"/>
              <a:gd name="connsiteY114" fmla="*/ 210868 h 3426835"/>
              <a:gd name="connsiteX115" fmla="*/ 4828155 w 12192000"/>
              <a:gd name="connsiteY115" fmla="*/ 201637 h 3426835"/>
              <a:gd name="connsiteX116" fmla="*/ 4843504 w 12192000"/>
              <a:gd name="connsiteY116" fmla="*/ 194248 h 3426835"/>
              <a:gd name="connsiteX117" fmla="*/ 4853353 w 12192000"/>
              <a:gd name="connsiteY117" fmla="*/ 205815 h 3426835"/>
              <a:gd name="connsiteX118" fmla="*/ 4898297 w 12192000"/>
              <a:gd name="connsiteY118" fmla="*/ 199213 h 3426835"/>
              <a:gd name="connsiteX119" fmla="*/ 4905046 w 12192000"/>
              <a:gd name="connsiteY119" fmla="*/ 196440 h 3426835"/>
              <a:gd name="connsiteX120" fmla="*/ 4940803 w 12192000"/>
              <a:gd name="connsiteY120" fmla="*/ 205750 h 3426835"/>
              <a:gd name="connsiteX121" fmla="*/ 4958985 w 12192000"/>
              <a:gd name="connsiteY121" fmla="*/ 208032 h 3426835"/>
              <a:gd name="connsiteX122" fmla="*/ 4964720 w 12192000"/>
              <a:gd name="connsiteY122" fmla="*/ 213892 h 3426835"/>
              <a:gd name="connsiteX123" fmla="*/ 4991255 w 12192000"/>
              <a:gd name="connsiteY123" fmla="*/ 214613 h 3426835"/>
              <a:gd name="connsiteX124" fmla="*/ 4994077 w 12192000"/>
              <a:gd name="connsiteY124" fmla="*/ 212729 h 3426835"/>
              <a:gd name="connsiteX125" fmla="*/ 5016802 w 12192000"/>
              <a:gd name="connsiteY125" fmla="*/ 220640 h 3426835"/>
              <a:gd name="connsiteX126" fmla="*/ 5091319 w 12192000"/>
              <a:gd name="connsiteY126" fmla="*/ 236112 h 3426835"/>
              <a:gd name="connsiteX127" fmla="*/ 5259336 w 12192000"/>
              <a:gd name="connsiteY127" fmla="*/ 241777 h 3426835"/>
              <a:gd name="connsiteX128" fmla="*/ 5491971 w 12192000"/>
              <a:gd name="connsiteY128" fmla="*/ 245624 h 3426835"/>
              <a:gd name="connsiteX129" fmla="*/ 5865838 w 12192000"/>
              <a:gd name="connsiteY129" fmla="*/ 225302 h 3426835"/>
              <a:gd name="connsiteX130" fmla="*/ 5995823 w 12192000"/>
              <a:gd name="connsiteY130" fmla="*/ 203875 h 3426835"/>
              <a:gd name="connsiteX131" fmla="*/ 6052915 w 12192000"/>
              <a:gd name="connsiteY131" fmla="*/ 216595 h 3426835"/>
              <a:gd name="connsiteX132" fmla="*/ 6093124 w 12192000"/>
              <a:gd name="connsiteY132" fmla="*/ 210995 h 3426835"/>
              <a:gd name="connsiteX133" fmla="*/ 6097661 w 12192000"/>
              <a:gd name="connsiteY133" fmla="*/ 208063 h 3426835"/>
              <a:gd name="connsiteX134" fmla="*/ 6116838 w 12192000"/>
              <a:gd name="connsiteY134" fmla="*/ 205078 h 3426835"/>
              <a:gd name="connsiteX135" fmla="*/ 6120984 w 12192000"/>
              <a:gd name="connsiteY135" fmla="*/ 193295 h 3426835"/>
              <a:gd name="connsiteX136" fmla="*/ 6148942 w 12192000"/>
              <a:gd name="connsiteY136" fmla="*/ 180963 h 3426835"/>
              <a:gd name="connsiteX137" fmla="*/ 6229970 w 12192000"/>
              <a:gd name="connsiteY137" fmla="*/ 183061 h 3426835"/>
              <a:gd name="connsiteX138" fmla="*/ 6355201 w 12192000"/>
              <a:gd name="connsiteY138" fmla="*/ 179163 h 3426835"/>
              <a:gd name="connsiteX139" fmla="*/ 6456586 w 12192000"/>
              <a:gd name="connsiteY139" fmla="*/ 172568 h 3426835"/>
              <a:gd name="connsiteX140" fmla="*/ 6494018 w 12192000"/>
              <a:gd name="connsiteY140" fmla="*/ 159098 h 3426835"/>
              <a:gd name="connsiteX141" fmla="*/ 6547019 w 12192000"/>
              <a:gd name="connsiteY141" fmla="*/ 147660 h 3426835"/>
              <a:gd name="connsiteX142" fmla="*/ 6644256 w 12192000"/>
              <a:gd name="connsiteY142" fmla="*/ 132601 h 3426835"/>
              <a:gd name="connsiteX143" fmla="*/ 6755672 w 12192000"/>
              <a:gd name="connsiteY143" fmla="*/ 142475 h 3426835"/>
              <a:gd name="connsiteX144" fmla="*/ 6847031 w 12192000"/>
              <a:gd name="connsiteY144" fmla="*/ 165465 h 3426835"/>
              <a:gd name="connsiteX145" fmla="*/ 6889589 w 12192000"/>
              <a:gd name="connsiteY145" fmla="*/ 191590 h 3426835"/>
              <a:gd name="connsiteX146" fmla="*/ 6926533 w 12192000"/>
              <a:gd name="connsiteY146" fmla="*/ 206941 h 3426835"/>
              <a:gd name="connsiteX147" fmla="*/ 6977994 w 12192000"/>
              <a:gd name="connsiteY147" fmla="*/ 274747 h 3426835"/>
              <a:gd name="connsiteX0" fmla="*/ 6977994 w 12192000"/>
              <a:gd name="connsiteY0" fmla="*/ 274746 h 3426834"/>
              <a:gd name="connsiteX1" fmla="*/ 7095723 w 12192000"/>
              <a:gd name="connsiteY1" fmla="*/ 280182 h 3426834"/>
              <a:gd name="connsiteX2" fmla="*/ 7330015 w 12192000"/>
              <a:gd name="connsiteY2" fmla="*/ 298635 h 3426834"/>
              <a:gd name="connsiteX3" fmla="*/ 7689873 w 12192000"/>
              <a:gd name="connsiteY3" fmla="*/ 406501 h 3426834"/>
              <a:gd name="connsiteX4" fmla="*/ 8005538 w 12192000"/>
              <a:gd name="connsiteY4" fmla="*/ 456762 h 3426834"/>
              <a:gd name="connsiteX5" fmla="*/ 8031567 w 12192000"/>
              <a:gd name="connsiteY5" fmla="*/ 447312 h 3426834"/>
              <a:gd name="connsiteX6" fmla="*/ 8064378 w 12192000"/>
              <a:gd name="connsiteY6" fmla="*/ 447786 h 3426834"/>
              <a:gd name="connsiteX7" fmla="*/ 8349142 w 12192000"/>
              <a:gd name="connsiteY7" fmla="*/ 453551 h 3426834"/>
              <a:gd name="connsiteX8" fmla="*/ 8398146 w 12192000"/>
              <a:gd name="connsiteY8" fmla="*/ 446893 h 3426834"/>
              <a:gd name="connsiteX9" fmla="*/ 8518180 w 12192000"/>
              <a:gd name="connsiteY9" fmla="*/ 448654 h 3426834"/>
              <a:gd name="connsiteX10" fmla="*/ 8688204 w 12192000"/>
              <a:gd name="connsiteY10" fmla="*/ 449787 h 3426834"/>
              <a:gd name="connsiteX11" fmla="*/ 8695239 w 12192000"/>
              <a:gd name="connsiteY11" fmla="*/ 442070 h 3426834"/>
              <a:gd name="connsiteX12" fmla="*/ 8754342 w 12192000"/>
              <a:gd name="connsiteY12" fmla="*/ 444743 h 3426834"/>
              <a:gd name="connsiteX13" fmla="*/ 8964553 w 12192000"/>
              <a:gd name="connsiteY13" fmla="*/ 507747 h 3426834"/>
              <a:gd name="connsiteX14" fmla="*/ 9079968 w 12192000"/>
              <a:gd name="connsiteY14" fmla="*/ 511491 h 3426834"/>
              <a:gd name="connsiteX15" fmla="*/ 9120420 w 12192000"/>
              <a:gd name="connsiteY15" fmla="*/ 504168 h 3426834"/>
              <a:gd name="connsiteX16" fmla="*/ 9188229 w 12192000"/>
              <a:gd name="connsiteY16" fmla="*/ 492440 h 3426834"/>
              <a:gd name="connsiteX17" fmla="*/ 9249213 w 12192000"/>
              <a:gd name="connsiteY17" fmla="*/ 467919 h 3426834"/>
              <a:gd name="connsiteX18" fmla="*/ 9309761 w 12192000"/>
              <a:gd name="connsiteY18" fmla="*/ 488239 h 3426834"/>
              <a:gd name="connsiteX19" fmla="*/ 9390188 w 12192000"/>
              <a:gd name="connsiteY19" fmla="*/ 429881 h 3426834"/>
              <a:gd name="connsiteX20" fmla="*/ 9516107 w 12192000"/>
              <a:gd name="connsiteY20" fmla="*/ 418018 h 3426834"/>
              <a:gd name="connsiteX21" fmla="*/ 9755401 w 12192000"/>
              <a:gd name="connsiteY21" fmla="*/ 381113 h 3426834"/>
              <a:gd name="connsiteX22" fmla="*/ 9879576 w 12192000"/>
              <a:gd name="connsiteY22" fmla="*/ 370087 h 3426834"/>
              <a:gd name="connsiteX23" fmla="*/ 9917042 w 12192000"/>
              <a:gd name="connsiteY23" fmla="*/ 355723 h 3426834"/>
              <a:gd name="connsiteX24" fmla="*/ 10013409 w 12192000"/>
              <a:gd name="connsiteY24" fmla="*/ 319935 h 3426834"/>
              <a:gd name="connsiteX25" fmla="*/ 10067656 w 12192000"/>
              <a:gd name="connsiteY25" fmla="*/ 295517 h 3426834"/>
              <a:gd name="connsiteX26" fmla="*/ 10131785 w 12192000"/>
              <a:gd name="connsiteY26" fmla="*/ 268132 h 3426834"/>
              <a:gd name="connsiteX27" fmla="*/ 10207787 w 12192000"/>
              <a:gd name="connsiteY27" fmla="*/ 245199 h 3426834"/>
              <a:gd name="connsiteX28" fmla="*/ 10309934 w 12192000"/>
              <a:gd name="connsiteY28" fmla="*/ 236632 h 3426834"/>
              <a:gd name="connsiteX29" fmla="*/ 10431202 w 12192000"/>
              <a:gd name="connsiteY29" fmla="*/ 227176 h 3426834"/>
              <a:gd name="connsiteX30" fmla="*/ 10487751 w 12192000"/>
              <a:gd name="connsiteY30" fmla="*/ 220457 h 3426834"/>
              <a:gd name="connsiteX31" fmla="*/ 10557198 w 12192000"/>
              <a:gd name="connsiteY31" fmla="*/ 229353 h 3426834"/>
              <a:gd name="connsiteX32" fmla="*/ 10612454 w 12192000"/>
              <a:gd name="connsiteY32" fmla="*/ 230912 h 3426834"/>
              <a:gd name="connsiteX33" fmla="*/ 10625222 w 12192000"/>
              <a:gd name="connsiteY33" fmla="*/ 221454 h 3426834"/>
              <a:gd name="connsiteX34" fmla="*/ 10633161 w 12192000"/>
              <a:gd name="connsiteY34" fmla="*/ 220571 h 3426834"/>
              <a:gd name="connsiteX35" fmla="*/ 10645941 w 12192000"/>
              <a:gd name="connsiteY35" fmla="*/ 224853 h 3426834"/>
              <a:gd name="connsiteX36" fmla="*/ 10650422 w 12192000"/>
              <a:gd name="connsiteY36" fmla="*/ 218655 h 3426834"/>
              <a:gd name="connsiteX37" fmla="*/ 10656955 w 12192000"/>
              <a:gd name="connsiteY37" fmla="*/ 217931 h 3426834"/>
              <a:gd name="connsiteX38" fmla="*/ 10701610 w 12192000"/>
              <a:gd name="connsiteY38" fmla="*/ 213842 h 3426834"/>
              <a:gd name="connsiteX39" fmla="*/ 10770373 w 12192000"/>
              <a:gd name="connsiteY39" fmla="*/ 225175 h 3426834"/>
              <a:gd name="connsiteX40" fmla="*/ 10866744 w 12192000"/>
              <a:gd name="connsiteY40" fmla="*/ 236114 h 3426834"/>
              <a:gd name="connsiteX41" fmla="*/ 10996158 w 12192000"/>
              <a:gd name="connsiteY41" fmla="*/ 235508 h 3426834"/>
              <a:gd name="connsiteX42" fmla="*/ 11095448 w 12192000"/>
              <a:gd name="connsiteY42" fmla="*/ 235057 h 3426834"/>
              <a:gd name="connsiteX43" fmla="*/ 11189065 w 12192000"/>
              <a:gd name="connsiteY43" fmla="*/ 216862 h 3426834"/>
              <a:gd name="connsiteX44" fmla="*/ 11287301 w 12192000"/>
              <a:gd name="connsiteY44" fmla="*/ 148031 h 3426834"/>
              <a:gd name="connsiteX45" fmla="*/ 11369366 w 12192000"/>
              <a:gd name="connsiteY45" fmla="*/ 120705 h 3426834"/>
              <a:gd name="connsiteX46" fmla="*/ 11372104 w 12192000"/>
              <a:gd name="connsiteY46" fmla="*/ 84516 h 3426834"/>
              <a:gd name="connsiteX47" fmla="*/ 11403114 w 12192000"/>
              <a:gd name="connsiteY47" fmla="*/ 62204 h 3426834"/>
              <a:gd name="connsiteX48" fmla="*/ 11553944 w 12192000"/>
              <a:gd name="connsiteY48" fmla="*/ 338 h 3426834"/>
              <a:gd name="connsiteX49" fmla="*/ 11722689 w 12192000"/>
              <a:gd name="connsiteY49" fmla="*/ 14080 h 3426834"/>
              <a:gd name="connsiteX50" fmla="*/ 11822950 w 12192000"/>
              <a:gd name="connsiteY50" fmla="*/ 14722 h 3426834"/>
              <a:gd name="connsiteX51" fmla="*/ 11853071 w 12192000"/>
              <a:gd name="connsiteY51" fmla="*/ 118432 h 3426834"/>
              <a:gd name="connsiteX52" fmla="*/ 11920867 w 12192000"/>
              <a:gd name="connsiteY52" fmla="*/ 111616 h 3426834"/>
              <a:gd name="connsiteX53" fmla="*/ 11999257 w 12192000"/>
              <a:gd name="connsiteY53" fmla="*/ 117090 h 3426834"/>
              <a:gd name="connsiteX54" fmla="*/ 12073903 w 12192000"/>
              <a:gd name="connsiteY54" fmla="*/ 243070 h 3426834"/>
              <a:gd name="connsiteX55" fmla="*/ 12123386 w 12192000"/>
              <a:gd name="connsiteY55" fmla="*/ 306434 h 3426834"/>
              <a:gd name="connsiteX56" fmla="*/ 12163777 w 12192000"/>
              <a:gd name="connsiteY56" fmla="*/ 319923 h 3426834"/>
              <a:gd name="connsiteX57" fmla="*/ 12192000 w 12192000"/>
              <a:gd name="connsiteY57" fmla="*/ 329188 h 3426834"/>
              <a:gd name="connsiteX58" fmla="*/ 12192000 w 12192000"/>
              <a:gd name="connsiteY58" fmla="*/ 1407854 h 3426834"/>
              <a:gd name="connsiteX59" fmla="*/ 12192000 w 12192000"/>
              <a:gd name="connsiteY59" fmla="*/ 2403933 h 3426834"/>
              <a:gd name="connsiteX60" fmla="*/ 12192000 w 12192000"/>
              <a:gd name="connsiteY60" fmla="*/ 3426834 h 3426834"/>
              <a:gd name="connsiteX61" fmla="*/ 0 w 12192000"/>
              <a:gd name="connsiteY61" fmla="*/ 3426834 h 3426834"/>
              <a:gd name="connsiteX62" fmla="*/ 0 w 12192000"/>
              <a:gd name="connsiteY62" fmla="*/ 2403933 h 3426834"/>
              <a:gd name="connsiteX63" fmla="*/ 0 w 12192000"/>
              <a:gd name="connsiteY63" fmla="*/ 1407854 h 3426834"/>
              <a:gd name="connsiteX64" fmla="*/ 0 w 12192000"/>
              <a:gd name="connsiteY64" fmla="*/ 676024 h 3426834"/>
              <a:gd name="connsiteX65" fmla="*/ 76043 w 12192000"/>
              <a:gd name="connsiteY65" fmla="*/ 671661 h 3426834"/>
              <a:gd name="connsiteX66" fmla="*/ 156777 w 12192000"/>
              <a:gd name="connsiteY66" fmla="*/ 689423 h 3426834"/>
              <a:gd name="connsiteX67" fmla="*/ 390282 w 12192000"/>
              <a:gd name="connsiteY67" fmla="*/ 696147 h 3426834"/>
              <a:gd name="connsiteX68" fmla="*/ 441283 w 12192000"/>
              <a:gd name="connsiteY68" fmla="*/ 719177 h 3426834"/>
              <a:gd name="connsiteX69" fmla="*/ 479705 w 12192000"/>
              <a:gd name="connsiteY69" fmla="*/ 730912 h 3426834"/>
              <a:gd name="connsiteX70" fmla="*/ 766623 w 12192000"/>
              <a:gd name="connsiteY70" fmla="*/ 778356 h 3426834"/>
              <a:gd name="connsiteX71" fmla="*/ 827314 w 12192000"/>
              <a:gd name="connsiteY71" fmla="*/ 787361 h 3426834"/>
              <a:gd name="connsiteX72" fmla="*/ 998405 w 12192000"/>
              <a:gd name="connsiteY72" fmla="*/ 845530 h 3426834"/>
              <a:gd name="connsiteX73" fmla="*/ 1045574 w 12192000"/>
              <a:gd name="connsiteY73" fmla="*/ 848625 h 3426834"/>
              <a:gd name="connsiteX74" fmla="*/ 1350289 w 12192000"/>
              <a:gd name="connsiteY74" fmla="*/ 862050 h 3426834"/>
              <a:gd name="connsiteX75" fmla="*/ 1493817 w 12192000"/>
              <a:gd name="connsiteY75" fmla="*/ 847251 h 3426834"/>
              <a:gd name="connsiteX76" fmla="*/ 1629709 w 12192000"/>
              <a:gd name="connsiteY76" fmla="*/ 842989 h 3426834"/>
              <a:gd name="connsiteX77" fmla="*/ 1640709 w 12192000"/>
              <a:gd name="connsiteY77" fmla="*/ 847242 h 3426834"/>
              <a:gd name="connsiteX78" fmla="*/ 1645414 w 12192000"/>
              <a:gd name="connsiteY78" fmla="*/ 844668 h 3426834"/>
              <a:gd name="connsiteX79" fmla="*/ 1676636 w 12192000"/>
              <a:gd name="connsiteY79" fmla="*/ 829629 h 3426834"/>
              <a:gd name="connsiteX80" fmla="*/ 1737817 w 12192000"/>
              <a:gd name="connsiteY80" fmla="*/ 831558 h 3426834"/>
              <a:gd name="connsiteX81" fmla="*/ 1862741 w 12192000"/>
              <a:gd name="connsiteY81" fmla="*/ 824791 h 3426834"/>
              <a:gd name="connsiteX82" fmla="*/ 2063928 w 12192000"/>
              <a:gd name="connsiteY82" fmla="*/ 793144 h 3426834"/>
              <a:gd name="connsiteX83" fmla="*/ 2380801 w 12192000"/>
              <a:gd name="connsiteY83" fmla="*/ 754965 h 3426834"/>
              <a:gd name="connsiteX84" fmla="*/ 2654560 w 12192000"/>
              <a:gd name="connsiteY84" fmla="*/ 732617 h 3426834"/>
              <a:gd name="connsiteX85" fmla="*/ 2786787 w 12192000"/>
              <a:gd name="connsiteY85" fmla="*/ 724729 h 3426834"/>
              <a:gd name="connsiteX86" fmla="*/ 2885593 w 12192000"/>
              <a:gd name="connsiteY86" fmla="*/ 667787 h 3426834"/>
              <a:gd name="connsiteX87" fmla="*/ 3039071 w 12192000"/>
              <a:gd name="connsiteY87" fmla="*/ 653554 h 3426834"/>
              <a:gd name="connsiteX88" fmla="*/ 3129193 w 12192000"/>
              <a:gd name="connsiteY88" fmla="*/ 638192 h 3426834"/>
              <a:gd name="connsiteX89" fmla="*/ 3160750 w 12192000"/>
              <a:gd name="connsiteY89" fmla="*/ 621603 h 3426834"/>
              <a:gd name="connsiteX90" fmla="*/ 3206618 w 12192000"/>
              <a:gd name="connsiteY90" fmla="*/ 605666 h 3426834"/>
              <a:gd name="connsiteX91" fmla="*/ 3285495 w 12192000"/>
              <a:gd name="connsiteY91" fmla="*/ 569218 h 3426834"/>
              <a:gd name="connsiteX92" fmla="*/ 3395074 w 12192000"/>
              <a:gd name="connsiteY92" fmla="*/ 534722 h 3426834"/>
              <a:gd name="connsiteX93" fmla="*/ 3486313 w 12192000"/>
              <a:gd name="connsiteY93" fmla="*/ 555514 h 3426834"/>
              <a:gd name="connsiteX94" fmla="*/ 3491586 w 12192000"/>
              <a:gd name="connsiteY94" fmla="*/ 546167 h 3426834"/>
              <a:gd name="connsiteX95" fmla="*/ 3548983 w 12192000"/>
              <a:gd name="connsiteY95" fmla="*/ 538123 h 3426834"/>
              <a:gd name="connsiteX96" fmla="*/ 3731729 w 12192000"/>
              <a:gd name="connsiteY96" fmla="*/ 547215 h 3426834"/>
              <a:gd name="connsiteX97" fmla="*/ 3861674 w 12192000"/>
              <a:gd name="connsiteY97" fmla="*/ 529964 h 3426834"/>
              <a:gd name="connsiteX98" fmla="*/ 3912797 w 12192000"/>
              <a:gd name="connsiteY98" fmla="*/ 533057 h 3426834"/>
              <a:gd name="connsiteX99" fmla="*/ 3975778 w 12192000"/>
              <a:gd name="connsiteY99" fmla="*/ 508380 h 3426834"/>
              <a:gd name="connsiteX100" fmla="*/ 4072288 w 12192000"/>
              <a:gd name="connsiteY100" fmla="*/ 456017 h 3426834"/>
              <a:gd name="connsiteX101" fmla="*/ 4110070 w 12192000"/>
              <a:gd name="connsiteY101" fmla="*/ 463561 h 3426834"/>
              <a:gd name="connsiteX102" fmla="*/ 4148272 w 12192000"/>
              <a:gd name="connsiteY102" fmla="*/ 459733 h 3426834"/>
              <a:gd name="connsiteX103" fmla="*/ 4233003 w 12192000"/>
              <a:gd name="connsiteY103" fmla="*/ 423266 h 3426834"/>
              <a:gd name="connsiteX104" fmla="*/ 4283653 w 12192000"/>
              <a:gd name="connsiteY104" fmla="*/ 409585 h 3426834"/>
              <a:gd name="connsiteX105" fmla="*/ 4420068 w 12192000"/>
              <a:gd name="connsiteY105" fmla="*/ 364232 h 3426834"/>
              <a:gd name="connsiteX106" fmla="*/ 4612820 w 12192000"/>
              <a:gd name="connsiteY106" fmla="*/ 253414 h 3426834"/>
              <a:gd name="connsiteX107" fmla="*/ 4620533 w 12192000"/>
              <a:gd name="connsiteY107" fmla="*/ 250385 h 3426834"/>
              <a:gd name="connsiteX108" fmla="*/ 4642602 w 12192000"/>
              <a:gd name="connsiteY108" fmla="*/ 250882 h 3426834"/>
              <a:gd name="connsiteX109" fmla="*/ 4651066 w 12192000"/>
              <a:gd name="connsiteY109" fmla="*/ 252515 h 3426834"/>
              <a:gd name="connsiteX110" fmla="*/ 4663100 w 12192000"/>
              <a:gd name="connsiteY110" fmla="*/ 251826 h 3426834"/>
              <a:gd name="connsiteX111" fmla="*/ 4663344 w 12192000"/>
              <a:gd name="connsiteY111" fmla="*/ 251349 h 3426834"/>
              <a:gd name="connsiteX112" fmla="*/ 4674721 w 12192000"/>
              <a:gd name="connsiteY112" fmla="*/ 251606 h 3426834"/>
              <a:gd name="connsiteX113" fmla="*/ 4731045 w 12192000"/>
              <a:gd name="connsiteY113" fmla="*/ 258678 h 3426834"/>
              <a:gd name="connsiteX114" fmla="*/ 4798884 w 12192000"/>
              <a:gd name="connsiteY114" fmla="*/ 210867 h 3426834"/>
              <a:gd name="connsiteX115" fmla="*/ 4828155 w 12192000"/>
              <a:gd name="connsiteY115" fmla="*/ 201636 h 3426834"/>
              <a:gd name="connsiteX116" fmla="*/ 4843504 w 12192000"/>
              <a:gd name="connsiteY116" fmla="*/ 194247 h 3426834"/>
              <a:gd name="connsiteX117" fmla="*/ 4853353 w 12192000"/>
              <a:gd name="connsiteY117" fmla="*/ 205814 h 3426834"/>
              <a:gd name="connsiteX118" fmla="*/ 4898297 w 12192000"/>
              <a:gd name="connsiteY118" fmla="*/ 199212 h 3426834"/>
              <a:gd name="connsiteX119" fmla="*/ 4905046 w 12192000"/>
              <a:gd name="connsiteY119" fmla="*/ 196439 h 3426834"/>
              <a:gd name="connsiteX120" fmla="*/ 4940803 w 12192000"/>
              <a:gd name="connsiteY120" fmla="*/ 205749 h 3426834"/>
              <a:gd name="connsiteX121" fmla="*/ 4958985 w 12192000"/>
              <a:gd name="connsiteY121" fmla="*/ 208031 h 3426834"/>
              <a:gd name="connsiteX122" fmla="*/ 4964720 w 12192000"/>
              <a:gd name="connsiteY122" fmla="*/ 213891 h 3426834"/>
              <a:gd name="connsiteX123" fmla="*/ 4991255 w 12192000"/>
              <a:gd name="connsiteY123" fmla="*/ 214612 h 3426834"/>
              <a:gd name="connsiteX124" fmla="*/ 4994077 w 12192000"/>
              <a:gd name="connsiteY124" fmla="*/ 212728 h 3426834"/>
              <a:gd name="connsiteX125" fmla="*/ 5016802 w 12192000"/>
              <a:gd name="connsiteY125" fmla="*/ 220639 h 3426834"/>
              <a:gd name="connsiteX126" fmla="*/ 5091319 w 12192000"/>
              <a:gd name="connsiteY126" fmla="*/ 236111 h 3426834"/>
              <a:gd name="connsiteX127" fmla="*/ 5259336 w 12192000"/>
              <a:gd name="connsiteY127" fmla="*/ 241776 h 3426834"/>
              <a:gd name="connsiteX128" fmla="*/ 5491971 w 12192000"/>
              <a:gd name="connsiteY128" fmla="*/ 245623 h 3426834"/>
              <a:gd name="connsiteX129" fmla="*/ 5865838 w 12192000"/>
              <a:gd name="connsiteY129" fmla="*/ 225301 h 3426834"/>
              <a:gd name="connsiteX130" fmla="*/ 5995823 w 12192000"/>
              <a:gd name="connsiteY130" fmla="*/ 203874 h 3426834"/>
              <a:gd name="connsiteX131" fmla="*/ 6052915 w 12192000"/>
              <a:gd name="connsiteY131" fmla="*/ 216594 h 3426834"/>
              <a:gd name="connsiteX132" fmla="*/ 6093124 w 12192000"/>
              <a:gd name="connsiteY132" fmla="*/ 210994 h 3426834"/>
              <a:gd name="connsiteX133" fmla="*/ 6097661 w 12192000"/>
              <a:gd name="connsiteY133" fmla="*/ 208062 h 3426834"/>
              <a:gd name="connsiteX134" fmla="*/ 6116838 w 12192000"/>
              <a:gd name="connsiteY134" fmla="*/ 205077 h 3426834"/>
              <a:gd name="connsiteX135" fmla="*/ 6120984 w 12192000"/>
              <a:gd name="connsiteY135" fmla="*/ 193294 h 3426834"/>
              <a:gd name="connsiteX136" fmla="*/ 6148942 w 12192000"/>
              <a:gd name="connsiteY136" fmla="*/ 180962 h 3426834"/>
              <a:gd name="connsiteX137" fmla="*/ 6229970 w 12192000"/>
              <a:gd name="connsiteY137" fmla="*/ 183060 h 3426834"/>
              <a:gd name="connsiteX138" fmla="*/ 6355201 w 12192000"/>
              <a:gd name="connsiteY138" fmla="*/ 179162 h 3426834"/>
              <a:gd name="connsiteX139" fmla="*/ 6456586 w 12192000"/>
              <a:gd name="connsiteY139" fmla="*/ 172567 h 3426834"/>
              <a:gd name="connsiteX140" fmla="*/ 6494018 w 12192000"/>
              <a:gd name="connsiteY140" fmla="*/ 159097 h 3426834"/>
              <a:gd name="connsiteX141" fmla="*/ 6547019 w 12192000"/>
              <a:gd name="connsiteY141" fmla="*/ 147659 h 3426834"/>
              <a:gd name="connsiteX142" fmla="*/ 6644256 w 12192000"/>
              <a:gd name="connsiteY142" fmla="*/ 132600 h 3426834"/>
              <a:gd name="connsiteX143" fmla="*/ 6755672 w 12192000"/>
              <a:gd name="connsiteY143" fmla="*/ 142474 h 3426834"/>
              <a:gd name="connsiteX144" fmla="*/ 6847031 w 12192000"/>
              <a:gd name="connsiteY144" fmla="*/ 165464 h 3426834"/>
              <a:gd name="connsiteX145" fmla="*/ 6889589 w 12192000"/>
              <a:gd name="connsiteY145" fmla="*/ 191589 h 3426834"/>
              <a:gd name="connsiteX146" fmla="*/ 6926533 w 12192000"/>
              <a:gd name="connsiteY146" fmla="*/ 206940 h 3426834"/>
              <a:gd name="connsiteX147" fmla="*/ 6977994 w 12192000"/>
              <a:gd name="connsiteY147" fmla="*/ 274746 h 3426834"/>
              <a:gd name="connsiteX0" fmla="*/ 6977994 w 12192000"/>
              <a:gd name="connsiteY0" fmla="*/ 260665 h 3412753"/>
              <a:gd name="connsiteX1" fmla="*/ 7095723 w 12192000"/>
              <a:gd name="connsiteY1" fmla="*/ 266101 h 3412753"/>
              <a:gd name="connsiteX2" fmla="*/ 7330015 w 12192000"/>
              <a:gd name="connsiteY2" fmla="*/ 284554 h 3412753"/>
              <a:gd name="connsiteX3" fmla="*/ 7689873 w 12192000"/>
              <a:gd name="connsiteY3" fmla="*/ 392420 h 3412753"/>
              <a:gd name="connsiteX4" fmla="*/ 8005538 w 12192000"/>
              <a:gd name="connsiteY4" fmla="*/ 442681 h 3412753"/>
              <a:gd name="connsiteX5" fmla="*/ 8031567 w 12192000"/>
              <a:gd name="connsiteY5" fmla="*/ 433231 h 3412753"/>
              <a:gd name="connsiteX6" fmla="*/ 8064378 w 12192000"/>
              <a:gd name="connsiteY6" fmla="*/ 433705 h 3412753"/>
              <a:gd name="connsiteX7" fmla="*/ 8349142 w 12192000"/>
              <a:gd name="connsiteY7" fmla="*/ 439470 h 3412753"/>
              <a:gd name="connsiteX8" fmla="*/ 8398146 w 12192000"/>
              <a:gd name="connsiteY8" fmla="*/ 432812 h 3412753"/>
              <a:gd name="connsiteX9" fmla="*/ 8518180 w 12192000"/>
              <a:gd name="connsiteY9" fmla="*/ 434573 h 3412753"/>
              <a:gd name="connsiteX10" fmla="*/ 8688204 w 12192000"/>
              <a:gd name="connsiteY10" fmla="*/ 435706 h 3412753"/>
              <a:gd name="connsiteX11" fmla="*/ 8695239 w 12192000"/>
              <a:gd name="connsiteY11" fmla="*/ 427989 h 3412753"/>
              <a:gd name="connsiteX12" fmla="*/ 8754342 w 12192000"/>
              <a:gd name="connsiteY12" fmla="*/ 430662 h 3412753"/>
              <a:gd name="connsiteX13" fmla="*/ 8964553 w 12192000"/>
              <a:gd name="connsiteY13" fmla="*/ 493666 h 3412753"/>
              <a:gd name="connsiteX14" fmla="*/ 9079968 w 12192000"/>
              <a:gd name="connsiteY14" fmla="*/ 497410 h 3412753"/>
              <a:gd name="connsiteX15" fmla="*/ 9120420 w 12192000"/>
              <a:gd name="connsiteY15" fmla="*/ 490087 h 3412753"/>
              <a:gd name="connsiteX16" fmla="*/ 9188229 w 12192000"/>
              <a:gd name="connsiteY16" fmla="*/ 478359 h 3412753"/>
              <a:gd name="connsiteX17" fmla="*/ 9249213 w 12192000"/>
              <a:gd name="connsiteY17" fmla="*/ 453838 h 3412753"/>
              <a:gd name="connsiteX18" fmla="*/ 9309761 w 12192000"/>
              <a:gd name="connsiteY18" fmla="*/ 474158 h 3412753"/>
              <a:gd name="connsiteX19" fmla="*/ 9390188 w 12192000"/>
              <a:gd name="connsiteY19" fmla="*/ 415800 h 3412753"/>
              <a:gd name="connsiteX20" fmla="*/ 9516107 w 12192000"/>
              <a:gd name="connsiteY20" fmla="*/ 403937 h 3412753"/>
              <a:gd name="connsiteX21" fmla="*/ 9755401 w 12192000"/>
              <a:gd name="connsiteY21" fmla="*/ 367032 h 3412753"/>
              <a:gd name="connsiteX22" fmla="*/ 9879576 w 12192000"/>
              <a:gd name="connsiteY22" fmla="*/ 356006 h 3412753"/>
              <a:gd name="connsiteX23" fmla="*/ 9917042 w 12192000"/>
              <a:gd name="connsiteY23" fmla="*/ 341642 h 3412753"/>
              <a:gd name="connsiteX24" fmla="*/ 10013409 w 12192000"/>
              <a:gd name="connsiteY24" fmla="*/ 305854 h 3412753"/>
              <a:gd name="connsiteX25" fmla="*/ 10067656 w 12192000"/>
              <a:gd name="connsiteY25" fmla="*/ 281436 h 3412753"/>
              <a:gd name="connsiteX26" fmla="*/ 10131785 w 12192000"/>
              <a:gd name="connsiteY26" fmla="*/ 254051 h 3412753"/>
              <a:gd name="connsiteX27" fmla="*/ 10207787 w 12192000"/>
              <a:gd name="connsiteY27" fmla="*/ 231118 h 3412753"/>
              <a:gd name="connsiteX28" fmla="*/ 10309934 w 12192000"/>
              <a:gd name="connsiteY28" fmla="*/ 222551 h 3412753"/>
              <a:gd name="connsiteX29" fmla="*/ 10431202 w 12192000"/>
              <a:gd name="connsiteY29" fmla="*/ 213095 h 3412753"/>
              <a:gd name="connsiteX30" fmla="*/ 10487751 w 12192000"/>
              <a:gd name="connsiteY30" fmla="*/ 206376 h 3412753"/>
              <a:gd name="connsiteX31" fmla="*/ 10557198 w 12192000"/>
              <a:gd name="connsiteY31" fmla="*/ 215272 h 3412753"/>
              <a:gd name="connsiteX32" fmla="*/ 10612454 w 12192000"/>
              <a:gd name="connsiteY32" fmla="*/ 216831 h 3412753"/>
              <a:gd name="connsiteX33" fmla="*/ 10625222 w 12192000"/>
              <a:gd name="connsiteY33" fmla="*/ 207373 h 3412753"/>
              <a:gd name="connsiteX34" fmla="*/ 10633161 w 12192000"/>
              <a:gd name="connsiteY34" fmla="*/ 206490 h 3412753"/>
              <a:gd name="connsiteX35" fmla="*/ 10645941 w 12192000"/>
              <a:gd name="connsiteY35" fmla="*/ 210772 h 3412753"/>
              <a:gd name="connsiteX36" fmla="*/ 10650422 w 12192000"/>
              <a:gd name="connsiteY36" fmla="*/ 204574 h 3412753"/>
              <a:gd name="connsiteX37" fmla="*/ 10656955 w 12192000"/>
              <a:gd name="connsiteY37" fmla="*/ 203850 h 3412753"/>
              <a:gd name="connsiteX38" fmla="*/ 10701610 w 12192000"/>
              <a:gd name="connsiteY38" fmla="*/ 199761 h 3412753"/>
              <a:gd name="connsiteX39" fmla="*/ 10770373 w 12192000"/>
              <a:gd name="connsiteY39" fmla="*/ 211094 h 3412753"/>
              <a:gd name="connsiteX40" fmla="*/ 10866744 w 12192000"/>
              <a:gd name="connsiteY40" fmla="*/ 222033 h 3412753"/>
              <a:gd name="connsiteX41" fmla="*/ 10996158 w 12192000"/>
              <a:gd name="connsiteY41" fmla="*/ 221427 h 3412753"/>
              <a:gd name="connsiteX42" fmla="*/ 11095448 w 12192000"/>
              <a:gd name="connsiteY42" fmla="*/ 220976 h 3412753"/>
              <a:gd name="connsiteX43" fmla="*/ 11189065 w 12192000"/>
              <a:gd name="connsiteY43" fmla="*/ 202781 h 3412753"/>
              <a:gd name="connsiteX44" fmla="*/ 11287301 w 12192000"/>
              <a:gd name="connsiteY44" fmla="*/ 133950 h 3412753"/>
              <a:gd name="connsiteX45" fmla="*/ 11369366 w 12192000"/>
              <a:gd name="connsiteY45" fmla="*/ 106624 h 3412753"/>
              <a:gd name="connsiteX46" fmla="*/ 11372104 w 12192000"/>
              <a:gd name="connsiteY46" fmla="*/ 70435 h 3412753"/>
              <a:gd name="connsiteX47" fmla="*/ 11403114 w 12192000"/>
              <a:gd name="connsiteY47" fmla="*/ 48123 h 3412753"/>
              <a:gd name="connsiteX48" fmla="*/ 11548919 w 12192000"/>
              <a:gd name="connsiteY48" fmla="*/ 21178 h 3412753"/>
              <a:gd name="connsiteX49" fmla="*/ 11722689 w 12192000"/>
              <a:gd name="connsiteY49" fmla="*/ -1 h 3412753"/>
              <a:gd name="connsiteX50" fmla="*/ 11822950 w 12192000"/>
              <a:gd name="connsiteY50" fmla="*/ 641 h 3412753"/>
              <a:gd name="connsiteX51" fmla="*/ 11853071 w 12192000"/>
              <a:gd name="connsiteY51" fmla="*/ 104351 h 3412753"/>
              <a:gd name="connsiteX52" fmla="*/ 11920867 w 12192000"/>
              <a:gd name="connsiteY52" fmla="*/ 97535 h 3412753"/>
              <a:gd name="connsiteX53" fmla="*/ 11999257 w 12192000"/>
              <a:gd name="connsiteY53" fmla="*/ 103009 h 3412753"/>
              <a:gd name="connsiteX54" fmla="*/ 12073903 w 12192000"/>
              <a:gd name="connsiteY54" fmla="*/ 228989 h 3412753"/>
              <a:gd name="connsiteX55" fmla="*/ 12123386 w 12192000"/>
              <a:gd name="connsiteY55" fmla="*/ 292353 h 3412753"/>
              <a:gd name="connsiteX56" fmla="*/ 12163777 w 12192000"/>
              <a:gd name="connsiteY56" fmla="*/ 305842 h 3412753"/>
              <a:gd name="connsiteX57" fmla="*/ 12192000 w 12192000"/>
              <a:gd name="connsiteY57" fmla="*/ 315107 h 3412753"/>
              <a:gd name="connsiteX58" fmla="*/ 12192000 w 12192000"/>
              <a:gd name="connsiteY58" fmla="*/ 1393773 h 3412753"/>
              <a:gd name="connsiteX59" fmla="*/ 12192000 w 12192000"/>
              <a:gd name="connsiteY59" fmla="*/ 2389852 h 3412753"/>
              <a:gd name="connsiteX60" fmla="*/ 12192000 w 12192000"/>
              <a:gd name="connsiteY60" fmla="*/ 3412753 h 3412753"/>
              <a:gd name="connsiteX61" fmla="*/ 0 w 12192000"/>
              <a:gd name="connsiteY61" fmla="*/ 3412753 h 3412753"/>
              <a:gd name="connsiteX62" fmla="*/ 0 w 12192000"/>
              <a:gd name="connsiteY62" fmla="*/ 2389852 h 3412753"/>
              <a:gd name="connsiteX63" fmla="*/ 0 w 12192000"/>
              <a:gd name="connsiteY63" fmla="*/ 1393773 h 3412753"/>
              <a:gd name="connsiteX64" fmla="*/ 0 w 12192000"/>
              <a:gd name="connsiteY64" fmla="*/ 661943 h 3412753"/>
              <a:gd name="connsiteX65" fmla="*/ 76043 w 12192000"/>
              <a:gd name="connsiteY65" fmla="*/ 657580 h 3412753"/>
              <a:gd name="connsiteX66" fmla="*/ 156777 w 12192000"/>
              <a:gd name="connsiteY66" fmla="*/ 675342 h 3412753"/>
              <a:gd name="connsiteX67" fmla="*/ 390282 w 12192000"/>
              <a:gd name="connsiteY67" fmla="*/ 682066 h 3412753"/>
              <a:gd name="connsiteX68" fmla="*/ 441283 w 12192000"/>
              <a:gd name="connsiteY68" fmla="*/ 705096 h 3412753"/>
              <a:gd name="connsiteX69" fmla="*/ 479705 w 12192000"/>
              <a:gd name="connsiteY69" fmla="*/ 716831 h 3412753"/>
              <a:gd name="connsiteX70" fmla="*/ 766623 w 12192000"/>
              <a:gd name="connsiteY70" fmla="*/ 764275 h 3412753"/>
              <a:gd name="connsiteX71" fmla="*/ 827314 w 12192000"/>
              <a:gd name="connsiteY71" fmla="*/ 773280 h 3412753"/>
              <a:gd name="connsiteX72" fmla="*/ 998405 w 12192000"/>
              <a:gd name="connsiteY72" fmla="*/ 831449 h 3412753"/>
              <a:gd name="connsiteX73" fmla="*/ 1045574 w 12192000"/>
              <a:gd name="connsiteY73" fmla="*/ 834544 h 3412753"/>
              <a:gd name="connsiteX74" fmla="*/ 1350289 w 12192000"/>
              <a:gd name="connsiteY74" fmla="*/ 847969 h 3412753"/>
              <a:gd name="connsiteX75" fmla="*/ 1493817 w 12192000"/>
              <a:gd name="connsiteY75" fmla="*/ 833170 h 3412753"/>
              <a:gd name="connsiteX76" fmla="*/ 1629709 w 12192000"/>
              <a:gd name="connsiteY76" fmla="*/ 828908 h 3412753"/>
              <a:gd name="connsiteX77" fmla="*/ 1640709 w 12192000"/>
              <a:gd name="connsiteY77" fmla="*/ 833161 h 3412753"/>
              <a:gd name="connsiteX78" fmla="*/ 1645414 w 12192000"/>
              <a:gd name="connsiteY78" fmla="*/ 830587 h 3412753"/>
              <a:gd name="connsiteX79" fmla="*/ 1676636 w 12192000"/>
              <a:gd name="connsiteY79" fmla="*/ 815548 h 3412753"/>
              <a:gd name="connsiteX80" fmla="*/ 1737817 w 12192000"/>
              <a:gd name="connsiteY80" fmla="*/ 817477 h 3412753"/>
              <a:gd name="connsiteX81" fmla="*/ 1862741 w 12192000"/>
              <a:gd name="connsiteY81" fmla="*/ 810710 h 3412753"/>
              <a:gd name="connsiteX82" fmla="*/ 2063928 w 12192000"/>
              <a:gd name="connsiteY82" fmla="*/ 779063 h 3412753"/>
              <a:gd name="connsiteX83" fmla="*/ 2380801 w 12192000"/>
              <a:gd name="connsiteY83" fmla="*/ 740884 h 3412753"/>
              <a:gd name="connsiteX84" fmla="*/ 2654560 w 12192000"/>
              <a:gd name="connsiteY84" fmla="*/ 718536 h 3412753"/>
              <a:gd name="connsiteX85" fmla="*/ 2786787 w 12192000"/>
              <a:gd name="connsiteY85" fmla="*/ 710648 h 3412753"/>
              <a:gd name="connsiteX86" fmla="*/ 2885593 w 12192000"/>
              <a:gd name="connsiteY86" fmla="*/ 653706 h 3412753"/>
              <a:gd name="connsiteX87" fmla="*/ 3039071 w 12192000"/>
              <a:gd name="connsiteY87" fmla="*/ 639473 h 3412753"/>
              <a:gd name="connsiteX88" fmla="*/ 3129193 w 12192000"/>
              <a:gd name="connsiteY88" fmla="*/ 624111 h 3412753"/>
              <a:gd name="connsiteX89" fmla="*/ 3160750 w 12192000"/>
              <a:gd name="connsiteY89" fmla="*/ 607522 h 3412753"/>
              <a:gd name="connsiteX90" fmla="*/ 3206618 w 12192000"/>
              <a:gd name="connsiteY90" fmla="*/ 591585 h 3412753"/>
              <a:gd name="connsiteX91" fmla="*/ 3285495 w 12192000"/>
              <a:gd name="connsiteY91" fmla="*/ 555137 h 3412753"/>
              <a:gd name="connsiteX92" fmla="*/ 3395074 w 12192000"/>
              <a:gd name="connsiteY92" fmla="*/ 520641 h 3412753"/>
              <a:gd name="connsiteX93" fmla="*/ 3486313 w 12192000"/>
              <a:gd name="connsiteY93" fmla="*/ 541433 h 3412753"/>
              <a:gd name="connsiteX94" fmla="*/ 3491586 w 12192000"/>
              <a:gd name="connsiteY94" fmla="*/ 532086 h 3412753"/>
              <a:gd name="connsiteX95" fmla="*/ 3548983 w 12192000"/>
              <a:gd name="connsiteY95" fmla="*/ 524042 h 3412753"/>
              <a:gd name="connsiteX96" fmla="*/ 3731729 w 12192000"/>
              <a:gd name="connsiteY96" fmla="*/ 533134 h 3412753"/>
              <a:gd name="connsiteX97" fmla="*/ 3861674 w 12192000"/>
              <a:gd name="connsiteY97" fmla="*/ 515883 h 3412753"/>
              <a:gd name="connsiteX98" fmla="*/ 3912797 w 12192000"/>
              <a:gd name="connsiteY98" fmla="*/ 518976 h 3412753"/>
              <a:gd name="connsiteX99" fmla="*/ 3975778 w 12192000"/>
              <a:gd name="connsiteY99" fmla="*/ 494299 h 3412753"/>
              <a:gd name="connsiteX100" fmla="*/ 4072288 w 12192000"/>
              <a:gd name="connsiteY100" fmla="*/ 441936 h 3412753"/>
              <a:gd name="connsiteX101" fmla="*/ 4110070 w 12192000"/>
              <a:gd name="connsiteY101" fmla="*/ 449480 h 3412753"/>
              <a:gd name="connsiteX102" fmla="*/ 4148272 w 12192000"/>
              <a:gd name="connsiteY102" fmla="*/ 445652 h 3412753"/>
              <a:gd name="connsiteX103" fmla="*/ 4233003 w 12192000"/>
              <a:gd name="connsiteY103" fmla="*/ 409185 h 3412753"/>
              <a:gd name="connsiteX104" fmla="*/ 4283653 w 12192000"/>
              <a:gd name="connsiteY104" fmla="*/ 395504 h 3412753"/>
              <a:gd name="connsiteX105" fmla="*/ 4420068 w 12192000"/>
              <a:gd name="connsiteY105" fmla="*/ 350151 h 3412753"/>
              <a:gd name="connsiteX106" fmla="*/ 4612820 w 12192000"/>
              <a:gd name="connsiteY106" fmla="*/ 239333 h 3412753"/>
              <a:gd name="connsiteX107" fmla="*/ 4620533 w 12192000"/>
              <a:gd name="connsiteY107" fmla="*/ 236304 h 3412753"/>
              <a:gd name="connsiteX108" fmla="*/ 4642602 w 12192000"/>
              <a:gd name="connsiteY108" fmla="*/ 236801 h 3412753"/>
              <a:gd name="connsiteX109" fmla="*/ 4651066 w 12192000"/>
              <a:gd name="connsiteY109" fmla="*/ 238434 h 3412753"/>
              <a:gd name="connsiteX110" fmla="*/ 4663100 w 12192000"/>
              <a:gd name="connsiteY110" fmla="*/ 237745 h 3412753"/>
              <a:gd name="connsiteX111" fmla="*/ 4663344 w 12192000"/>
              <a:gd name="connsiteY111" fmla="*/ 237268 h 3412753"/>
              <a:gd name="connsiteX112" fmla="*/ 4674721 w 12192000"/>
              <a:gd name="connsiteY112" fmla="*/ 237525 h 3412753"/>
              <a:gd name="connsiteX113" fmla="*/ 4731045 w 12192000"/>
              <a:gd name="connsiteY113" fmla="*/ 244597 h 3412753"/>
              <a:gd name="connsiteX114" fmla="*/ 4798884 w 12192000"/>
              <a:gd name="connsiteY114" fmla="*/ 196786 h 3412753"/>
              <a:gd name="connsiteX115" fmla="*/ 4828155 w 12192000"/>
              <a:gd name="connsiteY115" fmla="*/ 187555 h 3412753"/>
              <a:gd name="connsiteX116" fmla="*/ 4843504 w 12192000"/>
              <a:gd name="connsiteY116" fmla="*/ 180166 h 3412753"/>
              <a:gd name="connsiteX117" fmla="*/ 4853353 w 12192000"/>
              <a:gd name="connsiteY117" fmla="*/ 191733 h 3412753"/>
              <a:gd name="connsiteX118" fmla="*/ 4898297 w 12192000"/>
              <a:gd name="connsiteY118" fmla="*/ 185131 h 3412753"/>
              <a:gd name="connsiteX119" fmla="*/ 4905046 w 12192000"/>
              <a:gd name="connsiteY119" fmla="*/ 182358 h 3412753"/>
              <a:gd name="connsiteX120" fmla="*/ 4940803 w 12192000"/>
              <a:gd name="connsiteY120" fmla="*/ 191668 h 3412753"/>
              <a:gd name="connsiteX121" fmla="*/ 4958985 w 12192000"/>
              <a:gd name="connsiteY121" fmla="*/ 193950 h 3412753"/>
              <a:gd name="connsiteX122" fmla="*/ 4964720 w 12192000"/>
              <a:gd name="connsiteY122" fmla="*/ 199810 h 3412753"/>
              <a:gd name="connsiteX123" fmla="*/ 4991255 w 12192000"/>
              <a:gd name="connsiteY123" fmla="*/ 200531 h 3412753"/>
              <a:gd name="connsiteX124" fmla="*/ 4994077 w 12192000"/>
              <a:gd name="connsiteY124" fmla="*/ 198647 h 3412753"/>
              <a:gd name="connsiteX125" fmla="*/ 5016802 w 12192000"/>
              <a:gd name="connsiteY125" fmla="*/ 206558 h 3412753"/>
              <a:gd name="connsiteX126" fmla="*/ 5091319 w 12192000"/>
              <a:gd name="connsiteY126" fmla="*/ 222030 h 3412753"/>
              <a:gd name="connsiteX127" fmla="*/ 5259336 w 12192000"/>
              <a:gd name="connsiteY127" fmla="*/ 227695 h 3412753"/>
              <a:gd name="connsiteX128" fmla="*/ 5491971 w 12192000"/>
              <a:gd name="connsiteY128" fmla="*/ 231542 h 3412753"/>
              <a:gd name="connsiteX129" fmla="*/ 5865838 w 12192000"/>
              <a:gd name="connsiteY129" fmla="*/ 211220 h 3412753"/>
              <a:gd name="connsiteX130" fmla="*/ 5995823 w 12192000"/>
              <a:gd name="connsiteY130" fmla="*/ 189793 h 3412753"/>
              <a:gd name="connsiteX131" fmla="*/ 6052915 w 12192000"/>
              <a:gd name="connsiteY131" fmla="*/ 202513 h 3412753"/>
              <a:gd name="connsiteX132" fmla="*/ 6093124 w 12192000"/>
              <a:gd name="connsiteY132" fmla="*/ 196913 h 3412753"/>
              <a:gd name="connsiteX133" fmla="*/ 6097661 w 12192000"/>
              <a:gd name="connsiteY133" fmla="*/ 193981 h 3412753"/>
              <a:gd name="connsiteX134" fmla="*/ 6116838 w 12192000"/>
              <a:gd name="connsiteY134" fmla="*/ 190996 h 3412753"/>
              <a:gd name="connsiteX135" fmla="*/ 6120984 w 12192000"/>
              <a:gd name="connsiteY135" fmla="*/ 179213 h 3412753"/>
              <a:gd name="connsiteX136" fmla="*/ 6148942 w 12192000"/>
              <a:gd name="connsiteY136" fmla="*/ 166881 h 3412753"/>
              <a:gd name="connsiteX137" fmla="*/ 6229970 w 12192000"/>
              <a:gd name="connsiteY137" fmla="*/ 168979 h 3412753"/>
              <a:gd name="connsiteX138" fmla="*/ 6355201 w 12192000"/>
              <a:gd name="connsiteY138" fmla="*/ 165081 h 3412753"/>
              <a:gd name="connsiteX139" fmla="*/ 6456586 w 12192000"/>
              <a:gd name="connsiteY139" fmla="*/ 158486 h 3412753"/>
              <a:gd name="connsiteX140" fmla="*/ 6494018 w 12192000"/>
              <a:gd name="connsiteY140" fmla="*/ 145016 h 3412753"/>
              <a:gd name="connsiteX141" fmla="*/ 6547019 w 12192000"/>
              <a:gd name="connsiteY141" fmla="*/ 133578 h 3412753"/>
              <a:gd name="connsiteX142" fmla="*/ 6644256 w 12192000"/>
              <a:gd name="connsiteY142" fmla="*/ 118519 h 3412753"/>
              <a:gd name="connsiteX143" fmla="*/ 6755672 w 12192000"/>
              <a:gd name="connsiteY143" fmla="*/ 128393 h 3412753"/>
              <a:gd name="connsiteX144" fmla="*/ 6847031 w 12192000"/>
              <a:gd name="connsiteY144" fmla="*/ 151383 h 3412753"/>
              <a:gd name="connsiteX145" fmla="*/ 6889589 w 12192000"/>
              <a:gd name="connsiteY145" fmla="*/ 177508 h 3412753"/>
              <a:gd name="connsiteX146" fmla="*/ 6926533 w 12192000"/>
              <a:gd name="connsiteY146" fmla="*/ 192859 h 3412753"/>
              <a:gd name="connsiteX147" fmla="*/ 6977994 w 12192000"/>
              <a:gd name="connsiteY147" fmla="*/ 260665 h 3412753"/>
              <a:gd name="connsiteX0" fmla="*/ 6977994 w 12192000"/>
              <a:gd name="connsiteY0" fmla="*/ 260666 h 3412754"/>
              <a:gd name="connsiteX1" fmla="*/ 7095723 w 12192000"/>
              <a:gd name="connsiteY1" fmla="*/ 266102 h 3412754"/>
              <a:gd name="connsiteX2" fmla="*/ 7330015 w 12192000"/>
              <a:gd name="connsiteY2" fmla="*/ 284555 h 3412754"/>
              <a:gd name="connsiteX3" fmla="*/ 7689873 w 12192000"/>
              <a:gd name="connsiteY3" fmla="*/ 392421 h 3412754"/>
              <a:gd name="connsiteX4" fmla="*/ 8005538 w 12192000"/>
              <a:gd name="connsiteY4" fmla="*/ 442682 h 3412754"/>
              <a:gd name="connsiteX5" fmla="*/ 8031567 w 12192000"/>
              <a:gd name="connsiteY5" fmla="*/ 433232 h 3412754"/>
              <a:gd name="connsiteX6" fmla="*/ 8064378 w 12192000"/>
              <a:gd name="connsiteY6" fmla="*/ 433706 h 3412754"/>
              <a:gd name="connsiteX7" fmla="*/ 8349142 w 12192000"/>
              <a:gd name="connsiteY7" fmla="*/ 439471 h 3412754"/>
              <a:gd name="connsiteX8" fmla="*/ 8398146 w 12192000"/>
              <a:gd name="connsiteY8" fmla="*/ 432813 h 3412754"/>
              <a:gd name="connsiteX9" fmla="*/ 8518180 w 12192000"/>
              <a:gd name="connsiteY9" fmla="*/ 434574 h 3412754"/>
              <a:gd name="connsiteX10" fmla="*/ 8688204 w 12192000"/>
              <a:gd name="connsiteY10" fmla="*/ 435707 h 3412754"/>
              <a:gd name="connsiteX11" fmla="*/ 8695239 w 12192000"/>
              <a:gd name="connsiteY11" fmla="*/ 427990 h 3412754"/>
              <a:gd name="connsiteX12" fmla="*/ 8754342 w 12192000"/>
              <a:gd name="connsiteY12" fmla="*/ 430663 h 3412754"/>
              <a:gd name="connsiteX13" fmla="*/ 8964553 w 12192000"/>
              <a:gd name="connsiteY13" fmla="*/ 493667 h 3412754"/>
              <a:gd name="connsiteX14" fmla="*/ 9079968 w 12192000"/>
              <a:gd name="connsiteY14" fmla="*/ 497411 h 3412754"/>
              <a:gd name="connsiteX15" fmla="*/ 9120420 w 12192000"/>
              <a:gd name="connsiteY15" fmla="*/ 490088 h 3412754"/>
              <a:gd name="connsiteX16" fmla="*/ 9188229 w 12192000"/>
              <a:gd name="connsiteY16" fmla="*/ 478360 h 3412754"/>
              <a:gd name="connsiteX17" fmla="*/ 9249213 w 12192000"/>
              <a:gd name="connsiteY17" fmla="*/ 453839 h 3412754"/>
              <a:gd name="connsiteX18" fmla="*/ 9309761 w 12192000"/>
              <a:gd name="connsiteY18" fmla="*/ 474159 h 3412754"/>
              <a:gd name="connsiteX19" fmla="*/ 9390188 w 12192000"/>
              <a:gd name="connsiteY19" fmla="*/ 415801 h 3412754"/>
              <a:gd name="connsiteX20" fmla="*/ 9516107 w 12192000"/>
              <a:gd name="connsiteY20" fmla="*/ 403938 h 3412754"/>
              <a:gd name="connsiteX21" fmla="*/ 9755401 w 12192000"/>
              <a:gd name="connsiteY21" fmla="*/ 367033 h 3412754"/>
              <a:gd name="connsiteX22" fmla="*/ 9879576 w 12192000"/>
              <a:gd name="connsiteY22" fmla="*/ 356007 h 3412754"/>
              <a:gd name="connsiteX23" fmla="*/ 9917042 w 12192000"/>
              <a:gd name="connsiteY23" fmla="*/ 341643 h 3412754"/>
              <a:gd name="connsiteX24" fmla="*/ 10013409 w 12192000"/>
              <a:gd name="connsiteY24" fmla="*/ 305855 h 3412754"/>
              <a:gd name="connsiteX25" fmla="*/ 10067656 w 12192000"/>
              <a:gd name="connsiteY25" fmla="*/ 281437 h 3412754"/>
              <a:gd name="connsiteX26" fmla="*/ 10131785 w 12192000"/>
              <a:gd name="connsiteY26" fmla="*/ 254052 h 3412754"/>
              <a:gd name="connsiteX27" fmla="*/ 10207787 w 12192000"/>
              <a:gd name="connsiteY27" fmla="*/ 231119 h 3412754"/>
              <a:gd name="connsiteX28" fmla="*/ 10309934 w 12192000"/>
              <a:gd name="connsiteY28" fmla="*/ 222552 h 3412754"/>
              <a:gd name="connsiteX29" fmla="*/ 10431202 w 12192000"/>
              <a:gd name="connsiteY29" fmla="*/ 213096 h 3412754"/>
              <a:gd name="connsiteX30" fmla="*/ 10487751 w 12192000"/>
              <a:gd name="connsiteY30" fmla="*/ 206377 h 3412754"/>
              <a:gd name="connsiteX31" fmla="*/ 10557198 w 12192000"/>
              <a:gd name="connsiteY31" fmla="*/ 215273 h 3412754"/>
              <a:gd name="connsiteX32" fmla="*/ 10612454 w 12192000"/>
              <a:gd name="connsiteY32" fmla="*/ 216832 h 3412754"/>
              <a:gd name="connsiteX33" fmla="*/ 10625222 w 12192000"/>
              <a:gd name="connsiteY33" fmla="*/ 207374 h 3412754"/>
              <a:gd name="connsiteX34" fmla="*/ 10633161 w 12192000"/>
              <a:gd name="connsiteY34" fmla="*/ 206491 h 3412754"/>
              <a:gd name="connsiteX35" fmla="*/ 10645941 w 12192000"/>
              <a:gd name="connsiteY35" fmla="*/ 210773 h 3412754"/>
              <a:gd name="connsiteX36" fmla="*/ 10650422 w 12192000"/>
              <a:gd name="connsiteY36" fmla="*/ 204575 h 3412754"/>
              <a:gd name="connsiteX37" fmla="*/ 10656955 w 12192000"/>
              <a:gd name="connsiteY37" fmla="*/ 203851 h 3412754"/>
              <a:gd name="connsiteX38" fmla="*/ 10701610 w 12192000"/>
              <a:gd name="connsiteY38" fmla="*/ 199762 h 3412754"/>
              <a:gd name="connsiteX39" fmla="*/ 10770373 w 12192000"/>
              <a:gd name="connsiteY39" fmla="*/ 211095 h 3412754"/>
              <a:gd name="connsiteX40" fmla="*/ 10866744 w 12192000"/>
              <a:gd name="connsiteY40" fmla="*/ 222034 h 3412754"/>
              <a:gd name="connsiteX41" fmla="*/ 10996158 w 12192000"/>
              <a:gd name="connsiteY41" fmla="*/ 221428 h 3412754"/>
              <a:gd name="connsiteX42" fmla="*/ 11095448 w 12192000"/>
              <a:gd name="connsiteY42" fmla="*/ 220977 h 3412754"/>
              <a:gd name="connsiteX43" fmla="*/ 11189065 w 12192000"/>
              <a:gd name="connsiteY43" fmla="*/ 202782 h 3412754"/>
              <a:gd name="connsiteX44" fmla="*/ 11287301 w 12192000"/>
              <a:gd name="connsiteY44" fmla="*/ 133951 h 3412754"/>
              <a:gd name="connsiteX45" fmla="*/ 11369366 w 12192000"/>
              <a:gd name="connsiteY45" fmla="*/ 106625 h 3412754"/>
              <a:gd name="connsiteX46" fmla="*/ 11372104 w 12192000"/>
              <a:gd name="connsiteY46" fmla="*/ 70436 h 3412754"/>
              <a:gd name="connsiteX47" fmla="*/ 11403114 w 12192000"/>
              <a:gd name="connsiteY47" fmla="*/ 48124 h 3412754"/>
              <a:gd name="connsiteX48" fmla="*/ 11548919 w 12192000"/>
              <a:gd name="connsiteY48" fmla="*/ 21179 h 3412754"/>
              <a:gd name="connsiteX49" fmla="*/ 11722689 w 12192000"/>
              <a:gd name="connsiteY49" fmla="*/ 0 h 3412754"/>
              <a:gd name="connsiteX50" fmla="*/ 11822950 w 12192000"/>
              <a:gd name="connsiteY50" fmla="*/ 642 h 3412754"/>
              <a:gd name="connsiteX51" fmla="*/ 11883216 w 12192000"/>
              <a:gd name="connsiteY51" fmla="*/ 46151 h 3412754"/>
              <a:gd name="connsiteX52" fmla="*/ 11920867 w 12192000"/>
              <a:gd name="connsiteY52" fmla="*/ 97536 h 3412754"/>
              <a:gd name="connsiteX53" fmla="*/ 11999257 w 12192000"/>
              <a:gd name="connsiteY53" fmla="*/ 103010 h 3412754"/>
              <a:gd name="connsiteX54" fmla="*/ 12073903 w 12192000"/>
              <a:gd name="connsiteY54" fmla="*/ 228990 h 3412754"/>
              <a:gd name="connsiteX55" fmla="*/ 12123386 w 12192000"/>
              <a:gd name="connsiteY55" fmla="*/ 292354 h 3412754"/>
              <a:gd name="connsiteX56" fmla="*/ 12163777 w 12192000"/>
              <a:gd name="connsiteY56" fmla="*/ 305843 h 3412754"/>
              <a:gd name="connsiteX57" fmla="*/ 12192000 w 12192000"/>
              <a:gd name="connsiteY57" fmla="*/ 315108 h 3412754"/>
              <a:gd name="connsiteX58" fmla="*/ 12192000 w 12192000"/>
              <a:gd name="connsiteY58" fmla="*/ 1393774 h 3412754"/>
              <a:gd name="connsiteX59" fmla="*/ 12192000 w 12192000"/>
              <a:gd name="connsiteY59" fmla="*/ 2389853 h 3412754"/>
              <a:gd name="connsiteX60" fmla="*/ 12192000 w 12192000"/>
              <a:gd name="connsiteY60" fmla="*/ 3412754 h 3412754"/>
              <a:gd name="connsiteX61" fmla="*/ 0 w 12192000"/>
              <a:gd name="connsiteY61" fmla="*/ 3412754 h 3412754"/>
              <a:gd name="connsiteX62" fmla="*/ 0 w 12192000"/>
              <a:gd name="connsiteY62" fmla="*/ 2389853 h 3412754"/>
              <a:gd name="connsiteX63" fmla="*/ 0 w 12192000"/>
              <a:gd name="connsiteY63" fmla="*/ 1393774 h 3412754"/>
              <a:gd name="connsiteX64" fmla="*/ 0 w 12192000"/>
              <a:gd name="connsiteY64" fmla="*/ 661944 h 3412754"/>
              <a:gd name="connsiteX65" fmla="*/ 76043 w 12192000"/>
              <a:gd name="connsiteY65" fmla="*/ 657581 h 3412754"/>
              <a:gd name="connsiteX66" fmla="*/ 156777 w 12192000"/>
              <a:gd name="connsiteY66" fmla="*/ 675343 h 3412754"/>
              <a:gd name="connsiteX67" fmla="*/ 390282 w 12192000"/>
              <a:gd name="connsiteY67" fmla="*/ 682067 h 3412754"/>
              <a:gd name="connsiteX68" fmla="*/ 441283 w 12192000"/>
              <a:gd name="connsiteY68" fmla="*/ 705097 h 3412754"/>
              <a:gd name="connsiteX69" fmla="*/ 479705 w 12192000"/>
              <a:gd name="connsiteY69" fmla="*/ 716832 h 3412754"/>
              <a:gd name="connsiteX70" fmla="*/ 766623 w 12192000"/>
              <a:gd name="connsiteY70" fmla="*/ 764276 h 3412754"/>
              <a:gd name="connsiteX71" fmla="*/ 827314 w 12192000"/>
              <a:gd name="connsiteY71" fmla="*/ 773281 h 3412754"/>
              <a:gd name="connsiteX72" fmla="*/ 998405 w 12192000"/>
              <a:gd name="connsiteY72" fmla="*/ 831450 h 3412754"/>
              <a:gd name="connsiteX73" fmla="*/ 1045574 w 12192000"/>
              <a:gd name="connsiteY73" fmla="*/ 834545 h 3412754"/>
              <a:gd name="connsiteX74" fmla="*/ 1350289 w 12192000"/>
              <a:gd name="connsiteY74" fmla="*/ 847970 h 3412754"/>
              <a:gd name="connsiteX75" fmla="*/ 1493817 w 12192000"/>
              <a:gd name="connsiteY75" fmla="*/ 833171 h 3412754"/>
              <a:gd name="connsiteX76" fmla="*/ 1629709 w 12192000"/>
              <a:gd name="connsiteY76" fmla="*/ 828909 h 3412754"/>
              <a:gd name="connsiteX77" fmla="*/ 1640709 w 12192000"/>
              <a:gd name="connsiteY77" fmla="*/ 833162 h 3412754"/>
              <a:gd name="connsiteX78" fmla="*/ 1645414 w 12192000"/>
              <a:gd name="connsiteY78" fmla="*/ 830588 h 3412754"/>
              <a:gd name="connsiteX79" fmla="*/ 1676636 w 12192000"/>
              <a:gd name="connsiteY79" fmla="*/ 815549 h 3412754"/>
              <a:gd name="connsiteX80" fmla="*/ 1737817 w 12192000"/>
              <a:gd name="connsiteY80" fmla="*/ 817478 h 3412754"/>
              <a:gd name="connsiteX81" fmla="*/ 1862741 w 12192000"/>
              <a:gd name="connsiteY81" fmla="*/ 810711 h 3412754"/>
              <a:gd name="connsiteX82" fmla="*/ 2063928 w 12192000"/>
              <a:gd name="connsiteY82" fmla="*/ 779064 h 3412754"/>
              <a:gd name="connsiteX83" fmla="*/ 2380801 w 12192000"/>
              <a:gd name="connsiteY83" fmla="*/ 740885 h 3412754"/>
              <a:gd name="connsiteX84" fmla="*/ 2654560 w 12192000"/>
              <a:gd name="connsiteY84" fmla="*/ 718537 h 3412754"/>
              <a:gd name="connsiteX85" fmla="*/ 2786787 w 12192000"/>
              <a:gd name="connsiteY85" fmla="*/ 710649 h 3412754"/>
              <a:gd name="connsiteX86" fmla="*/ 2885593 w 12192000"/>
              <a:gd name="connsiteY86" fmla="*/ 653707 h 3412754"/>
              <a:gd name="connsiteX87" fmla="*/ 3039071 w 12192000"/>
              <a:gd name="connsiteY87" fmla="*/ 639474 h 3412754"/>
              <a:gd name="connsiteX88" fmla="*/ 3129193 w 12192000"/>
              <a:gd name="connsiteY88" fmla="*/ 624112 h 3412754"/>
              <a:gd name="connsiteX89" fmla="*/ 3160750 w 12192000"/>
              <a:gd name="connsiteY89" fmla="*/ 607523 h 3412754"/>
              <a:gd name="connsiteX90" fmla="*/ 3206618 w 12192000"/>
              <a:gd name="connsiteY90" fmla="*/ 591586 h 3412754"/>
              <a:gd name="connsiteX91" fmla="*/ 3285495 w 12192000"/>
              <a:gd name="connsiteY91" fmla="*/ 555138 h 3412754"/>
              <a:gd name="connsiteX92" fmla="*/ 3395074 w 12192000"/>
              <a:gd name="connsiteY92" fmla="*/ 520642 h 3412754"/>
              <a:gd name="connsiteX93" fmla="*/ 3486313 w 12192000"/>
              <a:gd name="connsiteY93" fmla="*/ 541434 h 3412754"/>
              <a:gd name="connsiteX94" fmla="*/ 3491586 w 12192000"/>
              <a:gd name="connsiteY94" fmla="*/ 532087 h 3412754"/>
              <a:gd name="connsiteX95" fmla="*/ 3548983 w 12192000"/>
              <a:gd name="connsiteY95" fmla="*/ 524043 h 3412754"/>
              <a:gd name="connsiteX96" fmla="*/ 3731729 w 12192000"/>
              <a:gd name="connsiteY96" fmla="*/ 533135 h 3412754"/>
              <a:gd name="connsiteX97" fmla="*/ 3861674 w 12192000"/>
              <a:gd name="connsiteY97" fmla="*/ 515884 h 3412754"/>
              <a:gd name="connsiteX98" fmla="*/ 3912797 w 12192000"/>
              <a:gd name="connsiteY98" fmla="*/ 518977 h 3412754"/>
              <a:gd name="connsiteX99" fmla="*/ 3975778 w 12192000"/>
              <a:gd name="connsiteY99" fmla="*/ 494300 h 3412754"/>
              <a:gd name="connsiteX100" fmla="*/ 4072288 w 12192000"/>
              <a:gd name="connsiteY100" fmla="*/ 441937 h 3412754"/>
              <a:gd name="connsiteX101" fmla="*/ 4110070 w 12192000"/>
              <a:gd name="connsiteY101" fmla="*/ 449481 h 3412754"/>
              <a:gd name="connsiteX102" fmla="*/ 4148272 w 12192000"/>
              <a:gd name="connsiteY102" fmla="*/ 445653 h 3412754"/>
              <a:gd name="connsiteX103" fmla="*/ 4233003 w 12192000"/>
              <a:gd name="connsiteY103" fmla="*/ 409186 h 3412754"/>
              <a:gd name="connsiteX104" fmla="*/ 4283653 w 12192000"/>
              <a:gd name="connsiteY104" fmla="*/ 395505 h 3412754"/>
              <a:gd name="connsiteX105" fmla="*/ 4420068 w 12192000"/>
              <a:gd name="connsiteY105" fmla="*/ 350152 h 3412754"/>
              <a:gd name="connsiteX106" fmla="*/ 4612820 w 12192000"/>
              <a:gd name="connsiteY106" fmla="*/ 239334 h 3412754"/>
              <a:gd name="connsiteX107" fmla="*/ 4620533 w 12192000"/>
              <a:gd name="connsiteY107" fmla="*/ 236305 h 3412754"/>
              <a:gd name="connsiteX108" fmla="*/ 4642602 w 12192000"/>
              <a:gd name="connsiteY108" fmla="*/ 236802 h 3412754"/>
              <a:gd name="connsiteX109" fmla="*/ 4651066 w 12192000"/>
              <a:gd name="connsiteY109" fmla="*/ 238435 h 3412754"/>
              <a:gd name="connsiteX110" fmla="*/ 4663100 w 12192000"/>
              <a:gd name="connsiteY110" fmla="*/ 237746 h 3412754"/>
              <a:gd name="connsiteX111" fmla="*/ 4663344 w 12192000"/>
              <a:gd name="connsiteY111" fmla="*/ 237269 h 3412754"/>
              <a:gd name="connsiteX112" fmla="*/ 4674721 w 12192000"/>
              <a:gd name="connsiteY112" fmla="*/ 237526 h 3412754"/>
              <a:gd name="connsiteX113" fmla="*/ 4731045 w 12192000"/>
              <a:gd name="connsiteY113" fmla="*/ 244598 h 3412754"/>
              <a:gd name="connsiteX114" fmla="*/ 4798884 w 12192000"/>
              <a:gd name="connsiteY114" fmla="*/ 196787 h 3412754"/>
              <a:gd name="connsiteX115" fmla="*/ 4828155 w 12192000"/>
              <a:gd name="connsiteY115" fmla="*/ 187556 h 3412754"/>
              <a:gd name="connsiteX116" fmla="*/ 4843504 w 12192000"/>
              <a:gd name="connsiteY116" fmla="*/ 180167 h 3412754"/>
              <a:gd name="connsiteX117" fmla="*/ 4853353 w 12192000"/>
              <a:gd name="connsiteY117" fmla="*/ 191734 h 3412754"/>
              <a:gd name="connsiteX118" fmla="*/ 4898297 w 12192000"/>
              <a:gd name="connsiteY118" fmla="*/ 185132 h 3412754"/>
              <a:gd name="connsiteX119" fmla="*/ 4905046 w 12192000"/>
              <a:gd name="connsiteY119" fmla="*/ 182359 h 3412754"/>
              <a:gd name="connsiteX120" fmla="*/ 4940803 w 12192000"/>
              <a:gd name="connsiteY120" fmla="*/ 191669 h 3412754"/>
              <a:gd name="connsiteX121" fmla="*/ 4958985 w 12192000"/>
              <a:gd name="connsiteY121" fmla="*/ 193951 h 3412754"/>
              <a:gd name="connsiteX122" fmla="*/ 4964720 w 12192000"/>
              <a:gd name="connsiteY122" fmla="*/ 199811 h 3412754"/>
              <a:gd name="connsiteX123" fmla="*/ 4991255 w 12192000"/>
              <a:gd name="connsiteY123" fmla="*/ 200532 h 3412754"/>
              <a:gd name="connsiteX124" fmla="*/ 4994077 w 12192000"/>
              <a:gd name="connsiteY124" fmla="*/ 198648 h 3412754"/>
              <a:gd name="connsiteX125" fmla="*/ 5016802 w 12192000"/>
              <a:gd name="connsiteY125" fmla="*/ 206559 h 3412754"/>
              <a:gd name="connsiteX126" fmla="*/ 5091319 w 12192000"/>
              <a:gd name="connsiteY126" fmla="*/ 222031 h 3412754"/>
              <a:gd name="connsiteX127" fmla="*/ 5259336 w 12192000"/>
              <a:gd name="connsiteY127" fmla="*/ 227696 h 3412754"/>
              <a:gd name="connsiteX128" fmla="*/ 5491971 w 12192000"/>
              <a:gd name="connsiteY128" fmla="*/ 231543 h 3412754"/>
              <a:gd name="connsiteX129" fmla="*/ 5865838 w 12192000"/>
              <a:gd name="connsiteY129" fmla="*/ 211221 h 3412754"/>
              <a:gd name="connsiteX130" fmla="*/ 5995823 w 12192000"/>
              <a:gd name="connsiteY130" fmla="*/ 189794 h 3412754"/>
              <a:gd name="connsiteX131" fmla="*/ 6052915 w 12192000"/>
              <a:gd name="connsiteY131" fmla="*/ 202514 h 3412754"/>
              <a:gd name="connsiteX132" fmla="*/ 6093124 w 12192000"/>
              <a:gd name="connsiteY132" fmla="*/ 196914 h 3412754"/>
              <a:gd name="connsiteX133" fmla="*/ 6097661 w 12192000"/>
              <a:gd name="connsiteY133" fmla="*/ 193982 h 3412754"/>
              <a:gd name="connsiteX134" fmla="*/ 6116838 w 12192000"/>
              <a:gd name="connsiteY134" fmla="*/ 190997 h 3412754"/>
              <a:gd name="connsiteX135" fmla="*/ 6120984 w 12192000"/>
              <a:gd name="connsiteY135" fmla="*/ 179214 h 3412754"/>
              <a:gd name="connsiteX136" fmla="*/ 6148942 w 12192000"/>
              <a:gd name="connsiteY136" fmla="*/ 166882 h 3412754"/>
              <a:gd name="connsiteX137" fmla="*/ 6229970 w 12192000"/>
              <a:gd name="connsiteY137" fmla="*/ 168980 h 3412754"/>
              <a:gd name="connsiteX138" fmla="*/ 6355201 w 12192000"/>
              <a:gd name="connsiteY138" fmla="*/ 165082 h 3412754"/>
              <a:gd name="connsiteX139" fmla="*/ 6456586 w 12192000"/>
              <a:gd name="connsiteY139" fmla="*/ 158487 h 3412754"/>
              <a:gd name="connsiteX140" fmla="*/ 6494018 w 12192000"/>
              <a:gd name="connsiteY140" fmla="*/ 145017 h 3412754"/>
              <a:gd name="connsiteX141" fmla="*/ 6547019 w 12192000"/>
              <a:gd name="connsiteY141" fmla="*/ 133579 h 3412754"/>
              <a:gd name="connsiteX142" fmla="*/ 6644256 w 12192000"/>
              <a:gd name="connsiteY142" fmla="*/ 118520 h 3412754"/>
              <a:gd name="connsiteX143" fmla="*/ 6755672 w 12192000"/>
              <a:gd name="connsiteY143" fmla="*/ 128394 h 3412754"/>
              <a:gd name="connsiteX144" fmla="*/ 6847031 w 12192000"/>
              <a:gd name="connsiteY144" fmla="*/ 151384 h 3412754"/>
              <a:gd name="connsiteX145" fmla="*/ 6889589 w 12192000"/>
              <a:gd name="connsiteY145" fmla="*/ 177509 h 3412754"/>
              <a:gd name="connsiteX146" fmla="*/ 6926533 w 12192000"/>
              <a:gd name="connsiteY146" fmla="*/ 192860 h 3412754"/>
              <a:gd name="connsiteX147" fmla="*/ 6977994 w 12192000"/>
              <a:gd name="connsiteY147" fmla="*/ 260666 h 3412754"/>
              <a:gd name="connsiteX0" fmla="*/ 6977994 w 12192000"/>
              <a:gd name="connsiteY0" fmla="*/ 260666 h 3412754"/>
              <a:gd name="connsiteX1" fmla="*/ 7095723 w 12192000"/>
              <a:gd name="connsiteY1" fmla="*/ 266102 h 3412754"/>
              <a:gd name="connsiteX2" fmla="*/ 7330015 w 12192000"/>
              <a:gd name="connsiteY2" fmla="*/ 284555 h 3412754"/>
              <a:gd name="connsiteX3" fmla="*/ 7689873 w 12192000"/>
              <a:gd name="connsiteY3" fmla="*/ 392421 h 3412754"/>
              <a:gd name="connsiteX4" fmla="*/ 8005538 w 12192000"/>
              <a:gd name="connsiteY4" fmla="*/ 442682 h 3412754"/>
              <a:gd name="connsiteX5" fmla="*/ 8031567 w 12192000"/>
              <a:gd name="connsiteY5" fmla="*/ 433232 h 3412754"/>
              <a:gd name="connsiteX6" fmla="*/ 8064378 w 12192000"/>
              <a:gd name="connsiteY6" fmla="*/ 433706 h 3412754"/>
              <a:gd name="connsiteX7" fmla="*/ 8349142 w 12192000"/>
              <a:gd name="connsiteY7" fmla="*/ 439471 h 3412754"/>
              <a:gd name="connsiteX8" fmla="*/ 8398146 w 12192000"/>
              <a:gd name="connsiteY8" fmla="*/ 432813 h 3412754"/>
              <a:gd name="connsiteX9" fmla="*/ 8518180 w 12192000"/>
              <a:gd name="connsiteY9" fmla="*/ 434574 h 3412754"/>
              <a:gd name="connsiteX10" fmla="*/ 8688204 w 12192000"/>
              <a:gd name="connsiteY10" fmla="*/ 435707 h 3412754"/>
              <a:gd name="connsiteX11" fmla="*/ 8695239 w 12192000"/>
              <a:gd name="connsiteY11" fmla="*/ 427990 h 3412754"/>
              <a:gd name="connsiteX12" fmla="*/ 8754342 w 12192000"/>
              <a:gd name="connsiteY12" fmla="*/ 430663 h 3412754"/>
              <a:gd name="connsiteX13" fmla="*/ 8964553 w 12192000"/>
              <a:gd name="connsiteY13" fmla="*/ 493667 h 3412754"/>
              <a:gd name="connsiteX14" fmla="*/ 9079968 w 12192000"/>
              <a:gd name="connsiteY14" fmla="*/ 497411 h 3412754"/>
              <a:gd name="connsiteX15" fmla="*/ 9120420 w 12192000"/>
              <a:gd name="connsiteY15" fmla="*/ 490088 h 3412754"/>
              <a:gd name="connsiteX16" fmla="*/ 9188229 w 12192000"/>
              <a:gd name="connsiteY16" fmla="*/ 478360 h 3412754"/>
              <a:gd name="connsiteX17" fmla="*/ 9249213 w 12192000"/>
              <a:gd name="connsiteY17" fmla="*/ 453839 h 3412754"/>
              <a:gd name="connsiteX18" fmla="*/ 9309761 w 12192000"/>
              <a:gd name="connsiteY18" fmla="*/ 474159 h 3412754"/>
              <a:gd name="connsiteX19" fmla="*/ 9390188 w 12192000"/>
              <a:gd name="connsiteY19" fmla="*/ 415801 h 3412754"/>
              <a:gd name="connsiteX20" fmla="*/ 9516107 w 12192000"/>
              <a:gd name="connsiteY20" fmla="*/ 403938 h 3412754"/>
              <a:gd name="connsiteX21" fmla="*/ 9755401 w 12192000"/>
              <a:gd name="connsiteY21" fmla="*/ 367033 h 3412754"/>
              <a:gd name="connsiteX22" fmla="*/ 9879576 w 12192000"/>
              <a:gd name="connsiteY22" fmla="*/ 356007 h 3412754"/>
              <a:gd name="connsiteX23" fmla="*/ 9917042 w 12192000"/>
              <a:gd name="connsiteY23" fmla="*/ 341643 h 3412754"/>
              <a:gd name="connsiteX24" fmla="*/ 10013409 w 12192000"/>
              <a:gd name="connsiteY24" fmla="*/ 305855 h 3412754"/>
              <a:gd name="connsiteX25" fmla="*/ 10067656 w 12192000"/>
              <a:gd name="connsiteY25" fmla="*/ 281437 h 3412754"/>
              <a:gd name="connsiteX26" fmla="*/ 10131785 w 12192000"/>
              <a:gd name="connsiteY26" fmla="*/ 254052 h 3412754"/>
              <a:gd name="connsiteX27" fmla="*/ 10207787 w 12192000"/>
              <a:gd name="connsiteY27" fmla="*/ 231119 h 3412754"/>
              <a:gd name="connsiteX28" fmla="*/ 10309934 w 12192000"/>
              <a:gd name="connsiteY28" fmla="*/ 222552 h 3412754"/>
              <a:gd name="connsiteX29" fmla="*/ 10431202 w 12192000"/>
              <a:gd name="connsiteY29" fmla="*/ 213096 h 3412754"/>
              <a:gd name="connsiteX30" fmla="*/ 10487751 w 12192000"/>
              <a:gd name="connsiteY30" fmla="*/ 206377 h 3412754"/>
              <a:gd name="connsiteX31" fmla="*/ 10557198 w 12192000"/>
              <a:gd name="connsiteY31" fmla="*/ 215273 h 3412754"/>
              <a:gd name="connsiteX32" fmla="*/ 10612454 w 12192000"/>
              <a:gd name="connsiteY32" fmla="*/ 216832 h 3412754"/>
              <a:gd name="connsiteX33" fmla="*/ 10625222 w 12192000"/>
              <a:gd name="connsiteY33" fmla="*/ 207374 h 3412754"/>
              <a:gd name="connsiteX34" fmla="*/ 10633161 w 12192000"/>
              <a:gd name="connsiteY34" fmla="*/ 206491 h 3412754"/>
              <a:gd name="connsiteX35" fmla="*/ 10645941 w 12192000"/>
              <a:gd name="connsiteY35" fmla="*/ 210773 h 3412754"/>
              <a:gd name="connsiteX36" fmla="*/ 10650422 w 12192000"/>
              <a:gd name="connsiteY36" fmla="*/ 204575 h 3412754"/>
              <a:gd name="connsiteX37" fmla="*/ 10656955 w 12192000"/>
              <a:gd name="connsiteY37" fmla="*/ 203851 h 3412754"/>
              <a:gd name="connsiteX38" fmla="*/ 10701610 w 12192000"/>
              <a:gd name="connsiteY38" fmla="*/ 199762 h 3412754"/>
              <a:gd name="connsiteX39" fmla="*/ 10770373 w 12192000"/>
              <a:gd name="connsiteY39" fmla="*/ 211095 h 3412754"/>
              <a:gd name="connsiteX40" fmla="*/ 10866744 w 12192000"/>
              <a:gd name="connsiteY40" fmla="*/ 222034 h 3412754"/>
              <a:gd name="connsiteX41" fmla="*/ 10996158 w 12192000"/>
              <a:gd name="connsiteY41" fmla="*/ 221428 h 3412754"/>
              <a:gd name="connsiteX42" fmla="*/ 11095448 w 12192000"/>
              <a:gd name="connsiteY42" fmla="*/ 220977 h 3412754"/>
              <a:gd name="connsiteX43" fmla="*/ 11189065 w 12192000"/>
              <a:gd name="connsiteY43" fmla="*/ 202782 h 3412754"/>
              <a:gd name="connsiteX44" fmla="*/ 11287301 w 12192000"/>
              <a:gd name="connsiteY44" fmla="*/ 133951 h 3412754"/>
              <a:gd name="connsiteX45" fmla="*/ 11369366 w 12192000"/>
              <a:gd name="connsiteY45" fmla="*/ 106625 h 3412754"/>
              <a:gd name="connsiteX46" fmla="*/ 11372104 w 12192000"/>
              <a:gd name="connsiteY46" fmla="*/ 70436 h 3412754"/>
              <a:gd name="connsiteX47" fmla="*/ 11403114 w 12192000"/>
              <a:gd name="connsiteY47" fmla="*/ 48124 h 3412754"/>
              <a:gd name="connsiteX48" fmla="*/ 11548919 w 12192000"/>
              <a:gd name="connsiteY48" fmla="*/ 21179 h 3412754"/>
              <a:gd name="connsiteX49" fmla="*/ 11722689 w 12192000"/>
              <a:gd name="connsiteY49" fmla="*/ 0 h 3412754"/>
              <a:gd name="connsiteX50" fmla="*/ 11822950 w 12192000"/>
              <a:gd name="connsiteY50" fmla="*/ 642 h 3412754"/>
              <a:gd name="connsiteX51" fmla="*/ 11883216 w 12192000"/>
              <a:gd name="connsiteY51" fmla="*/ 46151 h 3412754"/>
              <a:gd name="connsiteX52" fmla="*/ 11945987 w 12192000"/>
              <a:gd name="connsiteY52" fmla="*/ 80077 h 3412754"/>
              <a:gd name="connsiteX53" fmla="*/ 11999257 w 12192000"/>
              <a:gd name="connsiteY53" fmla="*/ 103010 h 3412754"/>
              <a:gd name="connsiteX54" fmla="*/ 12073903 w 12192000"/>
              <a:gd name="connsiteY54" fmla="*/ 228990 h 3412754"/>
              <a:gd name="connsiteX55" fmla="*/ 12123386 w 12192000"/>
              <a:gd name="connsiteY55" fmla="*/ 292354 h 3412754"/>
              <a:gd name="connsiteX56" fmla="*/ 12163777 w 12192000"/>
              <a:gd name="connsiteY56" fmla="*/ 305843 h 3412754"/>
              <a:gd name="connsiteX57" fmla="*/ 12192000 w 12192000"/>
              <a:gd name="connsiteY57" fmla="*/ 315108 h 3412754"/>
              <a:gd name="connsiteX58" fmla="*/ 12192000 w 12192000"/>
              <a:gd name="connsiteY58" fmla="*/ 1393774 h 3412754"/>
              <a:gd name="connsiteX59" fmla="*/ 12192000 w 12192000"/>
              <a:gd name="connsiteY59" fmla="*/ 2389853 h 3412754"/>
              <a:gd name="connsiteX60" fmla="*/ 12192000 w 12192000"/>
              <a:gd name="connsiteY60" fmla="*/ 3412754 h 3412754"/>
              <a:gd name="connsiteX61" fmla="*/ 0 w 12192000"/>
              <a:gd name="connsiteY61" fmla="*/ 3412754 h 3412754"/>
              <a:gd name="connsiteX62" fmla="*/ 0 w 12192000"/>
              <a:gd name="connsiteY62" fmla="*/ 2389853 h 3412754"/>
              <a:gd name="connsiteX63" fmla="*/ 0 w 12192000"/>
              <a:gd name="connsiteY63" fmla="*/ 1393774 h 3412754"/>
              <a:gd name="connsiteX64" fmla="*/ 0 w 12192000"/>
              <a:gd name="connsiteY64" fmla="*/ 661944 h 3412754"/>
              <a:gd name="connsiteX65" fmla="*/ 76043 w 12192000"/>
              <a:gd name="connsiteY65" fmla="*/ 657581 h 3412754"/>
              <a:gd name="connsiteX66" fmla="*/ 156777 w 12192000"/>
              <a:gd name="connsiteY66" fmla="*/ 675343 h 3412754"/>
              <a:gd name="connsiteX67" fmla="*/ 390282 w 12192000"/>
              <a:gd name="connsiteY67" fmla="*/ 682067 h 3412754"/>
              <a:gd name="connsiteX68" fmla="*/ 441283 w 12192000"/>
              <a:gd name="connsiteY68" fmla="*/ 705097 h 3412754"/>
              <a:gd name="connsiteX69" fmla="*/ 479705 w 12192000"/>
              <a:gd name="connsiteY69" fmla="*/ 716832 h 3412754"/>
              <a:gd name="connsiteX70" fmla="*/ 766623 w 12192000"/>
              <a:gd name="connsiteY70" fmla="*/ 764276 h 3412754"/>
              <a:gd name="connsiteX71" fmla="*/ 827314 w 12192000"/>
              <a:gd name="connsiteY71" fmla="*/ 773281 h 3412754"/>
              <a:gd name="connsiteX72" fmla="*/ 998405 w 12192000"/>
              <a:gd name="connsiteY72" fmla="*/ 831450 h 3412754"/>
              <a:gd name="connsiteX73" fmla="*/ 1045574 w 12192000"/>
              <a:gd name="connsiteY73" fmla="*/ 834545 h 3412754"/>
              <a:gd name="connsiteX74" fmla="*/ 1350289 w 12192000"/>
              <a:gd name="connsiteY74" fmla="*/ 847970 h 3412754"/>
              <a:gd name="connsiteX75" fmla="*/ 1493817 w 12192000"/>
              <a:gd name="connsiteY75" fmla="*/ 833171 h 3412754"/>
              <a:gd name="connsiteX76" fmla="*/ 1629709 w 12192000"/>
              <a:gd name="connsiteY76" fmla="*/ 828909 h 3412754"/>
              <a:gd name="connsiteX77" fmla="*/ 1640709 w 12192000"/>
              <a:gd name="connsiteY77" fmla="*/ 833162 h 3412754"/>
              <a:gd name="connsiteX78" fmla="*/ 1645414 w 12192000"/>
              <a:gd name="connsiteY78" fmla="*/ 830588 h 3412754"/>
              <a:gd name="connsiteX79" fmla="*/ 1676636 w 12192000"/>
              <a:gd name="connsiteY79" fmla="*/ 815549 h 3412754"/>
              <a:gd name="connsiteX80" fmla="*/ 1737817 w 12192000"/>
              <a:gd name="connsiteY80" fmla="*/ 817478 h 3412754"/>
              <a:gd name="connsiteX81" fmla="*/ 1862741 w 12192000"/>
              <a:gd name="connsiteY81" fmla="*/ 810711 h 3412754"/>
              <a:gd name="connsiteX82" fmla="*/ 2063928 w 12192000"/>
              <a:gd name="connsiteY82" fmla="*/ 779064 h 3412754"/>
              <a:gd name="connsiteX83" fmla="*/ 2380801 w 12192000"/>
              <a:gd name="connsiteY83" fmla="*/ 740885 h 3412754"/>
              <a:gd name="connsiteX84" fmla="*/ 2654560 w 12192000"/>
              <a:gd name="connsiteY84" fmla="*/ 718537 h 3412754"/>
              <a:gd name="connsiteX85" fmla="*/ 2786787 w 12192000"/>
              <a:gd name="connsiteY85" fmla="*/ 710649 h 3412754"/>
              <a:gd name="connsiteX86" fmla="*/ 2885593 w 12192000"/>
              <a:gd name="connsiteY86" fmla="*/ 653707 h 3412754"/>
              <a:gd name="connsiteX87" fmla="*/ 3039071 w 12192000"/>
              <a:gd name="connsiteY87" fmla="*/ 639474 h 3412754"/>
              <a:gd name="connsiteX88" fmla="*/ 3129193 w 12192000"/>
              <a:gd name="connsiteY88" fmla="*/ 624112 h 3412754"/>
              <a:gd name="connsiteX89" fmla="*/ 3160750 w 12192000"/>
              <a:gd name="connsiteY89" fmla="*/ 607523 h 3412754"/>
              <a:gd name="connsiteX90" fmla="*/ 3206618 w 12192000"/>
              <a:gd name="connsiteY90" fmla="*/ 591586 h 3412754"/>
              <a:gd name="connsiteX91" fmla="*/ 3285495 w 12192000"/>
              <a:gd name="connsiteY91" fmla="*/ 555138 h 3412754"/>
              <a:gd name="connsiteX92" fmla="*/ 3395074 w 12192000"/>
              <a:gd name="connsiteY92" fmla="*/ 520642 h 3412754"/>
              <a:gd name="connsiteX93" fmla="*/ 3486313 w 12192000"/>
              <a:gd name="connsiteY93" fmla="*/ 541434 h 3412754"/>
              <a:gd name="connsiteX94" fmla="*/ 3491586 w 12192000"/>
              <a:gd name="connsiteY94" fmla="*/ 532087 h 3412754"/>
              <a:gd name="connsiteX95" fmla="*/ 3548983 w 12192000"/>
              <a:gd name="connsiteY95" fmla="*/ 524043 h 3412754"/>
              <a:gd name="connsiteX96" fmla="*/ 3731729 w 12192000"/>
              <a:gd name="connsiteY96" fmla="*/ 533135 h 3412754"/>
              <a:gd name="connsiteX97" fmla="*/ 3861674 w 12192000"/>
              <a:gd name="connsiteY97" fmla="*/ 515884 h 3412754"/>
              <a:gd name="connsiteX98" fmla="*/ 3912797 w 12192000"/>
              <a:gd name="connsiteY98" fmla="*/ 518977 h 3412754"/>
              <a:gd name="connsiteX99" fmla="*/ 3975778 w 12192000"/>
              <a:gd name="connsiteY99" fmla="*/ 494300 h 3412754"/>
              <a:gd name="connsiteX100" fmla="*/ 4072288 w 12192000"/>
              <a:gd name="connsiteY100" fmla="*/ 441937 h 3412754"/>
              <a:gd name="connsiteX101" fmla="*/ 4110070 w 12192000"/>
              <a:gd name="connsiteY101" fmla="*/ 449481 h 3412754"/>
              <a:gd name="connsiteX102" fmla="*/ 4148272 w 12192000"/>
              <a:gd name="connsiteY102" fmla="*/ 445653 h 3412754"/>
              <a:gd name="connsiteX103" fmla="*/ 4233003 w 12192000"/>
              <a:gd name="connsiteY103" fmla="*/ 409186 h 3412754"/>
              <a:gd name="connsiteX104" fmla="*/ 4283653 w 12192000"/>
              <a:gd name="connsiteY104" fmla="*/ 395505 h 3412754"/>
              <a:gd name="connsiteX105" fmla="*/ 4420068 w 12192000"/>
              <a:gd name="connsiteY105" fmla="*/ 350152 h 3412754"/>
              <a:gd name="connsiteX106" fmla="*/ 4612820 w 12192000"/>
              <a:gd name="connsiteY106" fmla="*/ 239334 h 3412754"/>
              <a:gd name="connsiteX107" fmla="*/ 4620533 w 12192000"/>
              <a:gd name="connsiteY107" fmla="*/ 236305 h 3412754"/>
              <a:gd name="connsiteX108" fmla="*/ 4642602 w 12192000"/>
              <a:gd name="connsiteY108" fmla="*/ 236802 h 3412754"/>
              <a:gd name="connsiteX109" fmla="*/ 4651066 w 12192000"/>
              <a:gd name="connsiteY109" fmla="*/ 238435 h 3412754"/>
              <a:gd name="connsiteX110" fmla="*/ 4663100 w 12192000"/>
              <a:gd name="connsiteY110" fmla="*/ 237746 h 3412754"/>
              <a:gd name="connsiteX111" fmla="*/ 4663344 w 12192000"/>
              <a:gd name="connsiteY111" fmla="*/ 237269 h 3412754"/>
              <a:gd name="connsiteX112" fmla="*/ 4674721 w 12192000"/>
              <a:gd name="connsiteY112" fmla="*/ 237526 h 3412754"/>
              <a:gd name="connsiteX113" fmla="*/ 4731045 w 12192000"/>
              <a:gd name="connsiteY113" fmla="*/ 244598 h 3412754"/>
              <a:gd name="connsiteX114" fmla="*/ 4798884 w 12192000"/>
              <a:gd name="connsiteY114" fmla="*/ 196787 h 3412754"/>
              <a:gd name="connsiteX115" fmla="*/ 4828155 w 12192000"/>
              <a:gd name="connsiteY115" fmla="*/ 187556 h 3412754"/>
              <a:gd name="connsiteX116" fmla="*/ 4843504 w 12192000"/>
              <a:gd name="connsiteY116" fmla="*/ 180167 h 3412754"/>
              <a:gd name="connsiteX117" fmla="*/ 4853353 w 12192000"/>
              <a:gd name="connsiteY117" fmla="*/ 191734 h 3412754"/>
              <a:gd name="connsiteX118" fmla="*/ 4898297 w 12192000"/>
              <a:gd name="connsiteY118" fmla="*/ 185132 h 3412754"/>
              <a:gd name="connsiteX119" fmla="*/ 4905046 w 12192000"/>
              <a:gd name="connsiteY119" fmla="*/ 182359 h 3412754"/>
              <a:gd name="connsiteX120" fmla="*/ 4940803 w 12192000"/>
              <a:gd name="connsiteY120" fmla="*/ 191669 h 3412754"/>
              <a:gd name="connsiteX121" fmla="*/ 4958985 w 12192000"/>
              <a:gd name="connsiteY121" fmla="*/ 193951 h 3412754"/>
              <a:gd name="connsiteX122" fmla="*/ 4964720 w 12192000"/>
              <a:gd name="connsiteY122" fmla="*/ 199811 h 3412754"/>
              <a:gd name="connsiteX123" fmla="*/ 4991255 w 12192000"/>
              <a:gd name="connsiteY123" fmla="*/ 200532 h 3412754"/>
              <a:gd name="connsiteX124" fmla="*/ 4994077 w 12192000"/>
              <a:gd name="connsiteY124" fmla="*/ 198648 h 3412754"/>
              <a:gd name="connsiteX125" fmla="*/ 5016802 w 12192000"/>
              <a:gd name="connsiteY125" fmla="*/ 206559 h 3412754"/>
              <a:gd name="connsiteX126" fmla="*/ 5091319 w 12192000"/>
              <a:gd name="connsiteY126" fmla="*/ 222031 h 3412754"/>
              <a:gd name="connsiteX127" fmla="*/ 5259336 w 12192000"/>
              <a:gd name="connsiteY127" fmla="*/ 227696 h 3412754"/>
              <a:gd name="connsiteX128" fmla="*/ 5491971 w 12192000"/>
              <a:gd name="connsiteY128" fmla="*/ 231543 h 3412754"/>
              <a:gd name="connsiteX129" fmla="*/ 5865838 w 12192000"/>
              <a:gd name="connsiteY129" fmla="*/ 211221 h 3412754"/>
              <a:gd name="connsiteX130" fmla="*/ 5995823 w 12192000"/>
              <a:gd name="connsiteY130" fmla="*/ 189794 h 3412754"/>
              <a:gd name="connsiteX131" fmla="*/ 6052915 w 12192000"/>
              <a:gd name="connsiteY131" fmla="*/ 202514 h 3412754"/>
              <a:gd name="connsiteX132" fmla="*/ 6093124 w 12192000"/>
              <a:gd name="connsiteY132" fmla="*/ 196914 h 3412754"/>
              <a:gd name="connsiteX133" fmla="*/ 6097661 w 12192000"/>
              <a:gd name="connsiteY133" fmla="*/ 193982 h 3412754"/>
              <a:gd name="connsiteX134" fmla="*/ 6116838 w 12192000"/>
              <a:gd name="connsiteY134" fmla="*/ 190997 h 3412754"/>
              <a:gd name="connsiteX135" fmla="*/ 6120984 w 12192000"/>
              <a:gd name="connsiteY135" fmla="*/ 179214 h 3412754"/>
              <a:gd name="connsiteX136" fmla="*/ 6148942 w 12192000"/>
              <a:gd name="connsiteY136" fmla="*/ 166882 h 3412754"/>
              <a:gd name="connsiteX137" fmla="*/ 6229970 w 12192000"/>
              <a:gd name="connsiteY137" fmla="*/ 168980 h 3412754"/>
              <a:gd name="connsiteX138" fmla="*/ 6355201 w 12192000"/>
              <a:gd name="connsiteY138" fmla="*/ 165082 h 3412754"/>
              <a:gd name="connsiteX139" fmla="*/ 6456586 w 12192000"/>
              <a:gd name="connsiteY139" fmla="*/ 158487 h 3412754"/>
              <a:gd name="connsiteX140" fmla="*/ 6494018 w 12192000"/>
              <a:gd name="connsiteY140" fmla="*/ 145017 h 3412754"/>
              <a:gd name="connsiteX141" fmla="*/ 6547019 w 12192000"/>
              <a:gd name="connsiteY141" fmla="*/ 133579 h 3412754"/>
              <a:gd name="connsiteX142" fmla="*/ 6644256 w 12192000"/>
              <a:gd name="connsiteY142" fmla="*/ 118520 h 3412754"/>
              <a:gd name="connsiteX143" fmla="*/ 6755672 w 12192000"/>
              <a:gd name="connsiteY143" fmla="*/ 128394 h 3412754"/>
              <a:gd name="connsiteX144" fmla="*/ 6847031 w 12192000"/>
              <a:gd name="connsiteY144" fmla="*/ 151384 h 3412754"/>
              <a:gd name="connsiteX145" fmla="*/ 6889589 w 12192000"/>
              <a:gd name="connsiteY145" fmla="*/ 177509 h 3412754"/>
              <a:gd name="connsiteX146" fmla="*/ 6926533 w 12192000"/>
              <a:gd name="connsiteY146" fmla="*/ 192860 h 3412754"/>
              <a:gd name="connsiteX147" fmla="*/ 6977994 w 12192000"/>
              <a:gd name="connsiteY147" fmla="*/ 260666 h 3412754"/>
              <a:gd name="connsiteX0" fmla="*/ 6977994 w 12192000"/>
              <a:gd name="connsiteY0" fmla="*/ 260666 h 3412754"/>
              <a:gd name="connsiteX1" fmla="*/ 7095723 w 12192000"/>
              <a:gd name="connsiteY1" fmla="*/ 266102 h 3412754"/>
              <a:gd name="connsiteX2" fmla="*/ 7330015 w 12192000"/>
              <a:gd name="connsiteY2" fmla="*/ 284555 h 3412754"/>
              <a:gd name="connsiteX3" fmla="*/ 7689873 w 12192000"/>
              <a:gd name="connsiteY3" fmla="*/ 392421 h 3412754"/>
              <a:gd name="connsiteX4" fmla="*/ 8005538 w 12192000"/>
              <a:gd name="connsiteY4" fmla="*/ 442682 h 3412754"/>
              <a:gd name="connsiteX5" fmla="*/ 8031567 w 12192000"/>
              <a:gd name="connsiteY5" fmla="*/ 433232 h 3412754"/>
              <a:gd name="connsiteX6" fmla="*/ 8064378 w 12192000"/>
              <a:gd name="connsiteY6" fmla="*/ 433706 h 3412754"/>
              <a:gd name="connsiteX7" fmla="*/ 8349142 w 12192000"/>
              <a:gd name="connsiteY7" fmla="*/ 439471 h 3412754"/>
              <a:gd name="connsiteX8" fmla="*/ 8398146 w 12192000"/>
              <a:gd name="connsiteY8" fmla="*/ 432813 h 3412754"/>
              <a:gd name="connsiteX9" fmla="*/ 8518180 w 12192000"/>
              <a:gd name="connsiteY9" fmla="*/ 434574 h 3412754"/>
              <a:gd name="connsiteX10" fmla="*/ 8688204 w 12192000"/>
              <a:gd name="connsiteY10" fmla="*/ 435707 h 3412754"/>
              <a:gd name="connsiteX11" fmla="*/ 8695239 w 12192000"/>
              <a:gd name="connsiteY11" fmla="*/ 427990 h 3412754"/>
              <a:gd name="connsiteX12" fmla="*/ 8754342 w 12192000"/>
              <a:gd name="connsiteY12" fmla="*/ 430663 h 3412754"/>
              <a:gd name="connsiteX13" fmla="*/ 8964553 w 12192000"/>
              <a:gd name="connsiteY13" fmla="*/ 493667 h 3412754"/>
              <a:gd name="connsiteX14" fmla="*/ 9079968 w 12192000"/>
              <a:gd name="connsiteY14" fmla="*/ 497411 h 3412754"/>
              <a:gd name="connsiteX15" fmla="*/ 9120420 w 12192000"/>
              <a:gd name="connsiteY15" fmla="*/ 490088 h 3412754"/>
              <a:gd name="connsiteX16" fmla="*/ 9188229 w 12192000"/>
              <a:gd name="connsiteY16" fmla="*/ 478360 h 3412754"/>
              <a:gd name="connsiteX17" fmla="*/ 9249213 w 12192000"/>
              <a:gd name="connsiteY17" fmla="*/ 453839 h 3412754"/>
              <a:gd name="connsiteX18" fmla="*/ 9309761 w 12192000"/>
              <a:gd name="connsiteY18" fmla="*/ 474159 h 3412754"/>
              <a:gd name="connsiteX19" fmla="*/ 9390188 w 12192000"/>
              <a:gd name="connsiteY19" fmla="*/ 415801 h 3412754"/>
              <a:gd name="connsiteX20" fmla="*/ 9516107 w 12192000"/>
              <a:gd name="connsiteY20" fmla="*/ 403938 h 3412754"/>
              <a:gd name="connsiteX21" fmla="*/ 9755401 w 12192000"/>
              <a:gd name="connsiteY21" fmla="*/ 367033 h 3412754"/>
              <a:gd name="connsiteX22" fmla="*/ 9879576 w 12192000"/>
              <a:gd name="connsiteY22" fmla="*/ 356007 h 3412754"/>
              <a:gd name="connsiteX23" fmla="*/ 9917042 w 12192000"/>
              <a:gd name="connsiteY23" fmla="*/ 341643 h 3412754"/>
              <a:gd name="connsiteX24" fmla="*/ 10013409 w 12192000"/>
              <a:gd name="connsiteY24" fmla="*/ 305855 h 3412754"/>
              <a:gd name="connsiteX25" fmla="*/ 10067656 w 12192000"/>
              <a:gd name="connsiteY25" fmla="*/ 281437 h 3412754"/>
              <a:gd name="connsiteX26" fmla="*/ 10131785 w 12192000"/>
              <a:gd name="connsiteY26" fmla="*/ 254052 h 3412754"/>
              <a:gd name="connsiteX27" fmla="*/ 10207787 w 12192000"/>
              <a:gd name="connsiteY27" fmla="*/ 231119 h 3412754"/>
              <a:gd name="connsiteX28" fmla="*/ 10309934 w 12192000"/>
              <a:gd name="connsiteY28" fmla="*/ 222552 h 3412754"/>
              <a:gd name="connsiteX29" fmla="*/ 10431202 w 12192000"/>
              <a:gd name="connsiteY29" fmla="*/ 213096 h 3412754"/>
              <a:gd name="connsiteX30" fmla="*/ 10487751 w 12192000"/>
              <a:gd name="connsiteY30" fmla="*/ 206377 h 3412754"/>
              <a:gd name="connsiteX31" fmla="*/ 10557198 w 12192000"/>
              <a:gd name="connsiteY31" fmla="*/ 215273 h 3412754"/>
              <a:gd name="connsiteX32" fmla="*/ 10612454 w 12192000"/>
              <a:gd name="connsiteY32" fmla="*/ 216832 h 3412754"/>
              <a:gd name="connsiteX33" fmla="*/ 10625222 w 12192000"/>
              <a:gd name="connsiteY33" fmla="*/ 207374 h 3412754"/>
              <a:gd name="connsiteX34" fmla="*/ 10633161 w 12192000"/>
              <a:gd name="connsiteY34" fmla="*/ 206491 h 3412754"/>
              <a:gd name="connsiteX35" fmla="*/ 10645941 w 12192000"/>
              <a:gd name="connsiteY35" fmla="*/ 210773 h 3412754"/>
              <a:gd name="connsiteX36" fmla="*/ 10650422 w 12192000"/>
              <a:gd name="connsiteY36" fmla="*/ 204575 h 3412754"/>
              <a:gd name="connsiteX37" fmla="*/ 10656955 w 12192000"/>
              <a:gd name="connsiteY37" fmla="*/ 203851 h 3412754"/>
              <a:gd name="connsiteX38" fmla="*/ 10701610 w 12192000"/>
              <a:gd name="connsiteY38" fmla="*/ 199762 h 3412754"/>
              <a:gd name="connsiteX39" fmla="*/ 10770373 w 12192000"/>
              <a:gd name="connsiteY39" fmla="*/ 211095 h 3412754"/>
              <a:gd name="connsiteX40" fmla="*/ 10866744 w 12192000"/>
              <a:gd name="connsiteY40" fmla="*/ 222034 h 3412754"/>
              <a:gd name="connsiteX41" fmla="*/ 10996158 w 12192000"/>
              <a:gd name="connsiteY41" fmla="*/ 221428 h 3412754"/>
              <a:gd name="connsiteX42" fmla="*/ 11095448 w 12192000"/>
              <a:gd name="connsiteY42" fmla="*/ 220977 h 3412754"/>
              <a:gd name="connsiteX43" fmla="*/ 11189065 w 12192000"/>
              <a:gd name="connsiteY43" fmla="*/ 202782 h 3412754"/>
              <a:gd name="connsiteX44" fmla="*/ 11287301 w 12192000"/>
              <a:gd name="connsiteY44" fmla="*/ 133951 h 3412754"/>
              <a:gd name="connsiteX45" fmla="*/ 11369366 w 12192000"/>
              <a:gd name="connsiteY45" fmla="*/ 106625 h 3412754"/>
              <a:gd name="connsiteX46" fmla="*/ 11372104 w 12192000"/>
              <a:gd name="connsiteY46" fmla="*/ 70436 h 3412754"/>
              <a:gd name="connsiteX47" fmla="*/ 11403114 w 12192000"/>
              <a:gd name="connsiteY47" fmla="*/ 48124 h 3412754"/>
              <a:gd name="connsiteX48" fmla="*/ 11548919 w 12192000"/>
              <a:gd name="connsiteY48" fmla="*/ 21179 h 3412754"/>
              <a:gd name="connsiteX49" fmla="*/ 11722689 w 12192000"/>
              <a:gd name="connsiteY49" fmla="*/ 0 h 3412754"/>
              <a:gd name="connsiteX50" fmla="*/ 11822950 w 12192000"/>
              <a:gd name="connsiteY50" fmla="*/ 642 h 3412754"/>
              <a:gd name="connsiteX51" fmla="*/ 11883216 w 12192000"/>
              <a:gd name="connsiteY51" fmla="*/ 46151 h 3412754"/>
              <a:gd name="connsiteX52" fmla="*/ 11945987 w 12192000"/>
              <a:gd name="connsiteY52" fmla="*/ 80077 h 3412754"/>
              <a:gd name="connsiteX53" fmla="*/ 11999257 w 12192000"/>
              <a:gd name="connsiteY53" fmla="*/ 103010 h 3412754"/>
              <a:gd name="connsiteX54" fmla="*/ 12063855 w 12192000"/>
              <a:gd name="connsiteY54" fmla="*/ 135868 h 3412754"/>
              <a:gd name="connsiteX55" fmla="*/ 12123386 w 12192000"/>
              <a:gd name="connsiteY55" fmla="*/ 292354 h 3412754"/>
              <a:gd name="connsiteX56" fmla="*/ 12163777 w 12192000"/>
              <a:gd name="connsiteY56" fmla="*/ 305843 h 3412754"/>
              <a:gd name="connsiteX57" fmla="*/ 12192000 w 12192000"/>
              <a:gd name="connsiteY57" fmla="*/ 315108 h 3412754"/>
              <a:gd name="connsiteX58" fmla="*/ 12192000 w 12192000"/>
              <a:gd name="connsiteY58" fmla="*/ 1393774 h 3412754"/>
              <a:gd name="connsiteX59" fmla="*/ 12192000 w 12192000"/>
              <a:gd name="connsiteY59" fmla="*/ 2389853 h 3412754"/>
              <a:gd name="connsiteX60" fmla="*/ 12192000 w 12192000"/>
              <a:gd name="connsiteY60" fmla="*/ 3412754 h 3412754"/>
              <a:gd name="connsiteX61" fmla="*/ 0 w 12192000"/>
              <a:gd name="connsiteY61" fmla="*/ 3412754 h 3412754"/>
              <a:gd name="connsiteX62" fmla="*/ 0 w 12192000"/>
              <a:gd name="connsiteY62" fmla="*/ 2389853 h 3412754"/>
              <a:gd name="connsiteX63" fmla="*/ 0 w 12192000"/>
              <a:gd name="connsiteY63" fmla="*/ 1393774 h 3412754"/>
              <a:gd name="connsiteX64" fmla="*/ 0 w 12192000"/>
              <a:gd name="connsiteY64" fmla="*/ 661944 h 3412754"/>
              <a:gd name="connsiteX65" fmla="*/ 76043 w 12192000"/>
              <a:gd name="connsiteY65" fmla="*/ 657581 h 3412754"/>
              <a:gd name="connsiteX66" fmla="*/ 156777 w 12192000"/>
              <a:gd name="connsiteY66" fmla="*/ 675343 h 3412754"/>
              <a:gd name="connsiteX67" fmla="*/ 390282 w 12192000"/>
              <a:gd name="connsiteY67" fmla="*/ 682067 h 3412754"/>
              <a:gd name="connsiteX68" fmla="*/ 441283 w 12192000"/>
              <a:gd name="connsiteY68" fmla="*/ 705097 h 3412754"/>
              <a:gd name="connsiteX69" fmla="*/ 479705 w 12192000"/>
              <a:gd name="connsiteY69" fmla="*/ 716832 h 3412754"/>
              <a:gd name="connsiteX70" fmla="*/ 766623 w 12192000"/>
              <a:gd name="connsiteY70" fmla="*/ 764276 h 3412754"/>
              <a:gd name="connsiteX71" fmla="*/ 827314 w 12192000"/>
              <a:gd name="connsiteY71" fmla="*/ 773281 h 3412754"/>
              <a:gd name="connsiteX72" fmla="*/ 998405 w 12192000"/>
              <a:gd name="connsiteY72" fmla="*/ 831450 h 3412754"/>
              <a:gd name="connsiteX73" fmla="*/ 1045574 w 12192000"/>
              <a:gd name="connsiteY73" fmla="*/ 834545 h 3412754"/>
              <a:gd name="connsiteX74" fmla="*/ 1350289 w 12192000"/>
              <a:gd name="connsiteY74" fmla="*/ 847970 h 3412754"/>
              <a:gd name="connsiteX75" fmla="*/ 1493817 w 12192000"/>
              <a:gd name="connsiteY75" fmla="*/ 833171 h 3412754"/>
              <a:gd name="connsiteX76" fmla="*/ 1629709 w 12192000"/>
              <a:gd name="connsiteY76" fmla="*/ 828909 h 3412754"/>
              <a:gd name="connsiteX77" fmla="*/ 1640709 w 12192000"/>
              <a:gd name="connsiteY77" fmla="*/ 833162 h 3412754"/>
              <a:gd name="connsiteX78" fmla="*/ 1645414 w 12192000"/>
              <a:gd name="connsiteY78" fmla="*/ 830588 h 3412754"/>
              <a:gd name="connsiteX79" fmla="*/ 1676636 w 12192000"/>
              <a:gd name="connsiteY79" fmla="*/ 815549 h 3412754"/>
              <a:gd name="connsiteX80" fmla="*/ 1737817 w 12192000"/>
              <a:gd name="connsiteY80" fmla="*/ 817478 h 3412754"/>
              <a:gd name="connsiteX81" fmla="*/ 1862741 w 12192000"/>
              <a:gd name="connsiteY81" fmla="*/ 810711 h 3412754"/>
              <a:gd name="connsiteX82" fmla="*/ 2063928 w 12192000"/>
              <a:gd name="connsiteY82" fmla="*/ 779064 h 3412754"/>
              <a:gd name="connsiteX83" fmla="*/ 2380801 w 12192000"/>
              <a:gd name="connsiteY83" fmla="*/ 740885 h 3412754"/>
              <a:gd name="connsiteX84" fmla="*/ 2654560 w 12192000"/>
              <a:gd name="connsiteY84" fmla="*/ 718537 h 3412754"/>
              <a:gd name="connsiteX85" fmla="*/ 2786787 w 12192000"/>
              <a:gd name="connsiteY85" fmla="*/ 710649 h 3412754"/>
              <a:gd name="connsiteX86" fmla="*/ 2885593 w 12192000"/>
              <a:gd name="connsiteY86" fmla="*/ 653707 h 3412754"/>
              <a:gd name="connsiteX87" fmla="*/ 3039071 w 12192000"/>
              <a:gd name="connsiteY87" fmla="*/ 639474 h 3412754"/>
              <a:gd name="connsiteX88" fmla="*/ 3129193 w 12192000"/>
              <a:gd name="connsiteY88" fmla="*/ 624112 h 3412754"/>
              <a:gd name="connsiteX89" fmla="*/ 3160750 w 12192000"/>
              <a:gd name="connsiteY89" fmla="*/ 607523 h 3412754"/>
              <a:gd name="connsiteX90" fmla="*/ 3206618 w 12192000"/>
              <a:gd name="connsiteY90" fmla="*/ 591586 h 3412754"/>
              <a:gd name="connsiteX91" fmla="*/ 3285495 w 12192000"/>
              <a:gd name="connsiteY91" fmla="*/ 555138 h 3412754"/>
              <a:gd name="connsiteX92" fmla="*/ 3395074 w 12192000"/>
              <a:gd name="connsiteY92" fmla="*/ 520642 h 3412754"/>
              <a:gd name="connsiteX93" fmla="*/ 3486313 w 12192000"/>
              <a:gd name="connsiteY93" fmla="*/ 541434 h 3412754"/>
              <a:gd name="connsiteX94" fmla="*/ 3491586 w 12192000"/>
              <a:gd name="connsiteY94" fmla="*/ 532087 h 3412754"/>
              <a:gd name="connsiteX95" fmla="*/ 3548983 w 12192000"/>
              <a:gd name="connsiteY95" fmla="*/ 524043 h 3412754"/>
              <a:gd name="connsiteX96" fmla="*/ 3731729 w 12192000"/>
              <a:gd name="connsiteY96" fmla="*/ 533135 h 3412754"/>
              <a:gd name="connsiteX97" fmla="*/ 3861674 w 12192000"/>
              <a:gd name="connsiteY97" fmla="*/ 515884 h 3412754"/>
              <a:gd name="connsiteX98" fmla="*/ 3912797 w 12192000"/>
              <a:gd name="connsiteY98" fmla="*/ 518977 h 3412754"/>
              <a:gd name="connsiteX99" fmla="*/ 3975778 w 12192000"/>
              <a:gd name="connsiteY99" fmla="*/ 494300 h 3412754"/>
              <a:gd name="connsiteX100" fmla="*/ 4072288 w 12192000"/>
              <a:gd name="connsiteY100" fmla="*/ 441937 h 3412754"/>
              <a:gd name="connsiteX101" fmla="*/ 4110070 w 12192000"/>
              <a:gd name="connsiteY101" fmla="*/ 449481 h 3412754"/>
              <a:gd name="connsiteX102" fmla="*/ 4148272 w 12192000"/>
              <a:gd name="connsiteY102" fmla="*/ 445653 h 3412754"/>
              <a:gd name="connsiteX103" fmla="*/ 4233003 w 12192000"/>
              <a:gd name="connsiteY103" fmla="*/ 409186 h 3412754"/>
              <a:gd name="connsiteX104" fmla="*/ 4283653 w 12192000"/>
              <a:gd name="connsiteY104" fmla="*/ 395505 h 3412754"/>
              <a:gd name="connsiteX105" fmla="*/ 4420068 w 12192000"/>
              <a:gd name="connsiteY105" fmla="*/ 350152 h 3412754"/>
              <a:gd name="connsiteX106" fmla="*/ 4612820 w 12192000"/>
              <a:gd name="connsiteY106" fmla="*/ 239334 h 3412754"/>
              <a:gd name="connsiteX107" fmla="*/ 4620533 w 12192000"/>
              <a:gd name="connsiteY107" fmla="*/ 236305 h 3412754"/>
              <a:gd name="connsiteX108" fmla="*/ 4642602 w 12192000"/>
              <a:gd name="connsiteY108" fmla="*/ 236802 h 3412754"/>
              <a:gd name="connsiteX109" fmla="*/ 4651066 w 12192000"/>
              <a:gd name="connsiteY109" fmla="*/ 238435 h 3412754"/>
              <a:gd name="connsiteX110" fmla="*/ 4663100 w 12192000"/>
              <a:gd name="connsiteY110" fmla="*/ 237746 h 3412754"/>
              <a:gd name="connsiteX111" fmla="*/ 4663344 w 12192000"/>
              <a:gd name="connsiteY111" fmla="*/ 237269 h 3412754"/>
              <a:gd name="connsiteX112" fmla="*/ 4674721 w 12192000"/>
              <a:gd name="connsiteY112" fmla="*/ 237526 h 3412754"/>
              <a:gd name="connsiteX113" fmla="*/ 4731045 w 12192000"/>
              <a:gd name="connsiteY113" fmla="*/ 244598 h 3412754"/>
              <a:gd name="connsiteX114" fmla="*/ 4798884 w 12192000"/>
              <a:gd name="connsiteY114" fmla="*/ 196787 h 3412754"/>
              <a:gd name="connsiteX115" fmla="*/ 4828155 w 12192000"/>
              <a:gd name="connsiteY115" fmla="*/ 187556 h 3412754"/>
              <a:gd name="connsiteX116" fmla="*/ 4843504 w 12192000"/>
              <a:gd name="connsiteY116" fmla="*/ 180167 h 3412754"/>
              <a:gd name="connsiteX117" fmla="*/ 4853353 w 12192000"/>
              <a:gd name="connsiteY117" fmla="*/ 191734 h 3412754"/>
              <a:gd name="connsiteX118" fmla="*/ 4898297 w 12192000"/>
              <a:gd name="connsiteY118" fmla="*/ 185132 h 3412754"/>
              <a:gd name="connsiteX119" fmla="*/ 4905046 w 12192000"/>
              <a:gd name="connsiteY119" fmla="*/ 182359 h 3412754"/>
              <a:gd name="connsiteX120" fmla="*/ 4940803 w 12192000"/>
              <a:gd name="connsiteY120" fmla="*/ 191669 h 3412754"/>
              <a:gd name="connsiteX121" fmla="*/ 4958985 w 12192000"/>
              <a:gd name="connsiteY121" fmla="*/ 193951 h 3412754"/>
              <a:gd name="connsiteX122" fmla="*/ 4964720 w 12192000"/>
              <a:gd name="connsiteY122" fmla="*/ 199811 h 3412754"/>
              <a:gd name="connsiteX123" fmla="*/ 4991255 w 12192000"/>
              <a:gd name="connsiteY123" fmla="*/ 200532 h 3412754"/>
              <a:gd name="connsiteX124" fmla="*/ 4994077 w 12192000"/>
              <a:gd name="connsiteY124" fmla="*/ 198648 h 3412754"/>
              <a:gd name="connsiteX125" fmla="*/ 5016802 w 12192000"/>
              <a:gd name="connsiteY125" fmla="*/ 206559 h 3412754"/>
              <a:gd name="connsiteX126" fmla="*/ 5091319 w 12192000"/>
              <a:gd name="connsiteY126" fmla="*/ 222031 h 3412754"/>
              <a:gd name="connsiteX127" fmla="*/ 5259336 w 12192000"/>
              <a:gd name="connsiteY127" fmla="*/ 227696 h 3412754"/>
              <a:gd name="connsiteX128" fmla="*/ 5491971 w 12192000"/>
              <a:gd name="connsiteY128" fmla="*/ 231543 h 3412754"/>
              <a:gd name="connsiteX129" fmla="*/ 5865838 w 12192000"/>
              <a:gd name="connsiteY129" fmla="*/ 211221 h 3412754"/>
              <a:gd name="connsiteX130" fmla="*/ 5995823 w 12192000"/>
              <a:gd name="connsiteY130" fmla="*/ 189794 h 3412754"/>
              <a:gd name="connsiteX131" fmla="*/ 6052915 w 12192000"/>
              <a:gd name="connsiteY131" fmla="*/ 202514 h 3412754"/>
              <a:gd name="connsiteX132" fmla="*/ 6093124 w 12192000"/>
              <a:gd name="connsiteY132" fmla="*/ 196914 h 3412754"/>
              <a:gd name="connsiteX133" fmla="*/ 6097661 w 12192000"/>
              <a:gd name="connsiteY133" fmla="*/ 193982 h 3412754"/>
              <a:gd name="connsiteX134" fmla="*/ 6116838 w 12192000"/>
              <a:gd name="connsiteY134" fmla="*/ 190997 h 3412754"/>
              <a:gd name="connsiteX135" fmla="*/ 6120984 w 12192000"/>
              <a:gd name="connsiteY135" fmla="*/ 179214 h 3412754"/>
              <a:gd name="connsiteX136" fmla="*/ 6148942 w 12192000"/>
              <a:gd name="connsiteY136" fmla="*/ 166882 h 3412754"/>
              <a:gd name="connsiteX137" fmla="*/ 6229970 w 12192000"/>
              <a:gd name="connsiteY137" fmla="*/ 168980 h 3412754"/>
              <a:gd name="connsiteX138" fmla="*/ 6355201 w 12192000"/>
              <a:gd name="connsiteY138" fmla="*/ 165082 h 3412754"/>
              <a:gd name="connsiteX139" fmla="*/ 6456586 w 12192000"/>
              <a:gd name="connsiteY139" fmla="*/ 158487 h 3412754"/>
              <a:gd name="connsiteX140" fmla="*/ 6494018 w 12192000"/>
              <a:gd name="connsiteY140" fmla="*/ 145017 h 3412754"/>
              <a:gd name="connsiteX141" fmla="*/ 6547019 w 12192000"/>
              <a:gd name="connsiteY141" fmla="*/ 133579 h 3412754"/>
              <a:gd name="connsiteX142" fmla="*/ 6644256 w 12192000"/>
              <a:gd name="connsiteY142" fmla="*/ 118520 h 3412754"/>
              <a:gd name="connsiteX143" fmla="*/ 6755672 w 12192000"/>
              <a:gd name="connsiteY143" fmla="*/ 128394 h 3412754"/>
              <a:gd name="connsiteX144" fmla="*/ 6847031 w 12192000"/>
              <a:gd name="connsiteY144" fmla="*/ 151384 h 3412754"/>
              <a:gd name="connsiteX145" fmla="*/ 6889589 w 12192000"/>
              <a:gd name="connsiteY145" fmla="*/ 177509 h 3412754"/>
              <a:gd name="connsiteX146" fmla="*/ 6926533 w 12192000"/>
              <a:gd name="connsiteY146" fmla="*/ 192860 h 3412754"/>
              <a:gd name="connsiteX147" fmla="*/ 6977994 w 12192000"/>
              <a:gd name="connsiteY147" fmla="*/ 260666 h 3412754"/>
              <a:gd name="connsiteX0" fmla="*/ 6977994 w 12192000"/>
              <a:gd name="connsiteY0" fmla="*/ 260666 h 3412754"/>
              <a:gd name="connsiteX1" fmla="*/ 7095723 w 12192000"/>
              <a:gd name="connsiteY1" fmla="*/ 266102 h 3412754"/>
              <a:gd name="connsiteX2" fmla="*/ 7330015 w 12192000"/>
              <a:gd name="connsiteY2" fmla="*/ 284555 h 3412754"/>
              <a:gd name="connsiteX3" fmla="*/ 7689873 w 12192000"/>
              <a:gd name="connsiteY3" fmla="*/ 392421 h 3412754"/>
              <a:gd name="connsiteX4" fmla="*/ 8005538 w 12192000"/>
              <a:gd name="connsiteY4" fmla="*/ 442682 h 3412754"/>
              <a:gd name="connsiteX5" fmla="*/ 8031567 w 12192000"/>
              <a:gd name="connsiteY5" fmla="*/ 433232 h 3412754"/>
              <a:gd name="connsiteX6" fmla="*/ 8064378 w 12192000"/>
              <a:gd name="connsiteY6" fmla="*/ 433706 h 3412754"/>
              <a:gd name="connsiteX7" fmla="*/ 8349142 w 12192000"/>
              <a:gd name="connsiteY7" fmla="*/ 439471 h 3412754"/>
              <a:gd name="connsiteX8" fmla="*/ 8398146 w 12192000"/>
              <a:gd name="connsiteY8" fmla="*/ 432813 h 3412754"/>
              <a:gd name="connsiteX9" fmla="*/ 8518180 w 12192000"/>
              <a:gd name="connsiteY9" fmla="*/ 434574 h 3412754"/>
              <a:gd name="connsiteX10" fmla="*/ 8688204 w 12192000"/>
              <a:gd name="connsiteY10" fmla="*/ 435707 h 3412754"/>
              <a:gd name="connsiteX11" fmla="*/ 8695239 w 12192000"/>
              <a:gd name="connsiteY11" fmla="*/ 427990 h 3412754"/>
              <a:gd name="connsiteX12" fmla="*/ 8754342 w 12192000"/>
              <a:gd name="connsiteY12" fmla="*/ 430663 h 3412754"/>
              <a:gd name="connsiteX13" fmla="*/ 8964553 w 12192000"/>
              <a:gd name="connsiteY13" fmla="*/ 493667 h 3412754"/>
              <a:gd name="connsiteX14" fmla="*/ 9079968 w 12192000"/>
              <a:gd name="connsiteY14" fmla="*/ 497411 h 3412754"/>
              <a:gd name="connsiteX15" fmla="*/ 9120420 w 12192000"/>
              <a:gd name="connsiteY15" fmla="*/ 490088 h 3412754"/>
              <a:gd name="connsiteX16" fmla="*/ 9188229 w 12192000"/>
              <a:gd name="connsiteY16" fmla="*/ 478360 h 3412754"/>
              <a:gd name="connsiteX17" fmla="*/ 9249213 w 12192000"/>
              <a:gd name="connsiteY17" fmla="*/ 453839 h 3412754"/>
              <a:gd name="connsiteX18" fmla="*/ 9309761 w 12192000"/>
              <a:gd name="connsiteY18" fmla="*/ 474159 h 3412754"/>
              <a:gd name="connsiteX19" fmla="*/ 9390188 w 12192000"/>
              <a:gd name="connsiteY19" fmla="*/ 415801 h 3412754"/>
              <a:gd name="connsiteX20" fmla="*/ 9516107 w 12192000"/>
              <a:gd name="connsiteY20" fmla="*/ 403938 h 3412754"/>
              <a:gd name="connsiteX21" fmla="*/ 9755401 w 12192000"/>
              <a:gd name="connsiteY21" fmla="*/ 367033 h 3412754"/>
              <a:gd name="connsiteX22" fmla="*/ 9879576 w 12192000"/>
              <a:gd name="connsiteY22" fmla="*/ 356007 h 3412754"/>
              <a:gd name="connsiteX23" fmla="*/ 9917042 w 12192000"/>
              <a:gd name="connsiteY23" fmla="*/ 341643 h 3412754"/>
              <a:gd name="connsiteX24" fmla="*/ 10013409 w 12192000"/>
              <a:gd name="connsiteY24" fmla="*/ 305855 h 3412754"/>
              <a:gd name="connsiteX25" fmla="*/ 10067656 w 12192000"/>
              <a:gd name="connsiteY25" fmla="*/ 281437 h 3412754"/>
              <a:gd name="connsiteX26" fmla="*/ 10131785 w 12192000"/>
              <a:gd name="connsiteY26" fmla="*/ 254052 h 3412754"/>
              <a:gd name="connsiteX27" fmla="*/ 10207787 w 12192000"/>
              <a:gd name="connsiteY27" fmla="*/ 231119 h 3412754"/>
              <a:gd name="connsiteX28" fmla="*/ 10309934 w 12192000"/>
              <a:gd name="connsiteY28" fmla="*/ 222552 h 3412754"/>
              <a:gd name="connsiteX29" fmla="*/ 10431202 w 12192000"/>
              <a:gd name="connsiteY29" fmla="*/ 213096 h 3412754"/>
              <a:gd name="connsiteX30" fmla="*/ 10487751 w 12192000"/>
              <a:gd name="connsiteY30" fmla="*/ 206377 h 3412754"/>
              <a:gd name="connsiteX31" fmla="*/ 10557198 w 12192000"/>
              <a:gd name="connsiteY31" fmla="*/ 215273 h 3412754"/>
              <a:gd name="connsiteX32" fmla="*/ 10612454 w 12192000"/>
              <a:gd name="connsiteY32" fmla="*/ 216832 h 3412754"/>
              <a:gd name="connsiteX33" fmla="*/ 10625222 w 12192000"/>
              <a:gd name="connsiteY33" fmla="*/ 207374 h 3412754"/>
              <a:gd name="connsiteX34" fmla="*/ 10633161 w 12192000"/>
              <a:gd name="connsiteY34" fmla="*/ 206491 h 3412754"/>
              <a:gd name="connsiteX35" fmla="*/ 10645941 w 12192000"/>
              <a:gd name="connsiteY35" fmla="*/ 210773 h 3412754"/>
              <a:gd name="connsiteX36" fmla="*/ 10650422 w 12192000"/>
              <a:gd name="connsiteY36" fmla="*/ 204575 h 3412754"/>
              <a:gd name="connsiteX37" fmla="*/ 10656955 w 12192000"/>
              <a:gd name="connsiteY37" fmla="*/ 203851 h 3412754"/>
              <a:gd name="connsiteX38" fmla="*/ 10701610 w 12192000"/>
              <a:gd name="connsiteY38" fmla="*/ 199762 h 3412754"/>
              <a:gd name="connsiteX39" fmla="*/ 10770373 w 12192000"/>
              <a:gd name="connsiteY39" fmla="*/ 211095 h 3412754"/>
              <a:gd name="connsiteX40" fmla="*/ 10866744 w 12192000"/>
              <a:gd name="connsiteY40" fmla="*/ 222034 h 3412754"/>
              <a:gd name="connsiteX41" fmla="*/ 10996158 w 12192000"/>
              <a:gd name="connsiteY41" fmla="*/ 221428 h 3412754"/>
              <a:gd name="connsiteX42" fmla="*/ 11095448 w 12192000"/>
              <a:gd name="connsiteY42" fmla="*/ 220977 h 3412754"/>
              <a:gd name="connsiteX43" fmla="*/ 11189065 w 12192000"/>
              <a:gd name="connsiteY43" fmla="*/ 202782 h 3412754"/>
              <a:gd name="connsiteX44" fmla="*/ 11287301 w 12192000"/>
              <a:gd name="connsiteY44" fmla="*/ 133951 h 3412754"/>
              <a:gd name="connsiteX45" fmla="*/ 11324148 w 12192000"/>
              <a:gd name="connsiteY45" fmla="*/ 100804 h 3412754"/>
              <a:gd name="connsiteX46" fmla="*/ 11372104 w 12192000"/>
              <a:gd name="connsiteY46" fmla="*/ 70436 h 3412754"/>
              <a:gd name="connsiteX47" fmla="*/ 11403114 w 12192000"/>
              <a:gd name="connsiteY47" fmla="*/ 48124 h 3412754"/>
              <a:gd name="connsiteX48" fmla="*/ 11548919 w 12192000"/>
              <a:gd name="connsiteY48" fmla="*/ 21179 h 3412754"/>
              <a:gd name="connsiteX49" fmla="*/ 11722689 w 12192000"/>
              <a:gd name="connsiteY49" fmla="*/ 0 h 3412754"/>
              <a:gd name="connsiteX50" fmla="*/ 11822950 w 12192000"/>
              <a:gd name="connsiteY50" fmla="*/ 642 h 3412754"/>
              <a:gd name="connsiteX51" fmla="*/ 11883216 w 12192000"/>
              <a:gd name="connsiteY51" fmla="*/ 46151 h 3412754"/>
              <a:gd name="connsiteX52" fmla="*/ 11945987 w 12192000"/>
              <a:gd name="connsiteY52" fmla="*/ 80077 h 3412754"/>
              <a:gd name="connsiteX53" fmla="*/ 11999257 w 12192000"/>
              <a:gd name="connsiteY53" fmla="*/ 103010 h 3412754"/>
              <a:gd name="connsiteX54" fmla="*/ 12063855 w 12192000"/>
              <a:gd name="connsiteY54" fmla="*/ 135868 h 3412754"/>
              <a:gd name="connsiteX55" fmla="*/ 12123386 w 12192000"/>
              <a:gd name="connsiteY55" fmla="*/ 292354 h 3412754"/>
              <a:gd name="connsiteX56" fmla="*/ 12163777 w 12192000"/>
              <a:gd name="connsiteY56" fmla="*/ 305843 h 3412754"/>
              <a:gd name="connsiteX57" fmla="*/ 12192000 w 12192000"/>
              <a:gd name="connsiteY57" fmla="*/ 315108 h 3412754"/>
              <a:gd name="connsiteX58" fmla="*/ 12192000 w 12192000"/>
              <a:gd name="connsiteY58" fmla="*/ 1393774 h 3412754"/>
              <a:gd name="connsiteX59" fmla="*/ 12192000 w 12192000"/>
              <a:gd name="connsiteY59" fmla="*/ 2389853 h 3412754"/>
              <a:gd name="connsiteX60" fmla="*/ 12192000 w 12192000"/>
              <a:gd name="connsiteY60" fmla="*/ 3412754 h 3412754"/>
              <a:gd name="connsiteX61" fmla="*/ 0 w 12192000"/>
              <a:gd name="connsiteY61" fmla="*/ 3412754 h 3412754"/>
              <a:gd name="connsiteX62" fmla="*/ 0 w 12192000"/>
              <a:gd name="connsiteY62" fmla="*/ 2389853 h 3412754"/>
              <a:gd name="connsiteX63" fmla="*/ 0 w 12192000"/>
              <a:gd name="connsiteY63" fmla="*/ 1393774 h 3412754"/>
              <a:gd name="connsiteX64" fmla="*/ 0 w 12192000"/>
              <a:gd name="connsiteY64" fmla="*/ 661944 h 3412754"/>
              <a:gd name="connsiteX65" fmla="*/ 76043 w 12192000"/>
              <a:gd name="connsiteY65" fmla="*/ 657581 h 3412754"/>
              <a:gd name="connsiteX66" fmla="*/ 156777 w 12192000"/>
              <a:gd name="connsiteY66" fmla="*/ 675343 h 3412754"/>
              <a:gd name="connsiteX67" fmla="*/ 390282 w 12192000"/>
              <a:gd name="connsiteY67" fmla="*/ 682067 h 3412754"/>
              <a:gd name="connsiteX68" fmla="*/ 441283 w 12192000"/>
              <a:gd name="connsiteY68" fmla="*/ 705097 h 3412754"/>
              <a:gd name="connsiteX69" fmla="*/ 479705 w 12192000"/>
              <a:gd name="connsiteY69" fmla="*/ 716832 h 3412754"/>
              <a:gd name="connsiteX70" fmla="*/ 766623 w 12192000"/>
              <a:gd name="connsiteY70" fmla="*/ 764276 h 3412754"/>
              <a:gd name="connsiteX71" fmla="*/ 827314 w 12192000"/>
              <a:gd name="connsiteY71" fmla="*/ 773281 h 3412754"/>
              <a:gd name="connsiteX72" fmla="*/ 998405 w 12192000"/>
              <a:gd name="connsiteY72" fmla="*/ 831450 h 3412754"/>
              <a:gd name="connsiteX73" fmla="*/ 1045574 w 12192000"/>
              <a:gd name="connsiteY73" fmla="*/ 834545 h 3412754"/>
              <a:gd name="connsiteX74" fmla="*/ 1350289 w 12192000"/>
              <a:gd name="connsiteY74" fmla="*/ 847970 h 3412754"/>
              <a:gd name="connsiteX75" fmla="*/ 1493817 w 12192000"/>
              <a:gd name="connsiteY75" fmla="*/ 833171 h 3412754"/>
              <a:gd name="connsiteX76" fmla="*/ 1629709 w 12192000"/>
              <a:gd name="connsiteY76" fmla="*/ 828909 h 3412754"/>
              <a:gd name="connsiteX77" fmla="*/ 1640709 w 12192000"/>
              <a:gd name="connsiteY77" fmla="*/ 833162 h 3412754"/>
              <a:gd name="connsiteX78" fmla="*/ 1645414 w 12192000"/>
              <a:gd name="connsiteY78" fmla="*/ 830588 h 3412754"/>
              <a:gd name="connsiteX79" fmla="*/ 1676636 w 12192000"/>
              <a:gd name="connsiteY79" fmla="*/ 815549 h 3412754"/>
              <a:gd name="connsiteX80" fmla="*/ 1737817 w 12192000"/>
              <a:gd name="connsiteY80" fmla="*/ 817478 h 3412754"/>
              <a:gd name="connsiteX81" fmla="*/ 1862741 w 12192000"/>
              <a:gd name="connsiteY81" fmla="*/ 810711 h 3412754"/>
              <a:gd name="connsiteX82" fmla="*/ 2063928 w 12192000"/>
              <a:gd name="connsiteY82" fmla="*/ 779064 h 3412754"/>
              <a:gd name="connsiteX83" fmla="*/ 2380801 w 12192000"/>
              <a:gd name="connsiteY83" fmla="*/ 740885 h 3412754"/>
              <a:gd name="connsiteX84" fmla="*/ 2654560 w 12192000"/>
              <a:gd name="connsiteY84" fmla="*/ 718537 h 3412754"/>
              <a:gd name="connsiteX85" fmla="*/ 2786787 w 12192000"/>
              <a:gd name="connsiteY85" fmla="*/ 710649 h 3412754"/>
              <a:gd name="connsiteX86" fmla="*/ 2885593 w 12192000"/>
              <a:gd name="connsiteY86" fmla="*/ 653707 h 3412754"/>
              <a:gd name="connsiteX87" fmla="*/ 3039071 w 12192000"/>
              <a:gd name="connsiteY87" fmla="*/ 639474 h 3412754"/>
              <a:gd name="connsiteX88" fmla="*/ 3129193 w 12192000"/>
              <a:gd name="connsiteY88" fmla="*/ 624112 h 3412754"/>
              <a:gd name="connsiteX89" fmla="*/ 3160750 w 12192000"/>
              <a:gd name="connsiteY89" fmla="*/ 607523 h 3412754"/>
              <a:gd name="connsiteX90" fmla="*/ 3206618 w 12192000"/>
              <a:gd name="connsiteY90" fmla="*/ 591586 h 3412754"/>
              <a:gd name="connsiteX91" fmla="*/ 3285495 w 12192000"/>
              <a:gd name="connsiteY91" fmla="*/ 555138 h 3412754"/>
              <a:gd name="connsiteX92" fmla="*/ 3395074 w 12192000"/>
              <a:gd name="connsiteY92" fmla="*/ 520642 h 3412754"/>
              <a:gd name="connsiteX93" fmla="*/ 3486313 w 12192000"/>
              <a:gd name="connsiteY93" fmla="*/ 541434 h 3412754"/>
              <a:gd name="connsiteX94" fmla="*/ 3491586 w 12192000"/>
              <a:gd name="connsiteY94" fmla="*/ 532087 h 3412754"/>
              <a:gd name="connsiteX95" fmla="*/ 3548983 w 12192000"/>
              <a:gd name="connsiteY95" fmla="*/ 524043 h 3412754"/>
              <a:gd name="connsiteX96" fmla="*/ 3731729 w 12192000"/>
              <a:gd name="connsiteY96" fmla="*/ 533135 h 3412754"/>
              <a:gd name="connsiteX97" fmla="*/ 3861674 w 12192000"/>
              <a:gd name="connsiteY97" fmla="*/ 515884 h 3412754"/>
              <a:gd name="connsiteX98" fmla="*/ 3912797 w 12192000"/>
              <a:gd name="connsiteY98" fmla="*/ 518977 h 3412754"/>
              <a:gd name="connsiteX99" fmla="*/ 3975778 w 12192000"/>
              <a:gd name="connsiteY99" fmla="*/ 494300 h 3412754"/>
              <a:gd name="connsiteX100" fmla="*/ 4072288 w 12192000"/>
              <a:gd name="connsiteY100" fmla="*/ 441937 h 3412754"/>
              <a:gd name="connsiteX101" fmla="*/ 4110070 w 12192000"/>
              <a:gd name="connsiteY101" fmla="*/ 449481 h 3412754"/>
              <a:gd name="connsiteX102" fmla="*/ 4148272 w 12192000"/>
              <a:gd name="connsiteY102" fmla="*/ 445653 h 3412754"/>
              <a:gd name="connsiteX103" fmla="*/ 4233003 w 12192000"/>
              <a:gd name="connsiteY103" fmla="*/ 409186 h 3412754"/>
              <a:gd name="connsiteX104" fmla="*/ 4283653 w 12192000"/>
              <a:gd name="connsiteY104" fmla="*/ 395505 h 3412754"/>
              <a:gd name="connsiteX105" fmla="*/ 4420068 w 12192000"/>
              <a:gd name="connsiteY105" fmla="*/ 350152 h 3412754"/>
              <a:gd name="connsiteX106" fmla="*/ 4612820 w 12192000"/>
              <a:gd name="connsiteY106" fmla="*/ 239334 h 3412754"/>
              <a:gd name="connsiteX107" fmla="*/ 4620533 w 12192000"/>
              <a:gd name="connsiteY107" fmla="*/ 236305 h 3412754"/>
              <a:gd name="connsiteX108" fmla="*/ 4642602 w 12192000"/>
              <a:gd name="connsiteY108" fmla="*/ 236802 h 3412754"/>
              <a:gd name="connsiteX109" fmla="*/ 4651066 w 12192000"/>
              <a:gd name="connsiteY109" fmla="*/ 238435 h 3412754"/>
              <a:gd name="connsiteX110" fmla="*/ 4663100 w 12192000"/>
              <a:gd name="connsiteY110" fmla="*/ 237746 h 3412754"/>
              <a:gd name="connsiteX111" fmla="*/ 4663344 w 12192000"/>
              <a:gd name="connsiteY111" fmla="*/ 237269 h 3412754"/>
              <a:gd name="connsiteX112" fmla="*/ 4674721 w 12192000"/>
              <a:gd name="connsiteY112" fmla="*/ 237526 h 3412754"/>
              <a:gd name="connsiteX113" fmla="*/ 4731045 w 12192000"/>
              <a:gd name="connsiteY113" fmla="*/ 244598 h 3412754"/>
              <a:gd name="connsiteX114" fmla="*/ 4798884 w 12192000"/>
              <a:gd name="connsiteY114" fmla="*/ 196787 h 3412754"/>
              <a:gd name="connsiteX115" fmla="*/ 4828155 w 12192000"/>
              <a:gd name="connsiteY115" fmla="*/ 187556 h 3412754"/>
              <a:gd name="connsiteX116" fmla="*/ 4843504 w 12192000"/>
              <a:gd name="connsiteY116" fmla="*/ 180167 h 3412754"/>
              <a:gd name="connsiteX117" fmla="*/ 4853353 w 12192000"/>
              <a:gd name="connsiteY117" fmla="*/ 191734 h 3412754"/>
              <a:gd name="connsiteX118" fmla="*/ 4898297 w 12192000"/>
              <a:gd name="connsiteY118" fmla="*/ 185132 h 3412754"/>
              <a:gd name="connsiteX119" fmla="*/ 4905046 w 12192000"/>
              <a:gd name="connsiteY119" fmla="*/ 182359 h 3412754"/>
              <a:gd name="connsiteX120" fmla="*/ 4940803 w 12192000"/>
              <a:gd name="connsiteY120" fmla="*/ 191669 h 3412754"/>
              <a:gd name="connsiteX121" fmla="*/ 4958985 w 12192000"/>
              <a:gd name="connsiteY121" fmla="*/ 193951 h 3412754"/>
              <a:gd name="connsiteX122" fmla="*/ 4964720 w 12192000"/>
              <a:gd name="connsiteY122" fmla="*/ 199811 h 3412754"/>
              <a:gd name="connsiteX123" fmla="*/ 4991255 w 12192000"/>
              <a:gd name="connsiteY123" fmla="*/ 200532 h 3412754"/>
              <a:gd name="connsiteX124" fmla="*/ 4994077 w 12192000"/>
              <a:gd name="connsiteY124" fmla="*/ 198648 h 3412754"/>
              <a:gd name="connsiteX125" fmla="*/ 5016802 w 12192000"/>
              <a:gd name="connsiteY125" fmla="*/ 206559 h 3412754"/>
              <a:gd name="connsiteX126" fmla="*/ 5091319 w 12192000"/>
              <a:gd name="connsiteY126" fmla="*/ 222031 h 3412754"/>
              <a:gd name="connsiteX127" fmla="*/ 5259336 w 12192000"/>
              <a:gd name="connsiteY127" fmla="*/ 227696 h 3412754"/>
              <a:gd name="connsiteX128" fmla="*/ 5491971 w 12192000"/>
              <a:gd name="connsiteY128" fmla="*/ 231543 h 3412754"/>
              <a:gd name="connsiteX129" fmla="*/ 5865838 w 12192000"/>
              <a:gd name="connsiteY129" fmla="*/ 211221 h 3412754"/>
              <a:gd name="connsiteX130" fmla="*/ 5995823 w 12192000"/>
              <a:gd name="connsiteY130" fmla="*/ 189794 h 3412754"/>
              <a:gd name="connsiteX131" fmla="*/ 6052915 w 12192000"/>
              <a:gd name="connsiteY131" fmla="*/ 202514 h 3412754"/>
              <a:gd name="connsiteX132" fmla="*/ 6093124 w 12192000"/>
              <a:gd name="connsiteY132" fmla="*/ 196914 h 3412754"/>
              <a:gd name="connsiteX133" fmla="*/ 6097661 w 12192000"/>
              <a:gd name="connsiteY133" fmla="*/ 193982 h 3412754"/>
              <a:gd name="connsiteX134" fmla="*/ 6116838 w 12192000"/>
              <a:gd name="connsiteY134" fmla="*/ 190997 h 3412754"/>
              <a:gd name="connsiteX135" fmla="*/ 6120984 w 12192000"/>
              <a:gd name="connsiteY135" fmla="*/ 179214 h 3412754"/>
              <a:gd name="connsiteX136" fmla="*/ 6148942 w 12192000"/>
              <a:gd name="connsiteY136" fmla="*/ 166882 h 3412754"/>
              <a:gd name="connsiteX137" fmla="*/ 6229970 w 12192000"/>
              <a:gd name="connsiteY137" fmla="*/ 168980 h 3412754"/>
              <a:gd name="connsiteX138" fmla="*/ 6355201 w 12192000"/>
              <a:gd name="connsiteY138" fmla="*/ 165082 h 3412754"/>
              <a:gd name="connsiteX139" fmla="*/ 6456586 w 12192000"/>
              <a:gd name="connsiteY139" fmla="*/ 158487 h 3412754"/>
              <a:gd name="connsiteX140" fmla="*/ 6494018 w 12192000"/>
              <a:gd name="connsiteY140" fmla="*/ 145017 h 3412754"/>
              <a:gd name="connsiteX141" fmla="*/ 6547019 w 12192000"/>
              <a:gd name="connsiteY141" fmla="*/ 133579 h 3412754"/>
              <a:gd name="connsiteX142" fmla="*/ 6644256 w 12192000"/>
              <a:gd name="connsiteY142" fmla="*/ 118520 h 3412754"/>
              <a:gd name="connsiteX143" fmla="*/ 6755672 w 12192000"/>
              <a:gd name="connsiteY143" fmla="*/ 128394 h 3412754"/>
              <a:gd name="connsiteX144" fmla="*/ 6847031 w 12192000"/>
              <a:gd name="connsiteY144" fmla="*/ 151384 h 3412754"/>
              <a:gd name="connsiteX145" fmla="*/ 6889589 w 12192000"/>
              <a:gd name="connsiteY145" fmla="*/ 177509 h 3412754"/>
              <a:gd name="connsiteX146" fmla="*/ 6926533 w 12192000"/>
              <a:gd name="connsiteY146" fmla="*/ 192860 h 3412754"/>
              <a:gd name="connsiteX147" fmla="*/ 6977994 w 12192000"/>
              <a:gd name="connsiteY147" fmla="*/ 260666 h 3412754"/>
              <a:gd name="connsiteX0" fmla="*/ 6977994 w 12192000"/>
              <a:gd name="connsiteY0" fmla="*/ 260666 h 3412754"/>
              <a:gd name="connsiteX1" fmla="*/ 7095723 w 12192000"/>
              <a:gd name="connsiteY1" fmla="*/ 266102 h 3412754"/>
              <a:gd name="connsiteX2" fmla="*/ 7330015 w 12192000"/>
              <a:gd name="connsiteY2" fmla="*/ 284555 h 3412754"/>
              <a:gd name="connsiteX3" fmla="*/ 7689873 w 12192000"/>
              <a:gd name="connsiteY3" fmla="*/ 392421 h 3412754"/>
              <a:gd name="connsiteX4" fmla="*/ 8005538 w 12192000"/>
              <a:gd name="connsiteY4" fmla="*/ 442682 h 3412754"/>
              <a:gd name="connsiteX5" fmla="*/ 8031567 w 12192000"/>
              <a:gd name="connsiteY5" fmla="*/ 433232 h 3412754"/>
              <a:gd name="connsiteX6" fmla="*/ 8064378 w 12192000"/>
              <a:gd name="connsiteY6" fmla="*/ 433706 h 3412754"/>
              <a:gd name="connsiteX7" fmla="*/ 8349142 w 12192000"/>
              <a:gd name="connsiteY7" fmla="*/ 439471 h 3412754"/>
              <a:gd name="connsiteX8" fmla="*/ 8398146 w 12192000"/>
              <a:gd name="connsiteY8" fmla="*/ 432813 h 3412754"/>
              <a:gd name="connsiteX9" fmla="*/ 8518180 w 12192000"/>
              <a:gd name="connsiteY9" fmla="*/ 434574 h 3412754"/>
              <a:gd name="connsiteX10" fmla="*/ 8688204 w 12192000"/>
              <a:gd name="connsiteY10" fmla="*/ 435707 h 3412754"/>
              <a:gd name="connsiteX11" fmla="*/ 8695239 w 12192000"/>
              <a:gd name="connsiteY11" fmla="*/ 427990 h 3412754"/>
              <a:gd name="connsiteX12" fmla="*/ 8754342 w 12192000"/>
              <a:gd name="connsiteY12" fmla="*/ 430663 h 3412754"/>
              <a:gd name="connsiteX13" fmla="*/ 8964553 w 12192000"/>
              <a:gd name="connsiteY13" fmla="*/ 493667 h 3412754"/>
              <a:gd name="connsiteX14" fmla="*/ 9079968 w 12192000"/>
              <a:gd name="connsiteY14" fmla="*/ 497411 h 3412754"/>
              <a:gd name="connsiteX15" fmla="*/ 9120420 w 12192000"/>
              <a:gd name="connsiteY15" fmla="*/ 490088 h 3412754"/>
              <a:gd name="connsiteX16" fmla="*/ 9188229 w 12192000"/>
              <a:gd name="connsiteY16" fmla="*/ 478360 h 3412754"/>
              <a:gd name="connsiteX17" fmla="*/ 9249213 w 12192000"/>
              <a:gd name="connsiteY17" fmla="*/ 453839 h 3412754"/>
              <a:gd name="connsiteX18" fmla="*/ 9309761 w 12192000"/>
              <a:gd name="connsiteY18" fmla="*/ 474159 h 3412754"/>
              <a:gd name="connsiteX19" fmla="*/ 9390188 w 12192000"/>
              <a:gd name="connsiteY19" fmla="*/ 415801 h 3412754"/>
              <a:gd name="connsiteX20" fmla="*/ 9516107 w 12192000"/>
              <a:gd name="connsiteY20" fmla="*/ 403938 h 3412754"/>
              <a:gd name="connsiteX21" fmla="*/ 9755401 w 12192000"/>
              <a:gd name="connsiteY21" fmla="*/ 367033 h 3412754"/>
              <a:gd name="connsiteX22" fmla="*/ 9879576 w 12192000"/>
              <a:gd name="connsiteY22" fmla="*/ 356007 h 3412754"/>
              <a:gd name="connsiteX23" fmla="*/ 9917042 w 12192000"/>
              <a:gd name="connsiteY23" fmla="*/ 341643 h 3412754"/>
              <a:gd name="connsiteX24" fmla="*/ 10013409 w 12192000"/>
              <a:gd name="connsiteY24" fmla="*/ 305855 h 3412754"/>
              <a:gd name="connsiteX25" fmla="*/ 10067656 w 12192000"/>
              <a:gd name="connsiteY25" fmla="*/ 281437 h 3412754"/>
              <a:gd name="connsiteX26" fmla="*/ 10131785 w 12192000"/>
              <a:gd name="connsiteY26" fmla="*/ 254052 h 3412754"/>
              <a:gd name="connsiteX27" fmla="*/ 10207787 w 12192000"/>
              <a:gd name="connsiteY27" fmla="*/ 231119 h 3412754"/>
              <a:gd name="connsiteX28" fmla="*/ 10309934 w 12192000"/>
              <a:gd name="connsiteY28" fmla="*/ 222552 h 3412754"/>
              <a:gd name="connsiteX29" fmla="*/ 10431202 w 12192000"/>
              <a:gd name="connsiteY29" fmla="*/ 213096 h 3412754"/>
              <a:gd name="connsiteX30" fmla="*/ 10487751 w 12192000"/>
              <a:gd name="connsiteY30" fmla="*/ 206377 h 3412754"/>
              <a:gd name="connsiteX31" fmla="*/ 10557198 w 12192000"/>
              <a:gd name="connsiteY31" fmla="*/ 215273 h 3412754"/>
              <a:gd name="connsiteX32" fmla="*/ 10612454 w 12192000"/>
              <a:gd name="connsiteY32" fmla="*/ 216832 h 3412754"/>
              <a:gd name="connsiteX33" fmla="*/ 10625222 w 12192000"/>
              <a:gd name="connsiteY33" fmla="*/ 207374 h 3412754"/>
              <a:gd name="connsiteX34" fmla="*/ 10633161 w 12192000"/>
              <a:gd name="connsiteY34" fmla="*/ 206491 h 3412754"/>
              <a:gd name="connsiteX35" fmla="*/ 10645941 w 12192000"/>
              <a:gd name="connsiteY35" fmla="*/ 210773 h 3412754"/>
              <a:gd name="connsiteX36" fmla="*/ 10650422 w 12192000"/>
              <a:gd name="connsiteY36" fmla="*/ 204575 h 3412754"/>
              <a:gd name="connsiteX37" fmla="*/ 10656955 w 12192000"/>
              <a:gd name="connsiteY37" fmla="*/ 203851 h 3412754"/>
              <a:gd name="connsiteX38" fmla="*/ 10701610 w 12192000"/>
              <a:gd name="connsiteY38" fmla="*/ 199762 h 3412754"/>
              <a:gd name="connsiteX39" fmla="*/ 10770373 w 12192000"/>
              <a:gd name="connsiteY39" fmla="*/ 211095 h 3412754"/>
              <a:gd name="connsiteX40" fmla="*/ 10866744 w 12192000"/>
              <a:gd name="connsiteY40" fmla="*/ 222034 h 3412754"/>
              <a:gd name="connsiteX41" fmla="*/ 10996158 w 12192000"/>
              <a:gd name="connsiteY41" fmla="*/ 221428 h 3412754"/>
              <a:gd name="connsiteX42" fmla="*/ 11095448 w 12192000"/>
              <a:gd name="connsiteY42" fmla="*/ 220977 h 3412754"/>
              <a:gd name="connsiteX43" fmla="*/ 11189065 w 12192000"/>
              <a:gd name="connsiteY43" fmla="*/ 202782 h 3412754"/>
              <a:gd name="connsiteX44" fmla="*/ 11287301 w 12192000"/>
              <a:gd name="connsiteY44" fmla="*/ 133951 h 3412754"/>
              <a:gd name="connsiteX45" fmla="*/ 11324148 w 12192000"/>
              <a:gd name="connsiteY45" fmla="*/ 100804 h 3412754"/>
              <a:gd name="connsiteX46" fmla="*/ 11372104 w 12192000"/>
              <a:gd name="connsiteY46" fmla="*/ 70436 h 3412754"/>
              <a:gd name="connsiteX47" fmla="*/ 11453356 w 12192000"/>
              <a:gd name="connsiteY47" fmla="*/ 48124 h 3412754"/>
              <a:gd name="connsiteX48" fmla="*/ 11548919 w 12192000"/>
              <a:gd name="connsiteY48" fmla="*/ 21179 h 3412754"/>
              <a:gd name="connsiteX49" fmla="*/ 11722689 w 12192000"/>
              <a:gd name="connsiteY49" fmla="*/ 0 h 3412754"/>
              <a:gd name="connsiteX50" fmla="*/ 11822950 w 12192000"/>
              <a:gd name="connsiteY50" fmla="*/ 642 h 3412754"/>
              <a:gd name="connsiteX51" fmla="*/ 11883216 w 12192000"/>
              <a:gd name="connsiteY51" fmla="*/ 46151 h 3412754"/>
              <a:gd name="connsiteX52" fmla="*/ 11945987 w 12192000"/>
              <a:gd name="connsiteY52" fmla="*/ 80077 h 3412754"/>
              <a:gd name="connsiteX53" fmla="*/ 11999257 w 12192000"/>
              <a:gd name="connsiteY53" fmla="*/ 103010 h 3412754"/>
              <a:gd name="connsiteX54" fmla="*/ 12063855 w 12192000"/>
              <a:gd name="connsiteY54" fmla="*/ 135868 h 3412754"/>
              <a:gd name="connsiteX55" fmla="*/ 12123386 w 12192000"/>
              <a:gd name="connsiteY55" fmla="*/ 292354 h 3412754"/>
              <a:gd name="connsiteX56" fmla="*/ 12163777 w 12192000"/>
              <a:gd name="connsiteY56" fmla="*/ 305843 h 3412754"/>
              <a:gd name="connsiteX57" fmla="*/ 12192000 w 12192000"/>
              <a:gd name="connsiteY57" fmla="*/ 315108 h 3412754"/>
              <a:gd name="connsiteX58" fmla="*/ 12192000 w 12192000"/>
              <a:gd name="connsiteY58" fmla="*/ 1393774 h 3412754"/>
              <a:gd name="connsiteX59" fmla="*/ 12192000 w 12192000"/>
              <a:gd name="connsiteY59" fmla="*/ 2389853 h 3412754"/>
              <a:gd name="connsiteX60" fmla="*/ 12192000 w 12192000"/>
              <a:gd name="connsiteY60" fmla="*/ 3412754 h 3412754"/>
              <a:gd name="connsiteX61" fmla="*/ 0 w 12192000"/>
              <a:gd name="connsiteY61" fmla="*/ 3412754 h 3412754"/>
              <a:gd name="connsiteX62" fmla="*/ 0 w 12192000"/>
              <a:gd name="connsiteY62" fmla="*/ 2389853 h 3412754"/>
              <a:gd name="connsiteX63" fmla="*/ 0 w 12192000"/>
              <a:gd name="connsiteY63" fmla="*/ 1393774 h 3412754"/>
              <a:gd name="connsiteX64" fmla="*/ 0 w 12192000"/>
              <a:gd name="connsiteY64" fmla="*/ 661944 h 3412754"/>
              <a:gd name="connsiteX65" fmla="*/ 76043 w 12192000"/>
              <a:gd name="connsiteY65" fmla="*/ 657581 h 3412754"/>
              <a:gd name="connsiteX66" fmla="*/ 156777 w 12192000"/>
              <a:gd name="connsiteY66" fmla="*/ 675343 h 3412754"/>
              <a:gd name="connsiteX67" fmla="*/ 390282 w 12192000"/>
              <a:gd name="connsiteY67" fmla="*/ 682067 h 3412754"/>
              <a:gd name="connsiteX68" fmla="*/ 441283 w 12192000"/>
              <a:gd name="connsiteY68" fmla="*/ 705097 h 3412754"/>
              <a:gd name="connsiteX69" fmla="*/ 479705 w 12192000"/>
              <a:gd name="connsiteY69" fmla="*/ 716832 h 3412754"/>
              <a:gd name="connsiteX70" fmla="*/ 766623 w 12192000"/>
              <a:gd name="connsiteY70" fmla="*/ 764276 h 3412754"/>
              <a:gd name="connsiteX71" fmla="*/ 827314 w 12192000"/>
              <a:gd name="connsiteY71" fmla="*/ 773281 h 3412754"/>
              <a:gd name="connsiteX72" fmla="*/ 998405 w 12192000"/>
              <a:gd name="connsiteY72" fmla="*/ 831450 h 3412754"/>
              <a:gd name="connsiteX73" fmla="*/ 1045574 w 12192000"/>
              <a:gd name="connsiteY73" fmla="*/ 834545 h 3412754"/>
              <a:gd name="connsiteX74" fmla="*/ 1350289 w 12192000"/>
              <a:gd name="connsiteY74" fmla="*/ 847970 h 3412754"/>
              <a:gd name="connsiteX75" fmla="*/ 1493817 w 12192000"/>
              <a:gd name="connsiteY75" fmla="*/ 833171 h 3412754"/>
              <a:gd name="connsiteX76" fmla="*/ 1629709 w 12192000"/>
              <a:gd name="connsiteY76" fmla="*/ 828909 h 3412754"/>
              <a:gd name="connsiteX77" fmla="*/ 1640709 w 12192000"/>
              <a:gd name="connsiteY77" fmla="*/ 833162 h 3412754"/>
              <a:gd name="connsiteX78" fmla="*/ 1645414 w 12192000"/>
              <a:gd name="connsiteY78" fmla="*/ 830588 h 3412754"/>
              <a:gd name="connsiteX79" fmla="*/ 1676636 w 12192000"/>
              <a:gd name="connsiteY79" fmla="*/ 815549 h 3412754"/>
              <a:gd name="connsiteX80" fmla="*/ 1737817 w 12192000"/>
              <a:gd name="connsiteY80" fmla="*/ 817478 h 3412754"/>
              <a:gd name="connsiteX81" fmla="*/ 1862741 w 12192000"/>
              <a:gd name="connsiteY81" fmla="*/ 810711 h 3412754"/>
              <a:gd name="connsiteX82" fmla="*/ 2063928 w 12192000"/>
              <a:gd name="connsiteY82" fmla="*/ 779064 h 3412754"/>
              <a:gd name="connsiteX83" fmla="*/ 2380801 w 12192000"/>
              <a:gd name="connsiteY83" fmla="*/ 740885 h 3412754"/>
              <a:gd name="connsiteX84" fmla="*/ 2654560 w 12192000"/>
              <a:gd name="connsiteY84" fmla="*/ 718537 h 3412754"/>
              <a:gd name="connsiteX85" fmla="*/ 2786787 w 12192000"/>
              <a:gd name="connsiteY85" fmla="*/ 710649 h 3412754"/>
              <a:gd name="connsiteX86" fmla="*/ 2885593 w 12192000"/>
              <a:gd name="connsiteY86" fmla="*/ 653707 h 3412754"/>
              <a:gd name="connsiteX87" fmla="*/ 3039071 w 12192000"/>
              <a:gd name="connsiteY87" fmla="*/ 639474 h 3412754"/>
              <a:gd name="connsiteX88" fmla="*/ 3129193 w 12192000"/>
              <a:gd name="connsiteY88" fmla="*/ 624112 h 3412754"/>
              <a:gd name="connsiteX89" fmla="*/ 3160750 w 12192000"/>
              <a:gd name="connsiteY89" fmla="*/ 607523 h 3412754"/>
              <a:gd name="connsiteX90" fmla="*/ 3206618 w 12192000"/>
              <a:gd name="connsiteY90" fmla="*/ 591586 h 3412754"/>
              <a:gd name="connsiteX91" fmla="*/ 3285495 w 12192000"/>
              <a:gd name="connsiteY91" fmla="*/ 555138 h 3412754"/>
              <a:gd name="connsiteX92" fmla="*/ 3395074 w 12192000"/>
              <a:gd name="connsiteY92" fmla="*/ 520642 h 3412754"/>
              <a:gd name="connsiteX93" fmla="*/ 3486313 w 12192000"/>
              <a:gd name="connsiteY93" fmla="*/ 541434 h 3412754"/>
              <a:gd name="connsiteX94" fmla="*/ 3491586 w 12192000"/>
              <a:gd name="connsiteY94" fmla="*/ 532087 h 3412754"/>
              <a:gd name="connsiteX95" fmla="*/ 3548983 w 12192000"/>
              <a:gd name="connsiteY95" fmla="*/ 524043 h 3412754"/>
              <a:gd name="connsiteX96" fmla="*/ 3731729 w 12192000"/>
              <a:gd name="connsiteY96" fmla="*/ 533135 h 3412754"/>
              <a:gd name="connsiteX97" fmla="*/ 3861674 w 12192000"/>
              <a:gd name="connsiteY97" fmla="*/ 515884 h 3412754"/>
              <a:gd name="connsiteX98" fmla="*/ 3912797 w 12192000"/>
              <a:gd name="connsiteY98" fmla="*/ 518977 h 3412754"/>
              <a:gd name="connsiteX99" fmla="*/ 3975778 w 12192000"/>
              <a:gd name="connsiteY99" fmla="*/ 494300 h 3412754"/>
              <a:gd name="connsiteX100" fmla="*/ 4072288 w 12192000"/>
              <a:gd name="connsiteY100" fmla="*/ 441937 h 3412754"/>
              <a:gd name="connsiteX101" fmla="*/ 4110070 w 12192000"/>
              <a:gd name="connsiteY101" fmla="*/ 449481 h 3412754"/>
              <a:gd name="connsiteX102" fmla="*/ 4148272 w 12192000"/>
              <a:gd name="connsiteY102" fmla="*/ 445653 h 3412754"/>
              <a:gd name="connsiteX103" fmla="*/ 4233003 w 12192000"/>
              <a:gd name="connsiteY103" fmla="*/ 409186 h 3412754"/>
              <a:gd name="connsiteX104" fmla="*/ 4283653 w 12192000"/>
              <a:gd name="connsiteY104" fmla="*/ 395505 h 3412754"/>
              <a:gd name="connsiteX105" fmla="*/ 4420068 w 12192000"/>
              <a:gd name="connsiteY105" fmla="*/ 350152 h 3412754"/>
              <a:gd name="connsiteX106" fmla="*/ 4612820 w 12192000"/>
              <a:gd name="connsiteY106" fmla="*/ 239334 h 3412754"/>
              <a:gd name="connsiteX107" fmla="*/ 4620533 w 12192000"/>
              <a:gd name="connsiteY107" fmla="*/ 236305 h 3412754"/>
              <a:gd name="connsiteX108" fmla="*/ 4642602 w 12192000"/>
              <a:gd name="connsiteY108" fmla="*/ 236802 h 3412754"/>
              <a:gd name="connsiteX109" fmla="*/ 4651066 w 12192000"/>
              <a:gd name="connsiteY109" fmla="*/ 238435 h 3412754"/>
              <a:gd name="connsiteX110" fmla="*/ 4663100 w 12192000"/>
              <a:gd name="connsiteY110" fmla="*/ 237746 h 3412754"/>
              <a:gd name="connsiteX111" fmla="*/ 4663344 w 12192000"/>
              <a:gd name="connsiteY111" fmla="*/ 237269 h 3412754"/>
              <a:gd name="connsiteX112" fmla="*/ 4674721 w 12192000"/>
              <a:gd name="connsiteY112" fmla="*/ 237526 h 3412754"/>
              <a:gd name="connsiteX113" fmla="*/ 4731045 w 12192000"/>
              <a:gd name="connsiteY113" fmla="*/ 244598 h 3412754"/>
              <a:gd name="connsiteX114" fmla="*/ 4798884 w 12192000"/>
              <a:gd name="connsiteY114" fmla="*/ 196787 h 3412754"/>
              <a:gd name="connsiteX115" fmla="*/ 4828155 w 12192000"/>
              <a:gd name="connsiteY115" fmla="*/ 187556 h 3412754"/>
              <a:gd name="connsiteX116" fmla="*/ 4843504 w 12192000"/>
              <a:gd name="connsiteY116" fmla="*/ 180167 h 3412754"/>
              <a:gd name="connsiteX117" fmla="*/ 4853353 w 12192000"/>
              <a:gd name="connsiteY117" fmla="*/ 191734 h 3412754"/>
              <a:gd name="connsiteX118" fmla="*/ 4898297 w 12192000"/>
              <a:gd name="connsiteY118" fmla="*/ 185132 h 3412754"/>
              <a:gd name="connsiteX119" fmla="*/ 4905046 w 12192000"/>
              <a:gd name="connsiteY119" fmla="*/ 182359 h 3412754"/>
              <a:gd name="connsiteX120" fmla="*/ 4940803 w 12192000"/>
              <a:gd name="connsiteY120" fmla="*/ 191669 h 3412754"/>
              <a:gd name="connsiteX121" fmla="*/ 4958985 w 12192000"/>
              <a:gd name="connsiteY121" fmla="*/ 193951 h 3412754"/>
              <a:gd name="connsiteX122" fmla="*/ 4964720 w 12192000"/>
              <a:gd name="connsiteY122" fmla="*/ 199811 h 3412754"/>
              <a:gd name="connsiteX123" fmla="*/ 4991255 w 12192000"/>
              <a:gd name="connsiteY123" fmla="*/ 200532 h 3412754"/>
              <a:gd name="connsiteX124" fmla="*/ 4994077 w 12192000"/>
              <a:gd name="connsiteY124" fmla="*/ 198648 h 3412754"/>
              <a:gd name="connsiteX125" fmla="*/ 5016802 w 12192000"/>
              <a:gd name="connsiteY125" fmla="*/ 206559 h 3412754"/>
              <a:gd name="connsiteX126" fmla="*/ 5091319 w 12192000"/>
              <a:gd name="connsiteY126" fmla="*/ 222031 h 3412754"/>
              <a:gd name="connsiteX127" fmla="*/ 5259336 w 12192000"/>
              <a:gd name="connsiteY127" fmla="*/ 227696 h 3412754"/>
              <a:gd name="connsiteX128" fmla="*/ 5491971 w 12192000"/>
              <a:gd name="connsiteY128" fmla="*/ 231543 h 3412754"/>
              <a:gd name="connsiteX129" fmla="*/ 5865838 w 12192000"/>
              <a:gd name="connsiteY129" fmla="*/ 211221 h 3412754"/>
              <a:gd name="connsiteX130" fmla="*/ 5995823 w 12192000"/>
              <a:gd name="connsiteY130" fmla="*/ 189794 h 3412754"/>
              <a:gd name="connsiteX131" fmla="*/ 6052915 w 12192000"/>
              <a:gd name="connsiteY131" fmla="*/ 202514 h 3412754"/>
              <a:gd name="connsiteX132" fmla="*/ 6093124 w 12192000"/>
              <a:gd name="connsiteY132" fmla="*/ 196914 h 3412754"/>
              <a:gd name="connsiteX133" fmla="*/ 6097661 w 12192000"/>
              <a:gd name="connsiteY133" fmla="*/ 193982 h 3412754"/>
              <a:gd name="connsiteX134" fmla="*/ 6116838 w 12192000"/>
              <a:gd name="connsiteY134" fmla="*/ 190997 h 3412754"/>
              <a:gd name="connsiteX135" fmla="*/ 6120984 w 12192000"/>
              <a:gd name="connsiteY135" fmla="*/ 179214 h 3412754"/>
              <a:gd name="connsiteX136" fmla="*/ 6148942 w 12192000"/>
              <a:gd name="connsiteY136" fmla="*/ 166882 h 3412754"/>
              <a:gd name="connsiteX137" fmla="*/ 6229970 w 12192000"/>
              <a:gd name="connsiteY137" fmla="*/ 168980 h 3412754"/>
              <a:gd name="connsiteX138" fmla="*/ 6355201 w 12192000"/>
              <a:gd name="connsiteY138" fmla="*/ 165082 h 3412754"/>
              <a:gd name="connsiteX139" fmla="*/ 6456586 w 12192000"/>
              <a:gd name="connsiteY139" fmla="*/ 158487 h 3412754"/>
              <a:gd name="connsiteX140" fmla="*/ 6494018 w 12192000"/>
              <a:gd name="connsiteY140" fmla="*/ 145017 h 3412754"/>
              <a:gd name="connsiteX141" fmla="*/ 6547019 w 12192000"/>
              <a:gd name="connsiteY141" fmla="*/ 133579 h 3412754"/>
              <a:gd name="connsiteX142" fmla="*/ 6644256 w 12192000"/>
              <a:gd name="connsiteY142" fmla="*/ 118520 h 3412754"/>
              <a:gd name="connsiteX143" fmla="*/ 6755672 w 12192000"/>
              <a:gd name="connsiteY143" fmla="*/ 128394 h 3412754"/>
              <a:gd name="connsiteX144" fmla="*/ 6847031 w 12192000"/>
              <a:gd name="connsiteY144" fmla="*/ 151384 h 3412754"/>
              <a:gd name="connsiteX145" fmla="*/ 6889589 w 12192000"/>
              <a:gd name="connsiteY145" fmla="*/ 177509 h 3412754"/>
              <a:gd name="connsiteX146" fmla="*/ 6926533 w 12192000"/>
              <a:gd name="connsiteY146" fmla="*/ 192860 h 3412754"/>
              <a:gd name="connsiteX147" fmla="*/ 6977994 w 12192000"/>
              <a:gd name="connsiteY147" fmla="*/ 260666 h 3412754"/>
              <a:gd name="connsiteX0" fmla="*/ 6977994 w 12192000"/>
              <a:gd name="connsiteY0" fmla="*/ 260666 h 3412754"/>
              <a:gd name="connsiteX1" fmla="*/ 7095723 w 12192000"/>
              <a:gd name="connsiteY1" fmla="*/ 266102 h 3412754"/>
              <a:gd name="connsiteX2" fmla="*/ 7330015 w 12192000"/>
              <a:gd name="connsiteY2" fmla="*/ 284555 h 3412754"/>
              <a:gd name="connsiteX3" fmla="*/ 7689873 w 12192000"/>
              <a:gd name="connsiteY3" fmla="*/ 392421 h 3412754"/>
              <a:gd name="connsiteX4" fmla="*/ 8005538 w 12192000"/>
              <a:gd name="connsiteY4" fmla="*/ 442682 h 3412754"/>
              <a:gd name="connsiteX5" fmla="*/ 8031567 w 12192000"/>
              <a:gd name="connsiteY5" fmla="*/ 433232 h 3412754"/>
              <a:gd name="connsiteX6" fmla="*/ 8064378 w 12192000"/>
              <a:gd name="connsiteY6" fmla="*/ 433706 h 3412754"/>
              <a:gd name="connsiteX7" fmla="*/ 8349142 w 12192000"/>
              <a:gd name="connsiteY7" fmla="*/ 439471 h 3412754"/>
              <a:gd name="connsiteX8" fmla="*/ 8398146 w 12192000"/>
              <a:gd name="connsiteY8" fmla="*/ 432813 h 3412754"/>
              <a:gd name="connsiteX9" fmla="*/ 8518180 w 12192000"/>
              <a:gd name="connsiteY9" fmla="*/ 434574 h 3412754"/>
              <a:gd name="connsiteX10" fmla="*/ 8688204 w 12192000"/>
              <a:gd name="connsiteY10" fmla="*/ 435707 h 3412754"/>
              <a:gd name="connsiteX11" fmla="*/ 8695239 w 12192000"/>
              <a:gd name="connsiteY11" fmla="*/ 427990 h 3412754"/>
              <a:gd name="connsiteX12" fmla="*/ 8754342 w 12192000"/>
              <a:gd name="connsiteY12" fmla="*/ 430663 h 3412754"/>
              <a:gd name="connsiteX13" fmla="*/ 8964553 w 12192000"/>
              <a:gd name="connsiteY13" fmla="*/ 493667 h 3412754"/>
              <a:gd name="connsiteX14" fmla="*/ 9079968 w 12192000"/>
              <a:gd name="connsiteY14" fmla="*/ 497411 h 3412754"/>
              <a:gd name="connsiteX15" fmla="*/ 9120420 w 12192000"/>
              <a:gd name="connsiteY15" fmla="*/ 490088 h 3412754"/>
              <a:gd name="connsiteX16" fmla="*/ 9188229 w 12192000"/>
              <a:gd name="connsiteY16" fmla="*/ 478360 h 3412754"/>
              <a:gd name="connsiteX17" fmla="*/ 9249213 w 12192000"/>
              <a:gd name="connsiteY17" fmla="*/ 453839 h 3412754"/>
              <a:gd name="connsiteX18" fmla="*/ 9309761 w 12192000"/>
              <a:gd name="connsiteY18" fmla="*/ 474159 h 3412754"/>
              <a:gd name="connsiteX19" fmla="*/ 9390188 w 12192000"/>
              <a:gd name="connsiteY19" fmla="*/ 415801 h 3412754"/>
              <a:gd name="connsiteX20" fmla="*/ 9516107 w 12192000"/>
              <a:gd name="connsiteY20" fmla="*/ 403938 h 3412754"/>
              <a:gd name="connsiteX21" fmla="*/ 9755401 w 12192000"/>
              <a:gd name="connsiteY21" fmla="*/ 367033 h 3412754"/>
              <a:gd name="connsiteX22" fmla="*/ 9879576 w 12192000"/>
              <a:gd name="connsiteY22" fmla="*/ 356007 h 3412754"/>
              <a:gd name="connsiteX23" fmla="*/ 9917042 w 12192000"/>
              <a:gd name="connsiteY23" fmla="*/ 341643 h 3412754"/>
              <a:gd name="connsiteX24" fmla="*/ 10013409 w 12192000"/>
              <a:gd name="connsiteY24" fmla="*/ 305855 h 3412754"/>
              <a:gd name="connsiteX25" fmla="*/ 10067656 w 12192000"/>
              <a:gd name="connsiteY25" fmla="*/ 281437 h 3412754"/>
              <a:gd name="connsiteX26" fmla="*/ 10131785 w 12192000"/>
              <a:gd name="connsiteY26" fmla="*/ 254052 h 3412754"/>
              <a:gd name="connsiteX27" fmla="*/ 10207787 w 12192000"/>
              <a:gd name="connsiteY27" fmla="*/ 231119 h 3412754"/>
              <a:gd name="connsiteX28" fmla="*/ 10309934 w 12192000"/>
              <a:gd name="connsiteY28" fmla="*/ 222552 h 3412754"/>
              <a:gd name="connsiteX29" fmla="*/ 10431202 w 12192000"/>
              <a:gd name="connsiteY29" fmla="*/ 213096 h 3412754"/>
              <a:gd name="connsiteX30" fmla="*/ 10487751 w 12192000"/>
              <a:gd name="connsiteY30" fmla="*/ 206377 h 3412754"/>
              <a:gd name="connsiteX31" fmla="*/ 10557198 w 12192000"/>
              <a:gd name="connsiteY31" fmla="*/ 215273 h 3412754"/>
              <a:gd name="connsiteX32" fmla="*/ 10612454 w 12192000"/>
              <a:gd name="connsiteY32" fmla="*/ 216832 h 3412754"/>
              <a:gd name="connsiteX33" fmla="*/ 10625222 w 12192000"/>
              <a:gd name="connsiteY33" fmla="*/ 207374 h 3412754"/>
              <a:gd name="connsiteX34" fmla="*/ 10633161 w 12192000"/>
              <a:gd name="connsiteY34" fmla="*/ 206491 h 3412754"/>
              <a:gd name="connsiteX35" fmla="*/ 10645941 w 12192000"/>
              <a:gd name="connsiteY35" fmla="*/ 210773 h 3412754"/>
              <a:gd name="connsiteX36" fmla="*/ 10650422 w 12192000"/>
              <a:gd name="connsiteY36" fmla="*/ 204575 h 3412754"/>
              <a:gd name="connsiteX37" fmla="*/ 10656955 w 12192000"/>
              <a:gd name="connsiteY37" fmla="*/ 203851 h 3412754"/>
              <a:gd name="connsiteX38" fmla="*/ 10701610 w 12192000"/>
              <a:gd name="connsiteY38" fmla="*/ 199762 h 3412754"/>
              <a:gd name="connsiteX39" fmla="*/ 10770373 w 12192000"/>
              <a:gd name="connsiteY39" fmla="*/ 211095 h 3412754"/>
              <a:gd name="connsiteX40" fmla="*/ 10866744 w 12192000"/>
              <a:gd name="connsiteY40" fmla="*/ 222034 h 3412754"/>
              <a:gd name="connsiteX41" fmla="*/ 10996158 w 12192000"/>
              <a:gd name="connsiteY41" fmla="*/ 221428 h 3412754"/>
              <a:gd name="connsiteX42" fmla="*/ 11095448 w 12192000"/>
              <a:gd name="connsiteY42" fmla="*/ 220977 h 3412754"/>
              <a:gd name="connsiteX43" fmla="*/ 11189065 w 12192000"/>
              <a:gd name="connsiteY43" fmla="*/ 202782 h 3412754"/>
              <a:gd name="connsiteX44" fmla="*/ 11287301 w 12192000"/>
              <a:gd name="connsiteY44" fmla="*/ 133951 h 3412754"/>
              <a:gd name="connsiteX45" fmla="*/ 11324148 w 12192000"/>
              <a:gd name="connsiteY45" fmla="*/ 100804 h 3412754"/>
              <a:gd name="connsiteX46" fmla="*/ 11392201 w 12192000"/>
              <a:gd name="connsiteY46" fmla="*/ 93717 h 3412754"/>
              <a:gd name="connsiteX47" fmla="*/ 11453356 w 12192000"/>
              <a:gd name="connsiteY47" fmla="*/ 48124 h 3412754"/>
              <a:gd name="connsiteX48" fmla="*/ 11548919 w 12192000"/>
              <a:gd name="connsiteY48" fmla="*/ 21179 h 3412754"/>
              <a:gd name="connsiteX49" fmla="*/ 11722689 w 12192000"/>
              <a:gd name="connsiteY49" fmla="*/ 0 h 3412754"/>
              <a:gd name="connsiteX50" fmla="*/ 11822950 w 12192000"/>
              <a:gd name="connsiteY50" fmla="*/ 642 h 3412754"/>
              <a:gd name="connsiteX51" fmla="*/ 11883216 w 12192000"/>
              <a:gd name="connsiteY51" fmla="*/ 46151 h 3412754"/>
              <a:gd name="connsiteX52" fmla="*/ 11945987 w 12192000"/>
              <a:gd name="connsiteY52" fmla="*/ 80077 h 3412754"/>
              <a:gd name="connsiteX53" fmla="*/ 11999257 w 12192000"/>
              <a:gd name="connsiteY53" fmla="*/ 103010 h 3412754"/>
              <a:gd name="connsiteX54" fmla="*/ 12063855 w 12192000"/>
              <a:gd name="connsiteY54" fmla="*/ 135868 h 3412754"/>
              <a:gd name="connsiteX55" fmla="*/ 12123386 w 12192000"/>
              <a:gd name="connsiteY55" fmla="*/ 292354 h 3412754"/>
              <a:gd name="connsiteX56" fmla="*/ 12163777 w 12192000"/>
              <a:gd name="connsiteY56" fmla="*/ 305843 h 3412754"/>
              <a:gd name="connsiteX57" fmla="*/ 12192000 w 12192000"/>
              <a:gd name="connsiteY57" fmla="*/ 315108 h 3412754"/>
              <a:gd name="connsiteX58" fmla="*/ 12192000 w 12192000"/>
              <a:gd name="connsiteY58" fmla="*/ 1393774 h 3412754"/>
              <a:gd name="connsiteX59" fmla="*/ 12192000 w 12192000"/>
              <a:gd name="connsiteY59" fmla="*/ 2389853 h 3412754"/>
              <a:gd name="connsiteX60" fmla="*/ 12192000 w 12192000"/>
              <a:gd name="connsiteY60" fmla="*/ 3412754 h 3412754"/>
              <a:gd name="connsiteX61" fmla="*/ 0 w 12192000"/>
              <a:gd name="connsiteY61" fmla="*/ 3412754 h 3412754"/>
              <a:gd name="connsiteX62" fmla="*/ 0 w 12192000"/>
              <a:gd name="connsiteY62" fmla="*/ 2389853 h 3412754"/>
              <a:gd name="connsiteX63" fmla="*/ 0 w 12192000"/>
              <a:gd name="connsiteY63" fmla="*/ 1393774 h 3412754"/>
              <a:gd name="connsiteX64" fmla="*/ 0 w 12192000"/>
              <a:gd name="connsiteY64" fmla="*/ 661944 h 3412754"/>
              <a:gd name="connsiteX65" fmla="*/ 76043 w 12192000"/>
              <a:gd name="connsiteY65" fmla="*/ 657581 h 3412754"/>
              <a:gd name="connsiteX66" fmla="*/ 156777 w 12192000"/>
              <a:gd name="connsiteY66" fmla="*/ 675343 h 3412754"/>
              <a:gd name="connsiteX67" fmla="*/ 390282 w 12192000"/>
              <a:gd name="connsiteY67" fmla="*/ 682067 h 3412754"/>
              <a:gd name="connsiteX68" fmla="*/ 441283 w 12192000"/>
              <a:gd name="connsiteY68" fmla="*/ 705097 h 3412754"/>
              <a:gd name="connsiteX69" fmla="*/ 479705 w 12192000"/>
              <a:gd name="connsiteY69" fmla="*/ 716832 h 3412754"/>
              <a:gd name="connsiteX70" fmla="*/ 766623 w 12192000"/>
              <a:gd name="connsiteY70" fmla="*/ 764276 h 3412754"/>
              <a:gd name="connsiteX71" fmla="*/ 827314 w 12192000"/>
              <a:gd name="connsiteY71" fmla="*/ 773281 h 3412754"/>
              <a:gd name="connsiteX72" fmla="*/ 998405 w 12192000"/>
              <a:gd name="connsiteY72" fmla="*/ 831450 h 3412754"/>
              <a:gd name="connsiteX73" fmla="*/ 1045574 w 12192000"/>
              <a:gd name="connsiteY73" fmla="*/ 834545 h 3412754"/>
              <a:gd name="connsiteX74" fmla="*/ 1350289 w 12192000"/>
              <a:gd name="connsiteY74" fmla="*/ 847970 h 3412754"/>
              <a:gd name="connsiteX75" fmla="*/ 1493817 w 12192000"/>
              <a:gd name="connsiteY75" fmla="*/ 833171 h 3412754"/>
              <a:gd name="connsiteX76" fmla="*/ 1629709 w 12192000"/>
              <a:gd name="connsiteY76" fmla="*/ 828909 h 3412754"/>
              <a:gd name="connsiteX77" fmla="*/ 1640709 w 12192000"/>
              <a:gd name="connsiteY77" fmla="*/ 833162 h 3412754"/>
              <a:gd name="connsiteX78" fmla="*/ 1645414 w 12192000"/>
              <a:gd name="connsiteY78" fmla="*/ 830588 h 3412754"/>
              <a:gd name="connsiteX79" fmla="*/ 1676636 w 12192000"/>
              <a:gd name="connsiteY79" fmla="*/ 815549 h 3412754"/>
              <a:gd name="connsiteX80" fmla="*/ 1737817 w 12192000"/>
              <a:gd name="connsiteY80" fmla="*/ 817478 h 3412754"/>
              <a:gd name="connsiteX81" fmla="*/ 1862741 w 12192000"/>
              <a:gd name="connsiteY81" fmla="*/ 810711 h 3412754"/>
              <a:gd name="connsiteX82" fmla="*/ 2063928 w 12192000"/>
              <a:gd name="connsiteY82" fmla="*/ 779064 h 3412754"/>
              <a:gd name="connsiteX83" fmla="*/ 2380801 w 12192000"/>
              <a:gd name="connsiteY83" fmla="*/ 740885 h 3412754"/>
              <a:gd name="connsiteX84" fmla="*/ 2654560 w 12192000"/>
              <a:gd name="connsiteY84" fmla="*/ 718537 h 3412754"/>
              <a:gd name="connsiteX85" fmla="*/ 2786787 w 12192000"/>
              <a:gd name="connsiteY85" fmla="*/ 710649 h 3412754"/>
              <a:gd name="connsiteX86" fmla="*/ 2885593 w 12192000"/>
              <a:gd name="connsiteY86" fmla="*/ 653707 h 3412754"/>
              <a:gd name="connsiteX87" fmla="*/ 3039071 w 12192000"/>
              <a:gd name="connsiteY87" fmla="*/ 639474 h 3412754"/>
              <a:gd name="connsiteX88" fmla="*/ 3129193 w 12192000"/>
              <a:gd name="connsiteY88" fmla="*/ 624112 h 3412754"/>
              <a:gd name="connsiteX89" fmla="*/ 3160750 w 12192000"/>
              <a:gd name="connsiteY89" fmla="*/ 607523 h 3412754"/>
              <a:gd name="connsiteX90" fmla="*/ 3206618 w 12192000"/>
              <a:gd name="connsiteY90" fmla="*/ 591586 h 3412754"/>
              <a:gd name="connsiteX91" fmla="*/ 3285495 w 12192000"/>
              <a:gd name="connsiteY91" fmla="*/ 555138 h 3412754"/>
              <a:gd name="connsiteX92" fmla="*/ 3395074 w 12192000"/>
              <a:gd name="connsiteY92" fmla="*/ 520642 h 3412754"/>
              <a:gd name="connsiteX93" fmla="*/ 3486313 w 12192000"/>
              <a:gd name="connsiteY93" fmla="*/ 541434 h 3412754"/>
              <a:gd name="connsiteX94" fmla="*/ 3491586 w 12192000"/>
              <a:gd name="connsiteY94" fmla="*/ 532087 h 3412754"/>
              <a:gd name="connsiteX95" fmla="*/ 3548983 w 12192000"/>
              <a:gd name="connsiteY95" fmla="*/ 524043 h 3412754"/>
              <a:gd name="connsiteX96" fmla="*/ 3731729 w 12192000"/>
              <a:gd name="connsiteY96" fmla="*/ 533135 h 3412754"/>
              <a:gd name="connsiteX97" fmla="*/ 3861674 w 12192000"/>
              <a:gd name="connsiteY97" fmla="*/ 515884 h 3412754"/>
              <a:gd name="connsiteX98" fmla="*/ 3912797 w 12192000"/>
              <a:gd name="connsiteY98" fmla="*/ 518977 h 3412754"/>
              <a:gd name="connsiteX99" fmla="*/ 3975778 w 12192000"/>
              <a:gd name="connsiteY99" fmla="*/ 494300 h 3412754"/>
              <a:gd name="connsiteX100" fmla="*/ 4072288 w 12192000"/>
              <a:gd name="connsiteY100" fmla="*/ 441937 h 3412754"/>
              <a:gd name="connsiteX101" fmla="*/ 4110070 w 12192000"/>
              <a:gd name="connsiteY101" fmla="*/ 449481 h 3412754"/>
              <a:gd name="connsiteX102" fmla="*/ 4148272 w 12192000"/>
              <a:gd name="connsiteY102" fmla="*/ 445653 h 3412754"/>
              <a:gd name="connsiteX103" fmla="*/ 4233003 w 12192000"/>
              <a:gd name="connsiteY103" fmla="*/ 409186 h 3412754"/>
              <a:gd name="connsiteX104" fmla="*/ 4283653 w 12192000"/>
              <a:gd name="connsiteY104" fmla="*/ 395505 h 3412754"/>
              <a:gd name="connsiteX105" fmla="*/ 4420068 w 12192000"/>
              <a:gd name="connsiteY105" fmla="*/ 350152 h 3412754"/>
              <a:gd name="connsiteX106" fmla="*/ 4612820 w 12192000"/>
              <a:gd name="connsiteY106" fmla="*/ 239334 h 3412754"/>
              <a:gd name="connsiteX107" fmla="*/ 4620533 w 12192000"/>
              <a:gd name="connsiteY107" fmla="*/ 236305 h 3412754"/>
              <a:gd name="connsiteX108" fmla="*/ 4642602 w 12192000"/>
              <a:gd name="connsiteY108" fmla="*/ 236802 h 3412754"/>
              <a:gd name="connsiteX109" fmla="*/ 4651066 w 12192000"/>
              <a:gd name="connsiteY109" fmla="*/ 238435 h 3412754"/>
              <a:gd name="connsiteX110" fmla="*/ 4663100 w 12192000"/>
              <a:gd name="connsiteY110" fmla="*/ 237746 h 3412754"/>
              <a:gd name="connsiteX111" fmla="*/ 4663344 w 12192000"/>
              <a:gd name="connsiteY111" fmla="*/ 237269 h 3412754"/>
              <a:gd name="connsiteX112" fmla="*/ 4674721 w 12192000"/>
              <a:gd name="connsiteY112" fmla="*/ 237526 h 3412754"/>
              <a:gd name="connsiteX113" fmla="*/ 4731045 w 12192000"/>
              <a:gd name="connsiteY113" fmla="*/ 244598 h 3412754"/>
              <a:gd name="connsiteX114" fmla="*/ 4798884 w 12192000"/>
              <a:gd name="connsiteY114" fmla="*/ 196787 h 3412754"/>
              <a:gd name="connsiteX115" fmla="*/ 4828155 w 12192000"/>
              <a:gd name="connsiteY115" fmla="*/ 187556 h 3412754"/>
              <a:gd name="connsiteX116" fmla="*/ 4843504 w 12192000"/>
              <a:gd name="connsiteY116" fmla="*/ 180167 h 3412754"/>
              <a:gd name="connsiteX117" fmla="*/ 4853353 w 12192000"/>
              <a:gd name="connsiteY117" fmla="*/ 191734 h 3412754"/>
              <a:gd name="connsiteX118" fmla="*/ 4898297 w 12192000"/>
              <a:gd name="connsiteY118" fmla="*/ 185132 h 3412754"/>
              <a:gd name="connsiteX119" fmla="*/ 4905046 w 12192000"/>
              <a:gd name="connsiteY119" fmla="*/ 182359 h 3412754"/>
              <a:gd name="connsiteX120" fmla="*/ 4940803 w 12192000"/>
              <a:gd name="connsiteY120" fmla="*/ 191669 h 3412754"/>
              <a:gd name="connsiteX121" fmla="*/ 4958985 w 12192000"/>
              <a:gd name="connsiteY121" fmla="*/ 193951 h 3412754"/>
              <a:gd name="connsiteX122" fmla="*/ 4964720 w 12192000"/>
              <a:gd name="connsiteY122" fmla="*/ 199811 h 3412754"/>
              <a:gd name="connsiteX123" fmla="*/ 4991255 w 12192000"/>
              <a:gd name="connsiteY123" fmla="*/ 200532 h 3412754"/>
              <a:gd name="connsiteX124" fmla="*/ 4994077 w 12192000"/>
              <a:gd name="connsiteY124" fmla="*/ 198648 h 3412754"/>
              <a:gd name="connsiteX125" fmla="*/ 5016802 w 12192000"/>
              <a:gd name="connsiteY125" fmla="*/ 206559 h 3412754"/>
              <a:gd name="connsiteX126" fmla="*/ 5091319 w 12192000"/>
              <a:gd name="connsiteY126" fmla="*/ 222031 h 3412754"/>
              <a:gd name="connsiteX127" fmla="*/ 5259336 w 12192000"/>
              <a:gd name="connsiteY127" fmla="*/ 227696 h 3412754"/>
              <a:gd name="connsiteX128" fmla="*/ 5491971 w 12192000"/>
              <a:gd name="connsiteY128" fmla="*/ 231543 h 3412754"/>
              <a:gd name="connsiteX129" fmla="*/ 5865838 w 12192000"/>
              <a:gd name="connsiteY129" fmla="*/ 211221 h 3412754"/>
              <a:gd name="connsiteX130" fmla="*/ 5995823 w 12192000"/>
              <a:gd name="connsiteY130" fmla="*/ 189794 h 3412754"/>
              <a:gd name="connsiteX131" fmla="*/ 6052915 w 12192000"/>
              <a:gd name="connsiteY131" fmla="*/ 202514 h 3412754"/>
              <a:gd name="connsiteX132" fmla="*/ 6093124 w 12192000"/>
              <a:gd name="connsiteY132" fmla="*/ 196914 h 3412754"/>
              <a:gd name="connsiteX133" fmla="*/ 6097661 w 12192000"/>
              <a:gd name="connsiteY133" fmla="*/ 193982 h 3412754"/>
              <a:gd name="connsiteX134" fmla="*/ 6116838 w 12192000"/>
              <a:gd name="connsiteY134" fmla="*/ 190997 h 3412754"/>
              <a:gd name="connsiteX135" fmla="*/ 6120984 w 12192000"/>
              <a:gd name="connsiteY135" fmla="*/ 179214 h 3412754"/>
              <a:gd name="connsiteX136" fmla="*/ 6148942 w 12192000"/>
              <a:gd name="connsiteY136" fmla="*/ 166882 h 3412754"/>
              <a:gd name="connsiteX137" fmla="*/ 6229970 w 12192000"/>
              <a:gd name="connsiteY137" fmla="*/ 168980 h 3412754"/>
              <a:gd name="connsiteX138" fmla="*/ 6355201 w 12192000"/>
              <a:gd name="connsiteY138" fmla="*/ 165082 h 3412754"/>
              <a:gd name="connsiteX139" fmla="*/ 6456586 w 12192000"/>
              <a:gd name="connsiteY139" fmla="*/ 158487 h 3412754"/>
              <a:gd name="connsiteX140" fmla="*/ 6494018 w 12192000"/>
              <a:gd name="connsiteY140" fmla="*/ 145017 h 3412754"/>
              <a:gd name="connsiteX141" fmla="*/ 6547019 w 12192000"/>
              <a:gd name="connsiteY141" fmla="*/ 133579 h 3412754"/>
              <a:gd name="connsiteX142" fmla="*/ 6644256 w 12192000"/>
              <a:gd name="connsiteY142" fmla="*/ 118520 h 3412754"/>
              <a:gd name="connsiteX143" fmla="*/ 6755672 w 12192000"/>
              <a:gd name="connsiteY143" fmla="*/ 128394 h 3412754"/>
              <a:gd name="connsiteX144" fmla="*/ 6847031 w 12192000"/>
              <a:gd name="connsiteY144" fmla="*/ 151384 h 3412754"/>
              <a:gd name="connsiteX145" fmla="*/ 6889589 w 12192000"/>
              <a:gd name="connsiteY145" fmla="*/ 177509 h 3412754"/>
              <a:gd name="connsiteX146" fmla="*/ 6926533 w 12192000"/>
              <a:gd name="connsiteY146" fmla="*/ 192860 h 3412754"/>
              <a:gd name="connsiteX147" fmla="*/ 6977994 w 12192000"/>
              <a:gd name="connsiteY147" fmla="*/ 260666 h 3412754"/>
              <a:gd name="connsiteX0" fmla="*/ 6977994 w 12192000"/>
              <a:gd name="connsiteY0" fmla="*/ 260666 h 3412754"/>
              <a:gd name="connsiteX1" fmla="*/ 7095723 w 12192000"/>
              <a:gd name="connsiteY1" fmla="*/ 266102 h 3412754"/>
              <a:gd name="connsiteX2" fmla="*/ 7330015 w 12192000"/>
              <a:gd name="connsiteY2" fmla="*/ 284555 h 3412754"/>
              <a:gd name="connsiteX3" fmla="*/ 7689873 w 12192000"/>
              <a:gd name="connsiteY3" fmla="*/ 392421 h 3412754"/>
              <a:gd name="connsiteX4" fmla="*/ 8005538 w 12192000"/>
              <a:gd name="connsiteY4" fmla="*/ 442682 h 3412754"/>
              <a:gd name="connsiteX5" fmla="*/ 8031567 w 12192000"/>
              <a:gd name="connsiteY5" fmla="*/ 433232 h 3412754"/>
              <a:gd name="connsiteX6" fmla="*/ 8064378 w 12192000"/>
              <a:gd name="connsiteY6" fmla="*/ 433706 h 3412754"/>
              <a:gd name="connsiteX7" fmla="*/ 8349142 w 12192000"/>
              <a:gd name="connsiteY7" fmla="*/ 439471 h 3412754"/>
              <a:gd name="connsiteX8" fmla="*/ 8398146 w 12192000"/>
              <a:gd name="connsiteY8" fmla="*/ 432813 h 3412754"/>
              <a:gd name="connsiteX9" fmla="*/ 8518180 w 12192000"/>
              <a:gd name="connsiteY9" fmla="*/ 434574 h 3412754"/>
              <a:gd name="connsiteX10" fmla="*/ 8688204 w 12192000"/>
              <a:gd name="connsiteY10" fmla="*/ 435707 h 3412754"/>
              <a:gd name="connsiteX11" fmla="*/ 8695239 w 12192000"/>
              <a:gd name="connsiteY11" fmla="*/ 427990 h 3412754"/>
              <a:gd name="connsiteX12" fmla="*/ 8754342 w 12192000"/>
              <a:gd name="connsiteY12" fmla="*/ 430663 h 3412754"/>
              <a:gd name="connsiteX13" fmla="*/ 8964553 w 12192000"/>
              <a:gd name="connsiteY13" fmla="*/ 493667 h 3412754"/>
              <a:gd name="connsiteX14" fmla="*/ 9079968 w 12192000"/>
              <a:gd name="connsiteY14" fmla="*/ 497411 h 3412754"/>
              <a:gd name="connsiteX15" fmla="*/ 9120420 w 12192000"/>
              <a:gd name="connsiteY15" fmla="*/ 490088 h 3412754"/>
              <a:gd name="connsiteX16" fmla="*/ 9188229 w 12192000"/>
              <a:gd name="connsiteY16" fmla="*/ 478360 h 3412754"/>
              <a:gd name="connsiteX17" fmla="*/ 9249213 w 12192000"/>
              <a:gd name="connsiteY17" fmla="*/ 453839 h 3412754"/>
              <a:gd name="connsiteX18" fmla="*/ 9309761 w 12192000"/>
              <a:gd name="connsiteY18" fmla="*/ 474159 h 3412754"/>
              <a:gd name="connsiteX19" fmla="*/ 9390188 w 12192000"/>
              <a:gd name="connsiteY19" fmla="*/ 415801 h 3412754"/>
              <a:gd name="connsiteX20" fmla="*/ 9516107 w 12192000"/>
              <a:gd name="connsiteY20" fmla="*/ 403938 h 3412754"/>
              <a:gd name="connsiteX21" fmla="*/ 9755401 w 12192000"/>
              <a:gd name="connsiteY21" fmla="*/ 367033 h 3412754"/>
              <a:gd name="connsiteX22" fmla="*/ 9879576 w 12192000"/>
              <a:gd name="connsiteY22" fmla="*/ 356007 h 3412754"/>
              <a:gd name="connsiteX23" fmla="*/ 9917042 w 12192000"/>
              <a:gd name="connsiteY23" fmla="*/ 341643 h 3412754"/>
              <a:gd name="connsiteX24" fmla="*/ 10013409 w 12192000"/>
              <a:gd name="connsiteY24" fmla="*/ 305855 h 3412754"/>
              <a:gd name="connsiteX25" fmla="*/ 10067656 w 12192000"/>
              <a:gd name="connsiteY25" fmla="*/ 281437 h 3412754"/>
              <a:gd name="connsiteX26" fmla="*/ 10131785 w 12192000"/>
              <a:gd name="connsiteY26" fmla="*/ 254052 h 3412754"/>
              <a:gd name="connsiteX27" fmla="*/ 10207787 w 12192000"/>
              <a:gd name="connsiteY27" fmla="*/ 231119 h 3412754"/>
              <a:gd name="connsiteX28" fmla="*/ 10309934 w 12192000"/>
              <a:gd name="connsiteY28" fmla="*/ 222552 h 3412754"/>
              <a:gd name="connsiteX29" fmla="*/ 10431202 w 12192000"/>
              <a:gd name="connsiteY29" fmla="*/ 213096 h 3412754"/>
              <a:gd name="connsiteX30" fmla="*/ 10487751 w 12192000"/>
              <a:gd name="connsiteY30" fmla="*/ 206377 h 3412754"/>
              <a:gd name="connsiteX31" fmla="*/ 10557198 w 12192000"/>
              <a:gd name="connsiteY31" fmla="*/ 215273 h 3412754"/>
              <a:gd name="connsiteX32" fmla="*/ 10612454 w 12192000"/>
              <a:gd name="connsiteY32" fmla="*/ 216832 h 3412754"/>
              <a:gd name="connsiteX33" fmla="*/ 10625222 w 12192000"/>
              <a:gd name="connsiteY33" fmla="*/ 207374 h 3412754"/>
              <a:gd name="connsiteX34" fmla="*/ 10633161 w 12192000"/>
              <a:gd name="connsiteY34" fmla="*/ 206491 h 3412754"/>
              <a:gd name="connsiteX35" fmla="*/ 10645941 w 12192000"/>
              <a:gd name="connsiteY35" fmla="*/ 210773 h 3412754"/>
              <a:gd name="connsiteX36" fmla="*/ 10650422 w 12192000"/>
              <a:gd name="connsiteY36" fmla="*/ 204575 h 3412754"/>
              <a:gd name="connsiteX37" fmla="*/ 10656955 w 12192000"/>
              <a:gd name="connsiteY37" fmla="*/ 203851 h 3412754"/>
              <a:gd name="connsiteX38" fmla="*/ 10701610 w 12192000"/>
              <a:gd name="connsiteY38" fmla="*/ 199762 h 3412754"/>
              <a:gd name="connsiteX39" fmla="*/ 10770373 w 12192000"/>
              <a:gd name="connsiteY39" fmla="*/ 211095 h 3412754"/>
              <a:gd name="connsiteX40" fmla="*/ 10866744 w 12192000"/>
              <a:gd name="connsiteY40" fmla="*/ 222034 h 3412754"/>
              <a:gd name="connsiteX41" fmla="*/ 10996158 w 12192000"/>
              <a:gd name="connsiteY41" fmla="*/ 221428 h 3412754"/>
              <a:gd name="connsiteX42" fmla="*/ 11095448 w 12192000"/>
              <a:gd name="connsiteY42" fmla="*/ 220977 h 3412754"/>
              <a:gd name="connsiteX43" fmla="*/ 11189065 w 12192000"/>
              <a:gd name="connsiteY43" fmla="*/ 173683 h 3412754"/>
              <a:gd name="connsiteX44" fmla="*/ 11287301 w 12192000"/>
              <a:gd name="connsiteY44" fmla="*/ 133951 h 3412754"/>
              <a:gd name="connsiteX45" fmla="*/ 11324148 w 12192000"/>
              <a:gd name="connsiteY45" fmla="*/ 100804 h 3412754"/>
              <a:gd name="connsiteX46" fmla="*/ 11392201 w 12192000"/>
              <a:gd name="connsiteY46" fmla="*/ 93717 h 3412754"/>
              <a:gd name="connsiteX47" fmla="*/ 11453356 w 12192000"/>
              <a:gd name="connsiteY47" fmla="*/ 48124 h 3412754"/>
              <a:gd name="connsiteX48" fmla="*/ 11548919 w 12192000"/>
              <a:gd name="connsiteY48" fmla="*/ 21179 h 3412754"/>
              <a:gd name="connsiteX49" fmla="*/ 11722689 w 12192000"/>
              <a:gd name="connsiteY49" fmla="*/ 0 h 3412754"/>
              <a:gd name="connsiteX50" fmla="*/ 11822950 w 12192000"/>
              <a:gd name="connsiteY50" fmla="*/ 642 h 3412754"/>
              <a:gd name="connsiteX51" fmla="*/ 11883216 w 12192000"/>
              <a:gd name="connsiteY51" fmla="*/ 46151 h 3412754"/>
              <a:gd name="connsiteX52" fmla="*/ 11945987 w 12192000"/>
              <a:gd name="connsiteY52" fmla="*/ 80077 h 3412754"/>
              <a:gd name="connsiteX53" fmla="*/ 11999257 w 12192000"/>
              <a:gd name="connsiteY53" fmla="*/ 103010 h 3412754"/>
              <a:gd name="connsiteX54" fmla="*/ 12063855 w 12192000"/>
              <a:gd name="connsiteY54" fmla="*/ 135868 h 3412754"/>
              <a:gd name="connsiteX55" fmla="*/ 12123386 w 12192000"/>
              <a:gd name="connsiteY55" fmla="*/ 292354 h 3412754"/>
              <a:gd name="connsiteX56" fmla="*/ 12163777 w 12192000"/>
              <a:gd name="connsiteY56" fmla="*/ 305843 h 3412754"/>
              <a:gd name="connsiteX57" fmla="*/ 12192000 w 12192000"/>
              <a:gd name="connsiteY57" fmla="*/ 315108 h 3412754"/>
              <a:gd name="connsiteX58" fmla="*/ 12192000 w 12192000"/>
              <a:gd name="connsiteY58" fmla="*/ 1393774 h 3412754"/>
              <a:gd name="connsiteX59" fmla="*/ 12192000 w 12192000"/>
              <a:gd name="connsiteY59" fmla="*/ 2389853 h 3412754"/>
              <a:gd name="connsiteX60" fmla="*/ 12192000 w 12192000"/>
              <a:gd name="connsiteY60" fmla="*/ 3412754 h 3412754"/>
              <a:gd name="connsiteX61" fmla="*/ 0 w 12192000"/>
              <a:gd name="connsiteY61" fmla="*/ 3412754 h 3412754"/>
              <a:gd name="connsiteX62" fmla="*/ 0 w 12192000"/>
              <a:gd name="connsiteY62" fmla="*/ 2389853 h 3412754"/>
              <a:gd name="connsiteX63" fmla="*/ 0 w 12192000"/>
              <a:gd name="connsiteY63" fmla="*/ 1393774 h 3412754"/>
              <a:gd name="connsiteX64" fmla="*/ 0 w 12192000"/>
              <a:gd name="connsiteY64" fmla="*/ 661944 h 3412754"/>
              <a:gd name="connsiteX65" fmla="*/ 76043 w 12192000"/>
              <a:gd name="connsiteY65" fmla="*/ 657581 h 3412754"/>
              <a:gd name="connsiteX66" fmla="*/ 156777 w 12192000"/>
              <a:gd name="connsiteY66" fmla="*/ 675343 h 3412754"/>
              <a:gd name="connsiteX67" fmla="*/ 390282 w 12192000"/>
              <a:gd name="connsiteY67" fmla="*/ 682067 h 3412754"/>
              <a:gd name="connsiteX68" fmla="*/ 441283 w 12192000"/>
              <a:gd name="connsiteY68" fmla="*/ 705097 h 3412754"/>
              <a:gd name="connsiteX69" fmla="*/ 479705 w 12192000"/>
              <a:gd name="connsiteY69" fmla="*/ 716832 h 3412754"/>
              <a:gd name="connsiteX70" fmla="*/ 766623 w 12192000"/>
              <a:gd name="connsiteY70" fmla="*/ 764276 h 3412754"/>
              <a:gd name="connsiteX71" fmla="*/ 827314 w 12192000"/>
              <a:gd name="connsiteY71" fmla="*/ 773281 h 3412754"/>
              <a:gd name="connsiteX72" fmla="*/ 998405 w 12192000"/>
              <a:gd name="connsiteY72" fmla="*/ 831450 h 3412754"/>
              <a:gd name="connsiteX73" fmla="*/ 1045574 w 12192000"/>
              <a:gd name="connsiteY73" fmla="*/ 834545 h 3412754"/>
              <a:gd name="connsiteX74" fmla="*/ 1350289 w 12192000"/>
              <a:gd name="connsiteY74" fmla="*/ 847970 h 3412754"/>
              <a:gd name="connsiteX75" fmla="*/ 1493817 w 12192000"/>
              <a:gd name="connsiteY75" fmla="*/ 833171 h 3412754"/>
              <a:gd name="connsiteX76" fmla="*/ 1629709 w 12192000"/>
              <a:gd name="connsiteY76" fmla="*/ 828909 h 3412754"/>
              <a:gd name="connsiteX77" fmla="*/ 1640709 w 12192000"/>
              <a:gd name="connsiteY77" fmla="*/ 833162 h 3412754"/>
              <a:gd name="connsiteX78" fmla="*/ 1645414 w 12192000"/>
              <a:gd name="connsiteY78" fmla="*/ 830588 h 3412754"/>
              <a:gd name="connsiteX79" fmla="*/ 1676636 w 12192000"/>
              <a:gd name="connsiteY79" fmla="*/ 815549 h 3412754"/>
              <a:gd name="connsiteX80" fmla="*/ 1737817 w 12192000"/>
              <a:gd name="connsiteY80" fmla="*/ 817478 h 3412754"/>
              <a:gd name="connsiteX81" fmla="*/ 1862741 w 12192000"/>
              <a:gd name="connsiteY81" fmla="*/ 810711 h 3412754"/>
              <a:gd name="connsiteX82" fmla="*/ 2063928 w 12192000"/>
              <a:gd name="connsiteY82" fmla="*/ 779064 h 3412754"/>
              <a:gd name="connsiteX83" fmla="*/ 2380801 w 12192000"/>
              <a:gd name="connsiteY83" fmla="*/ 740885 h 3412754"/>
              <a:gd name="connsiteX84" fmla="*/ 2654560 w 12192000"/>
              <a:gd name="connsiteY84" fmla="*/ 718537 h 3412754"/>
              <a:gd name="connsiteX85" fmla="*/ 2786787 w 12192000"/>
              <a:gd name="connsiteY85" fmla="*/ 710649 h 3412754"/>
              <a:gd name="connsiteX86" fmla="*/ 2885593 w 12192000"/>
              <a:gd name="connsiteY86" fmla="*/ 653707 h 3412754"/>
              <a:gd name="connsiteX87" fmla="*/ 3039071 w 12192000"/>
              <a:gd name="connsiteY87" fmla="*/ 639474 h 3412754"/>
              <a:gd name="connsiteX88" fmla="*/ 3129193 w 12192000"/>
              <a:gd name="connsiteY88" fmla="*/ 624112 h 3412754"/>
              <a:gd name="connsiteX89" fmla="*/ 3160750 w 12192000"/>
              <a:gd name="connsiteY89" fmla="*/ 607523 h 3412754"/>
              <a:gd name="connsiteX90" fmla="*/ 3206618 w 12192000"/>
              <a:gd name="connsiteY90" fmla="*/ 591586 h 3412754"/>
              <a:gd name="connsiteX91" fmla="*/ 3285495 w 12192000"/>
              <a:gd name="connsiteY91" fmla="*/ 555138 h 3412754"/>
              <a:gd name="connsiteX92" fmla="*/ 3395074 w 12192000"/>
              <a:gd name="connsiteY92" fmla="*/ 520642 h 3412754"/>
              <a:gd name="connsiteX93" fmla="*/ 3486313 w 12192000"/>
              <a:gd name="connsiteY93" fmla="*/ 541434 h 3412754"/>
              <a:gd name="connsiteX94" fmla="*/ 3491586 w 12192000"/>
              <a:gd name="connsiteY94" fmla="*/ 532087 h 3412754"/>
              <a:gd name="connsiteX95" fmla="*/ 3548983 w 12192000"/>
              <a:gd name="connsiteY95" fmla="*/ 524043 h 3412754"/>
              <a:gd name="connsiteX96" fmla="*/ 3731729 w 12192000"/>
              <a:gd name="connsiteY96" fmla="*/ 533135 h 3412754"/>
              <a:gd name="connsiteX97" fmla="*/ 3861674 w 12192000"/>
              <a:gd name="connsiteY97" fmla="*/ 515884 h 3412754"/>
              <a:gd name="connsiteX98" fmla="*/ 3912797 w 12192000"/>
              <a:gd name="connsiteY98" fmla="*/ 518977 h 3412754"/>
              <a:gd name="connsiteX99" fmla="*/ 3975778 w 12192000"/>
              <a:gd name="connsiteY99" fmla="*/ 494300 h 3412754"/>
              <a:gd name="connsiteX100" fmla="*/ 4072288 w 12192000"/>
              <a:gd name="connsiteY100" fmla="*/ 441937 h 3412754"/>
              <a:gd name="connsiteX101" fmla="*/ 4110070 w 12192000"/>
              <a:gd name="connsiteY101" fmla="*/ 449481 h 3412754"/>
              <a:gd name="connsiteX102" fmla="*/ 4148272 w 12192000"/>
              <a:gd name="connsiteY102" fmla="*/ 445653 h 3412754"/>
              <a:gd name="connsiteX103" fmla="*/ 4233003 w 12192000"/>
              <a:gd name="connsiteY103" fmla="*/ 409186 h 3412754"/>
              <a:gd name="connsiteX104" fmla="*/ 4283653 w 12192000"/>
              <a:gd name="connsiteY104" fmla="*/ 395505 h 3412754"/>
              <a:gd name="connsiteX105" fmla="*/ 4420068 w 12192000"/>
              <a:gd name="connsiteY105" fmla="*/ 350152 h 3412754"/>
              <a:gd name="connsiteX106" fmla="*/ 4612820 w 12192000"/>
              <a:gd name="connsiteY106" fmla="*/ 239334 h 3412754"/>
              <a:gd name="connsiteX107" fmla="*/ 4620533 w 12192000"/>
              <a:gd name="connsiteY107" fmla="*/ 236305 h 3412754"/>
              <a:gd name="connsiteX108" fmla="*/ 4642602 w 12192000"/>
              <a:gd name="connsiteY108" fmla="*/ 236802 h 3412754"/>
              <a:gd name="connsiteX109" fmla="*/ 4651066 w 12192000"/>
              <a:gd name="connsiteY109" fmla="*/ 238435 h 3412754"/>
              <a:gd name="connsiteX110" fmla="*/ 4663100 w 12192000"/>
              <a:gd name="connsiteY110" fmla="*/ 237746 h 3412754"/>
              <a:gd name="connsiteX111" fmla="*/ 4663344 w 12192000"/>
              <a:gd name="connsiteY111" fmla="*/ 237269 h 3412754"/>
              <a:gd name="connsiteX112" fmla="*/ 4674721 w 12192000"/>
              <a:gd name="connsiteY112" fmla="*/ 237526 h 3412754"/>
              <a:gd name="connsiteX113" fmla="*/ 4731045 w 12192000"/>
              <a:gd name="connsiteY113" fmla="*/ 244598 h 3412754"/>
              <a:gd name="connsiteX114" fmla="*/ 4798884 w 12192000"/>
              <a:gd name="connsiteY114" fmla="*/ 196787 h 3412754"/>
              <a:gd name="connsiteX115" fmla="*/ 4828155 w 12192000"/>
              <a:gd name="connsiteY115" fmla="*/ 187556 h 3412754"/>
              <a:gd name="connsiteX116" fmla="*/ 4843504 w 12192000"/>
              <a:gd name="connsiteY116" fmla="*/ 180167 h 3412754"/>
              <a:gd name="connsiteX117" fmla="*/ 4853353 w 12192000"/>
              <a:gd name="connsiteY117" fmla="*/ 191734 h 3412754"/>
              <a:gd name="connsiteX118" fmla="*/ 4898297 w 12192000"/>
              <a:gd name="connsiteY118" fmla="*/ 185132 h 3412754"/>
              <a:gd name="connsiteX119" fmla="*/ 4905046 w 12192000"/>
              <a:gd name="connsiteY119" fmla="*/ 182359 h 3412754"/>
              <a:gd name="connsiteX120" fmla="*/ 4940803 w 12192000"/>
              <a:gd name="connsiteY120" fmla="*/ 191669 h 3412754"/>
              <a:gd name="connsiteX121" fmla="*/ 4958985 w 12192000"/>
              <a:gd name="connsiteY121" fmla="*/ 193951 h 3412754"/>
              <a:gd name="connsiteX122" fmla="*/ 4964720 w 12192000"/>
              <a:gd name="connsiteY122" fmla="*/ 199811 h 3412754"/>
              <a:gd name="connsiteX123" fmla="*/ 4991255 w 12192000"/>
              <a:gd name="connsiteY123" fmla="*/ 200532 h 3412754"/>
              <a:gd name="connsiteX124" fmla="*/ 4994077 w 12192000"/>
              <a:gd name="connsiteY124" fmla="*/ 198648 h 3412754"/>
              <a:gd name="connsiteX125" fmla="*/ 5016802 w 12192000"/>
              <a:gd name="connsiteY125" fmla="*/ 206559 h 3412754"/>
              <a:gd name="connsiteX126" fmla="*/ 5091319 w 12192000"/>
              <a:gd name="connsiteY126" fmla="*/ 222031 h 3412754"/>
              <a:gd name="connsiteX127" fmla="*/ 5259336 w 12192000"/>
              <a:gd name="connsiteY127" fmla="*/ 227696 h 3412754"/>
              <a:gd name="connsiteX128" fmla="*/ 5491971 w 12192000"/>
              <a:gd name="connsiteY128" fmla="*/ 231543 h 3412754"/>
              <a:gd name="connsiteX129" fmla="*/ 5865838 w 12192000"/>
              <a:gd name="connsiteY129" fmla="*/ 211221 h 3412754"/>
              <a:gd name="connsiteX130" fmla="*/ 5995823 w 12192000"/>
              <a:gd name="connsiteY130" fmla="*/ 189794 h 3412754"/>
              <a:gd name="connsiteX131" fmla="*/ 6052915 w 12192000"/>
              <a:gd name="connsiteY131" fmla="*/ 202514 h 3412754"/>
              <a:gd name="connsiteX132" fmla="*/ 6093124 w 12192000"/>
              <a:gd name="connsiteY132" fmla="*/ 196914 h 3412754"/>
              <a:gd name="connsiteX133" fmla="*/ 6097661 w 12192000"/>
              <a:gd name="connsiteY133" fmla="*/ 193982 h 3412754"/>
              <a:gd name="connsiteX134" fmla="*/ 6116838 w 12192000"/>
              <a:gd name="connsiteY134" fmla="*/ 190997 h 3412754"/>
              <a:gd name="connsiteX135" fmla="*/ 6120984 w 12192000"/>
              <a:gd name="connsiteY135" fmla="*/ 179214 h 3412754"/>
              <a:gd name="connsiteX136" fmla="*/ 6148942 w 12192000"/>
              <a:gd name="connsiteY136" fmla="*/ 166882 h 3412754"/>
              <a:gd name="connsiteX137" fmla="*/ 6229970 w 12192000"/>
              <a:gd name="connsiteY137" fmla="*/ 168980 h 3412754"/>
              <a:gd name="connsiteX138" fmla="*/ 6355201 w 12192000"/>
              <a:gd name="connsiteY138" fmla="*/ 165082 h 3412754"/>
              <a:gd name="connsiteX139" fmla="*/ 6456586 w 12192000"/>
              <a:gd name="connsiteY139" fmla="*/ 158487 h 3412754"/>
              <a:gd name="connsiteX140" fmla="*/ 6494018 w 12192000"/>
              <a:gd name="connsiteY140" fmla="*/ 145017 h 3412754"/>
              <a:gd name="connsiteX141" fmla="*/ 6547019 w 12192000"/>
              <a:gd name="connsiteY141" fmla="*/ 133579 h 3412754"/>
              <a:gd name="connsiteX142" fmla="*/ 6644256 w 12192000"/>
              <a:gd name="connsiteY142" fmla="*/ 118520 h 3412754"/>
              <a:gd name="connsiteX143" fmla="*/ 6755672 w 12192000"/>
              <a:gd name="connsiteY143" fmla="*/ 128394 h 3412754"/>
              <a:gd name="connsiteX144" fmla="*/ 6847031 w 12192000"/>
              <a:gd name="connsiteY144" fmla="*/ 151384 h 3412754"/>
              <a:gd name="connsiteX145" fmla="*/ 6889589 w 12192000"/>
              <a:gd name="connsiteY145" fmla="*/ 177509 h 3412754"/>
              <a:gd name="connsiteX146" fmla="*/ 6926533 w 12192000"/>
              <a:gd name="connsiteY146" fmla="*/ 192860 h 3412754"/>
              <a:gd name="connsiteX147" fmla="*/ 6977994 w 12192000"/>
              <a:gd name="connsiteY147" fmla="*/ 260666 h 3412754"/>
              <a:gd name="connsiteX0" fmla="*/ 6977994 w 12192000"/>
              <a:gd name="connsiteY0" fmla="*/ 260666 h 3412754"/>
              <a:gd name="connsiteX1" fmla="*/ 7095723 w 12192000"/>
              <a:gd name="connsiteY1" fmla="*/ 266102 h 3412754"/>
              <a:gd name="connsiteX2" fmla="*/ 7330015 w 12192000"/>
              <a:gd name="connsiteY2" fmla="*/ 284555 h 3412754"/>
              <a:gd name="connsiteX3" fmla="*/ 7689873 w 12192000"/>
              <a:gd name="connsiteY3" fmla="*/ 392421 h 3412754"/>
              <a:gd name="connsiteX4" fmla="*/ 8005538 w 12192000"/>
              <a:gd name="connsiteY4" fmla="*/ 442682 h 3412754"/>
              <a:gd name="connsiteX5" fmla="*/ 8031567 w 12192000"/>
              <a:gd name="connsiteY5" fmla="*/ 433232 h 3412754"/>
              <a:gd name="connsiteX6" fmla="*/ 8064378 w 12192000"/>
              <a:gd name="connsiteY6" fmla="*/ 433706 h 3412754"/>
              <a:gd name="connsiteX7" fmla="*/ 8349142 w 12192000"/>
              <a:gd name="connsiteY7" fmla="*/ 439471 h 3412754"/>
              <a:gd name="connsiteX8" fmla="*/ 8398146 w 12192000"/>
              <a:gd name="connsiteY8" fmla="*/ 432813 h 3412754"/>
              <a:gd name="connsiteX9" fmla="*/ 8518180 w 12192000"/>
              <a:gd name="connsiteY9" fmla="*/ 434574 h 3412754"/>
              <a:gd name="connsiteX10" fmla="*/ 8688204 w 12192000"/>
              <a:gd name="connsiteY10" fmla="*/ 435707 h 3412754"/>
              <a:gd name="connsiteX11" fmla="*/ 8695239 w 12192000"/>
              <a:gd name="connsiteY11" fmla="*/ 427990 h 3412754"/>
              <a:gd name="connsiteX12" fmla="*/ 8754342 w 12192000"/>
              <a:gd name="connsiteY12" fmla="*/ 430663 h 3412754"/>
              <a:gd name="connsiteX13" fmla="*/ 8964553 w 12192000"/>
              <a:gd name="connsiteY13" fmla="*/ 493667 h 3412754"/>
              <a:gd name="connsiteX14" fmla="*/ 9079968 w 12192000"/>
              <a:gd name="connsiteY14" fmla="*/ 497411 h 3412754"/>
              <a:gd name="connsiteX15" fmla="*/ 9120420 w 12192000"/>
              <a:gd name="connsiteY15" fmla="*/ 490088 h 3412754"/>
              <a:gd name="connsiteX16" fmla="*/ 9188229 w 12192000"/>
              <a:gd name="connsiteY16" fmla="*/ 478360 h 3412754"/>
              <a:gd name="connsiteX17" fmla="*/ 9249213 w 12192000"/>
              <a:gd name="connsiteY17" fmla="*/ 453839 h 3412754"/>
              <a:gd name="connsiteX18" fmla="*/ 9309761 w 12192000"/>
              <a:gd name="connsiteY18" fmla="*/ 474159 h 3412754"/>
              <a:gd name="connsiteX19" fmla="*/ 9390188 w 12192000"/>
              <a:gd name="connsiteY19" fmla="*/ 415801 h 3412754"/>
              <a:gd name="connsiteX20" fmla="*/ 9516107 w 12192000"/>
              <a:gd name="connsiteY20" fmla="*/ 403938 h 3412754"/>
              <a:gd name="connsiteX21" fmla="*/ 9755401 w 12192000"/>
              <a:gd name="connsiteY21" fmla="*/ 367033 h 3412754"/>
              <a:gd name="connsiteX22" fmla="*/ 9879576 w 12192000"/>
              <a:gd name="connsiteY22" fmla="*/ 356007 h 3412754"/>
              <a:gd name="connsiteX23" fmla="*/ 9917042 w 12192000"/>
              <a:gd name="connsiteY23" fmla="*/ 341643 h 3412754"/>
              <a:gd name="connsiteX24" fmla="*/ 10013409 w 12192000"/>
              <a:gd name="connsiteY24" fmla="*/ 305855 h 3412754"/>
              <a:gd name="connsiteX25" fmla="*/ 10067656 w 12192000"/>
              <a:gd name="connsiteY25" fmla="*/ 281437 h 3412754"/>
              <a:gd name="connsiteX26" fmla="*/ 10131785 w 12192000"/>
              <a:gd name="connsiteY26" fmla="*/ 254052 h 3412754"/>
              <a:gd name="connsiteX27" fmla="*/ 10207787 w 12192000"/>
              <a:gd name="connsiteY27" fmla="*/ 231119 h 3412754"/>
              <a:gd name="connsiteX28" fmla="*/ 10309934 w 12192000"/>
              <a:gd name="connsiteY28" fmla="*/ 222552 h 3412754"/>
              <a:gd name="connsiteX29" fmla="*/ 10431202 w 12192000"/>
              <a:gd name="connsiteY29" fmla="*/ 213096 h 3412754"/>
              <a:gd name="connsiteX30" fmla="*/ 10487751 w 12192000"/>
              <a:gd name="connsiteY30" fmla="*/ 206377 h 3412754"/>
              <a:gd name="connsiteX31" fmla="*/ 10557198 w 12192000"/>
              <a:gd name="connsiteY31" fmla="*/ 215273 h 3412754"/>
              <a:gd name="connsiteX32" fmla="*/ 10612454 w 12192000"/>
              <a:gd name="connsiteY32" fmla="*/ 216832 h 3412754"/>
              <a:gd name="connsiteX33" fmla="*/ 10625222 w 12192000"/>
              <a:gd name="connsiteY33" fmla="*/ 207374 h 3412754"/>
              <a:gd name="connsiteX34" fmla="*/ 10633161 w 12192000"/>
              <a:gd name="connsiteY34" fmla="*/ 206491 h 3412754"/>
              <a:gd name="connsiteX35" fmla="*/ 10645941 w 12192000"/>
              <a:gd name="connsiteY35" fmla="*/ 210773 h 3412754"/>
              <a:gd name="connsiteX36" fmla="*/ 10650422 w 12192000"/>
              <a:gd name="connsiteY36" fmla="*/ 204575 h 3412754"/>
              <a:gd name="connsiteX37" fmla="*/ 10656955 w 12192000"/>
              <a:gd name="connsiteY37" fmla="*/ 203851 h 3412754"/>
              <a:gd name="connsiteX38" fmla="*/ 10701610 w 12192000"/>
              <a:gd name="connsiteY38" fmla="*/ 199762 h 3412754"/>
              <a:gd name="connsiteX39" fmla="*/ 10770373 w 12192000"/>
              <a:gd name="connsiteY39" fmla="*/ 211095 h 3412754"/>
              <a:gd name="connsiteX40" fmla="*/ 10866744 w 12192000"/>
              <a:gd name="connsiteY40" fmla="*/ 222034 h 3412754"/>
              <a:gd name="connsiteX41" fmla="*/ 10996158 w 12192000"/>
              <a:gd name="connsiteY41" fmla="*/ 221428 h 3412754"/>
              <a:gd name="connsiteX42" fmla="*/ 11095448 w 12192000"/>
              <a:gd name="connsiteY42" fmla="*/ 220977 h 3412754"/>
              <a:gd name="connsiteX43" fmla="*/ 11189065 w 12192000"/>
              <a:gd name="connsiteY43" fmla="*/ 173683 h 3412754"/>
              <a:gd name="connsiteX44" fmla="*/ 11287301 w 12192000"/>
              <a:gd name="connsiteY44" fmla="*/ 133951 h 3412754"/>
              <a:gd name="connsiteX45" fmla="*/ 11324148 w 12192000"/>
              <a:gd name="connsiteY45" fmla="*/ 100804 h 3412754"/>
              <a:gd name="connsiteX46" fmla="*/ 11392201 w 12192000"/>
              <a:gd name="connsiteY46" fmla="*/ 93717 h 3412754"/>
              <a:gd name="connsiteX47" fmla="*/ 11453356 w 12192000"/>
              <a:gd name="connsiteY47" fmla="*/ 48124 h 3412754"/>
              <a:gd name="connsiteX48" fmla="*/ 11548919 w 12192000"/>
              <a:gd name="connsiteY48" fmla="*/ 21179 h 3412754"/>
              <a:gd name="connsiteX49" fmla="*/ 11722689 w 12192000"/>
              <a:gd name="connsiteY49" fmla="*/ 0 h 3412754"/>
              <a:gd name="connsiteX50" fmla="*/ 11822950 w 12192000"/>
              <a:gd name="connsiteY50" fmla="*/ 642 h 3412754"/>
              <a:gd name="connsiteX51" fmla="*/ 11883216 w 12192000"/>
              <a:gd name="connsiteY51" fmla="*/ 46151 h 3412754"/>
              <a:gd name="connsiteX52" fmla="*/ 11945987 w 12192000"/>
              <a:gd name="connsiteY52" fmla="*/ 80077 h 3412754"/>
              <a:gd name="connsiteX53" fmla="*/ 11999257 w 12192000"/>
              <a:gd name="connsiteY53" fmla="*/ 103010 h 3412754"/>
              <a:gd name="connsiteX54" fmla="*/ 12063855 w 12192000"/>
              <a:gd name="connsiteY54" fmla="*/ 135868 h 3412754"/>
              <a:gd name="connsiteX55" fmla="*/ 12123386 w 12192000"/>
              <a:gd name="connsiteY55" fmla="*/ 292354 h 3412754"/>
              <a:gd name="connsiteX56" fmla="*/ 12163777 w 12192000"/>
              <a:gd name="connsiteY56" fmla="*/ 305843 h 3412754"/>
              <a:gd name="connsiteX57" fmla="*/ 12192000 w 12192000"/>
              <a:gd name="connsiteY57" fmla="*/ 315108 h 3412754"/>
              <a:gd name="connsiteX58" fmla="*/ 12192000 w 12192000"/>
              <a:gd name="connsiteY58" fmla="*/ 1393774 h 3412754"/>
              <a:gd name="connsiteX59" fmla="*/ 12192000 w 12192000"/>
              <a:gd name="connsiteY59" fmla="*/ 2389853 h 3412754"/>
              <a:gd name="connsiteX60" fmla="*/ 12192000 w 12192000"/>
              <a:gd name="connsiteY60" fmla="*/ 3412754 h 3412754"/>
              <a:gd name="connsiteX61" fmla="*/ 0 w 12192000"/>
              <a:gd name="connsiteY61" fmla="*/ 3412754 h 3412754"/>
              <a:gd name="connsiteX62" fmla="*/ 0 w 12192000"/>
              <a:gd name="connsiteY62" fmla="*/ 2389853 h 3412754"/>
              <a:gd name="connsiteX63" fmla="*/ 0 w 12192000"/>
              <a:gd name="connsiteY63" fmla="*/ 1393774 h 3412754"/>
              <a:gd name="connsiteX64" fmla="*/ 0 w 12192000"/>
              <a:gd name="connsiteY64" fmla="*/ 661944 h 3412754"/>
              <a:gd name="connsiteX65" fmla="*/ 76043 w 12192000"/>
              <a:gd name="connsiteY65" fmla="*/ 657581 h 3412754"/>
              <a:gd name="connsiteX66" fmla="*/ 156777 w 12192000"/>
              <a:gd name="connsiteY66" fmla="*/ 675343 h 3412754"/>
              <a:gd name="connsiteX67" fmla="*/ 390282 w 12192000"/>
              <a:gd name="connsiteY67" fmla="*/ 682067 h 3412754"/>
              <a:gd name="connsiteX68" fmla="*/ 441283 w 12192000"/>
              <a:gd name="connsiteY68" fmla="*/ 705097 h 3412754"/>
              <a:gd name="connsiteX69" fmla="*/ 479705 w 12192000"/>
              <a:gd name="connsiteY69" fmla="*/ 716832 h 3412754"/>
              <a:gd name="connsiteX70" fmla="*/ 766623 w 12192000"/>
              <a:gd name="connsiteY70" fmla="*/ 764276 h 3412754"/>
              <a:gd name="connsiteX71" fmla="*/ 827314 w 12192000"/>
              <a:gd name="connsiteY71" fmla="*/ 773281 h 3412754"/>
              <a:gd name="connsiteX72" fmla="*/ 998405 w 12192000"/>
              <a:gd name="connsiteY72" fmla="*/ 831450 h 3412754"/>
              <a:gd name="connsiteX73" fmla="*/ 1045574 w 12192000"/>
              <a:gd name="connsiteY73" fmla="*/ 834545 h 3412754"/>
              <a:gd name="connsiteX74" fmla="*/ 1350289 w 12192000"/>
              <a:gd name="connsiteY74" fmla="*/ 847970 h 3412754"/>
              <a:gd name="connsiteX75" fmla="*/ 1493817 w 12192000"/>
              <a:gd name="connsiteY75" fmla="*/ 833171 h 3412754"/>
              <a:gd name="connsiteX76" fmla="*/ 1629709 w 12192000"/>
              <a:gd name="connsiteY76" fmla="*/ 828909 h 3412754"/>
              <a:gd name="connsiteX77" fmla="*/ 1640709 w 12192000"/>
              <a:gd name="connsiteY77" fmla="*/ 833162 h 3412754"/>
              <a:gd name="connsiteX78" fmla="*/ 1645414 w 12192000"/>
              <a:gd name="connsiteY78" fmla="*/ 830588 h 3412754"/>
              <a:gd name="connsiteX79" fmla="*/ 1676636 w 12192000"/>
              <a:gd name="connsiteY79" fmla="*/ 815549 h 3412754"/>
              <a:gd name="connsiteX80" fmla="*/ 1737817 w 12192000"/>
              <a:gd name="connsiteY80" fmla="*/ 817478 h 3412754"/>
              <a:gd name="connsiteX81" fmla="*/ 1862741 w 12192000"/>
              <a:gd name="connsiteY81" fmla="*/ 810711 h 3412754"/>
              <a:gd name="connsiteX82" fmla="*/ 2063928 w 12192000"/>
              <a:gd name="connsiteY82" fmla="*/ 779064 h 3412754"/>
              <a:gd name="connsiteX83" fmla="*/ 2380801 w 12192000"/>
              <a:gd name="connsiteY83" fmla="*/ 740885 h 3412754"/>
              <a:gd name="connsiteX84" fmla="*/ 2654560 w 12192000"/>
              <a:gd name="connsiteY84" fmla="*/ 718537 h 3412754"/>
              <a:gd name="connsiteX85" fmla="*/ 2786787 w 12192000"/>
              <a:gd name="connsiteY85" fmla="*/ 710649 h 3412754"/>
              <a:gd name="connsiteX86" fmla="*/ 2885593 w 12192000"/>
              <a:gd name="connsiteY86" fmla="*/ 653707 h 3412754"/>
              <a:gd name="connsiteX87" fmla="*/ 3039071 w 12192000"/>
              <a:gd name="connsiteY87" fmla="*/ 639474 h 3412754"/>
              <a:gd name="connsiteX88" fmla="*/ 3129193 w 12192000"/>
              <a:gd name="connsiteY88" fmla="*/ 624112 h 3412754"/>
              <a:gd name="connsiteX89" fmla="*/ 3160750 w 12192000"/>
              <a:gd name="connsiteY89" fmla="*/ 607523 h 3412754"/>
              <a:gd name="connsiteX90" fmla="*/ 3206618 w 12192000"/>
              <a:gd name="connsiteY90" fmla="*/ 591586 h 3412754"/>
              <a:gd name="connsiteX91" fmla="*/ 3285495 w 12192000"/>
              <a:gd name="connsiteY91" fmla="*/ 555138 h 3412754"/>
              <a:gd name="connsiteX92" fmla="*/ 3395074 w 12192000"/>
              <a:gd name="connsiteY92" fmla="*/ 520642 h 3412754"/>
              <a:gd name="connsiteX93" fmla="*/ 3486313 w 12192000"/>
              <a:gd name="connsiteY93" fmla="*/ 541434 h 3412754"/>
              <a:gd name="connsiteX94" fmla="*/ 3491586 w 12192000"/>
              <a:gd name="connsiteY94" fmla="*/ 532087 h 3412754"/>
              <a:gd name="connsiteX95" fmla="*/ 3548983 w 12192000"/>
              <a:gd name="connsiteY95" fmla="*/ 524043 h 3412754"/>
              <a:gd name="connsiteX96" fmla="*/ 3731729 w 12192000"/>
              <a:gd name="connsiteY96" fmla="*/ 533135 h 3412754"/>
              <a:gd name="connsiteX97" fmla="*/ 3861674 w 12192000"/>
              <a:gd name="connsiteY97" fmla="*/ 515884 h 3412754"/>
              <a:gd name="connsiteX98" fmla="*/ 3912797 w 12192000"/>
              <a:gd name="connsiteY98" fmla="*/ 518977 h 3412754"/>
              <a:gd name="connsiteX99" fmla="*/ 3975778 w 12192000"/>
              <a:gd name="connsiteY99" fmla="*/ 494300 h 3412754"/>
              <a:gd name="connsiteX100" fmla="*/ 4072288 w 12192000"/>
              <a:gd name="connsiteY100" fmla="*/ 441937 h 3412754"/>
              <a:gd name="connsiteX101" fmla="*/ 4110070 w 12192000"/>
              <a:gd name="connsiteY101" fmla="*/ 449481 h 3412754"/>
              <a:gd name="connsiteX102" fmla="*/ 4148272 w 12192000"/>
              <a:gd name="connsiteY102" fmla="*/ 445653 h 3412754"/>
              <a:gd name="connsiteX103" fmla="*/ 4233003 w 12192000"/>
              <a:gd name="connsiteY103" fmla="*/ 409186 h 3412754"/>
              <a:gd name="connsiteX104" fmla="*/ 4283653 w 12192000"/>
              <a:gd name="connsiteY104" fmla="*/ 395505 h 3412754"/>
              <a:gd name="connsiteX105" fmla="*/ 4420068 w 12192000"/>
              <a:gd name="connsiteY105" fmla="*/ 350152 h 3412754"/>
              <a:gd name="connsiteX106" fmla="*/ 4612820 w 12192000"/>
              <a:gd name="connsiteY106" fmla="*/ 239334 h 3412754"/>
              <a:gd name="connsiteX107" fmla="*/ 4620533 w 12192000"/>
              <a:gd name="connsiteY107" fmla="*/ 236305 h 3412754"/>
              <a:gd name="connsiteX108" fmla="*/ 4642602 w 12192000"/>
              <a:gd name="connsiteY108" fmla="*/ 236802 h 3412754"/>
              <a:gd name="connsiteX109" fmla="*/ 4651066 w 12192000"/>
              <a:gd name="connsiteY109" fmla="*/ 238435 h 3412754"/>
              <a:gd name="connsiteX110" fmla="*/ 4663100 w 12192000"/>
              <a:gd name="connsiteY110" fmla="*/ 237746 h 3412754"/>
              <a:gd name="connsiteX111" fmla="*/ 4663344 w 12192000"/>
              <a:gd name="connsiteY111" fmla="*/ 237269 h 3412754"/>
              <a:gd name="connsiteX112" fmla="*/ 4674721 w 12192000"/>
              <a:gd name="connsiteY112" fmla="*/ 237526 h 3412754"/>
              <a:gd name="connsiteX113" fmla="*/ 4731045 w 12192000"/>
              <a:gd name="connsiteY113" fmla="*/ 244598 h 3412754"/>
              <a:gd name="connsiteX114" fmla="*/ 4798884 w 12192000"/>
              <a:gd name="connsiteY114" fmla="*/ 196787 h 3412754"/>
              <a:gd name="connsiteX115" fmla="*/ 4828155 w 12192000"/>
              <a:gd name="connsiteY115" fmla="*/ 187556 h 3412754"/>
              <a:gd name="connsiteX116" fmla="*/ 4843504 w 12192000"/>
              <a:gd name="connsiteY116" fmla="*/ 180167 h 3412754"/>
              <a:gd name="connsiteX117" fmla="*/ 4853353 w 12192000"/>
              <a:gd name="connsiteY117" fmla="*/ 191734 h 3412754"/>
              <a:gd name="connsiteX118" fmla="*/ 4898297 w 12192000"/>
              <a:gd name="connsiteY118" fmla="*/ 185132 h 3412754"/>
              <a:gd name="connsiteX119" fmla="*/ 4905046 w 12192000"/>
              <a:gd name="connsiteY119" fmla="*/ 182359 h 3412754"/>
              <a:gd name="connsiteX120" fmla="*/ 4940803 w 12192000"/>
              <a:gd name="connsiteY120" fmla="*/ 191669 h 3412754"/>
              <a:gd name="connsiteX121" fmla="*/ 4958985 w 12192000"/>
              <a:gd name="connsiteY121" fmla="*/ 193951 h 3412754"/>
              <a:gd name="connsiteX122" fmla="*/ 4964720 w 12192000"/>
              <a:gd name="connsiteY122" fmla="*/ 199811 h 3412754"/>
              <a:gd name="connsiteX123" fmla="*/ 4991255 w 12192000"/>
              <a:gd name="connsiteY123" fmla="*/ 200532 h 3412754"/>
              <a:gd name="connsiteX124" fmla="*/ 4994077 w 12192000"/>
              <a:gd name="connsiteY124" fmla="*/ 198648 h 3412754"/>
              <a:gd name="connsiteX125" fmla="*/ 5016802 w 12192000"/>
              <a:gd name="connsiteY125" fmla="*/ 206559 h 3412754"/>
              <a:gd name="connsiteX126" fmla="*/ 5091319 w 12192000"/>
              <a:gd name="connsiteY126" fmla="*/ 222031 h 3412754"/>
              <a:gd name="connsiteX127" fmla="*/ 5259336 w 12192000"/>
              <a:gd name="connsiteY127" fmla="*/ 227696 h 3412754"/>
              <a:gd name="connsiteX128" fmla="*/ 5491971 w 12192000"/>
              <a:gd name="connsiteY128" fmla="*/ 231543 h 3412754"/>
              <a:gd name="connsiteX129" fmla="*/ 5865838 w 12192000"/>
              <a:gd name="connsiteY129" fmla="*/ 211221 h 3412754"/>
              <a:gd name="connsiteX130" fmla="*/ 5995823 w 12192000"/>
              <a:gd name="connsiteY130" fmla="*/ 189794 h 3412754"/>
              <a:gd name="connsiteX131" fmla="*/ 6052915 w 12192000"/>
              <a:gd name="connsiteY131" fmla="*/ 202514 h 3412754"/>
              <a:gd name="connsiteX132" fmla="*/ 6093124 w 12192000"/>
              <a:gd name="connsiteY132" fmla="*/ 196914 h 3412754"/>
              <a:gd name="connsiteX133" fmla="*/ 6097661 w 12192000"/>
              <a:gd name="connsiteY133" fmla="*/ 193982 h 3412754"/>
              <a:gd name="connsiteX134" fmla="*/ 6116838 w 12192000"/>
              <a:gd name="connsiteY134" fmla="*/ 190997 h 3412754"/>
              <a:gd name="connsiteX135" fmla="*/ 6120984 w 12192000"/>
              <a:gd name="connsiteY135" fmla="*/ 179214 h 3412754"/>
              <a:gd name="connsiteX136" fmla="*/ 6148942 w 12192000"/>
              <a:gd name="connsiteY136" fmla="*/ 166882 h 3412754"/>
              <a:gd name="connsiteX137" fmla="*/ 6229970 w 12192000"/>
              <a:gd name="connsiteY137" fmla="*/ 168980 h 3412754"/>
              <a:gd name="connsiteX138" fmla="*/ 6355201 w 12192000"/>
              <a:gd name="connsiteY138" fmla="*/ 165082 h 3412754"/>
              <a:gd name="connsiteX139" fmla="*/ 6456586 w 12192000"/>
              <a:gd name="connsiteY139" fmla="*/ 158487 h 3412754"/>
              <a:gd name="connsiteX140" fmla="*/ 6494018 w 12192000"/>
              <a:gd name="connsiteY140" fmla="*/ 145017 h 3412754"/>
              <a:gd name="connsiteX141" fmla="*/ 6547019 w 12192000"/>
              <a:gd name="connsiteY141" fmla="*/ 133579 h 3412754"/>
              <a:gd name="connsiteX142" fmla="*/ 6644256 w 12192000"/>
              <a:gd name="connsiteY142" fmla="*/ 118520 h 3412754"/>
              <a:gd name="connsiteX143" fmla="*/ 6755672 w 12192000"/>
              <a:gd name="connsiteY143" fmla="*/ 128394 h 3412754"/>
              <a:gd name="connsiteX144" fmla="*/ 6847031 w 12192000"/>
              <a:gd name="connsiteY144" fmla="*/ 151384 h 3412754"/>
              <a:gd name="connsiteX145" fmla="*/ 6889589 w 12192000"/>
              <a:gd name="connsiteY145" fmla="*/ 177509 h 3412754"/>
              <a:gd name="connsiteX146" fmla="*/ 6926533 w 12192000"/>
              <a:gd name="connsiteY146" fmla="*/ 192860 h 3412754"/>
              <a:gd name="connsiteX147" fmla="*/ 6977994 w 12192000"/>
              <a:gd name="connsiteY147" fmla="*/ 260666 h 3412754"/>
              <a:gd name="connsiteX0" fmla="*/ 6977994 w 12192000"/>
              <a:gd name="connsiteY0" fmla="*/ 260666 h 3412754"/>
              <a:gd name="connsiteX1" fmla="*/ 7095723 w 12192000"/>
              <a:gd name="connsiteY1" fmla="*/ 266102 h 3412754"/>
              <a:gd name="connsiteX2" fmla="*/ 7330015 w 12192000"/>
              <a:gd name="connsiteY2" fmla="*/ 284555 h 3412754"/>
              <a:gd name="connsiteX3" fmla="*/ 7689873 w 12192000"/>
              <a:gd name="connsiteY3" fmla="*/ 392421 h 3412754"/>
              <a:gd name="connsiteX4" fmla="*/ 8005538 w 12192000"/>
              <a:gd name="connsiteY4" fmla="*/ 442682 h 3412754"/>
              <a:gd name="connsiteX5" fmla="*/ 8031567 w 12192000"/>
              <a:gd name="connsiteY5" fmla="*/ 433232 h 3412754"/>
              <a:gd name="connsiteX6" fmla="*/ 8064378 w 12192000"/>
              <a:gd name="connsiteY6" fmla="*/ 433706 h 3412754"/>
              <a:gd name="connsiteX7" fmla="*/ 8349142 w 12192000"/>
              <a:gd name="connsiteY7" fmla="*/ 439471 h 3412754"/>
              <a:gd name="connsiteX8" fmla="*/ 8398146 w 12192000"/>
              <a:gd name="connsiteY8" fmla="*/ 432813 h 3412754"/>
              <a:gd name="connsiteX9" fmla="*/ 8518180 w 12192000"/>
              <a:gd name="connsiteY9" fmla="*/ 340529 h 3412754"/>
              <a:gd name="connsiteX10" fmla="*/ 8688204 w 12192000"/>
              <a:gd name="connsiteY10" fmla="*/ 435707 h 3412754"/>
              <a:gd name="connsiteX11" fmla="*/ 8695239 w 12192000"/>
              <a:gd name="connsiteY11" fmla="*/ 427990 h 3412754"/>
              <a:gd name="connsiteX12" fmla="*/ 8754342 w 12192000"/>
              <a:gd name="connsiteY12" fmla="*/ 430663 h 3412754"/>
              <a:gd name="connsiteX13" fmla="*/ 8964553 w 12192000"/>
              <a:gd name="connsiteY13" fmla="*/ 493667 h 3412754"/>
              <a:gd name="connsiteX14" fmla="*/ 9079968 w 12192000"/>
              <a:gd name="connsiteY14" fmla="*/ 497411 h 3412754"/>
              <a:gd name="connsiteX15" fmla="*/ 9120420 w 12192000"/>
              <a:gd name="connsiteY15" fmla="*/ 490088 h 3412754"/>
              <a:gd name="connsiteX16" fmla="*/ 9188229 w 12192000"/>
              <a:gd name="connsiteY16" fmla="*/ 478360 h 3412754"/>
              <a:gd name="connsiteX17" fmla="*/ 9249213 w 12192000"/>
              <a:gd name="connsiteY17" fmla="*/ 453839 h 3412754"/>
              <a:gd name="connsiteX18" fmla="*/ 9309761 w 12192000"/>
              <a:gd name="connsiteY18" fmla="*/ 474159 h 3412754"/>
              <a:gd name="connsiteX19" fmla="*/ 9390188 w 12192000"/>
              <a:gd name="connsiteY19" fmla="*/ 415801 h 3412754"/>
              <a:gd name="connsiteX20" fmla="*/ 9516107 w 12192000"/>
              <a:gd name="connsiteY20" fmla="*/ 403938 h 3412754"/>
              <a:gd name="connsiteX21" fmla="*/ 9755401 w 12192000"/>
              <a:gd name="connsiteY21" fmla="*/ 367033 h 3412754"/>
              <a:gd name="connsiteX22" fmla="*/ 9879576 w 12192000"/>
              <a:gd name="connsiteY22" fmla="*/ 356007 h 3412754"/>
              <a:gd name="connsiteX23" fmla="*/ 9917042 w 12192000"/>
              <a:gd name="connsiteY23" fmla="*/ 341643 h 3412754"/>
              <a:gd name="connsiteX24" fmla="*/ 10013409 w 12192000"/>
              <a:gd name="connsiteY24" fmla="*/ 305855 h 3412754"/>
              <a:gd name="connsiteX25" fmla="*/ 10067656 w 12192000"/>
              <a:gd name="connsiteY25" fmla="*/ 281437 h 3412754"/>
              <a:gd name="connsiteX26" fmla="*/ 10131785 w 12192000"/>
              <a:gd name="connsiteY26" fmla="*/ 254052 h 3412754"/>
              <a:gd name="connsiteX27" fmla="*/ 10207787 w 12192000"/>
              <a:gd name="connsiteY27" fmla="*/ 231119 h 3412754"/>
              <a:gd name="connsiteX28" fmla="*/ 10309934 w 12192000"/>
              <a:gd name="connsiteY28" fmla="*/ 222552 h 3412754"/>
              <a:gd name="connsiteX29" fmla="*/ 10431202 w 12192000"/>
              <a:gd name="connsiteY29" fmla="*/ 213096 h 3412754"/>
              <a:gd name="connsiteX30" fmla="*/ 10487751 w 12192000"/>
              <a:gd name="connsiteY30" fmla="*/ 206377 h 3412754"/>
              <a:gd name="connsiteX31" fmla="*/ 10557198 w 12192000"/>
              <a:gd name="connsiteY31" fmla="*/ 215273 h 3412754"/>
              <a:gd name="connsiteX32" fmla="*/ 10612454 w 12192000"/>
              <a:gd name="connsiteY32" fmla="*/ 216832 h 3412754"/>
              <a:gd name="connsiteX33" fmla="*/ 10625222 w 12192000"/>
              <a:gd name="connsiteY33" fmla="*/ 207374 h 3412754"/>
              <a:gd name="connsiteX34" fmla="*/ 10633161 w 12192000"/>
              <a:gd name="connsiteY34" fmla="*/ 206491 h 3412754"/>
              <a:gd name="connsiteX35" fmla="*/ 10645941 w 12192000"/>
              <a:gd name="connsiteY35" fmla="*/ 210773 h 3412754"/>
              <a:gd name="connsiteX36" fmla="*/ 10650422 w 12192000"/>
              <a:gd name="connsiteY36" fmla="*/ 204575 h 3412754"/>
              <a:gd name="connsiteX37" fmla="*/ 10656955 w 12192000"/>
              <a:gd name="connsiteY37" fmla="*/ 203851 h 3412754"/>
              <a:gd name="connsiteX38" fmla="*/ 10701610 w 12192000"/>
              <a:gd name="connsiteY38" fmla="*/ 199762 h 3412754"/>
              <a:gd name="connsiteX39" fmla="*/ 10770373 w 12192000"/>
              <a:gd name="connsiteY39" fmla="*/ 211095 h 3412754"/>
              <a:gd name="connsiteX40" fmla="*/ 10866744 w 12192000"/>
              <a:gd name="connsiteY40" fmla="*/ 222034 h 3412754"/>
              <a:gd name="connsiteX41" fmla="*/ 10996158 w 12192000"/>
              <a:gd name="connsiteY41" fmla="*/ 221428 h 3412754"/>
              <a:gd name="connsiteX42" fmla="*/ 11095448 w 12192000"/>
              <a:gd name="connsiteY42" fmla="*/ 220977 h 3412754"/>
              <a:gd name="connsiteX43" fmla="*/ 11189065 w 12192000"/>
              <a:gd name="connsiteY43" fmla="*/ 173683 h 3412754"/>
              <a:gd name="connsiteX44" fmla="*/ 11287301 w 12192000"/>
              <a:gd name="connsiteY44" fmla="*/ 133951 h 3412754"/>
              <a:gd name="connsiteX45" fmla="*/ 11324148 w 12192000"/>
              <a:gd name="connsiteY45" fmla="*/ 100804 h 3412754"/>
              <a:gd name="connsiteX46" fmla="*/ 11392201 w 12192000"/>
              <a:gd name="connsiteY46" fmla="*/ 93717 h 3412754"/>
              <a:gd name="connsiteX47" fmla="*/ 11453356 w 12192000"/>
              <a:gd name="connsiteY47" fmla="*/ 48124 h 3412754"/>
              <a:gd name="connsiteX48" fmla="*/ 11548919 w 12192000"/>
              <a:gd name="connsiteY48" fmla="*/ 21179 h 3412754"/>
              <a:gd name="connsiteX49" fmla="*/ 11722689 w 12192000"/>
              <a:gd name="connsiteY49" fmla="*/ 0 h 3412754"/>
              <a:gd name="connsiteX50" fmla="*/ 11822950 w 12192000"/>
              <a:gd name="connsiteY50" fmla="*/ 642 h 3412754"/>
              <a:gd name="connsiteX51" fmla="*/ 11883216 w 12192000"/>
              <a:gd name="connsiteY51" fmla="*/ 46151 h 3412754"/>
              <a:gd name="connsiteX52" fmla="*/ 11945987 w 12192000"/>
              <a:gd name="connsiteY52" fmla="*/ 80077 h 3412754"/>
              <a:gd name="connsiteX53" fmla="*/ 11999257 w 12192000"/>
              <a:gd name="connsiteY53" fmla="*/ 103010 h 3412754"/>
              <a:gd name="connsiteX54" fmla="*/ 12063855 w 12192000"/>
              <a:gd name="connsiteY54" fmla="*/ 135868 h 3412754"/>
              <a:gd name="connsiteX55" fmla="*/ 12123386 w 12192000"/>
              <a:gd name="connsiteY55" fmla="*/ 292354 h 3412754"/>
              <a:gd name="connsiteX56" fmla="*/ 12163777 w 12192000"/>
              <a:gd name="connsiteY56" fmla="*/ 305843 h 3412754"/>
              <a:gd name="connsiteX57" fmla="*/ 12192000 w 12192000"/>
              <a:gd name="connsiteY57" fmla="*/ 315108 h 3412754"/>
              <a:gd name="connsiteX58" fmla="*/ 12192000 w 12192000"/>
              <a:gd name="connsiteY58" fmla="*/ 1393774 h 3412754"/>
              <a:gd name="connsiteX59" fmla="*/ 12192000 w 12192000"/>
              <a:gd name="connsiteY59" fmla="*/ 2389853 h 3412754"/>
              <a:gd name="connsiteX60" fmla="*/ 12192000 w 12192000"/>
              <a:gd name="connsiteY60" fmla="*/ 3412754 h 3412754"/>
              <a:gd name="connsiteX61" fmla="*/ 0 w 12192000"/>
              <a:gd name="connsiteY61" fmla="*/ 3412754 h 3412754"/>
              <a:gd name="connsiteX62" fmla="*/ 0 w 12192000"/>
              <a:gd name="connsiteY62" fmla="*/ 2389853 h 3412754"/>
              <a:gd name="connsiteX63" fmla="*/ 0 w 12192000"/>
              <a:gd name="connsiteY63" fmla="*/ 1393774 h 3412754"/>
              <a:gd name="connsiteX64" fmla="*/ 0 w 12192000"/>
              <a:gd name="connsiteY64" fmla="*/ 661944 h 3412754"/>
              <a:gd name="connsiteX65" fmla="*/ 76043 w 12192000"/>
              <a:gd name="connsiteY65" fmla="*/ 657581 h 3412754"/>
              <a:gd name="connsiteX66" fmla="*/ 156777 w 12192000"/>
              <a:gd name="connsiteY66" fmla="*/ 675343 h 3412754"/>
              <a:gd name="connsiteX67" fmla="*/ 390282 w 12192000"/>
              <a:gd name="connsiteY67" fmla="*/ 682067 h 3412754"/>
              <a:gd name="connsiteX68" fmla="*/ 441283 w 12192000"/>
              <a:gd name="connsiteY68" fmla="*/ 705097 h 3412754"/>
              <a:gd name="connsiteX69" fmla="*/ 479705 w 12192000"/>
              <a:gd name="connsiteY69" fmla="*/ 716832 h 3412754"/>
              <a:gd name="connsiteX70" fmla="*/ 766623 w 12192000"/>
              <a:gd name="connsiteY70" fmla="*/ 764276 h 3412754"/>
              <a:gd name="connsiteX71" fmla="*/ 827314 w 12192000"/>
              <a:gd name="connsiteY71" fmla="*/ 773281 h 3412754"/>
              <a:gd name="connsiteX72" fmla="*/ 998405 w 12192000"/>
              <a:gd name="connsiteY72" fmla="*/ 831450 h 3412754"/>
              <a:gd name="connsiteX73" fmla="*/ 1045574 w 12192000"/>
              <a:gd name="connsiteY73" fmla="*/ 834545 h 3412754"/>
              <a:gd name="connsiteX74" fmla="*/ 1350289 w 12192000"/>
              <a:gd name="connsiteY74" fmla="*/ 847970 h 3412754"/>
              <a:gd name="connsiteX75" fmla="*/ 1493817 w 12192000"/>
              <a:gd name="connsiteY75" fmla="*/ 833171 h 3412754"/>
              <a:gd name="connsiteX76" fmla="*/ 1629709 w 12192000"/>
              <a:gd name="connsiteY76" fmla="*/ 828909 h 3412754"/>
              <a:gd name="connsiteX77" fmla="*/ 1640709 w 12192000"/>
              <a:gd name="connsiteY77" fmla="*/ 833162 h 3412754"/>
              <a:gd name="connsiteX78" fmla="*/ 1645414 w 12192000"/>
              <a:gd name="connsiteY78" fmla="*/ 830588 h 3412754"/>
              <a:gd name="connsiteX79" fmla="*/ 1676636 w 12192000"/>
              <a:gd name="connsiteY79" fmla="*/ 815549 h 3412754"/>
              <a:gd name="connsiteX80" fmla="*/ 1737817 w 12192000"/>
              <a:gd name="connsiteY80" fmla="*/ 817478 h 3412754"/>
              <a:gd name="connsiteX81" fmla="*/ 1862741 w 12192000"/>
              <a:gd name="connsiteY81" fmla="*/ 810711 h 3412754"/>
              <a:gd name="connsiteX82" fmla="*/ 2063928 w 12192000"/>
              <a:gd name="connsiteY82" fmla="*/ 779064 h 3412754"/>
              <a:gd name="connsiteX83" fmla="*/ 2380801 w 12192000"/>
              <a:gd name="connsiteY83" fmla="*/ 740885 h 3412754"/>
              <a:gd name="connsiteX84" fmla="*/ 2654560 w 12192000"/>
              <a:gd name="connsiteY84" fmla="*/ 718537 h 3412754"/>
              <a:gd name="connsiteX85" fmla="*/ 2786787 w 12192000"/>
              <a:gd name="connsiteY85" fmla="*/ 710649 h 3412754"/>
              <a:gd name="connsiteX86" fmla="*/ 2885593 w 12192000"/>
              <a:gd name="connsiteY86" fmla="*/ 653707 h 3412754"/>
              <a:gd name="connsiteX87" fmla="*/ 3039071 w 12192000"/>
              <a:gd name="connsiteY87" fmla="*/ 639474 h 3412754"/>
              <a:gd name="connsiteX88" fmla="*/ 3129193 w 12192000"/>
              <a:gd name="connsiteY88" fmla="*/ 624112 h 3412754"/>
              <a:gd name="connsiteX89" fmla="*/ 3160750 w 12192000"/>
              <a:gd name="connsiteY89" fmla="*/ 607523 h 3412754"/>
              <a:gd name="connsiteX90" fmla="*/ 3206618 w 12192000"/>
              <a:gd name="connsiteY90" fmla="*/ 591586 h 3412754"/>
              <a:gd name="connsiteX91" fmla="*/ 3285495 w 12192000"/>
              <a:gd name="connsiteY91" fmla="*/ 555138 h 3412754"/>
              <a:gd name="connsiteX92" fmla="*/ 3395074 w 12192000"/>
              <a:gd name="connsiteY92" fmla="*/ 520642 h 3412754"/>
              <a:gd name="connsiteX93" fmla="*/ 3486313 w 12192000"/>
              <a:gd name="connsiteY93" fmla="*/ 541434 h 3412754"/>
              <a:gd name="connsiteX94" fmla="*/ 3491586 w 12192000"/>
              <a:gd name="connsiteY94" fmla="*/ 532087 h 3412754"/>
              <a:gd name="connsiteX95" fmla="*/ 3548983 w 12192000"/>
              <a:gd name="connsiteY95" fmla="*/ 524043 h 3412754"/>
              <a:gd name="connsiteX96" fmla="*/ 3731729 w 12192000"/>
              <a:gd name="connsiteY96" fmla="*/ 533135 h 3412754"/>
              <a:gd name="connsiteX97" fmla="*/ 3861674 w 12192000"/>
              <a:gd name="connsiteY97" fmla="*/ 515884 h 3412754"/>
              <a:gd name="connsiteX98" fmla="*/ 3912797 w 12192000"/>
              <a:gd name="connsiteY98" fmla="*/ 518977 h 3412754"/>
              <a:gd name="connsiteX99" fmla="*/ 3975778 w 12192000"/>
              <a:gd name="connsiteY99" fmla="*/ 494300 h 3412754"/>
              <a:gd name="connsiteX100" fmla="*/ 4072288 w 12192000"/>
              <a:gd name="connsiteY100" fmla="*/ 441937 h 3412754"/>
              <a:gd name="connsiteX101" fmla="*/ 4110070 w 12192000"/>
              <a:gd name="connsiteY101" fmla="*/ 449481 h 3412754"/>
              <a:gd name="connsiteX102" fmla="*/ 4148272 w 12192000"/>
              <a:gd name="connsiteY102" fmla="*/ 445653 h 3412754"/>
              <a:gd name="connsiteX103" fmla="*/ 4233003 w 12192000"/>
              <a:gd name="connsiteY103" fmla="*/ 409186 h 3412754"/>
              <a:gd name="connsiteX104" fmla="*/ 4283653 w 12192000"/>
              <a:gd name="connsiteY104" fmla="*/ 395505 h 3412754"/>
              <a:gd name="connsiteX105" fmla="*/ 4420068 w 12192000"/>
              <a:gd name="connsiteY105" fmla="*/ 350152 h 3412754"/>
              <a:gd name="connsiteX106" fmla="*/ 4612820 w 12192000"/>
              <a:gd name="connsiteY106" fmla="*/ 239334 h 3412754"/>
              <a:gd name="connsiteX107" fmla="*/ 4620533 w 12192000"/>
              <a:gd name="connsiteY107" fmla="*/ 236305 h 3412754"/>
              <a:gd name="connsiteX108" fmla="*/ 4642602 w 12192000"/>
              <a:gd name="connsiteY108" fmla="*/ 236802 h 3412754"/>
              <a:gd name="connsiteX109" fmla="*/ 4651066 w 12192000"/>
              <a:gd name="connsiteY109" fmla="*/ 238435 h 3412754"/>
              <a:gd name="connsiteX110" fmla="*/ 4663100 w 12192000"/>
              <a:gd name="connsiteY110" fmla="*/ 237746 h 3412754"/>
              <a:gd name="connsiteX111" fmla="*/ 4663344 w 12192000"/>
              <a:gd name="connsiteY111" fmla="*/ 237269 h 3412754"/>
              <a:gd name="connsiteX112" fmla="*/ 4674721 w 12192000"/>
              <a:gd name="connsiteY112" fmla="*/ 237526 h 3412754"/>
              <a:gd name="connsiteX113" fmla="*/ 4731045 w 12192000"/>
              <a:gd name="connsiteY113" fmla="*/ 244598 h 3412754"/>
              <a:gd name="connsiteX114" fmla="*/ 4798884 w 12192000"/>
              <a:gd name="connsiteY114" fmla="*/ 196787 h 3412754"/>
              <a:gd name="connsiteX115" fmla="*/ 4828155 w 12192000"/>
              <a:gd name="connsiteY115" fmla="*/ 187556 h 3412754"/>
              <a:gd name="connsiteX116" fmla="*/ 4843504 w 12192000"/>
              <a:gd name="connsiteY116" fmla="*/ 180167 h 3412754"/>
              <a:gd name="connsiteX117" fmla="*/ 4853353 w 12192000"/>
              <a:gd name="connsiteY117" fmla="*/ 191734 h 3412754"/>
              <a:gd name="connsiteX118" fmla="*/ 4898297 w 12192000"/>
              <a:gd name="connsiteY118" fmla="*/ 185132 h 3412754"/>
              <a:gd name="connsiteX119" fmla="*/ 4905046 w 12192000"/>
              <a:gd name="connsiteY119" fmla="*/ 182359 h 3412754"/>
              <a:gd name="connsiteX120" fmla="*/ 4940803 w 12192000"/>
              <a:gd name="connsiteY120" fmla="*/ 191669 h 3412754"/>
              <a:gd name="connsiteX121" fmla="*/ 4958985 w 12192000"/>
              <a:gd name="connsiteY121" fmla="*/ 193951 h 3412754"/>
              <a:gd name="connsiteX122" fmla="*/ 4964720 w 12192000"/>
              <a:gd name="connsiteY122" fmla="*/ 199811 h 3412754"/>
              <a:gd name="connsiteX123" fmla="*/ 4991255 w 12192000"/>
              <a:gd name="connsiteY123" fmla="*/ 200532 h 3412754"/>
              <a:gd name="connsiteX124" fmla="*/ 4994077 w 12192000"/>
              <a:gd name="connsiteY124" fmla="*/ 198648 h 3412754"/>
              <a:gd name="connsiteX125" fmla="*/ 5016802 w 12192000"/>
              <a:gd name="connsiteY125" fmla="*/ 206559 h 3412754"/>
              <a:gd name="connsiteX126" fmla="*/ 5091319 w 12192000"/>
              <a:gd name="connsiteY126" fmla="*/ 222031 h 3412754"/>
              <a:gd name="connsiteX127" fmla="*/ 5259336 w 12192000"/>
              <a:gd name="connsiteY127" fmla="*/ 227696 h 3412754"/>
              <a:gd name="connsiteX128" fmla="*/ 5491971 w 12192000"/>
              <a:gd name="connsiteY128" fmla="*/ 231543 h 3412754"/>
              <a:gd name="connsiteX129" fmla="*/ 5865838 w 12192000"/>
              <a:gd name="connsiteY129" fmla="*/ 211221 h 3412754"/>
              <a:gd name="connsiteX130" fmla="*/ 5995823 w 12192000"/>
              <a:gd name="connsiteY130" fmla="*/ 189794 h 3412754"/>
              <a:gd name="connsiteX131" fmla="*/ 6052915 w 12192000"/>
              <a:gd name="connsiteY131" fmla="*/ 202514 h 3412754"/>
              <a:gd name="connsiteX132" fmla="*/ 6093124 w 12192000"/>
              <a:gd name="connsiteY132" fmla="*/ 196914 h 3412754"/>
              <a:gd name="connsiteX133" fmla="*/ 6097661 w 12192000"/>
              <a:gd name="connsiteY133" fmla="*/ 193982 h 3412754"/>
              <a:gd name="connsiteX134" fmla="*/ 6116838 w 12192000"/>
              <a:gd name="connsiteY134" fmla="*/ 190997 h 3412754"/>
              <a:gd name="connsiteX135" fmla="*/ 6120984 w 12192000"/>
              <a:gd name="connsiteY135" fmla="*/ 179214 h 3412754"/>
              <a:gd name="connsiteX136" fmla="*/ 6148942 w 12192000"/>
              <a:gd name="connsiteY136" fmla="*/ 166882 h 3412754"/>
              <a:gd name="connsiteX137" fmla="*/ 6229970 w 12192000"/>
              <a:gd name="connsiteY137" fmla="*/ 168980 h 3412754"/>
              <a:gd name="connsiteX138" fmla="*/ 6355201 w 12192000"/>
              <a:gd name="connsiteY138" fmla="*/ 165082 h 3412754"/>
              <a:gd name="connsiteX139" fmla="*/ 6456586 w 12192000"/>
              <a:gd name="connsiteY139" fmla="*/ 158487 h 3412754"/>
              <a:gd name="connsiteX140" fmla="*/ 6494018 w 12192000"/>
              <a:gd name="connsiteY140" fmla="*/ 145017 h 3412754"/>
              <a:gd name="connsiteX141" fmla="*/ 6547019 w 12192000"/>
              <a:gd name="connsiteY141" fmla="*/ 133579 h 3412754"/>
              <a:gd name="connsiteX142" fmla="*/ 6644256 w 12192000"/>
              <a:gd name="connsiteY142" fmla="*/ 118520 h 3412754"/>
              <a:gd name="connsiteX143" fmla="*/ 6755672 w 12192000"/>
              <a:gd name="connsiteY143" fmla="*/ 128394 h 3412754"/>
              <a:gd name="connsiteX144" fmla="*/ 6847031 w 12192000"/>
              <a:gd name="connsiteY144" fmla="*/ 151384 h 3412754"/>
              <a:gd name="connsiteX145" fmla="*/ 6889589 w 12192000"/>
              <a:gd name="connsiteY145" fmla="*/ 177509 h 3412754"/>
              <a:gd name="connsiteX146" fmla="*/ 6926533 w 12192000"/>
              <a:gd name="connsiteY146" fmla="*/ 192860 h 3412754"/>
              <a:gd name="connsiteX147" fmla="*/ 6977994 w 12192000"/>
              <a:gd name="connsiteY147" fmla="*/ 260666 h 3412754"/>
              <a:gd name="connsiteX0" fmla="*/ 6977994 w 12192000"/>
              <a:gd name="connsiteY0" fmla="*/ 260666 h 3412754"/>
              <a:gd name="connsiteX1" fmla="*/ 7095723 w 12192000"/>
              <a:gd name="connsiteY1" fmla="*/ 266102 h 3412754"/>
              <a:gd name="connsiteX2" fmla="*/ 7330015 w 12192000"/>
              <a:gd name="connsiteY2" fmla="*/ 284555 h 3412754"/>
              <a:gd name="connsiteX3" fmla="*/ 7689873 w 12192000"/>
              <a:gd name="connsiteY3" fmla="*/ 392421 h 3412754"/>
              <a:gd name="connsiteX4" fmla="*/ 8005538 w 12192000"/>
              <a:gd name="connsiteY4" fmla="*/ 442682 h 3412754"/>
              <a:gd name="connsiteX5" fmla="*/ 8031567 w 12192000"/>
              <a:gd name="connsiteY5" fmla="*/ 433232 h 3412754"/>
              <a:gd name="connsiteX6" fmla="*/ 8064378 w 12192000"/>
              <a:gd name="connsiteY6" fmla="*/ 433706 h 3412754"/>
              <a:gd name="connsiteX7" fmla="*/ 8349142 w 12192000"/>
              <a:gd name="connsiteY7" fmla="*/ 439471 h 3412754"/>
              <a:gd name="connsiteX8" fmla="*/ 8398146 w 12192000"/>
              <a:gd name="connsiteY8" fmla="*/ 432813 h 3412754"/>
              <a:gd name="connsiteX9" fmla="*/ 8518180 w 12192000"/>
              <a:gd name="connsiteY9" fmla="*/ 340529 h 3412754"/>
              <a:gd name="connsiteX10" fmla="*/ 8688204 w 12192000"/>
              <a:gd name="connsiteY10" fmla="*/ 435707 h 3412754"/>
              <a:gd name="connsiteX11" fmla="*/ 8695239 w 12192000"/>
              <a:gd name="connsiteY11" fmla="*/ 341179 h 3412754"/>
              <a:gd name="connsiteX12" fmla="*/ 8754342 w 12192000"/>
              <a:gd name="connsiteY12" fmla="*/ 430663 h 3412754"/>
              <a:gd name="connsiteX13" fmla="*/ 8964553 w 12192000"/>
              <a:gd name="connsiteY13" fmla="*/ 493667 h 3412754"/>
              <a:gd name="connsiteX14" fmla="*/ 9079968 w 12192000"/>
              <a:gd name="connsiteY14" fmla="*/ 497411 h 3412754"/>
              <a:gd name="connsiteX15" fmla="*/ 9120420 w 12192000"/>
              <a:gd name="connsiteY15" fmla="*/ 490088 h 3412754"/>
              <a:gd name="connsiteX16" fmla="*/ 9188229 w 12192000"/>
              <a:gd name="connsiteY16" fmla="*/ 478360 h 3412754"/>
              <a:gd name="connsiteX17" fmla="*/ 9249213 w 12192000"/>
              <a:gd name="connsiteY17" fmla="*/ 453839 h 3412754"/>
              <a:gd name="connsiteX18" fmla="*/ 9309761 w 12192000"/>
              <a:gd name="connsiteY18" fmla="*/ 474159 h 3412754"/>
              <a:gd name="connsiteX19" fmla="*/ 9390188 w 12192000"/>
              <a:gd name="connsiteY19" fmla="*/ 415801 h 3412754"/>
              <a:gd name="connsiteX20" fmla="*/ 9516107 w 12192000"/>
              <a:gd name="connsiteY20" fmla="*/ 403938 h 3412754"/>
              <a:gd name="connsiteX21" fmla="*/ 9755401 w 12192000"/>
              <a:gd name="connsiteY21" fmla="*/ 367033 h 3412754"/>
              <a:gd name="connsiteX22" fmla="*/ 9879576 w 12192000"/>
              <a:gd name="connsiteY22" fmla="*/ 356007 h 3412754"/>
              <a:gd name="connsiteX23" fmla="*/ 9917042 w 12192000"/>
              <a:gd name="connsiteY23" fmla="*/ 341643 h 3412754"/>
              <a:gd name="connsiteX24" fmla="*/ 10013409 w 12192000"/>
              <a:gd name="connsiteY24" fmla="*/ 305855 h 3412754"/>
              <a:gd name="connsiteX25" fmla="*/ 10067656 w 12192000"/>
              <a:gd name="connsiteY25" fmla="*/ 281437 h 3412754"/>
              <a:gd name="connsiteX26" fmla="*/ 10131785 w 12192000"/>
              <a:gd name="connsiteY26" fmla="*/ 254052 h 3412754"/>
              <a:gd name="connsiteX27" fmla="*/ 10207787 w 12192000"/>
              <a:gd name="connsiteY27" fmla="*/ 231119 h 3412754"/>
              <a:gd name="connsiteX28" fmla="*/ 10309934 w 12192000"/>
              <a:gd name="connsiteY28" fmla="*/ 222552 h 3412754"/>
              <a:gd name="connsiteX29" fmla="*/ 10431202 w 12192000"/>
              <a:gd name="connsiteY29" fmla="*/ 213096 h 3412754"/>
              <a:gd name="connsiteX30" fmla="*/ 10487751 w 12192000"/>
              <a:gd name="connsiteY30" fmla="*/ 206377 h 3412754"/>
              <a:gd name="connsiteX31" fmla="*/ 10557198 w 12192000"/>
              <a:gd name="connsiteY31" fmla="*/ 215273 h 3412754"/>
              <a:gd name="connsiteX32" fmla="*/ 10612454 w 12192000"/>
              <a:gd name="connsiteY32" fmla="*/ 216832 h 3412754"/>
              <a:gd name="connsiteX33" fmla="*/ 10625222 w 12192000"/>
              <a:gd name="connsiteY33" fmla="*/ 207374 h 3412754"/>
              <a:gd name="connsiteX34" fmla="*/ 10633161 w 12192000"/>
              <a:gd name="connsiteY34" fmla="*/ 206491 h 3412754"/>
              <a:gd name="connsiteX35" fmla="*/ 10645941 w 12192000"/>
              <a:gd name="connsiteY35" fmla="*/ 210773 h 3412754"/>
              <a:gd name="connsiteX36" fmla="*/ 10650422 w 12192000"/>
              <a:gd name="connsiteY36" fmla="*/ 204575 h 3412754"/>
              <a:gd name="connsiteX37" fmla="*/ 10656955 w 12192000"/>
              <a:gd name="connsiteY37" fmla="*/ 203851 h 3412754"/>
              <a:gd name="connsiteX38" fmla="*/ 10701610 w 12192000"/>
              <a:gd name="connsiteY38" fmla="*/ 199762 h 3412754"/>
              <a:gd name="connsiteX39" fmla="*/ 10770373 w 12192000"/>
              <a:gd name="connsiteY39" fmla="*/ 211095 h 3412754"/>
              <a:gd name="connsiteX40" fmla="*/ 10866744 w 12192000"/>
              <a:gd name="connsiteY40" fmla="*/ 222034 h 3412754"/>
              <a:gd name="connsiteX41" fmla="*/ 10996158 w 12192000"/>
              <a:gd name="connsiteY41" fmla="*/ 221428 h 3412754"/>
              <a:gd name="connsiteX42" fmla="*/ 11095448 w 12192000"/>
              <a:gd name="connsiteY42" fmla="*/ 220977 h 3412754"/>
              <a:gd name="connsiteX43" fmla="*/ 11189065 w 12192000"/>
              <a:gd name="connsiteY43" fmla="*/ 173683 h 3412754"/>
              <a:gd name="connsiteX44" fmla="*/ 11287301 w 12192000"/>
              <a:gd name="connsiteY44" fmla="*/ 133951 h 3412754"/>
              <a:gd name="connsiteX45" fmla="*/ 11324148 w 12192000"/>
              <a:gd name="connsiteY45" fmla="*/ 100804 h 3412754"/>
              <a:gd name="connsiteX46" fmla="*/ 11392201 w 12192000"/>
              <a:gd name="connsiteY46" fmla="*/ 93717 h 3412754"/>
              <a:gd name="connsiteX47" fmla="*/ 11453356 w 12192000"/>
              <a:gd name="connsiteY47" fmla="*/ 48124 h 3412754"/>
              <a:gd name="connsiteX48" fmla="*/ 11548919 w 12192000"/>
              <a:gd name="connsiteY48" fmla="*/ 21179 h 3412754"/>
              <a:gd name="connsiteX49" fmla="*/ 11722689 w 12192000"/>
              <a:gd name="connsiteY49" fmla="*/ 0 h 3412754"/>
              <a:gd name="connsiteX50" fmla="*/ 11822950 w 12192000"/>
              <a:gd name="connsiteY50" fmla="*/ 642 h 3412754"/>
              <a:gd name="connsiteX51" fmla="*/ 11883216 w 12192000"/>
              <a:gd name="connsiteY51" fmla="*/ 46151 h 3412754"/>
              <a:gd name="connsiteX52" fmla="*/ 11945987 w 12192000"/>
              <a:gd name="connsiteY52" fmla="*/ 80077 h 3412754"/>
              <a:gd name="connsiteX53" fmla="*/ 11999257 w 12192000"/>
              <a:gd name="connsiteY53" fmla="*/ 103010 h 3412754"/>
              <a:gd name="connsiteX54" fmla="*/ 12063855 w 12192000"/>
              <a:gd name="connsiteY54" fmla="*/ 135868 h 3412754"/>
              <a:gd name="connsiteX55" fmla="*/ 12123386 w 12192000"/>
              <a:gd name="connsiteY55" fmla="*/ 292354 h 3412754"/>
              <a:gd name="connsiteX56" fmla="*/ 12163777 w 12192000"/>
              <a:gd name="connsiteY56" fmla="*/ 305843 h 3412754"/>
              <a:gd name="connsiteX57" fmla="*/ 12192000 w 12192000"/>
              <a:gd name="connsiteY57" fmla="*/ 315108 h 3412754"/>
              <a:gd name="connsiteX58" fmla="*/ 12192000 w 12192000"/>
              <a:gd name="connsiteY58" fmla="*/ 1393774 h 3412754"/>
              <a:gd name="connsiteX59" fmla="*/ 12192000 w 12192000"/>
              <a:gd name="connsiteY59" fmla="*/ 2389853 h 3412754"/>
              <a:gd name="connsiteX60" fmla="*/ 12192000 w 12192000"/>
              <a:gd name="connsiteY60" fmla="*/ 3412754 h 3412754"/>
              <a:gd name="connsiteX61" fmla="*/ 0 w 12192000"/>
              <a:gd name="connsiteY61" fmla="*/ 3412754 h 3412754"/>
              <a:gd name="connsiteX62" fmla="*/ 0 w 12192000"/>
              <a:gd name="connsiteY62" fmla="*/ 2389853 h 3412754"/>
              <a:gd name="connsiteX63" fmla="*/ 0 w 12192000"/>
              <a:gd name="connsiteY63" fmla="*/ 1393774 h 3412754"/>
              <a:gd name="connsiteX64" fmla="*/ 0 w 12192000"/>
              <a:gd name="connsiteY64" fmla="*/ 661944 h 3412754"/>
              <a:gd name="connsiteX65" fmla="*/ 76043 w 12192000"/>
              <a:gd name="connsiteY65" fmla="*/ 657581 h 3412754"/>
              <a:gd name="connsiteX66" fmla="*/ 156777 w 12192000"/>
              <a:gd name="connsiteY66" fmla="*/ 675343 h 3412754"/>
              <a:gd name="connsiteX67" fmla="*/ 390282 w 12192000"/>
              <a:gd name="connsiteY67" fmla="*/ 682067 h 3412754"/>
              <a:gd name="connsiteX68" fmla="*/ 441283 w 12192000"/>
              <a:gd name="connsiteY68" fmla="*/ 705097 h 3412754"/>
              <a:gd name="connsiteX69" fmla="*/ 479705 w 12192000"/>
              <a:gd name="connsiteY69" fmla="*/ 716832 h 3412754"/>
              <a:gd name="connsiteX70" fmla="*/ 766623 w 12192000"/>
              <a:gd name="connsiteY70" fmla="*/ 764276 h 3412754"/>
              <a:gd name="connsiteX71" fmla="*/ 827314 w 12192000"/>
              <a:gd name="connsiteY71" fmla="*/ 773281 h 3412754"/>
              <a:gd name="connsiteX72" fmla="*/ 998405 w 12192000"/>
              <a:gd name="connsiteY72" fmla="*/ 831450 h 3412754"/>
              <a:gd name="connsiteX73" fmla="*/ 1045574 w 12192000"/>
              <a:gd name="connsiteY73" fmla="*/ 834545 h 3412754"/>
              <a:gd name="connsiteX74" fmla="*/ 1350289 w 12192000"/>
              <a:gd name="connsiteY74" fmla="*/ 847970 h 3412754"/>
              <a:gd name="connsiteX75" fmla="*/ 1493817 w 12192000"/>
              <a:gd name="connsiteY75" fmla="*/ 833171 h 3412754"/>
              <a:gd name="connsiteX76" fmla="*/ 1629709 w 12192000"/>
              <a:gd name="connsiteY76" fmla="*/ 828909 h 3412754"/>
              <a:gd name="connsiteX77" fmla="*/ 1640709 w 12192000"/>
              <a:gd name="connsiteY77" fmla="*/ 833162 h 3412754"/>
              <a:gd name="connsiteX78" fmla="*/ 1645414 w 12192000"/>
              <a:gd name="connsiteY78" fmla="*/ 830588 h 3412754"/>
              <a:gd name="connsiteX79" fmla="*/ 1676636 w 12192000"/>
              <a:gd name="connsiteY79" fmla="*/ 815549 h 3412754"/>
              <a:gd name="connsiteX80" fmla="*/ 1737817 w 12192000"/>
              <a:gd name="connsiteY80" fmla="*/ 817478 h 3412754"/>
              <a:gd name="connsiteX81" fmla="*/ 1862741 w 12192000"/>
              <a:gd name="connsiteY81" fmla="*/ 810711 h 3412754"/>
              <a:gd name="connsiteX82" fmla="*/ 2063928 w 12192000"/>
              <a:gd name="connsiteY82" fmla="*/ 779064 h 3412754"/>
              <a:gd name="connsiteX83" fmla="*/ 2380801 w 12192000"/>
              <a:gd name="connsiteY83" fmla="*/ 740885 h 3412754"/>
              <a:gd name="connsiteX84" fmla="*/ 2654560 w 12192000"/>
              <a:gd name="connsiteY84" fmla="*/ 718537 h 3412754"/>
              <a:gd name="connsiteX85" fmla="*/ 2786787 w 12192000"/>
              <a:gd name="connsiteY85" fmla="*/ 710649 h 3412754"/>
              <a:gd name="connsiteX86" fmla="*/ 2885593 w 12192000"/>
              <a:gd name="connsiteY86" fmla="*/ 653707 h 3412754"/>
              <a:gd name="connsiteX87" fmla="*/ 3039071 w 12192000"/>
              <a:gd name="connsiteY87" fmla="*/ 639474 h 3412754"/>
              <a:gd name="connsiteX88" fmla="*/ 3129193 w 12192000"/>
              <a:gd name="connsiteY88" fmla="*/ 624112 h 3412754"/>
              <a:gd name="connsiteX89" fmla="*/ 3160750 w 12192000"/>
              <a:gd name="connsiteY89" fmla="*/ 607523 h 3412754"/>
              <a:gd name="connsiteX90" fmla="*/ 3206618 w 12192000"/>
              <a:gd name="connsiteY90" fmla="*/ 591586 h 3412754"/>
              <a:gd name="connsiteX91" fmla="*/ 3285495 w 12192000"/>
              <a:gd name="connsiteY91" fmla="*/ 555138 h 3412754"/>
              <a:gd name="connsiteX92" fmla="*/ 3395074 w 12192000"/>
              <a:gd name="connsiteY92" fmla="*/ 520642 h 3412754"/>
              <a:gd name="connsiteX93" fmla="*/ 3486313 w 12192000"/>
              <a:gd name="connsiteY93" fmla="*/ 541434 h 3412754"/>
              <a:gd name="connsiteX94" fmla="*/ 3491586 w 12192000"/>
              <a:gd name="connsiteY94" fmla="*/ 532087 h 3412754"/>
              <a:gd name="connsiteX95" fmla="*/ 3548983 w 12192000"/>
              <a:gd name="connsiteY95" fmla="*/ 524043 h 3412754"/>
              <a:gd name="connsiteX96" fmla="*/ 3731729 w 12192000"/>
              <a:gd name="connsiteY96" fmla="*/ 533135 h 3412754"/>
              <a:gd name="connsiteX97" fmla="*/ 3861674 w 12192000"/>
              <a:gd name="connsiteY97" fmla="*/ 515884 h 3412754"/>
              <a:gd name="connsiteX98" fmla="*/ 3912797 w 12192000"/>
              <a:gd name="connsiteY98" fmla="*/ 518977 h 3412754"/>
              <a:gd name="connsiteX99" fmla="*/ 3975778 w 12192000"/>
              <a:gd name="connsiteY99" fmla="*/ 494300 h 3412754"/>
              <a:gd name="connsiteX100" fmla="*/ 4072288 w 12192000"/>
              <a:gd name="connsiteY100" fmla="*/ 441937 h 3412754"/>
              <a:gd name="connsiteX101" fmla="*/ 4110070 w 12192000"/>
              <a:gd name="connsiteY101" fmla="*/ 449481 h 3412754"/>
              <a:gd name="connsiteX102" fmla="*/ 4148272 w 12192000"/>
              <a:gd name="connsiteY102" fmla="*/ 445653 h 3412754"/>
              <a:gd name="connsiteX103" fmla="*/ 4233003 w 12192000"/>
              <a:gd name="connsiteY103" fmla="*/ 409186 h 3412754"/>
              <a:gd name="connsiteX104" fmla="*/ 4283653 w 12192000"/>
              <a:gd name="connsiteY104" fmla="*/ 395505 h 3412754"/>
              <a:gd name="connsiteX105" fmla="*/ 4420068 w 12192000"/>
              <a:gd name="connsiteY105" fmla="*/ 350152 h 3412754"/>
              <a:gd name="connsiteX106" fmla="*/ 4612820 w 12192000"/>
              <a:gd name="connsiteY106" fmla="*/ 239334 h 3412754"/>
              <a:gd name="connsiteX107" fmla="*/ 4620533 w 12192000"/>
              <a:gd name="connsiteY107" fmla="*/ 236305 h 3412754"/>
              <a:gd name="connsiteX108" fmla="*/ 4642602 w 12192000"/>
              <a:gd name="connsiteY108" fmla="*/ 236802 h 3412754"/>
              <a:gd name="connsiteX109" fmla="*/ 4651066 w 12192000"/>
              <a:gd name="connsiteY109" fmla="*/ 238435 h 3412754"/>
              <a:gd name="connsiteX110" fmla="*/ 4663100 w 12192000"/>
              <a:gd name="connsiteY110" fmla="*/ 237746 h 3412754"/>
              <a:gd name="connsiteX111" fmla="*/ 4663344 w 12192000"/>
              <a:gd name="connsiteY111" fmla="*/ 237269 h 3412754"/>
              <a:gd name="connsiteX112" fmla="*/ 4674721 w 12192000"/>
              <a:gd name="connsiteY112" fmla="*/ 237526 h 3412754"/>
              <a:gd name="connsiteX113" fmla="*/ 4731045 w 12192000"/>
              <a:gd name="connsiteY113" fmla="*/ 244598 h 3412754"/>
              <a:gd name="connsiteX114" fmla="*/ 4798884 w 12192000"/>
              <a:gd name="connsiteY114" fmla="*/ 196787 h 3412754"/>
              <a:gd name="connsiteX115" fmla="*/ 4828155 w 12192000"/>
              <a:gd name="connsiteY115" fmla="*/ 187556 h 3412754"/>
              <a:gd name="connsiteX116" fmla="*/ 4843504 w 12192000"/>
              <a:gd name="connsiteY116" fmla="*/ 180167 h 3412754"/>
              <a:gd name="connsiteX117" fmla="*/ 4853353 w 12192000"/>
              <a:gd name="connsiteY117" fmla="*/ 191734 h 3412754"/>
              <a:gd name="connsiteX118" fmla="*/ 4898297 w 12192000"/>
              <a:gd name="connsiteY118" fmla="*/ 185132 h 3412754"/>
              <a:gd name="connsiteX119" fmla="*/ 4905046 w 12192000"/>
              <a:gd name="connsiteY119" fmla="*/ 182359 h 3412754"/>
              <a:gd name="connsiteX120" fmla="*/ 4940803 w 12192000"/>
              <a:gd name="connsiteY120" fmla="*/ 191669 h 3412754"/>
              <a:gd name="connsiteX121" fmla="*/ 4958985 w 12192000"/>
              <a:gd name="connsiteY121" fmla="*/ 193951 h 3412754"/>
              <a:gd name="connsiteX122" fmla="*/ 4964720 w 12192000"/>
              <a:gd name="connsiteY122" fmla="*/ 199811 h 3412754"/>
              <a:gd name="connsiteX123" fmla="*/ 4991255 w 12192000"/>
              <a:gd name="connsiteY123" fmla="*/ 200532 h 3412754"/>
              <a:gd name="connsiteX124" fmla="*/ 4994077 w 12192000"/>
              <a:gd name="connsiteY124" fmla="*/ 198648 h 3412754"/>
              <a:gd name="connsiteX125" fmla="*/ 5016802 w 12192000"/>
              <a:gd name="connsiteY125" fmla="*/ 206559 h 3412754"/>
              <a:gd name="connsiteX126" fmla="*/ 5091319 w 12192000"/>
              <a:gd name="connsiteY126" fmla="*/ 222031 h 3412754"/>
              <a:gd name="connsiteX127" fmla="*/ 5259336 w 12192000"/>
              <a:gd name="connsiteY127" fmla="*/ 227696 h 3412754"/>
              <a:gd name="connsiteX128" fmla="*/ 5491971 w 12192000"/>
              <a:gd name="connsiteY128" fmla="*/ 231543 h 3412754"/>
              <a:gd name="connsiteX129" fmla="*/ 5865838 w 12192000"/>
              <a:gd name="connsiteY129" fmla="*/ 211221 h 3412754"/>
              <a:gd name="connsiteX130" fmla="*/ 5995823 w 12192000"/>
              <a:gd name="connsiteY130" fmla="*/ 189794 h 3412754"/>
              <a:gd name="connsiteX131" fmla="*/ 6052915 w 12192000"/>
              <a:gd name="connsiteY131" fmla="*/ 202514 h 3412754"/>
              <a:gd name="connsiteX132" fmla="*/ 6093124 w 12192000"/>
              <a:gd name="connsiteY132" fmla="*/ 196914 h 3412754"/>
              <a:gd name="connsiteX133" fmla="*/ 6097661 w 12192000"/>
              <a:gd name="connsiteY133" fmla="*/ 193982 h 3412754"/>
              <a:gd name="connsiteX134" fmla="*/ 6116838 w 12192000"/>
              <a:gd name="connsiteY134" fmla="*/ 190997 h 3412754"/>
              <a:gd name="connsiteX135" fmla="*/ 6120984 w 12192000"/>
              <a:gd name="connsiteY135" fmla="*/ 179214 h 3412754"/>
              <a:gd name="connsiteX136" fmla="*/ 6148942 w 12192000"/>
              <a:gd name="connsiteY136" fmla="*/ 166882 h 3412754"/>
              <a:gd name="connsiteX137" fmla="*/ 6229970 w 12192000"/>
              <a:gd name="connsiteY137" fmla="*/ 168980 h 3412754"/>
              <a:gd name="connsiteX138" fmla="*/ 6355201 w 12192000"/>
              <a:gd name="connsiteY138" fmla="*/ 165082 h 3412754"/>
              <a:gd name="connsiteX139" fmla="*/ 6456586 w 12192000"/>
              <a:gd name="connsiteY139" fmla="*/ 158487 h 3412754"/>
              <a:gd name="connsiteX140" fmla="*/ 6494018 w 12192000"/>
              <a:gd name="connsiteY140" fmla="*/ 145017 h 3412754"/>
              <a:gd name="connsiteX141" fmla="*/ 6547019 w 12192000"/>
              <a:gd name="connsiteY141" fmla="*/ 133579 h 3412754"/>
              <a:gd name="connsiteX142" fmla="*/ 6644256 w 12192000"/>
              <a:gd name="connsiteY142" fmla="*/ 118520 h 3412754"/>
              <a:gd name="connsiteX143" fmla="*/ 6755672 w 12192000"/>
              <a:gd name="connsiteY143" fmla="*/ 128394 h 3412754"/>
              <a:gd name="connsiteX144" fmla="*/ 6847031 w 12192000"/>
              <a:gd name="connsiteY144" fmla="*/ 151384 h 3412754"/>
              <a:gd name="connsiteX145" fmla="*/ 6889589 w 12192000"/>
              <a:gd name="connsiteY145" fmla="*/ 177509 h 3412754"/>
              <a:gd name="connsiteX146" fmla="*/ 6926533 w 12192000"/>
              <a:gd name="connsiteY146" fmla="*/ 192860 h 3412754"/>
              <a:gd name="connsiteX147" fmla="*/ 6977994 w 12192000"/>
              <a:gd name="connsiteY147" fmla="*/ 260666 h 3412754"/>
              <a:gd name="connsiteX0" fmla="*/ 6977994 w 12192000"/>
              <a:gd name="connsiteY0" fmla="*/ 260666 h 3412754"/>
              <a:gd name="connsiteX1" fmla="*/ 7095723 w 12192000"/>
              <a:gd name="connsiteY1" fmla="*/ 266102 h 3412754"/>
              <a:gd name="connsiteX2" fmla="*/ 7330015 w 12192000"/>
              <a:gd name="connsiteY2" fmla="*/ 284555 h 3412754"/>
              <a:gd name="connsiteX3" fmla="*/ 7689873 w 12192000"/>
              <a:gd name="connsiteY3" fmla="*/ 392421 h 3412754"/>
              <a:gd name="connsiteX4" fmla="*/ 8005538 w 12192000"/>
              <a:gd name="connsiteY4" fmla="*/ 442682 h 3412754"/>
              <a:gd name="connsiteX5" fmla="*/ 8031567 w 12192000"/>
              <a:gd name="connsiteY5" fmla="*/ 433232 h 3412754"/>
              <a:gd name="connsiteX6" fmla="*/ 8064378 w 12192000"/>
              <a:gd name="connsiteY6" fmla="*/ 433706 h 3412754"/>
              <a:gd name="connsiteX7" fmla="*/ 8349142 w 12192000"/>
              <a:gd name="connsiteY7" fmla="*/ 439471 h 3412754"/>
              <a:gd name="connsiteX8" fmla="*/ 8398146 w 12192000"/>
              <a:gd name="connsiteY8" fmla="*/ 432813 h 3412754"/>
              <a:gd name="connsiteX9" fmla="*/ 8518180 w 12192000"/>
              <a:gd name="connsiteY9" fmla="*/ 340529 h 3412754"/>
              <a:gd name="connsiteX10" fmla="*/ 8676290 w 12192000"/>
              <a:gd name="connsiteY10" fmla="*/ 312725 h 3412754"/>
              <a:gd name="connsiteX11" fmla="*/ 8695239 w 12192000"/>
              <a:gd name="connsiteY11" fmla="*/ 341179 h 3412754"/>
              <a:gd name="connsiteX12" fmla="*/ 8754342 w 12192000"/>
              <a:gd name="connsiteY12" fmla="*/ 430663 h 3412754"/>
              <a:gd name="connsiteX13" fmla="*/ 8964553 w 12192000"/>
              <a:gd name="connsiteY13" fmla="*/ 493667 h 3412754"/>
              <a:gd name="connsiteX14" fmla="*/ 9079968 w 12192000"/>
              <a:gd name="connsiteY14" fmla="*/ 497411 h 3412754"/>
              <a:gd name="connsiteX15" fmla="*/ 9120420 w 12192000"/>
              <a:gd name="connsiteY15" fmla="*/ 490088 h 3412754"/>
              <a:gd name="connsiteX16" fmla="*/ 9188229 w 12192000"/>
              <a:gd name="connsiteY16" fmla="*/ 478360 h 3412754"/>
              <a:gd name="connsiteX17" fmla="*/ 9249213 w 12192000"/>
              <a:gd name="connsiteY17" fmla="*/ 453839 h 3412754"/>
              <a:gd name="connsiteX18" fmla="*/ 9309761 w 12192000"/>
              <a:gd name="connsiteY18" fmla="*/ 474159 h 3412754"/>
              <a:gd name="connsiteX19" fmla="*/ 9390188 w 12192000"/>
              <a:gd name="connsiteY19" fmla="*/ 415801 h 3412754"/>
              <a:gd name="connsiteX20" fmla="*/ 9516107 w 12192000"/>
              <a:gd name="connsiteY20" fmla="*/ 403938 h 3412754"/>
              <a:gd name="connsiteX21" fmla="*/ 9755401 w 12192000"/>
              <a:gd name="connsiteY21" fmla="*/ 367033 h 3412754"/>
              <a:gd name="connsiteX22" fmla="*/ 9879576 w 12192000"/>
              <a:gd name="connsiteY22" fmla="*/ 356007 h 3412754"/>
              <a:gd name="connsiteX23" fmla="*/ 9917042 w 12192000"/>
              <a:gd name="connsiteY23" fmla="*/ 341643 h 3412754"/>
              <a:gd name="connsiteX24" fmla="*/ 10013409 w 12192000"/>
              <a:gd name="connsiteY24" fmla="*/ 305855 h 3412754"/>
              <a:gd name="connsiteX25" fmla="*/ 10067656 w 12192000"/>
              <a:gd name="connsiteY25" fmla="*/ 281437 h 3412754"/>
              <a:gd name="connsiteX26" fmla="*/ 10131785 w 12192000"/>
              <a:gd name="connsiteY26" fmla="*/ 254052 h 3412754"/>
              <a:gd name="connsiteX27" fmla="*/ 10207787 w 12192000"/>
              <a:gd name="connsiteY27" fmla="*/ 231119 h 3412754"/>
              <a:gd name="connsiteX28" fmla="*/ 10309934 w 12192000"/>
              <a:gd name="connsiteY28" fmla="*/ 222552 h 3412754"/>
              <a:gd name="connsiteX29" fmla="*/ 10431202 w 12192000"/>
              <a:gd name="connsiteY29" fmla="*/ 213096 h 3412754"/>
              <a:gd name="connsiteX30" fmla="*/ 10487751 w 12192000"/>
              <a:gd name="connsiteY30" fmla="*/ 206377 h 3412754"/>
              <a:gd name="connsiteX31" fmla="*/ 10557198 w 12192000"/>
              <a:gd name="connsiteY31" fmla="*/ 215273 h 3412754"/>
              <a:gd name="connsiteX32" fmla="*/ 10612454 w 12192000"/>
              <a:gd name="connsiteY32" fmla="*/ 216832 h 3412754"/>
              <a:gd name="connsiteX33" fmla="*/ 10625222 w 12192000"/>
              <a:gd name="connsiteY33" fmla="*/ 207374 h 3412754"/>
              <a:gd name="connsiteX34" fmla="*/ 10633161 w 12192000"/>
              <a:gd name="connsiteY34" fmla="*/ 206491 h 3412754"/>
              <a:gd name="connsiteX35" fmla="*/ 10645941 w 12192000"/>
              <a:gd name="connsiteY35" fmla="*/ 210773 h 3412754"/>
              <a:gd name="connsiteX36" fmla="*/ 10650422 w 12192000"/>
              <a:gd name="connsiteY36" fmla="*/ 204575 h 3412754"/>
              <a:gd name="connsiteX37" fmla="*/ 10656955 w 12192000"/>
              <a:gd name="connsiteY37" fmla="*/ 203851 h 3412754"/>
              <a:gd name="connsiteX38" fmla="*/ 10701610 w 12192000"/>
              <a:gd name="connsiteY38" fmla="*/ 199762 h 3412754"/>
              <a:gd name="connsiteX39" fmla="*/ 10770373 w 12192000"/>
              <a:gd name="connsiteY39" fmla="*/ 211095 h 3412754"/>
              <a:gd name="connsiteX40" fmla="*/ 10866744 w 12192000"/>
              <a:gd name="connsiteY40" fmla="*/ 222034 h 3412754"/>
              <a:gd name="connsiteX41" fmla="*/ 10996158 w 12192000"/>
              <a:gd name="connsiteY41" fmla="*/ 221428 h 3412754"/>
              <a:gd name="connsiteX42" fmla="*/ 11095448 w 12192000"/>
              <a:gd name="connsiteY42" fmla="*/ 220977 h 3412754"/>
              <a:gd name="connsiteX43" fmla="*/ 11189065 w 12192000"/>
              <a:gd name="connsiteY43" fmla="*/ 173683 h 3412754"/>
              <a:gd name="connsiteX44" fmla="*/ 11287301 w 12192000"/>
              <a:gd name="connsiteY44" fmla="*/ 133951 h 3412754"/>
              <a:gd name="connsiteX45" fmla="*/ 11324148 w 12192000"/>
              <a:gd name="connsiteY45" fmla="*/ 100804 h 3412754"/>
              <a:gd name="connsiteX46" fmla="*/ 11392201 w 12192000"/>
              <a:gd name="connsiteY46" fmla="*/ 93717 h 3412754"/>
              <a:gd name="connsiteX47" fmla="*/ 11453356 w 12192000"/>
              <a:gd name="connsiteY47" fmla="*/ 48124 h 3412754"/>
              <a:gd name="connsiteX48" fmla="*/ 11548919 w 12192000"/>
              <a:gd name="connsiteY48" fmla="*/ 21179 h 3412754"/>
              <a:gd name="connsiteX49" fmla="*/ 11722689 w 12192000"/>
              <a:gd name="connsiteY49" fmla="*/ 0 h 3412754"/>
              <a:gd name="connsiteX50" fmla="*/ 11822950 w 12192000"/>
              <a:gd name="connsiteY50" fmla="*/ 642 h 3412754"/>
              <a:gd name="connsiteX51" fmla="*/ 11883216 w 12192000"/>
              <a:gd name="connsiteY51" fmla="*/ 46151 h 3412754"/>
              <a:gd name="connsiteX52" fmla="*/ 11945987 w 12192000"/>
              <a:gd name="connsiteY52" fmla="*/ 80077 h 3412754"/>
              <a:gd name="connsiteX53" fmla="*/ 11999257 w 12192000"/>
              <a:gd name="connsiteY53" fmla="*/ 103010 h 3412754"/>
              <a:gd name="connsiteX54" fmla="*/ 12063855 w 12192000"/>
              <a:gd name="connsiteY54" fmla="*/ 135868 h 3412754"/>
              <a:gd name="connsiteX55" fmla="*/ 12123386 w 12192000"/>
              <a:gd name="connsiteY55" fmla="*/ 292354 h 3412754"/>
              <a:gd name="connsiteX56" fmla="*/ 12163777 w 12192000"/>
              <a:gd name="connsiteY56" fmla="*/ 305843 h 3412754"/>
              <a:gd name="connsiteX57" fmla="*/ 12192000 w 12192000"/>
              <a:gd name="connsiteY57" fmla="*/ 315108 h 3412754"/>
              <a:gd name="connsiteX58" fmla="*/ 12192000 w 12192000"/>
              <a:gd name="connsiteY58" fmla="*/ 1393774 h 3412754"/>
              <a:gd name="connsiteX59" fmla="*/ 12192000 w 12192000"/>
              <a:gd name="connsiteY59" fmla="*/ 2389853 h 3412754"/>
              <a:gd name="connsiteX60" fmla="*/ 12192000 w 12192000"/>
              <a:gd name="connsiteY60" fmla="*/ 3412754 h 3412754"/>
              <a:gd name="connsiteX61" fmla="*/ 0 w 12192000"/>
              <a:gd name="connsiteY61" fmla="*/ 3412754 h 3412754"/>
              <a:gd name="connsiteX62" fmla="*/ 0 w 12192000"/>
              <a:gd name="connsiteY62" fmla="*/ 2389853 h 3412754"/>
              <a:gd name="connsiteX63" fmla="*/ 0 w 12192000"/>
              <a:gd name="connsiteY63" fmla="*/ 1393774 h 3412754"/>
              <a:gd name="connsiteX64" fmla="*/ 0 w 12192000"/>
              <a:gd name="connsiteY64" fmla="*/ 661944 h 3412754"/>
              <a:gd name="connsiteX65" fmla="*/ 76043 w 12192000"/>
              <a:gd name="connsiteY65" fmla="*/ 657581 h 3412754"/>
              <a:gd name="connsiteX66" fmla="*/ 156777 w 12192000"/>
              <a:gd name="connsiteY66" fmla="*/ 675343 h 3412754"/>
              <a:gd name="connsiteX67" fmla="*/ 390282 w 12192000"/>
              <a:gd name="connsiteY67" fmla="*/ 682067 h 3412754"/>
              <a:gd name="connsiteX68" fmla="*/ 441283 w 12192000"/>
              <a:gd name="connsiteY68" fmla="*/ 705097 h 3412754"/>
              <a:gd name="connsiteX69" fmla="*/ 479705 w 12192000"/>
              <a:gd name="connsiteY69" fmla="*/ 716832 h 3412754"/>
              <a:gd name="connsiteX70" fmla="*/ 766623 w 12192000"/>
              <a:gd name="connsiteY70" fmla="*/ 764276 h 3412754"/>
              <a:gd name="connsiteX71" fmla="*/ 827314 w 12192000"/>
              <a:gd name="connsiteY71" fmla="*/ 773281 h 3412754"/>
              <a:gd name="connsiteX72" fmla="*/ 998405 w 12192000"/>
              <a:gd name="connsiteY72" fmla="*/ 831450 h 3412754"/>
              <a:gd name="connsiteX73" fmla="*/ 1045574 w 12192000"/>
              <a:gd name="connsiteY73" fmla="*/ 834545 h 3412754"/>
              <a:gd name="connsiteX74" fmla="*/ 1350289 w 12192000"/>
              <a:gd name="connsiteY74" fmla="*/ 847970 h 3412754"/>
              <a:gd name="connsiteX75" fmla="*/ 1493817 w 12192000"/>
              <a:gd name="connsiteY75" fmla="*/ 833171 h 3412754"/>
              <a:gd name="connsiteX76" fmla="*/ 1629709 w 12192000"/>
              <a:gd name="connsiteY76" fmla="*/ 828909 h 3412754"/>
              <a:gd name="connsiteX77" fmla="*/ 1640709 w 12192000"/>
              <a:gd name="connsiteY77" fmla="*/ 833162 h 3412754"/>
              <a:gd name="connsiteX78" fmla="*/ 1645414 w 12192000"/>
              <a:gd name="connsiteY78" fmla="*/ 830588 h 3412754"/>
              <a:gd name="connsiteX79" fmla="*/ 1676636 w 12192000"/>
              <a:gd name="connsiteY79" fmla="*/ 815549 h 3412754"/>
              <a:gd name="connsiteX80" fmla="*/ 1737817 w 12192000"/>
              <a:gd name="connsiteY80" fmla="*/ 817478 h 3412754"/>
              <a:gd name="connsiteX81" fmla="*/ 1862741 w 12192000"/>
              <a:gd name="connsiteY81" fmla="*/ 810711 h 3412754"/>
              <a:gd name="connsiteX82" fmla="*/ 2063928 w 12192000"/>
              <a:gd name="connsiteY82" fmla="*/ 779064 h 3412754"/>
              <a:gd name="connsiteX83" fmla="*/ 2380801 w 12192000"/>
              <a:gd name="connsiteY83" fmla="*/ 740885 h 3412754"/>
              <a:gd name="connsiteX84" fmla="*/ 2654560 w 12192000"/>
              <a:gd name="connsiteY84" fmla="*/ 718537 h 3412754"/>
              <a:gd name="connsiteX85" fmla="*/ 2786787 w 12192000"/>
              <a:gd name="connsiteY85" fmla="*/ 710649 h 3412754"/>
              <a:gd name="connsiteX86" fmla="*/ 2885593 w 12192000"/>
              <a:gd name="connsiteY86" fmla="*/ 653707 h 3412754"/>
              <a:gd name="connsiteX87" fmla="*/ 3039071 w 12192000"/>
              <a:gd name="connsiteY87" fmla="*/ 639474 h 3412754"/>
              <a:gd name="connsiteX88" fmla="*/ 3129193 w 12192000"/>
              <a:gd name="connsiteY88" fmla="*/ 624112 h 3412754"/>
              <a:gd name="connsiteX89" fmla="*/ 3160750 w 12192000"/>
              <a:gd name="connsiteY89" fmla="*/ 607523 h 3412754"/>
              <a:gd name="connsiteX90" fmla="*/ 3206618 w 12192000"/>
              <a:gd name="connsiteY90" fmla="*/ 591586 h 3412754"/>
              <a:gd name="connsiteX91" fmla="*/ 3285495 w 12192000"/>
              <a:gd name="connsiteY91" fmla="*/ 555138 h 3412754"/>
              <a:gd name="connsiteX92" fmla="*/ 3395074 w 12192000"/>
              <a:gd name="connsiteY92" fmla="*/ 520642 h 3412754"/>
              <a:gd name="connsiteX93" fmla="*/ 3486313 w 12192000"/>
              <a:gd name="connsiteY93" fmla="*/ 541434 h 3412754"/>
              <a:gd name="connsiteX94" fmla="*/ 3491586 w 12192000"/>
              <a:gd name="connsiteY94" fmla="*/ 532087 h 3412754"/>
              <a:gd name="connsiteX95" fmla="*/ 3548983 w 12192000"/>
              <a:gd name="connsiteY95" fmla="*/ 524043 h 3412754"/>
              <a:gd name="connsiteX96" fmla="*/ 3731729 w 12192000"/>
              <a:gd name="connsiteY96" fmla="*/ 533135 h 3412754"/>
              <a:gd name="connsiteX97" fmla="*/ 3861674 w 12192000"/>
              <a:gd name="connsiteY97" fmla="*/ 515884 h 3412754"/>
              <a:gd name="connsiteX98" fmla="*/ 3912797 w 12192000"/>
              <a:gd name="connsiteY98" fmla="*/ 518977 h 3412754"/>
              <a:gd name="connsiteX99" fmla="*/ 3975778 w 12192000"/>
              <a:gd name="connsiteY99" fmla="*/ 494300 h 3412754"/>
              <a:gd name="connsiteX100" fmla="*/ 4072288 w 12192000"/>
              <a:gd name="connsiteY100" fmla="*/ 441937 h 3412754"/>
              <a:gd name="connsiteX101" fmla="*/ 4110070 w 12192000"/>
              <a:gd name="connsiteY101" fmla="*/ 449481 h 3412754"/>
              <a:gd name="connsiteX102" fmla="*/ 4148272 w 12192000"/>
              <a:gd name="connsiteY102" fmla="*/ 445653 h 3412754"/>
              <a:gd name="connsiteX103" fmla="*/ 4233003 w 12192000"/>
              <a:gd name="connsiteY103" fmla="*/ 409186 h 3412754"/>
              <a:gd name="connsiteX104" fmla="*/ 4283653 w 12192000"/>
              <a:gd name="connsiteY104" fmla="*/ 395505 h 3412754"/>
              <a:gd name="connsiteX105" fmla="*/ 4420068 w 12192000"/>
              <a:gd name="connsiteY105" fmla="*/ 350152 h 3412754"/>
              <a:gd name="connsiteX106" fmla="*/ 4612820 w 12192000"/>
              <a:gd name="connsiteY106" fmla="*/ 239334 h 3412754"/>
              <a:gd name="connsiteX107" fmla="*/ 4620533 w 12192000"/>
              <a:gd name="connsiteY107" fmla="*/ 236305 h 3412754"/>
              <a:gd name="connsiteX108" fmla="*/ 4642602 w 12192000"/>
              <a:gd name="connsiteY108" fmla="*/ 236802 h 3412754"/>
              <a:gd name="connsiteX109" fmla="*/ 4651066 w 12192000"/>
              <a:gd name="connsiteY109" fmla="*/ 238435 h 3412754"/>
              <a:gd name="connsiteX110" fmla="*/ 4663100 w 12192000"/>
              <a:gd name="connsiteY110" fmla="*/ 237746 h 3412754"/>
              <a:gd name="connsiteX111" fmla="*/ 4663344 w 12192000"/>
              <a:gd name="connsiteY111" fmla="*/ 237269 h 3412754"/>
              <a:gd name="connsiteX112" fmla="*/ 4674721 w 12192000"/>
              <a:gd name="connsiteY112" fmla="*/ 237526 h 3412754"/>
              <a:gd name="connsiteX113" fmla="*/ 4731045 w 12192000"/>
              <a:gd name="connsiteY113" fmla="*/ 244598 h 3412754"/>
              <a:gd name="connsiteX114" fmla="*/ 4798884 w 12192000"/>
              <a:gd name="connsiteY114" fmla="*/ 196787 h 3412754"/>
              <a:gd name="connsiteX115" fmla="*/ 4828155 w 12192000"/>
              <a:gd name="connsiteY115" fmla="*/ 187556 h 3412754"/>
              <a:gd name="connsiteX116" fmla="*/ 4843504 w 12192000"/>
              <a:gd name="connsiteY116" fmla="*/ 180167 h 3412754"/>
              <a:gd name="connsiteX117" fmla="*/ 4853353 w 12192000"/>
              <a:gd name="connsiteY117" fmla="*/ 191734 h 3412754"/>
              <a:gd name="connsiteX118" fmla="*/ 4898297 w 12192000"/>
              <a:gd name="connsiteY118" fmla="*/ 185132 h 3412754"/>
              <a:gd name="connsiteX119" fmla="*/ 4905046 w 12192000"/>
              <a:gd name="connsiteY119" fmla="*/ 182359 h 3412754"/>
              <a:gd name="connsiteX120" fmla="*/ 4940803 w 12192000"/>
              <a:gd name="connsiteY120" fmla="*/ 191669 h 3412754"/>
              <a:gd name="connsiteX121" fmla="*/ 4958985 w 12192000"/>
              <a:gd name="connsiteY121" fmla="*/ 193951 h 3412754"/>
              <a:gd name="connsiteX122" fmla="*/ 4964720 w 12192000"/>
              <a:gd name="connsiteY122" fmla="*/ 199811 h 3412754"/>
              <a:gd name="connsiteX123" fmla="*/ 4991255 w 12192000"/>
              <a:gd name="connsiteY123" fmla="*/ 200532 h 3412754"/>
              <a:gd name="connsiteX124" fmla="*/ 4994077 w 12192000"/>
              <a:gd name="connsiteY124" fmla="*/ 198648 h 3412754"/>
              <a:gd name="connsiteX125" fmla="*/ 5016802 w 12192000"/>
              <a:gd name="connsiteY125" fmla="*/ 206559 h 3412754"/>
              <a:gd name="connsiteX126" fmla="*/ 5091319 w 12192000"/>
              <a:gd name="connsiteY126" fmla="*/ 222031 h 3412754"/>
              <a:gd name="connsiteX127" fmla="*/ 5259336 w 12192000"/>
              <a:gd name="connsiteY127" fmla="*/ 227696 h 3412754"/>
              <a:gd name="connsiteX128" fmla="*/ 5491971 w 12192000"/>
              <a:gd name="connsiteY128" fmla="*/ 231543 h 3412754"/>
              <a:gd name="connsiteX129" fmla="*/ 5865838 w 12192000"/>
              <a:gd name="connsiteY129" fmla="*/ 211221 h 3412754"/>
              <a:gd name="connsiteX130" fmla="*/ 5995823 w 12192000"/>
              <a:gd name="connsiteY130" fmla="*/ 189794 h 3412754"/>
              <a:gd name="connsiteX131" fmla="*/ 6052915 w 12192000"/>
              <a:gd name="connsiteY131" fmla="*/ 202514 h 3412754"/>
              <a:gd name="connsiteX132" fmla="*/ 6093124 w 12192000"/>
              <a:gd name="connsiteY132" fmla="*/ 196914 h 3412754"/>
              <a:gd name="connsiteX133" fmla="*/ 6097661 w 12192000"/>
              <a:gd name="connsiteY133" fmla="*/ 193982 h 3412754"/>
              <a:gd name="connsiteX134" fmla="*/ 6116838 w 12192000"/>
              <a:gd name="connsiteY134" fmla="*/ 190997 h 3412754"/>
              <a:gd name="connsiteX135" fmla="*/ 6120984 w 12192000"/>
              <a:gd name="connsiteY135" fmla="*/ 179214 h 3412754"/>
              <a:gd name="connsiteX136" fmla="*/ 6148942 w 12192000"/>
              <a:gd name="connsiteY136" fmla="*/ 166882 h 3412754"/>
              <a:gd name="connsiteX137" fmla="*/ 6229970 w 12192000"/>
              <a:gd name="connsiteY137" fmla="*/ 168980 h 3412754"/>
              <a:gd name="connsiteX138" fmla="*/ 6355201 w 12192000"/>
              <a:gd name="connsiteY138" fmla="*/ 165082 h 3412754"/>
              <a:gd name="connsiteX139" fmla="*/ 6456586 w 12192000"/>
              <a:gd name="connsiteY139" fmla="*/ 158487 h 3412754"/>
              <a:gd name="connsiteX140" fmla="*/ 6494018 w 12192000"/>
              <a:gd name="connsiteY140" fmla="*/ 145017 h 3412754"/>
              <a:gd name="connsiteX141" fmla="*/ 6547019 w 12192000"/>
              <a:gd name="connsiteY141" fmla="*/ 133579 h 3412754"/>
              <a:gd name="connsiteX142" fmla="*/ 6644256 w 12192000"/>
              <a:gd name="connsiteY142" fmla="*/ 118520 h 3412754"/>
              <a:gd name="connsiteX143" fmla="*/ 6755672 w 12192000"/>
              <a:gd name="connsiteY143" fmla="*/ 128394 h 3412754"/>
              <a:gd name="connsiteX144" fmla="*/ 6847031 w 12192000"/>
              <a:gd name="connsiteY144" fmla="*/ 151384 h 3412754"/>
              <a:gd name="connsiteX145" fmla="*/ 6889589 w 12192000"/>
              <a:gd name="connsiteY145" fmla="*/ 177509 h 3412754"/>
              <a:gd name="connsiteX146" fmla="*/ 6926533 w 12192000"/>
              <a:gd name="connsiteY146" fmla="*/ 192860 h 3412754"/>
              <a:gd name="connsiteX147" fmla="*/ 6977994 w 12192000"/>
              <a:gd name="connsiteY147" fmla="*/ 260666 h 3412754"/>
              <a:gd name="connsiteX0" fmla="*/ 6977994 w 12192000"/>
              <a:gd name="connsiteY0" fmla="*/ 260666 h 3412754"/>
              <a:gd name="connsiteX1" fmla="*/ 7095723 w 12192000"/>
              <a:gd name="connsiteY1" fmla="*/ 266102 h 3412754"/>
              <a:gd name="connsiteX2" fmla="*/ 7330015 w 12192000"/>
              <a:gd name="connsiteY2" fmla="*/ 284555 h 3412754"/>
              <a:gd name="connsiteX3" fmla="*/ 7689873 w 12192000"/>
              <a:gd name="connsiteY3" fmla="*/ 392421 h 3412754"/>
              <a:gd name="connsiteX4" fmla="*/ 8005538 w 12192000"/>
              <a:gd name="connsiteY4" fmla="*/ 442682 h 3412754"/>
              <a:gd name="connsiteX5" fmla="*/ 8031567 w 12192000"/>
              <a:gd name="connsiteY5" fmla="*/ 433232 h 3412754"/>
              <a:gd name="connsiteX6" fmla="*/ 8064378 w 12192000"/>
              <a:gd name="connsiteY6" fmla="*/ 433706 h 3412754"/>
              <a:gd name="connsiteX7" fmla="*/ 8349142 w 12192000"/>
              <a:gd name="connsiteY7" fmla="*/ 439471 h 3412754"/>
              <a:gd name="connsiteX8" fmla="*/ 8398146 w 12192000"/>
              <a:gd name="connsiteY8" fmla="*/ 432813 h 3412754"/>
              <a:gd name="connsiteX9" fmla="*/ 8518180 w 12192000"/>
              <a:gd name="connsiteY9" fmla="*/ 340529 h 3412754"/>
              <a:gd name="connsiteX10" fmla="*/ 8676290 w 12192000"/>
              <a:gd name="connsiteY10" fmla="*/ 312725 h 3412754"/>
              <a:gd name="connsiteX11" fmla="*/ 8695239 w 12192000"/>
              <a:gd name="connsiteY11" fmla="*/ 341179 h 3412754"/>
              <a:gd name="connsiteX12" fmla="*/ 8754342 w 12192000"/>
              <a:gd name="connsiteY12" fmla="*/ 430663 h 3412754"/>
              <a:gd name="connsiteX13" fmla="*/ 8964553 w 12192000"/>
              <a:gd name="connsiteY13" fmla="*/ 392388 h 3412754"/>
              <a:gd name="connsiteX14" fmla="*/ 9079968 w 12192000"/>
              <a:gd name="connsiteY14" fmla="*/ 497411 h 3412754"/>
              <a:gd name="connsiteX15" fmla="*/ 9120420 w 12192000"/>
              <a:gd name="connsiteY15" fmla="*/ 490088 h 3412754"/>
              <a:gd name="connsiteX16" fmla="*/ 9188229 w 12192000"/>
              <a:gd name="connsiteY16" fmla="*/ 478360 h 3412754"/>
              <a:gd name="connsiteX17" fmla="*/ 9249213 w 12192000"/>
              <a:gd name="connsiteY17" fmla="*/ 453839 h 3412754"/>
              <a:gd name="connsiteX18" fmla="*/ 9309761 w 12192000"/>
              <a:gd name="connsiteY18" fmla="*/ 474159 h 3412754"/>
              <a:gd name="connsiteX19" fmla="*/ 9390188 w 12192000"/>
              <a:gd name="connsiteY19" fmla="*/ 415801 h 3412754"/>
              <a:gd name="connsiteX20" fmla="*/ 9516107 w 12192000"/>
              <a:gd name="connsiteY20" fmla="*/ 403938 h 3412754"/>
              <a:gd name="connsiteX21" fmla="*/ 9755401 w 12192000"/>
              <a:gd name="connsiteY21" fmla="*/ 367033 h 3412754"/>
              <a:gd name="connsiteX22" fmla="*/ 9879576 w 12192000"/>
              <a:gd name="connsiteY22" fmla="*/ 356007 h 3412754"/>
              <a:gd name="connsiteX23" fmla="*/ 9917042 w 12192000"/>
              <a:gd name="connsiteY23" fmla="*/ 341643 h 3412754"/>
              <a:gd name="connsiteX24" fmla="*/ 10013409 w 12192000"/>
              <a:gd name="connsiteY24" fmla="*/ 305855 h 3412754"/>
              <a:gd name="connsiteX25" fmla="*/ 10067656 w 12192000"/>
              <a:gd name="connsiteY25" fmla="*/ 281437 h 3412754"/>
              <a:gd name="connsiteX26" fmla="*/ 10131785 w 12192000"/>
              <a:gd name="connsiteY26" fmla="*/ 254052 h 3412754"/>
              <a:gd name="connsiteX27" fmla="*/ 10207787 w 12192000"/>
              <a:gd name="connsiteY27" fmla="*/ 231119 h 3412754"/>
              <a:gd name="connsiteX28" fmla="*/ 10309934 w 12192000"/>
              <a:gd name="connsiteY28" fmla="*/ 222552 h 3412754"/>
              <a:gd name="connsiteX29" fmla="*/ 10431202 w 12192000"/>
              <a:gd name="connsiteY29" fmla="*/ 213096 h 3412754"/>
              <a:gd name="connsiteX30" fmla="*/ 10487751 w 12192000"/>
              <a:gd name="connsiteY30" fmla="*/ 206377 h 3412754"/>
              <a:gd name="connsiteX31" fmla="*/ 10557198 w 12192000"/>
              <a:gd name="connsiteY31" fmla="*/ 215273 h 3412754"/>
              <a:gd name="connsiteX32" fmla="*/ 10612454 w 12192000"/>
              <a:gd name="connsiteY32" fmla="*/ 216832 h 3412754"/>
              <a:gd name="connsiteX33" fmla="*/ 10625222 w 12192000"/>
              <a:gd name="connsiteY33" fmla="*/ 207374 h 3412754"/>
              <a:gd name="connsiteX34" fmla="*/ 10633161 w 12192000"/>
              <a:gd name="connsiteY34" fmla="*/ 206491 h 3412754"/>
              <a:gd name="connsiteX35" fmla="*/ 10645941 w 12192000"/>
              <a:gd name="connsiteY35" fmla="*/ 210773 h 3412754"/>
              <a:gd name="connsiteX36" fmla="*/ 10650422 w 12192000"/>
              <a:gd name="connsiteY36" fmla="*/ 204575 h 3412754"/>
              <a:gd name="connsiteX37" fmla="*/ 10656955 w 12192000"/>
              <a:gd name="connsiteY37" fmla="*/ 203851 h 3412754"/>
              <a:gd name="connsiteX38" fmla="*/ 10701610 w 12192000"/>
              <a:gd name="connsiteY38" fmla="*/ 199762 h 3412754"/>
              <a:gd name="connsiteX39" fmla="*/ 10770373 w 12192000"/>
              <a:gd name="connsiteY39" fmla="*/ 211095 h 3412754"/>
              <a:gd name="connsiteX40" fmla="*/ 10866744 w 12192000"/>
              <a:gd name="connsiteY40" fmla="*/ 222034 h 3412754"/>
              <a:gd name="connsiteX41" fmla="*/ 10996158 w 12192000"/>
              <a:gd name="connsiteY41" fmla="*/ 221428 h 3412754"/>
              <a:gd name="connsiteX42" fmla="*/ 11095448 w 12192000"/>
              <a:gd name="connsiteY42" fmla="*/ 220977 h 3412754"/>
              <a:gd name="connsiteX43" fmla="*/ 11189065 w 12192000"/>
              <a:gd name="connsiteY43" fmla="*/ 173683 h 3412754"/>
              <a:gd name="connsiteX44" fmla="*/ 11287301 w 12192000"/>
              <a:gd name="connsiteY44" fmla="*/ 133951 h 3412754"/>
              <a:gd name="connsiteX45" fmla="*/ 11324148 w 12192000"/>
              <a:gd name="connsiteY45" fmla="*/ 100804 h 3412754"/>
              <a:gd name="connsiteX46" fmla="*/ 11392201 w 12192000"/>
              <a:gd name="connsiteY46" fmla="*/ 93717 h 3412754"/>
              <a:gd name="connsiteX47" fmla="*/ 11453356 w 12192000"/>
              <a:gd name="connsiteY47" fmla="*/ 48124 h 3412754"/>
              <a:gd name="connsiteX48" fmla="*/ 11548919 w 12192000"/>
              <a:gd name="connsiteY48" fmla="*/ 21179 h 3412754"/>
              <a:gd name="connsiteX49" fmla="*/ 11722689 w 12192000"/>
              <a:gd name="connsiteY49" fmla="*/ 0 h 3412754"/>
              <a:gd name="connsiteX50" fmla="*/ 11822950 w 12192000"/>
              <a:gd name="connsiteY50" fmla="*/ 642 h 3412754"/>
              <a:gd name="connsiteX51" fmla="*/ 11883216 w 12192000"/>
              <a:gd name="connsiteY51" fmla="*/ 46151 h 3412754"/>
              <a:gd name="connsiteX52" fmla="*/ 11945987 w 12192000"/>
              <a:gd name="connsiteY52" fmla="*/ 80077 h 3412754"/>
              <a:gd name="connsiteX53" fmla="*/ 11999257 w 12192000"/>
              <a:gd name="connsiteY53" fmla="*/ 103010 h 3412754"/>
              <a:gd name="connsiteX54" fmla="*/ 12063855 w 12192000"/>
              <a:gd name="connsiteY54" fmla="*/ 135868 h 3412754"/>
              <a:gd name="connsiteX55" fmla="*/ 12123386 w 12192000"/>
              <a:gd name="connsiteY55" fmla="*/ 292354 h 3412754"/>
              <a:gd name="connsiteX56" fmla="*/ 12163777 w 12192000"/>
              <a:gd name="connsiteY56" fmla="*/ 305843 h 3412754"/>
              <a:gd name="connsiteX57" fmla="*/ 12192000 w 12192000"/>
              <a:gd name="connsiteY57" fmla="*/ 315108 h 3412754"/>
              <a:gd name="connsiteX58" fmla="*/ 12192000 w 12192000"/>
              <a:gd name="connsiteY58" fmla="*/ 1393774 h 3412754"/>
              <a:gd name="connsiteX59" fmla="*/ 12192000 w 12192000"/>
              <a:gd name="connsiteY59" fmla="*/ 2389853 h 3412754"/>
              <a:gd name="connsiteX60" fmla="*/ 12192000 w 12192000"/>
              <a:gd name="connsiteY60" fmla="*/ 3412754 h 3412754"/>
              <a:gd name="connsiteX61" fmla="*/ 0 w 12192000"/>
              <a:gd name="connsiteY61" fmla="*/ 3412754 h 3412754"/>
              <a:gd name="connsiteX62" fmla="*/ 0 w 12192000"/>
              <a:gd name="connsiteY62" fmla="*/ 2389853 h 3412754"/>
              <a:gd name="connsiteX63" fmla="*/ 0 w 12192000"/>
              <a:gd name="connsiteY63" fmla="*/ 1393774 h 3412754"/>
              <a:gd name="connsiteX64" fmla="*/ 0 w 12192000"/>
              <a:gd name="connsiteY64" fmla="*/ 661944 h 3412754"/>
              <a:gd name="connsiteX65" fmla="*/ 76043 w 12192000"/>
              <a:gd name="connsiteY65" fmla="*/ 657581 h 3412754"/>
              <a:gd name="connsiteX66" fmla="*/ 156777 w 12192000"/>
              <a:gd name="connsiteY66" fmla="*/ 675343 h 3412754"/>
              <a:gd name="connsiteX67" fmla="*/ 390282 w 12192000"/>
              <a:gd name="connsiteY67" fmla="*/ 682067 h 3412754"/>
              <a:gd name="connsiteX68" fmla="*/ 441283 w 12192000"/>
              <a:gd name="connsiteY68" fmla="*/ 705097 h 3412754"/>
              <a:gd name="connsiteX69" fmla="*/ 479705 w 12192000"/>
              <a:gd name="connsiteY69" fmla="*/ 716832 h 3412754"/>
              <a:gd name="connsiteX70" fmla="*/ 766623 w 12192000"/>
              <a:gd name="connsiteY70" fmla="*/ 764276 h 3412754"/>
              <a:gd name="connsiteX71" fmla="*/ 827314 w 12192000"/>
              <a:gd name="connsiteY71" fmla="*/ 773281 h 3412754"/>
              <a:gd name="connsiteX72" fmla="*/ 998405 w 12192000"/>
              <a:gd name="connsiteY72" fmla="*/ 831450 h 3412754"/>
              <a:gd name="connsiteX73" fmla="*/ 1045574 w 12192000"/>
              <a:gd name="connsiteY73" fmla="*/ 834545 h 3412754"/>
              <a:gd name="connsiteX74" fmla="*/ 1350289 w 12192000"/>
              <a:gd name="connsiteY74" fmla="*/ 847970 h 3412754"/>
              <a:gd name="connsiteX75" fmla="*/ 1493817 w 12192000"/>
              <a:gd name="connsiteY75" fmla="*/ 833171 h 3412754"/>
              <a:gd name="connsiteX76" fmla="*/ 1629709 w 12192000"/>
              <a:gd name="connsiteY76" fmla="*/ 828909 h 3412754"/>
              <a:gd name="connsiteX77" fmla="*/ 1640709 w 12192000"/>
              <a:gd name="connsiteY77" fmla="*/ 833162 h 3412754"/>
              <a:gd name="connsiteX78" fmla="*/ 1645414 w 12192000"/>
              <a:gd name="connsiteY78" fmla="*/ 830588 h 3412754"/>
              <a:gd name="connsiteX79" fmla="*/ 1676636 w 12192000"/>
              <a:gd name="connsiteY79" fmla="*/ 815549 h 3412754"/>
              <a:gd name="connsiteX80" fmla="*/ 1737817 w 12192000"/>
              <a:gd name="connsiteY80" fmla="*/ 817478 h 3412754"/>
              <a:gd name="connsiteX81" fmla="*/ 1862741 w 12192000"/>
              <a:gd name="connsiteY81" fmla="*/ 810711 h 3412754"/>
              <a:gd name="connsiteX82" fmla="*/ 2063928 w 12192000"/>
              <a:gd name="connsiteY82" fmla="*/ 779064 h 3412754"/>
              <a:gd name="connsiteX83" fmla="*/ 2380801 w 12192000"/>
              <a:gd name="connsiteY83" fmla="*/ 740885 h 3412754"/>
              <a:gd name="connsiteX84" fmla="*/ 2654560 w 12192000"/>
              <a:gd name="connsiteY84" fmla="*/ 718537 h 3412754"/>
              <a:gd name="connsiteX85" fmla="*/ 2786787 w 12192000"/>
              <a:gd name="connsiteY85" fmla="*/ 710649 h 3412754"/>
              <a:gd name="connsiteX86" fmla="*/ 2885593 w 12192000"/>
              <a:gd name="connsiteY86" fmla="*/ 653707 h 3412754"/>
              <a:gd name="connsiteX87" fmla="*/ 3039071 w 12192000"/>
              <a:gd name="connsiteY87" fmla="*/ 639474 h 3412754"/>
              <a:gd name="connsiteX88" fmla="*/ 3129193 w 12192000"/>
              <a:gd name="connsiteY88" fmla="*/ 624112 h 3412754"/>
              <a:gd name="connsiteX89" fmla="*/ 3160750 w 12192000"/>
              <a:gd name="connsiteY89" fmla="*/ 607523 h 3412754"/>
              <a:gd name="connsiteX90" fmla="*/ 3206618 w 12192000"/>
              <a:gd name="connsiteY90" fmla="*/ 591586 h 3412754"/>
              <a:gd name="connsiteX91" fmla="*/ 3285495 w 12192000"/>
              <a:gd name="connsiteY91" fmla="*/ 555138 h 3412754"/>
              <a:gd name="connsiteX92" fmla="*/ 3395074 w 12192000"/>
              <a:gd name="connsiteY92" fmla="*/ 520642 h 3412754"/>
              <a:gd name="connsiteX93" fmla="*/ 3486313 w 12192000"/>
              <a:gd name="connsiteY93" fmla="*/ 541434 h 3412754"/>
              <a:gd name="connsiteX94" fmla="*/ 3491586 w 12192000"/>
              <a:gd name="connsiteY94" fmla="*/ 532087 h 3412754"/>
              <a:gd name="connsiteX95" fmla="*/ 3548983 w 12192000"/>
              <a:gd name="connsiteY95" fmla="*/ 524043 h 3412754"/>
              <a:gd name="connsiteX96" fmla="*/ 3731729 w 12192000"/>
              <a:gd name="connsiteY96" fmla="*/ 533135 h 3412754"/>
              <a:gd name="connsiteX97" fmla="*/ 3861674 w 12192000"/>
              <a:gd name="connsiteY97" fmla="*/ 515884 h 3412754"/>
              <a:gd name="connsiteX98" fmla="*/ 3912797 w 12192000"/>
              <a:gd name="connsiteY98" fmla="*/ 518977 h 3412754"/>
              <a:gd name="connsiteX99" fmla="*/ 3975778 w 12192000"/>
              <a:gd name="connsiteY99" fmla="*/ 494300 h 3412754"/>
              <a:gd name="connsiteX100" fmla="*/ 4072288 w 12192000"/>
              <a:gd name="connsiteY100" fmla="*/ 441937 h 3412754"/>
              <a:gd name="connsiteX101" fmla="*/ 4110070 w 12192000"/>
              <a:gd name="connsiteY101" fmla="*/ 449481 h 3412754"/>
              <a:gd name="connsiteX102" fmla="*/ 4148272 w 12192000"/>
              <a:gd name="connsiteY102" fmla="*/ 445653 h 3412754"/>
              <a:gd name="connsiteX103" fmla="*/ 4233003 w 12192000"/>
              <a:gd name="connsiteY103" fmla="*/ 409186 h 3412754"/>
              <a:gd name="connsiteX104" fmla="*/ 4283653 w 12192000"/>
              <a:gd name="connsiteY104" fmla="*/ 395505 h 3412754"/>
              <a:gd name="connsiteX105" fmla="*/ 4420068 w 12192000"/>
              <a:gd name="connsiteY105" fmla="*/ 350152 h 3412754"/>
              <a:gd name="connsiteX106" fmla="*/ 4612820 w 12192000"/>
              <a:gd name="connsiteY106" fmla="*/ 239334 h 3412754"/>
              <a:gd name="connsiteX107" fmla="*/ 4620533 w 12192000"/>
              <a:gd name="connsiteY107" fmla="*/ 236305 h 3412754"/>
              <a:gd name="connsiteX108" fmla="*/ 4642602 w 12192000"/>
              <a:gd name="connsiteY108" fmla="*/ 236802 h 3412754"/>
              <a:gd name="connsiteX109" fmla="*/ 4651066 w 12192000"/>
              <a:gd name="connsiteY109" fmla="*/ 238435 h 3412754"/>
              <a:gd name="connsiteX110" fmla="*/ 4663100 w 12192000"/>
              <a:gd name="connsiteY110" fmla="*/ 237746 h 3412754"/>
              <a:gd name="connsiteX111" fmla="*/ 4663344 w 12192000"/>
              <a:gd name="connsiteY111" fmla="*/ 237269 h 3412754"/>
              <a:gd name="connsiteX112" fmla="*/ 4674721 w 12192000"/>
              <a:gd name="connsiteY112" fmla="*/ 237526 h 3412754"/>
              <a:gd name="connsiteX113" fmla="*/ 4731045 w 12192000"/>
              <a:gd name="connsiteY113" fmla="*/ 244598 h 3412754"/>
              <a:gd name="connsiteX114" fmla="*/ 4798884 w 12192000"/>
              <a:gd name="connsiteY114" fmla="*/ 196787 h 3412754"/>
              <a:gd name="connsiteX115" fmla="*/ 4828155 w 12192000"/>
              <a:gd name="connsiteY115" fmla="*/ 187556 h 3412754"/>
              <a:gd name="connsiteX116" fmla="*/ 4843504 w 12192000"/>
              <a:gd name="connsiteY116" fmla="*/ 180167 h 3412754"/>
              <a:gd name="connsiteX117" fmla="*/ 4853353 w 12192000"/>
              <a:gd name="connsiteY117" fmla="*/ 191734 h 3412754"/>
              <a:gd name="connsiteX118" fmla="*/ 4898297 w 12192000"/>
              <a:gd name="connsiteY118" fmla="*/ 185132 h 3412754"/>
              <a:gd name="connsiteX119" fmla="*/ 4905046 w 12192000"/>
              <a:gd name="connsiteY119" fmla="*/ 182359 h 3412754"/>
              <a:gd name="connsiteX120" fmla="*/ 4940803 w 12192000"/>
              <a:gd name="connsiteY120" fmla="*/ 191669 h 3412754"/>
              <a:gd name="connsiteX121" fmla="*/ 4958985 w 12192000"/>
              <a:gd name="connsiteY121" fmla="*/ 193951 h 3412754"/>
              <a:gd name="connsiteX122" fmla="*/ 4964720 w 12192000"/>
              <a:gd name="connsiteY122" fmla="*/ 199811 h 3412754"/>
              <a:gd name="connsiteX123" fmla="*/ 4991255 w 12192000"/>
              <a:gd name="connsiteY123" fmla="*/ 200532 h 3412754"/>
              <a:gd name="connsiteX124" fmla="*/ 4994077 w 12192000"/>
              <a:gd name="connsiteY124" fmla="*/ 198648 h 3412754"/>
              <a:gd name="connsiteX125" fmla="*/ 5016802 w 12192000"/>
              <a:gd name="connsiteY125" fmla="*/ 206559 h 3412754"/>
              <a:gd name="connsiteX126" fmla="*/ 5091319 w 12192000"/>
              <a:gd name="connsiteY126" fmla="*/ 222031 h 3412754"/>
              <a:gd name="connsiteX127" fmla="*/ 5259336 w 12192000"/>
              <a:gd name="connsiteY127" fmla="*/ 227696 h 3412754"/>
              <a:gd name="connsiteX128" fmla="*/ 5491971 w 12192000"/>
              <a:gd name="connsiteY128" fmla="*/ 231543 h 3412754"/>
              <a:gd name="connsiteX129" fmla="*/ 5865838 w 12192000"/>
              <a:gd name="connsiteY129" fmla="*/ 211221 h 3412754"/>
              <a:gd name="connsiteX130" fmla="*/ 5995823 w 12192000"/>
              <a:gd name="connsiteY130" fmla="*/ 189794 h 3412754"/>
              <a:gd name="connsiteX131" fmla="*/ 6052915 w 12192000"/>
              <a:gd name="connsiteY131" fmla="*/ 202514 h 3412754"/>
              <a:gd name="connsiteX132" fmla="*/ 6093124 w 12192000"/>
              <a:gd name="connsiteY132" fmla="*/ 196914 h 3412754"/>
              <a:gd name="connsiteX133" fmla="*/ 6097661 w 12192000"/>
              <a:gd name="connsiteY133" fmla="*/ 193982 h 3412754"/>
              <a:gd name="connsiteX134" fmla="*/ 6116838 w 12192000"/>
              <a:gd name="connsiteY134" fmla="*/ 190997 h 3412754"/>
              <a:gd name="connsiteX135" fmla="*/ 6120984 w 12192000"/>
              <a:gd name="connsiteY135" fmla="*/ 179214 h 3412754"/>
              <a:gd name="connsiteX136" fmla="*/ 6148942 w 12192000"/>
              <a:gd name="connsiteY136" fmla="*/ 166882 h 3412754"/>
              <a:gd name="connsiteX137" fmla="*/ 6229970 w 12192000"/>
              <a:gd name="connsiteY137" fmla="*/ 168980 h 3412754"/>
              <a:gd name="connsiteX138" fmla="*/ 6355201 w 12192000"/>
              <a:gd name="connsiteY138" fmla="*/ 165082 h 3412754"/>
              <a:gd name="connsiteX139" fmla="*/ 6456586 w 12192000"/>
              <a:gd name="connsiteY139" fmla="*/ 158487 h 3412754"/>
              <a:gd name="connsiteX140" fmla="*/ 6494018 w 12192000"/>
              <a:gd name="connsiteY140" fmla="*/ 145017 h 3412754"/>
              <a:gd name="connsiteX141" fmla="*/ 6547019 w 12192000"/>
              <a:gd name="connsiteY141" fmla="*/ 133579 h 3412754"/>
              <a:gd name="connsiteX142" fmla="*/ 6644256 w 12192000"/>
              <a:gd name="connsiteY142" fmla="*/ 118520 h 3412754"/>
              <a:gd name="connsiteX143" fmla="*/ 6755672 w 12192000"/>
              <a:gd name="connsiteY143" fmla="*/ 128394 h 3412754"/>
              <a:gd name="connsiteX144" fmla="*/ 6847031 w 12192000"/>
              <a:gd name="connsiteY144" fmla="*/ 151384 h 3412754"/>
              <a:gd name="connsiteX145" fmla="*/ 6889589 w 12192000"/>
              <a:gd name="connsiteY145" fmla="*/ 177509 h 3412754"/>
              <a:gd name="connsiteX146" fmla="*/ 6926533 w 12192000"/>
              <a:gd name="connsiteY146" fmla="*/ 192860 h 3412754"/>
              <a:gd name="connsiteX147" fmla="*/ 6977994 w 12192000"/>
              <a:gd name="connsiteY147" fmla="*/ 260666 h 3412754"/>
              <a:gd name="connsiteX0" fmla="*/ 6977994 w 12192000"/>
              <a:gd name="connsiteY0" fmla="*/ 260666 h 3412754"/>
              <a:gd name="connsiteX1" fmla="*/ 7095723 w 12192000"/>
              <a:gd name="connsiteY1" fmla="*/ 266102 h 3412754"/>
              <a:gd name="connsiteX2" fmla="*/ 7330015 w 12192000"/>
              <a:gd name="connsiteY2" fmla="*/ 284555 h 3412754"/>
              <a:gd name="connsiteX3" fmla="*/ 7689873 w 12192000"/>
              <a:gd name="connsiteY3" fmla="*/ 392421 h 3412754"/>
              <a:gd name="connsiteX4" fmla="*/ 8005538 w 12192000"/>
              <a:gd name="connsiteY4" fmla="*/ 442682 h 3412754"/>
              <a:gd name="connsiteX5" fmla="*/ 8031567 w 12192000"/>
              <a:gd name="connsiteY5" fmla="*/ 433232 h 3412754"/>
              <a:gd name="connsiteX6" fmla="*/ 8064378 w 12192000"/>
              <a:gd name="connsiteY6" fmla="*/ 433706 h 3412754"/>
              <a:gd name="connsiteX7" fmla="*/ 8349142 w 12192000"/>
              <a:gd name="connsiteY7" fmla="*/ 439471 h 3412754"/>
              <a:gd name="connsiteX8" fmla="*/ 8398146 w 12192000"/>
              <a:gd name="connsiteY8" fmla="*/ 432813 h 3412754"/>
              <a:gd name="connsiteX9" fmla="*/ 8518180 w 12192000"/>
              <a:gd name="connsiteY9" fmla="*/ 340529 h 3412754"/>
              <a:gd name="connsiteX10" fmla="*/ 8676290 w 12192000"/>
              <a:gd name="connsiteY10" fmla="*/ 312725 h 3412754"/>
              <a:gd name="connsiteX11" fmla="*/ 8695239 w 12192000"/>
              <a:gd name="connsiteY11" fmla="*/ 341179 h 3412754"/>
              <a:gd name="connsiteX12" fmla="*/ 8855611 w 12192000"/>
              <a:gd name="connsiteY12" fmla="*/ 351086 h 3412754"/>
              <a:gd name="connsiteX13" fmla="*/ 8964553 w 12192000"/>
              <a:gd name="connsiteY13" fmla="*/ 392388 h 3412754"/>
              <a:gd name="connsiteX14" fmla="*/ 9079968 w 12192000"/>
              <a:gd name="connsiteY14" fmla="*/ 497411 h 3412754"/>
              <a:gd name="connsiteX15" fmla="*/ 9120420 w 12192000"/>
              <a:gd name="connsiteY15" fmla="*/ 490088 h 3412754"/>
              <a:gd name="connsiteX16" fmla="*/ 9188229 w 12192000"/>
              <a:gd name="connsiteY16" fmla="*/ 478360 h 3412754"/>
              <a:gd name="connsiteX17" fmla="*/ 9249213 w 12192000"/>
              <a:gd name="connsiteY17" fmla="*/ 453839 h 3412754"/>
              <a:gd name="connsiteX18" fmla="*/ 9309761 w 12192000"/>
              <a:gd name="connsiteY18" fmla="*/ 474159 h 3412754"/>
              <a:gd name="connsiteX19" fmla="*/ 9390188 w 12192000"/>
              <a:gd name="connsiteY19" fmla="*/ 415801 h 3412754"/>
              <a:gd name="connsiteX20" fmla="*/ 9516107 w 12192000"/>
              <a:gd name="connsiteY20" fmla="*/ 403938 h 3412754"/>
              <a:gd name="connsiteX21" fmla="*/ 9755401 w 12192000"/>
              <a:gd name="connsiteY21" fmla="*/ 367033 h 3412754"/>
              <a:gd name="connsiteX22" fmla="*/ 9879576 w 12192000"/>
              <a:gd name="connsiteY22" fmla="*/ 356007 h 3412754"/>
              <a:gd name="connsiteX23" fmla="*/ 9917042 w 12192000"/>
              <a:gd name="connsiteY23" fmla="*/ 341643 h 3412754"/>
              <a:gd name="connsiteX24" fmla="*/ 10013409 w 12192000"/>
              <a:gd name="connsiteY24" fmla="*/ 305855 h 3412754"/>
              <a:gd name="connsiteX25" fmla="*/ 10067656 w 12192000"/>
              <a:gd name="connsiteY25" fmla="*/ 281437 h 3412754"/>
              <a:gd name="connsiteX26" fmla="*/ 10131785 w 12192000"/>
              <a:gd name="connsiteY26" fmla="*/ 254052 h 3412754"/>
              <a:gd name="connsiteX27" fmla="*/ 10207787 w 12192000"/>
              <a:gd name="connsiteY27" fmla="*/ 231119 h 3412754"/>
              <a:gd name="connsiteX28" fmla="*/ 10309934 w 12192000"/>
              <a:gd name="connsiteY28" fmla="*/ 222552 h 3412754"/>
              <a:gd name="connsiteX29" fmla="*/ 10431202 w 12192000"/>
              <a:gd name="connsiteY29" fmla="*/ 213096 h 3412754"/>
              <a:gd name="connsiteX30" fmla="*/ 10487751 w 12192000"/>
              <a:gd name="connsiteY30" fmla="*/ 206377 h 3412754"/>
              <a:gd name="connsiteX31" fmla="*/ 10557198 w 12192000"/>
              <a:gd name="connsiteY31" fmla="*/ 215273 h 3412754"/>
              <a:gd name="connsiteX32" fmla="*/ 10612454 w 12192000"/>
              <a:gd name="connsiteY32" fmla="*/ 216832 h 3412754"/>
              <a:gd name="connsiteX33" fmla="*/ 10625222 w 12192000"/>
              <a:gd name="connsiteY33" fmla="*/ 207374 h 3412754"/>
              <a:gd name="connsiteX34" fmla="*/ 10633161 w 12192000"/>
              <a:gd name="connsiteY34" fmla="*/ 206491 h 3412754"/>
              <a:gd name="connsiteX35" fmla="*/ 10645941 w 12192000"/>
              <a:gd name="connsiteY35" fmla="*/ 210773 h 3412754"/>
              <a:gd name="connsiteX36" fmla="*/ 10650422 w 12192000"/>
              <a:gd name="connsiteY36" fmla="*/ 204575 h 3412754"/>
              <a:gd name="connsiteX37" fmla="*/ 10656955 w 12192000"/>
              <a:gd name="connsiteY37" fmla="*/ 203851 h 3412754"/>
              <a:gd name="connsiteX38" fmla="*/ 10701610 w 12192000"/>
              <a:gd name="connsiteY38" fmla="*/ 199762 h 3412754"/>
              <a:gd name="connsiteX39" fmla="*/ 10770373 w 12192000"/>
              <a:gd name="connsiteY39" fmla="*/ 211095 h 3412754"/>
              <a:gd name="connsiteX40" fmla="*/ 10866744 w 12192000"/>
              <a:gd name="connsiteY40" fmla="*/ 222034 h 3412754"/>
              <a:gd name="connsiteX41" fmla="*/ 10996158 w 12192000"/>
              <a:gd name="connsiteY41" fmla="*/ 221428 h 3412754"/>
              <a:gd name="connsiteX42" fmla="*/ 11095448 w 12192000"/>
              <a:gd name="connsiteY42" fmla="*/ 220977 h 3412754"/>
              <a:gd name="connsiteX43" fmla="*/ 11189065 w 12192000"/>
              <a:gd name="connsiteY43" fmla="*/ 173683 h 3412754"/>
              <a:gd name="connsiteX44" fmla="*/ 11287301 w 12192000"/>
              <a:gd name="connsiteY44" fmla="*/ 133951 h 3412754"/>
              <a:gd name="connsiteX45" fmla="*/ 11324148 w 12192000"/>
              <a:gd name="connsiteY45" fmla="*/ 100804 h 3412754"/>
              <a:gd name="connsiteX46" fmla="*/ 11392201 w 12192000"/>
              <a:gd name="connsiteY46" fmla="*/ 93717 h 3412754"/>
              <a:gd name="connsiteX47" fmla="*/ 11453356 w 12192000"/>
              <a:gd name="connsiteY47" fmla="*/ 48124 h 3412754"/>
              <a:gd name="connsiteX48" fmla="*/ 11548919 w 12192000"/>
              <a:gd name="connsiteY48" fmla="*/ 21179 h 3412754"/>
              <a:gd name="connsiteX49" fmla="*/ 11722689 w 12192000"/>
              <a:gd name="connsiteY49" fmla="*/ 0 h 3412754"/>
              <a:gd name="connsiteX50" fmla="*/ 11822950 w 12192000"/>
              <a:gd name="connsiteY50" fmla="*/ 642 h 3412754"/>
              <a:gd name="connsiteX51" fmla="*/ 11883216 w 12192000"/>
              <a:gd name="connsiteY51" fmla="*/ 46151 h 3412754"/>
              <a:gd name="connsiteX52" fmla="*/ 11945987 w 12192000"/>
              <a:gd name="connsiteY52" fmla="*/ 80077 h 3412754"/>
              <a:gd name="connsiteX53" fmla="*/ 11999257 w 12192000"/>
              <a:gd name="connsiteY53" fmla="*/ 103010 h 3412754"/>
              <a:gd name="connsiteX54" fmla="*/ 12063855 w 12192000"/>
              <a:gd name="connsiteY54" fmla="*/ 135868 h 3412754"/>
              <a:gd name="connsiteX55" fmla="*/ 12123386 w 12192000"/>
              <a:gd name="connsiteY55" fmla="*/ 292354 h 3412754"/>
              <a:gd name="connsiteX56" fmla="*/ 12163777 w 12192000"/>
              <a:gd name="connsiteY56" fmla="*/ 305843 h 3412754"/>
              <a:gd name="connsiteX57" fmla="*/ 12192000 w 12192000"/>
              <a:gd name="connsiteY57" fmla="*/ 315108 h 3412754"/>
              <a:gd name="connsiteX58" fmla="*/ 12192000 w 12192000"/>
              <a:gd name="connsiteY58" fmla="*/ 1393774 h 3412754"/>
              <a:gd name="connsiteX59" fmla="*/ 12192000 w 12192000"/>
              <a:gd name="connsiteY59" fmla="*/ 2389853 h 3412754"/>
              <a:gd name="connsiteX60" fmla="*/ 12192000 w 12192000"/>
              <a:gd name="connsiteY60" fmla="*/ 3412754 h 3412754"/>
              <a:gd name="connsiteX61" fmla="*/ 0 w 12192000"/>
              <a:gd name="connsiteY61" fmla="*/ 3412754 h 3412754"/>
              <a:gd name="connsiteX62" fmla="*/ 0 w 12192000"/>
              <a:gd name="connsiteY62" fmla="*/ 2389853 h 3412754"/>
              <a:gd name="connsiteX63" fmla="*/ 0 w 12192000"/>
              <a:gd name="connsiteY63" fmla="*/ 1393774 h 3412754"/>
              <a:gd name="connsiteX64" fmla="*/ 0 w 12192000"/>
              <a:gd name="connsiteY64" fmla="*/ 661944 h 3412754"/>
              <a:gd name="connsiteX65" fmla="*/ 76043 w 12192000"/>
              <a:gd name="connsiteY65" fmla="*/ 657581 h 3412754"/>
              <a:gd name="connsiteX66" fmla="*/ 156777 w 12192000"/>
              <a:gd name="connsiteY66" fmla="*/ 675343 h 3412754"/>
              <a:gd name="connsiteX67" fmla="*/ 390282 w 12192000"/>
              <a:gd name="connsiteY67" fmla="*/ 682067 h 3412754"/>
              <a:gd name="connsiteX68" fmla="*/ 441283 w 12192000"/>
              <a:gd name="connsiteY68" fmla="*/ 705097 h 3412754"/>
              <a:gd name="connsiteX69" fmla="*/ 479705 w 12192000"/>
              <a:gd name="connsiteY69" fmla="*/ 716832 h 3412754"/>
              <a:gd name="connsiteX70" fmla="*/ 766623 w 12192000"/>
              <a:gd name="connsiteY70" fmla="*/ 764276 h 3412754"/>
              <a:gd name="connsiteX71" fmla="*/ 827314 w 12192000"/>
              <a:gd name="connsiteY71" fmla="*/ 773281 h 3412754"/>
              <a:gd name="connsiteX72" fmla="*/ 998405 w 12192000"/>
              <a:gd name="connsiteY72" fmla="*/ 831450 h 3412754"/>
              <a:gd name="connsiteX73" fmla="*/ 1045574 w 12192000"/>
              <a:gd name="connsiteY73" fmla="*/ 834545 h 3412754"/>
              <a:gd name="connsiteX74" fmla="*/ 1350289 w 12192000"/>
              <a:gd name="connsiteY74" fmla="*/ 847970 h 3412754"/>
              <a:gd name="connsiteX75" fmla="*/ 1493817 w 12192000"/>
              <a:gd name="connsiteY75" fmla="*/ 833171 h 3412754"/>
              <a:gd name="connsiteX76" fmla="*/ 1629709 w 12192000"/>
              <a:gd name="connsiteY76" fmla="*/ 828909 h 3412754"/>
              <a:gd name="connsiteX77" fmla="*/ 1640709 w 12192000"/>
              <a:gd name="connsiteY77" fmla="*/ 833162 h 3412754"/>
              <a:gd name="connsiteX78" fmla="*/ 1645414 w 12192000"/>
              <a:gd name="connsiteY78" fmla="*/ 830588 h 3412754"/>
              <a:gd name="connsiteX79" fmla="*/ 1676636 w 12192000"/>
              <a:gd name="connsiteY79" fmla="*/ 815549 h 3412754"/>
              <a:gd name="connsiteX80" fmla="*/ 1737817 w 12192000"/>
              <a:gd name="connsiteY80" fmla="*/ 817478 h 3412754"/>
              <a:gd name="connsiteX81" fmla="*/ 1862741 w 12192000"/>
              <a:gd name="connsiteY81" fmla="*/ 810711 h 3412754"/>
              <a:gd name="connsiteX82" fmla="*/ 2063928 w 12192000"/>
              <a:gd name="connsiteY82" fmla="*/ 779064 h 3412754"/>
              <a:gd name="connsiteX83" fmla="*/ 2380801 w 12192000"/>
              <a:gd name="connsiteY83" fmla="*/ 740885 h 3412754"/>
              <a:gd name="connsiteX84" fmla="*/ 2654560 w 12192000"/>
              <a:gd name="connsiteY84" fmla="*/ 718537 h 3412754"/>
              <a:gd name="connsiteX85" fmla="*/ 2786787 w 12192000"/>
              <a:gd name="connsiteY85" fmla="*/ 710649 h 3412754"/>
              <a:gd name="connsiteX86" fmla="*/ 2885593 w 12192000"/>
              <a:gd name="connsiteY86" fmla="*/ 653707 h 3412754"/>
              <a:gd name="connsiteX87" fmla="*/ 3039071 w 12192000"/>
              <a:gd name="connsiteY87" fmla="*/ 639474 h 3412754"/>
              <a:gd name="connsiteX88" fmla="*/ 3129193 w 12192000"/>
              <a:gd name="connsiteY88" fmla="*/ 624112 h 3412754"/>
              <a:gd name="connsiteX89" fmla="*/ 3160750 w 12192000"/>
              <a:gd name="connsiteY89" fmla="*/ 607523 h 3412754"/>
              <a:gd name="connsiteX90" fmla="*/ 3206618 w 12192000"/>
              <a:gd name="connsiteY90" fmla="*/ 591586 h 3412754"/>
              <a:gd name="connsiteX91" fmla="*/ 3285495 w 12192000"/>
              <a:gd name="connsiteY91" fmla="*/ 555138 h 3412754"/>
              <a:gd name="connsiteX92" fmla="*/ 3395074 w 12192000"/>
              <a:gd name="connsiteY92" fmla="*/ 520642 h 3412754"/>
              <a:gd name="connsiteX93" fmla="*/ 3486313 w 12192000"/>
              <a:gd name="connsiteY93" fmla="*/ 541434 h 3412754"/>
              <a:gd name="connsiteX94" fmla="*/ 3491586 w 12192000"/>
              <a:gd name="connsiteY94" fmla="*/ 532087 h 3412754"/>
              <a:gd name="connsiteX95" fmla="*/ 3548983 w 12192000"/>
              <a:gd name="connsiteY95" fmla="*/ 524043 h 3412754"/>
              <a:gd name="connsiteX96" fmla="*/ 3731729 w 12192000"/>
              <a:gd name="connsiteY96" fmla="*/ 533135 h 3412754"/>
              <a:gd name="connsiteX97" fmla="*/ 3861674 w 12192000"/>
              <a:gd name="connsiteY97" fmla="*/ 515884 h 3412754"/>
              <a:gd name="connsiteX98" fmla="*/ 3912797 w 12192000"/>
              <a:gd name="connsiteY98" fmla="*/ 518977 h 3412754"/>
              <a:gd name="connsiteX99" fmla="*/ 3975778 w 12192000"/>
              <a:gd name="connsiteY99" fmla="*/ 494300 h 3412754"/>
              <a:gd name="connsiteX100" fmla="*/ 4072288 w 12192000"/>
              <a:gd name="connsiteY100" fmla="*/ 441937 h 3412754"/>
              <a:gd name="connsiteX101" fmla="*/ 4110070 w 12192000"/>
              <a:gd name="connsiteY101" fmla="*/ 449481 h 3412754"/>
              <a:gd name="connsiteX102" fmla="*/ 4148272 w 12192000"/>
              <a:gd name="connsiteY102" fmla="*/ 445653 h 3412754"/>
              <a:gd name="connsiteX103" fmla="*/ 4233003 w 12192000"/>
              <a:gd name="connsiteY103" fmla="*/ 409186 h 3412754"/>
              <a:gd name="connsiteX104" fmla="*/ 4283653 w 12192000"/>
              <a:gd name="connsiteY104" fmla="*/ 395505 h 3412754"/>
              <a:gd name="connsiteX105" fmla="*/ 4420068 w 12192000"/>
              <a:gd name="connsiteY105" fmla="*/ 350152 h 3412754"/>
              <a:gd name="connsiteX106" fmla="*/ 4612820 w 12192000"/>
              <a:gd name="connsiteY106" fmla="*/ 239334 h 3412754"/>
              <a:gd name="connsiteX107" fmla="*/ 4620533 w 12192000"/>
              <a:gd name="connsiteY107" fmla="*/ 236305 h 3412754"/>
              <a:gd name="connsiteX108" fmla="*/ 4642602 w 12192000"/>
              <a:gd name="connsiteY108" fmla="*/ 236802 h 3412754"/>
              <a:gd name="connsiteX109" fmla="*/ 4651066 w 12192000"/>
              <a:gd name="connsiteY109" fmla="*/ 238435 h 3412754"/>
              <a:gd name="connsiteX110" fmla="*/ 4663100 w 12192000"/>
              <a:gd name="connsiteY110" fmla="*/ 237746 h 3412754"/>
              <a:gd name="connsiteX111" fmla="*/ 4663344 w 12192000"/>
              <a:gd name="connsiteY111" fmla="*/ 237269 h 3412754"/>
              <a:gd name="connsiteX112" fmla="*/ 4674721 w 12192000"/>
              <a:gd name="connsiteY112" fmla="*/ 237526 h 3412754"/>
              <a:gd name="connsiteX113" fmla="*/ 4731045 w 12192000"/>
              <a:gd name="connsiteY113" fmla="*/ 244598 h 3412754"/>
              <a:gd name="connsiteX114" fmla="*/ 4798884 w 12192000"/>
              <a:gd name="connsiteY114" fmla="*/ 196787 h 3412754"/>
              <a:gd name="connsiteX115" fmla="*/ 4828155 w 12192000"/>
              <a:gd name="connsiteY115" fmla="*/ 187556 h 3412754"/>
              <a:gd name="connsiteX116" fmla="*/ 4843504 w 12192000"/>
              <a:gd name="connsiteY116" fmla="*/ 180167 h 3412754"/>
              <a:gd name="connsiteX117" fmla="*/ 4853353 w 12192000"/>
              <a:gd name="connsiteY117" fmla="*/ 191734 h 3412754"/>
              <a:gd name="connsiteX118" fmla="*/ 4898297 w 12192000"/>
              <a:gd name="connsiteY118" fmla="*/ 185132 h 3412754"/>
              <a:gd name="connsiteX119" fmla="*/ 4905046 w 12192000"/>
              <a:gd name="connsiteY119" fmla="*/ 182359 h 3412754"/>
              <a:gd name="connsiteX120" fmla="*/ 4940803 w 12192000"/>
              <a:gd name="connsiteY120" fmla="*/ 191669 h 3412754"/>
              <a:gd name="connsiteX121" fmla="*/ 4958985 w 12192000"/>
              <a:gd name="connsiteY121" fmla="*/ 193951 h 3412754"/>
              <a:gd name="connsiteX122" fmla="*/ 4964720 w 12192000"/>
              <a:gd name="connsiteY122" fmla="*/ 199811 h 3412754"/>
              <a:gd name="connsiteX123" fmla="*/ 4991255 w 12192000"/>
              <a:gd name="connsiteY123" fmla="*/ 200532 h 3412754"/>
              <a:gd name="connsiteX124" fmla="*/ 4994077 w 12192000"/>
              <a:gd name="connsiteY124" fmla="*/ 198648 h 3412754"/>
              <a:gd name="connsiteX125" fmla="*/ 5016802 w 12192000"/>
              <a:gd name="connsiteY125" fmla="*/ 206559 h 3412754"/>
              <a:gd name="connsiteX126" fmla="*/ 5091319 w 12192000"/>
              <a:gd name="connsiteY126" fmla="*/ 222031 h 3412754"/>
              <a:gd name="connsiteX127" fmla="*/ 5259336 w 12192000"/>
              <a:gd name="connsiteY127" fmla="*/ 227696 h 3412754"/>
              <a:gd name="connsiteX128" fmla="*/ 5491971 w 12192000"/>
              <a:gd name="connsiteY128" fmla="*/ 231543 h 3412754"/>
              <a:gd name="connsiteX129" fmla="*/ 5865838 w 12192000"/>
              <a:gd name="connsiteY129" fmla="*/ 211221 h 3412754"/>
              <a:gd name="connsiteX130" fmla="*/ 5995823 w 12192000"/>
              <a:gd name="connsiteY130" fmla="*/ 189794 h 3412754"/>
              <a:gd name="connsiteX131" fmla="*/ 6052915 w 12192000"/>
              <a:gd name="connsiteY131" fmla="*/ 202514 h 3412754"/>
              <a:gd name="connsiteX132" fmla="*/ 6093124 w 12192000"/>
              <a:gd name="connsiteY132" fmla="*/ 196914 h 3412754"/>
              <a:gd name="connsiteX133" fmla="*/ 6097661 w 12192000"/>
              <a:gd name="connsiteY133" fmla="*/ 193982 h 3412754"/>
              <a:gd name="connsiteX134" fmla="*/ 6116838 w 12192000"/>
              <a:gd name="connsiteY134" fmla="*/ 190997 h 3412754"/>
              <a:gd name="connsiteX135" fmla="*/ 6120984 w 12192000"/>
              <a:gd name="connsiteY135" fmla="*/ 179214 h 3412754"/>
              <a:gd name="connsiteX136" fmla="*/ 6148942 w 12192000"/>
              <a:gd name="connsiteY136" fmla="*/ 166882 h 3412754"/>
              <a:gd name="connsiteX137" fmla="*/ 6229970 w 12192000"/>
              <a:gd name="connsiteY137" fmla="*/ 168980 h 3412754"/>
              <a:gd name="connsiteX138" fmla="*/ 6355201 w 12192000"/>
              <a:gd name="connsiteY138" fmla="*/ 165082 h 3412754"/>
              <a:gd name="connsiteX139" fmla="*/ 6456586 w 12192000"/>
              <a:gd name="connsiteY139" fmla="*/ 158487 h 3412754"/>
              <a:gd name="connsiteX140" fmla="*/ 6494018 w 12192000"/>
              <a:gd name="connsiteY140" fmla="*/ 145017 h 3412754"/>
              <a:gd name="connsiteX141" fmla="*/ 6547019 w 12192000"/>
              <a:gd name="connsiteY141" fmla="*/ 133579 h 3412754"/>
              <a:gd name="connsiteX142" fmla="*/ 6644256 w 12192000"/>
              <a:gd name="connsiteY142" fmla="*/ 118520 h 3412754"/>
              <a:gd name="connsiteX143" fmla="*/ 6755672 w 12192000"/>
              <a:gd name="connsiteY143" fmla="*/ 128394 h 3412754"/>
              <a:gd name="connsiteX144" fmla="*/ 6847031 w 12192000"/>
              <a:gd name="connsiteY144" fmla="*/ 151384 h 3412754"/>
              <a:gd name="connsiteX145" fmla="*/ 6889589 w 12192000"/>
              <a:gd name="connsiteY145" fmla="*/ 177509 h 3412754"/>
              <a:gd name="connsiteX146" fmla="*/ 6926533 w 12192000"/>
              <a:gd name="connsiteY146" fmla="*/ 192860 h 3412754"/>
              <a:gd name="connsiteX147" fmla="*/ 6977994 w 12192000"/>
              <a:gd name="connsiteY147" fmla="*/ 260666 h 3412754"/>
              <a:gd name="connsiteX0" fmla="*/ 6977994 w 12192000"/>
              <a:gd name="connsiteY0" fmla="*/ 260666 h 3412754"/>
              <a:gd name="connsiteX1" fmla="*/ 7095723 w 12192000"/>
              <a:gd name="connsiteY1" fmla="*/ 266102 h 3412754"/>
              <a:gd name="connsiteX2" fmla="*/ 7330015 w 12192000"/>
              <a:gd name="connsiteY2" fmla="*/ 284555 h 3412754"/>
              <a:gd name="connsiteX3" fmla="*/ 7689873 w 12192000"/>
              <a:gd name="connsiteY3" fmla="*/ 392421 h 3412754"/>
              <a:gd name="connsiteX4" fmla="*/ 8005538 w 12192000"/>
              <a:gd name="connsiteY4" fmla="*/ 442682 h 3412754"/>
              <a:gd name="connsiteX5" fmla="*/ 8031567 w 12192000"/>
              <a:gd name="connsiteY5" fmla="*/ 433232 h 3412754"/>
              <a:gd name="connsiteX6" fmla="*/ 8064378 w 12192000"/>
              <a:gd name="connsiteY6" fmla="*/ 433706 h 3412754"/>
              <a:gd name="connsiteX7" fmla="*/ 8349142 w 12192000"/>
              <a:gd name="connsiteY7" fmla="*/ 439471 h 3412754"/>
              <a:gd name="connsiteX8" fmla="*/ 8404103 w 12192000"/>
              <a:gd name="connsiteY8" fmla="*/ 338768 h 3412754"/>
              <a:gd name="connsiteX9" fmla="*/ 8518180 w 12192000"/>
              <a:gd name="connsiteY9" fmla="*/ 340529 h 3412754"/>
              <a:gd name="connsiteX10" fmla="*/ 8676290 w 12192000"/>
              <a:gd name="connsiteY10" fmla="*/ 312725 h 3412754"/>
              <a:gd name="connsiteX11" fmla="*/ 8695239 w 12192000"/>
              <a:gd name="connsiteY11" fmla="*/ 341179 h 3412754"/>
              <a:gd name="connsiteX12" fmla="*/ 8855611 w 12192000"/>
              <a:gd name="connsiteY12" fmla="*/ 351086 h 3412754"/>
              <a:gd name="connsiteX13" fmla="*/ 8964553 w 12192000"/>
              <a:gd name="connsiteY13" fmla="*/ 392388 h 3412754"/>
              <a:gd name="connsiteX14" fmla="*/ 9079968 w 12192000"/>
              <a:gd name="connsiteY14" fmla="*/ 497411 h 3412754"/>
              <a:gd name="connsiteX15" fmla="*/ 9120420 w 12192000"/>
              <a:gd name="connsiteY15" fmla="*/ 490088 h 3412754"/>
              <a:gd name="connsiteX16" fmla="*/ 9188229 w 12192000"/>
              <a:gd name="connsiteY16" fmla="*/ 478360 h 3412754"/>
              <a:gd name="connsiteX17" fmla="*/ 9249213 w 12192000"/>
              <a:gd name="connsiteY17" fmla="*/ 453839 h 3412754"/>
              <a:gd name="connsiteX18" fmla="*/ 9309761 w 12192000"/>
              <a:gd name="connsiteY18" fmla="*/ 474159 h 3412754"/>
              <a:gd name="connsiteX19" fmla="*/ 9390188 w 12192000"/>
              <a:gd name="connsiteY19" fmla="*/ 415801 h 3412754"/>
              <a:gd name="connsiteX20" fmla="*/ 9516107 w 12192000"/>
              <a:gd name="connsiteY20" fmla="*/ 403938 h 3412754"/>
              <a:gd name="connsiteX21" fmla="*/ 9755401 w 12192000"/>
              <a:gd name="connsiteY21" fmla="*/ 367033 h 3412754"/>
              <a:gd name="connsiteX22" fmla="*/ 9879576 w 12192000"/>
              <a:gd name="connsiteY22" fmla="*/ 356007 h 3412754"/>
              <a:gd name="connsiteX23" fmla="*/ 9917042 w 12192000"/>
              <a:gd name="connsiteY23" fmla="*/ 341643 h 3412754"/>
              <a:gd name="connsiteX24" fmla="*/ 10013409 w 12192000"/>
              <a:gd name="connsiteY24" fmla="*/ 305855 h 3412754"/>
              <a:gd name="connsiteX25" fmla="*/ 10067656 w 12192000"/>
              <a:gd name="connsiteY25" fmla="*/ 281437 h 3412754"/>
              <a:gd name="connsiteX26" fmla="*/ 10131785 w 12192000"/>
              <a:gd name="connsiteY26" fmla="*/ 254052 h 3412754"/>
              <a:gd name="connsiteX27" fmla="*/ 10207787 w 12192000"/>
              <a:gd name="connsiteY27" fmla="*/ 231119 h 3412754"/>
              <a:gd name="connsiteX28" fmla="*/ 10309934 w 12192000"/>
              <a:gd name="connsiteY28" fmla="*/ 222552 h 3412754"/>
              <a:gd name="connsiteX29" fmla="*/ 10431202 w 12192000"/>
              <a:gd name="connsiteY29" fmla="*/ 213096 h 3412754"/>
              <a:gd name="connsiteX30" fmla="*/ 10487751 w 12192000"/>
              <a:gd name="connsiteY30" fmla="*/ 206377 h 3412754"/>
              <a:gd name="connsiteX31" fmla="*/ 10557198 w 12192000"/>
              <a:gd name="connsiteY31" fmla="*/ 215273 h 3412754"/>
              <a:gd name="connsiteX32" fmla="*/ 10612454 w 12192000"/>
              <a:gd name="connsiteY32" fmla="*/ 216832 h 3412754"/>
              <a:gd name="connsiteX33" fmla="*/ 10625222 w 12192000"/>
              <a:gd name="connsiteY33" fmla="*/ 207374 h 3412754"/>
              <a:gd name="connsiteX34" fmla="*/ 10633161 w 12192000"/>
              <a:gd name="connsiteY34" fmla="*/ 206491 h 3412754"/>
              <a:gd name="connsiteX35" fmla="*/ 10645941 w 12192000"/>
              <a:gd name="connsiteY35" fmla="*/ 210773 h 3412754"/>
              <a:gd name="connsiteX36" fmla="*/ 10650422 w 12192000"/>
              <a:gd name="connsiteY36" fmla="*/ 204575 h 3412754"/>
              <a:gd name="connsiteX37" fmla="*/ 10656955 w 12192000"/>
              <a:gd name="connsiteY37" fmla="*/ 203851 h 3412754"/>
              <a:gd name="connsiteX38" fmla="*/ 10701610 w 12192000"/>
              <a:gd name="connsiteY38" fmla="*/ 199762 h 3412754"/>
              <a:gd name="connsiteX39" fmla="*/ 10770373 w 12192000"/>
              <a:gd name="connsiteY39" fmla="*/ 211095 h 3412754"/>
              <a:gd name="connsiteX40" fmla="*/ 10866744 w 12192000"/>
              <a:gd name="connsiteY40" fmla="*/ 222034 h 3412754"/>
              <a:gd name="connsiteX41" fmla="*/ 10996158 w 12192000"/>
              <a:gd name="connsiteY41" fmla="*/ 221428 h 3412754"/>
              <a:gd name="connsiteX42" fmla="*/ 11095448 w 12192000"/>
              <a:gd name="connsiteY42" fmla="*/ 220977 h 3412754"/>
              <a:gd name="connsiteX43" fmla="*/ 11189065 w 12192000"/>
              <a:gd name="connsiteY43" fmla="*/ 173683 h 3412754"/>
              <a:gd name="connsiteX44" fmla="*/ 11287301 w 12192000"/>
              <a:gd name="connsiteY44" fmla="*/ 133951 h 3412754"/>
              <a:gd name="connsiteX45" fmla="*/ 11324148 w 12192000"/>
              <a:gd name="connsiteY45" fmla="*/ 100804 h 3412754"/>
              <a:gd name="connsiteX46" fmla="*/ 11392201 w 12192000"/>
              <a:gd name="connsiteY46" fmla="*/ 93717 h 3412754"/>
              <a:gd name="connsiteX47" fmla="*/ 11453356 w 12192000"/>
              <a:gd name="connsiteY47" fmla="*/ 48124 h 3412754"/>
              <a:gd name="connsiteX48" fmla="*/ 11548919 w 12192000"/>
              <a:gd name="connsiteY48" fmla="*/ 21179 h 3412754"/>
              <a:gd name="connsiteX49" fmla="*/ 11722689 w 12192000"/>
              <a:gd name="connsiteY49" fmla="*/ 0 h 3412754"/>
              <a:gd name="connsiteX50" fmla="*/ 11822950 w 12192000"/>
              <a:gd name="connsiteY50" fmla="*/ 642 h 3412754"/>
              <a:gd name="connsiteX51" fmla="*/ 11883216 w 12192000"/>
              <a:gd name="connsiteY51" fmla="*/ 46151 h 3412754"/>
              <a:gd name="connsiteX52" fmla="*/ 11945987 w 12192000"/>
              <a:gd name="connsiteY52" fmla="*/ 80077 h 3412754"/>
              <a:gd name="connsiteX53" fmla="*/ 11999257 w 12192000"/>
              <a:gd name="connsiteY53" fmla="*/ 103010 h 3412754"/>
              <a:gd name="connsiteX54" fmla="*/ 12063855 w 12192000"/>
              <a:gd name="connsiteY54" fmla="*/ 135868 h 3412754"/>
              <a:gd name="connsiteX55" fmla="*/ 12123386 w 12192000"/>
              <a:gd name="connsiteY55" fmla="*/ 292354 h 3412754"/>
              <a:gd name="connsiteX56" fmla="*/ 12163777 w 12192000"/>
              <a:gd name="connsiteY56" fmla="*/ 305843 h 3412754"/>
              <a:gd name="connsiteX57" fmla="*/ 12192000 w 12192000"/>
              <a:gd name="connsiteY57" fmla="*/ 315108 h 3412754"/>
              <a:gd name="connsiteX58" fmla="*/ 12192000 w 12192000"/>
              <a:gd name="connsiteY58" fmla="*/ 1393774 h 3412754"/>
              <a:gd name="connsiteX59" fmla="*/ 12192000 w 12192000"/>
              <a:gd name="connsiteY59" fmla="*/ 2389853 h 3412754"/>
              <a:gd name="connsiteX60" fmla="*/ 12192000 w 12192000"/>
              <a:gd name="connsiteY60" fmla="*/ 3412754 h 3412754"/>
              <a:gd name="connsiteX61" fmla="*/ 0 w 12192000"/>
              <a:gd name="connsiteY61" fmla="*/ 3412754 h 3412754"/>
              <a:gd name="connsiteX62" fmla="*/ 0 w 12192000"/>
              <a:gd name="connsiteY62" fmla="*/ 2389853 h 3412754"/>
              <a:gd name="connsiteX63" fmla="*/ 0 w 12192000"/>
              <a:gd name="connsiteY63" fmla="*/ 1393774 h 3412754"/>
              <a:gd name="connsiteX64" fmla="*/ 0 w 12192000"/>
              <a:gd name="connsiteY64" fmla="*/ 661944 h 3412754"/>
              <a:gd name="connsiteX65" fmla="*/ 76043 w 12192000"/>
              <a:gd name="connsiteY65" fmla="*/ 657581 h 3412754"/>
              <a:gd name="connsiteX66" fmla="*/ 156777 w 12192000"/>
              <a:gd name="connsiteY66" fmla="*/ 675343 h 3412754"/>
              <a:gd name="connsiteX67" fmla="*/ 390282 w 12192000"/>
              <a:gd name="connsiteY67" fmla="*/ 682067 h 3412754"/>
              <a:gd name="connsiteX68" fmla="*/ 441283 w 12192000"/>
              <a:gd name="connsiteY68" fmla="*/ 705097 h 3412754"/>
              <a:gd name="connsiteX69" fmla="*/ 479705 w 12192000"/>
              <a:gd name="connsiteY69" fmla="*/ 716832 h 3412754"/>
              <a:gd name="connsiteX70" fmla="*/ 766623 w 12192000"/>
              <a:gd name="connsiteY70" fmla="*/ 764276 h 3412754"/>
              <a:gd name="connsiteX71" fmla="*/ 827314 w 12192000"/>
              <a:gd name="connsiteY71" fmla="*/ 773281 h 3412754"/>
              <a:gd name="connsiteX72" fmla="*/ 998405 w 12192000"/>
              <a:gd name="connsiteY72" fmla="*/ 831450 h 3412754"/>
              <a:gd name="connsiteX73" fmla="*/ 1045574 w 12192000"/>
              <a:gd name="connsiteY73" fmla="*/ 834545 h 3412754"/>
              <a:gd name="connsiteX74" fmla="*/ 1350289 w 12192000"/>
              <a:gd name="connsiteY74" fmla="*/ 847970 h 3412754"/>
              <a:gd name="connsiteX75" fmla="*/ 1493817 w 12192000"/>
              <a:gd name="connsiteY75" fmla="*/ 833171 h 3412754"/>
              <a:gd name="connsiteX76" fmla="*/ 1629709 w 12192000"/>
              <a:gd name="connsiteY76" fmla="*/ 828909 h 3412754"/>
              <a:gd name="connsiteX77" fmla="*/ 1640709 w 12192000"/>
              <a:gd name="connsiteY77" fmla="*/ 833162 h 3412754"/>
              <a:gd name="connsiteX78" fmla="*/ 1645414 w 12192000"/>
              <a:gd name="connsiteY78" fmla="*/ 830588 h 3412754"/>
              <a:gd name="connsiteX79" fmla="*/ 1676636 w 12192000"/>
              <a:gd name="connsiteY79" fmla="*/ 815549 h 3412754"/>
              <a:gd name="connsiteX80" fmla="*/ 1737817 w 12192000"/>
              <a:gd name="connsiteY80" fmla="*/ 817478 h 3412754"/>
              <a:gd name="connsiteX81" fmla="*/ 1862741 w 12192000"/>
              <a:gd name="connsiteY81" fmla="*/ 810711 h 3412754"/>
              <a:gd name="connsiteX82" fmla="*/ 2063928 w 12192000"/>
              <a:gd name="connsiteY82" fmla="*/ 779064 h 3412754"/>
              <a:gd name="connsiteX83" fmla="*/ 2380801 w 12192000"/>
              <a:gd name="connsiteY83" fmla="*/ 740885 h 3412754"/>
              <a:gd name="connsiteX84" fmla="*/ 2654560 w 12192000"/>
              <a:gd name="connsiteY84" fmla="*/ 718537 h 3412754"/>
              <a:gd name="connsiteX85" fmla="*/ 2786787 w 12192000"/>
              <a:gd name="connsiteY85" fmla="*/ 710649 h 3412754"/>
              <a:gd name="connsiteX86" fmla="*/ 2885593 w 12192000"/>
              <a:gd name="connsiteY86" fmla="*/ 653707 h 3412754"/>
              <a:gd name="connsiteX87" fmla="*/ 3039071 w 12192000"/>
              <a:gd name="connsiteY87" fmla="*/ 639474 h 3412754"/>
              <a:gd name="connsiteX88" fmla="*/ 3129193 w 12192000"/>
              <a:gd name="connsiteY88" fmla="*/ 624112 h 3412754"/>
              <a:gd name="connsiteX89" fmla="*/ 3160750 w 12192000"/>
              <a:gd name="connsiteY89" fmla="*/ 607523 h 3412754"/>
              <a:gd name="connsiteX90" fmla="*/ 3206618 w 12192000"/>
              <a:gd name="connsiteY90" fmla="*/ 591586 h 3412754"/>
              <a:gd name="connsiteX91" fmla="*/ 3285495 w 12192000"/>
              <a:gd name="connsiteY91" fmla="*/ 555138 h 3412754"/>
              <a:gd name="connsiteX92" fmla="*/ 3395074 w 12192000"/>
              <a:gd name="connsiteY92" fmla="*/ 520642 h 3412754"/>
              <a:gd name="connsiteX93" fmla="*/ 3486313 w 12192000"/>
              <a:gd name="connsiteY93" fmla="*/ 541434 h 3412754"/>
              <a:gd name="connsiteX94" fmla="*/ 3491586 w 12192000"/>
              <a:gd name="connsiteY94" fmla="*/ 532087 h 3412754"/>
              <a:gd name="connsiteX95" fmla="*/ 3548983 w 12192000"/>
              <a:gd name="connsiteY95" fmla="*/ 524043 h 3412754"/>
              <a:gd name="connsiteX96" fmla="*/ 3731729 w 12192000"/>
              <a:gd name="connsiteY96" fmla="*/ 533135 h 3412754"/>
              <a:gd name="connsiteX97" fmla="*/ 3861674 w 12192000"/>
              <a:gd name="connsiteY97" fmla="*/ 515884 h 3412754"/>
              <a:gd name="connsiteX98" fmla="*/ 3912797 w 12192000"/>
              <a:gd name="connsiteY98" fmla="*/ 518977 h 3412754"/>
              <a:gd name="connsiteX99" fmla="*/ 3975778 w 12192000"/>
              <a:gd name="connsiteY99" fmla="*/ 494300 h 3412754"/>
              <a:gd name="connsiteX100" fmla="*/ 4072288 w 12192000"/>
              <a:gd name="connsiteY100" fmla="*/ 441937 h 3412754"/>
              <a:gd name="connsiteX101" fmla="*/ 4110070 w 12192000"/>
              <a:gd name="connsiteY101" fmla="*/ 449481 h 3412754"/>
              <a:gd name="connsiteX102" fmla="*/ 4148272 w 12192000"/>
              <a:gd name="connsiteY102" fmla="*/ 445653 h 3412754"/>
              <a:gd name="connsiteX103" fmla="*/ 4233003 w 12192000"/>
              <a:gd name="connsiteY103" fmla="*/ 409186 h 3412754"/>
              <a:gd name="connsiteX104" fmla="*/ 4283653 w 12192000"/>
              <a:gd name="connsiteY104" fmla="*/ 395505 h 3412754"/>
              <a:gd name="connsiteX105" fmla="*/ 4420068 w 12192000"/>
              <a:gd name="connsiteY105" fmla="*/ 350152 h 3412754"/>
              <a:gd name="connsiteX106" fmla="*/ 4612820 w 12192000"/>
              <a:gd name="connsiteY106" fmla="*/ 239334 h 3412754"/>
              <a:gd name="connsiteX107" fmla="*/ 4620533 w 12192000"/>
              <a:gd name="connsiteY107" fmla="*/ 236305 h 3412754"/>
              <a:gd name="connsiteX108" fmla="*/ 4642602 w 12192000"/>
              <a:gd name="connsiteY108" fmla="*/ 236802 h 3412754"/>
              <a:gd name="connsiteX109" fmla="*/ 4651066 w 12192000"/>
              <a:gd name="connsiteY109" fmla="*/ 238435 h 3412754"/>
              <a:gd name="connsiteX110" fmla="*/ 4663100 w 12192000"/>
              <a:gd name="connsiteY110" fmla="*/ 237746 h 3412754"/>
              <a:gd name="connsiteX111" fmla="*/ 4663344 w 12192000"/>
              <a:gd name="connsiteY111" fmla="*/ 237269 h 3412754"/>
              <a:gd name="connsiteX112" fmla="*/ 4674721 w 12192000"/>
              <a:gd name="connsiteY112" fmla="*/ 237526 h 3412754"/>
              <a:gd name="connsiteX113" fmla="*/ 4731045 w 12192000"/>
              <a:gd name="connsiteY113" fmla="*/ 244598 h 3412754"/>
              <a:gd name="connsiteX114" fmla="*/ 4798884 w 12192000"/>
              <a:gd name="connsiteY114" fmla="*/ 196787 h 3412754"/>
              <a:gd name="connsiteX115" fmla="*/ 4828155 w 12192000"/>
              <a:gd name="connsiteY115" fmla="*/ 187556 h 3412754"/>
              <a:gd name="connsiteX116" fmla="*/ 4843504 w 12192000"/>
              <a:gd name="connsiteY116" fmla="*/ 180167 h 3412754"/>
              <a:gd name="connsiteX117" fmla="*/ 4853353 w 12192000"/>
              <a:gd name="connsiteY117" fmla="*/ 191734 h 3412754"/>
              <a:gd name="connsiteX118" fmla="*/ 4898297 w 12192000"/>
              <a:gd name="connsiteY118" fmla="*/ 185132 h 3412754"/>
              <a:gd name="connsiteX119" fmla="*/ 4905046 w 12192000"/>
              <a:gd name="connsiteY119" fmla="*/ 182359 h 3412754"/>
              <a:gd name="connsiteX120" fmla="*/ 4940803 w 12192000"/>
              <a:gd name="connsiteY120" fmla="*/ 191669 h 3412754"/>
              <a:gd name="connsiteX121" fmla="*/ 4958985 w 12192000"/>
              <a:gd name="connsiteY121" fmla="*/ 193951 h 3412754"/>
              <a:gd name="connsiteX122" fmla="*/ 4964720 w 12192000"/>
              <a:gd name="connsiteY122" fmla="*/ 199811 h 3412754"/>
              <a:gd name="connsiteX123" fmla="*/ 4991255 w 12192000"/>
              <a:gd name="connsiteY123" fmla="*/ 200532 h 3412754"/>
              <a:gd name="connsiteX124" fmla="*/ 4994077 w 12192000"/>
              <a:gd name="connsiteY124" fmla="*/ 198648 h 3412754"/>
              <a:gd name="connsiteX125" fmla="*/ 5016802 w 12192000"/>
              <a:gd name="connsiteY125" fmla="*/ 206559 h 3412754"/>
              <a:gd name="connsiteX126" fmla="*/ 5091319 w 12192000"/>
              <a:gd name="connsiteY126" fmla="*/ 222031 h 3412754"/>
              <a:gd name="connsiteX127" fmla="*/ 5259336 w 12192000"/>
              <a:gd name="connsiteY127" fmla="*/ 227696 h 3412754"/>
              <a:gd name="connsiteX128" fmla="*/ 5491971 w 12192000"/>
              <a:gd name="connsiteY128" fmla="*/ 231543 h 3412754"/>
              <a:gd name="connsiteX129" fmla="*/ 5865838 w 12192000"/>
              <a:gd name="connsiteY129" fmla="*/ 211221 h 3412754"/>
              <a:gd name="connsiteX130" fmla="*/ 5995823 w 12192000"/>
              <a:gd name="connsiteY130" fmla="*/ 189794 h 3412754"/>
              <a:gd name="connsiteX131" fmla="*/ 6052915 w 12192000"/>
              <a:gd name="connsiteY131" fmla="*/ 202514 h 3412754"/>
              <a:gd name="connsiteX132" fmla="*/ 6093124 w 12192000"/>
              <a:gd name="connsiteY132" fmla="*/ 196914 h 3412754"/>
              <a:gd name="connsiteX133" fmla="*/ 6097661 w 12192000"/>
              <a:gd name="connsiteY133" fmla="*/ 193982 h 3412754"/>
              <a:gd name="connsiteX134" fmla="*/ 6116838 w 12192000"/>
              <a:gd name="connsiteY134" fmla="*/ 190997 h 3412754"/>
              <a:gd name="connsiteX135" fmla="*/ 6120984 w 12192000"/>
              <a:gd name="connsiteY135" fmla="*/ 179214 h 3412754"/>
              <a:gd name="connsiteX136" fmla="*/ 6148942 w 12192000"/>
              <a:gd name="connsiteY136" fmla="*/ 166882 h 3412754"/>
              <a:gd name="connsiteX137" fmla="*/ 6229970 w 12192000"/>
              <a:gd name="connsiteY137" fmla="*/ 168980 h 3412754"/>
              <a:gd name="connsiteX138" fmla="*/ 6355201 w 12192000"/>
              <a:gd name="connsiteY138" fmla="*/ 165082 h 3412754"/>
              <a:gd name="connsiteX139" fmla="*/ 6456586 w 12192000"/>
              <a:gd name="connsiteY139" fmla="*/ 158487 h 3412754"/>
              <a:gd name="connsiteX140" fmla="*/ 6494018 w 12192000"/>
              <a:gd name="connsiteY140" fmla="*/ 145017 h 3412754"/>
              <a:gd name="connsiteX141" fmla="*/ 6547019 w 12192000"/>
              <a:gd name="connsiteY141" fmla="*/ 133579 h 3412754"/>
              <a:gd name="connsiteX142" fmla="*/ 6644256 w 12192000"/>
              <a:gd name="connsiteY142" fmla="*/ 118520 h 3412754"/>
              <a:gd name="connsiteX143" fmla="*/ 6755672 w 12192000"/>
              <a:gd name="connsiteY143" fmla="*/ 128394 h 3412754"/>
              <a:gd name="connsiteX144" fmla="*/ 6847031 w 12192000"/>
              <a:gd name="connsiteY144" fmla="*/ 151384 h 3412754"/>
              <a:gd name="connsiteX145" fmla="*/ 6889589 w 12192000"/>
              <a:gd name="connsiteY145" fmla="*/ 177509 h 3412754"/>
              <a:gd name="connsiteX146" fmla="*/ 6926533 w 12192000"/>
              <a:gd name="connsiteY146" fmla="*/ 192860 h 3412754"/>
              <a:gd name="connsiteX147" fmla="*/ 6977994 w 12192000"/>
              <a:gd name="connsiteY147" fmla="*/ 260666 h 3412754"/>
              <a:gd name="connsiteX0" fmla="*/ 6977994 w 12192000"/>
              <a:gd name="connsiteY0" fmla="*/ 260666 h 3412754"/>
              <a:gd name="connsiteX1" fmla="*/ 7095723 w 12192000"/>
              <a:gd name="connsiteY1" fmla="*/ 266102 h 3412754"/>
              <a:gd name="connsiteX2" fmla="*/ 7330015 w 12192000"/>
              <a:gd name="connsiteY2" fmla="*/ 284555 h 3412754"/>
              <a:gd name="connsiteX3" fmla="*/ 7689873 w 12192000"/>
              <a:gd name="connsiteY3" fmla="*/ 392421 h 3412754"/>
              <a:gd name="connsiteX4" fmla="*/ 8005538 w 12192000"/>
              <a:gd name="connsiteY4" fmla="*/ 442682 h 3412754"/>
              <a:gd name="connsiteX5" fmla="*/ 8031567 w 12192000"/>
              <a:gd name="connsiteY5" fmla="*/ 433232 h 3412754"/>
              <a:gd name="connsiteX6" fmla="*/ 8064378 w 12192000"/>
              <a:gd name="connsiteY6" fmla="*/ 433706 h 3412754"/>
              <a:gd name="connsiteX7" fmla="*/ 8343185 w 12192000"/>
              <a:gd name="connsiteY7" fmla="*/ 345426 h 3412754"/>
              <a:gd name="connsiteX8" fmla="*/ 8404103 w 12192000"/>
              <a:gd name="connsiteY8" fmla="*/ 338768 h 3412754"/>
              <a:gd name="connsiteX9" fmla="*/ 8518180 w 12192000"/>
              <a:gd name="connsiteY9" fmla="*/ 340529 h 3412754"/>
              <a:gd name="connsiteX10" fmla="*/ 8676290 w 12192000"/>
              <a:gd name="connsiteY10" fmla="*/ 312725 h 3412754"/>
              <a:gd name="connsiteX11" fmla="*/ 8695239 w 12192000"/>
              <a:gd name="connsiteY11" fmla="*/ 341179 h 3412754"/>
              <a:gd name="connsiteX12" fmla="*/ 8855611 w 12192000"/>
              <a:gd name="connsiteY12" fmla="*/ 351086 h 3412754"/>
              <a:gd name="connsiteX13" fmla="*/ 8964553 w 12192000"/>
              <a:gd name="connsiteY13" fmla="*/ 392388 h 3412754"/>
              <a:gd name="connsiteX14" fmla="*/ 9079968 w 12192000"/>
              <a:gd name="connsiteY14" fmla="*/ 497411 h 3412754"/>
              <a:gd name="connsiteX15" fmla="*/ 9120420 w 12192000"/>
              <a:gd name="connsiteY15" fmla="*/ 490088 h 3412754"/>
              <a:gd name="connsiteX16" fmla="*/ 9188229 w 12192000"/>
              <a:gd name="connsiteY16" fmla="*/ 478360 h 3412754"/>
              <a:gd name="connsiteX17" fmla="*/ 9249213 w 12192000"/>
              <a:gd name="connsiteY17" fmla="*/ 453839 h 3412754"/>
              <a:gd name="connsiteX18" fmla="*/ 9309761 w 12192000"/>
              <a:gd name="connsiteY18" fmla="*/ 474159 h 3412754"/>
              <a:gd name="connsiteX19" fmla="*/ 9390188 w 12192000"/>
              <a:gd name="connsiteY19" fmla="*/ 415801 h 3412754"/>
              <a:gd name="connsiteX20" fmla="*/ 9516107 w 12192000"/>
              <a:gd name="connsiteY20" fmla="*/ 403938 h 3412754"/>
              <a:gd name="connsiteX21" fmla="*/ 9755401 w 12192000"/>
              <a:gd name="connsiteY21" fmla="*/ 367033 h 3412754"/>
              <a:gd name="connsiteX22" fmla="*/ 9879576 w 12192000"/>
              <a:gd name="connsiteY22" fmla="*/ 356007 h 3412754"/>
              <a:gd name="connsiteX23" fmla="*/ 9917042 w 12192000"/>
              <a:gd name="connsiteY23" fmla="*/ 341643 h 3412754"/>
              <a:gd name="connsiteX24" fmla="*/ 10013409 w 12192000"/>
              <a:gd name="connsiteY24" fmla="*/ 305855 h 3412754"/>
              <a:gd name="connsiteX25" fmla="*/ 10067656 w 12192000"/>
              <a:gd name="connsiteY25" fmla="*/ 281437 h 3412754"/>
              <a:gd name="connsiteX26" fmla="*/ 10131785 w 12192000"/>
              <a:gd name="connsiteY26" fmla="*/ 254052 h 3412754"/>
              <a:gd name="connsiteX27" fmla="*/ 10207787 w 12192000"/>
              <a:gd name="connsiteY27" fmla="*/ 231119 h 3412754"/>
              <a:gd name="connsiteX28" fmla="*/ 10309934 w 12192000"/>
              <a:gd name="connsiteY28" fmla="*/ 222552 h 3412754"/>
              <a:gd name="connsiteX29" fmla="*/ 10431202 w 12192000"/>
              <a:gd name="connsiteY29" fmla="*/ 213096 h 3412754"/>
              <a:gd name="connsiteX30" fmla="*/ 10487751 w 12192000"/>
              <a:gd name="connsiteY30" fmla="*/ 206377 h 3412754"/>
              <a:gd name="connsiteX31" fmla="*/ 10557198 w 12192000"/>
              <a:gd name="connsiteY31" fmla="*/ 215273 h 3412754"/>
              <a:gd name="connsiteX32" fmla="*/ 10612454 w 12192000"/>
              <a:gd name="connsiteY32" fmla="*/ 216832 h 3412754"/>
              <a:gd name="connsiteX33" fmla="*/ 10625222 w 12192000"/>
              <a:gd name="connsiteY33" fmla="*/ 207374 h 3412754"/>
              <a:gd name="connsiteX34" fmla="*/ 10633161 w 12192000"/>
              <a:gd name="connsiteY34" fmla="*/ 206491 h 3412754"/>
              <a:gd name="connsiteX35" fmla="*/ 10645941 w 12192000"/>
              <a:gd name="connsiteY35" fmla="*/ 210773 h 3412754"/>
              <a:gd name="connsiteX36" fmla="*/ 10650422 w 12192000"/>
              <a:gd name="connsiteY36" fmla="*/ 204575 h 3412754"/>
              <a:gd name="connsiteX37" fmla="*/ 10656955 w 12192000"/>
              <a:gd name="connsiteY37" fmla="*/ 203851 h 3412754"/>
              <a:gd name="connsiteX38" fmla="*/ 10701610 w 12192000"/>
              <a:gd name="connsiteY38" fmla="*/ 199762 h 3412754"/>
              <a:gd name="connsiteX39" fmla="*/ 10770373 w 12192000"/>
              <a:gd name="connsiteY39" fmla="*/ 211095 h 3412754"/>
              <a:gd name="connsiteX40" fmla="*/ 10866744 w 12192000"/>
              <a:gd name="connsiteY40" fmla="*/ 222034 h 3412754"/>
              <a:gd name="connsiteX41" fmla="*/ 10996158 w 12192000"/>
              <a:gd name="connsiteY41" fmla="*/ 221428 h 3412754"/>
              <a:gd name="connsiteX42" fmla="*/ 11095448 w 12192000"/>
              <a:gd name="connsiteY42" fmla="*/ 220977 h 3412754"/>
              <a:gd name="connsiteX43" fmla="*/ 11189065 w 12192000"/>
              <a:gd name="connsiteY43" fmla="*/ 173683 h 3412754"/>
              <a:gd name="connsiteX44" fmla="*/ 11287301 w 12192000"/>
              <a:gd name="connsiteY44" fmla="*/ 133951 h 3412754"/>
              <a:gd name="connsiteX45" fmla="*/ 11324148 w 12192000"/>
              <a:gd name="connsiteY45" fmla="*/ 100804 h 3412754"/>
              <a:gd name="connsiteX46" fmla="*/ 11392201 w 12192000"/>
              <a:gd name="connsiteY46" fmla="*/ 93717 h 3412754"/>
              <a:gd name="connsiteX47" fmla="*/ 11453356 w 12192000"/>
              <a:gd name="connsiteY47" fmla="*/ 48124 h 3412754"/>
              <a:gd name="connsiteX48" fmla="*/ 11548919 w 12192000"/>
              <a:gd name="connsiteY48" fmla="*/ 21179 h 3412754"/>
              <a:gd name="connsiteX49" fmla="*/ 11722689 w 12192000"/>
              <a:gd name="connsiteY49" fmla="*/ 0 h 3412754"/>
              <a:gd name="connsiteX50" fmla="*/ 11822950 w 12192000"/>
              <a:gd name="connsiteY50" fmla="*/ 642 h 3412754"/>
              <a:gd name="connsiteX51" fmla="*/ 11883216 w 12192000"/>
              <a:gd name="connsiteY51" fmla="*/ 46151 h 3412754"/>
              <a:gd name="connsiteX52" fmla="*/ 11945987 w 12192000"/>
              <a:gd name="connsiteY52" fmla="*/ 80077 h 3412754"/>
              <a:gd name="connsiteX53" fmla="*/ 11999257 w 12192000"/>
              <a:gd name="connsiteY53" fmla="*/ 103010 h 3412754"/>
              <a:gd name="connsiteX54" fmla="*/ 12063855 w 12192000"/>
              <a:gd name="connsiteY54" fmla="*/ 135868 h 3412754"/>
              <a:gd name="connsiteX55" fmla="*/ 12123386 w 12192000"/>
              <a:gd name="connsiteY55" fmla="*/ 292354 h 3412754"/>
              <a:gd name="connsiteX56" fmla="*/ 12163777 w 12192000"/>
              <a:gd name="connsiteY56" fmla="*/ 305843 h 3412754"/>
              <a:gd name="connsiteX57" fmla="*/ 12192000 w 12192000"/>
              <a:gd name="connsiteY57" fmla="*/ 315108 h 3412754"/>
              <a:gd name="connsiteX58" fmla="*/ 12192000 w 12192000"/>
              <a:gd name="connsiteY58" fmla="*/ 1393774 h 3412754"/>
              <a:gd name="connsiteX59" fmla="*/ 12192000 w 12192000"/>
              <a:gd name="connsiteY59" fmla="*/ 2389853 h 3412754"/>
              <a:gd name="connsiteX60" fmla="*/ 12192000 w 12192000"/>
              <a:gd name="connsiteY60" fmla="*/ 3412754 h 3412754"/>
              <a:gd name="connsiteX61" fmla="*/ 0 w 12192000"/>
              <a:gd name="connsiteY61" fmla="*/ 3412754 h 3412754"/>
              <a:gd name="connsiteX62" fmla="*/ 0 w 12192000"/>
              <a:gd name="connsiteY62" fmla="*/ 2389853 h 3412754"/>
              <a:gd name="connsiteX63" fmla="*/ 0 w 12192000"/>
              <a:gd name="connsiteY63" fmla="*/ 1393774 h 3412754"/>
              <a:gd name="connsiteX64" fmla="*/ 0 w 12192000"/>
              <a:gd name="connsiteY64" fmla="*/ 661944 h 3412754"/>
              <a:gd name="connsiteX65" fmla="*/ 76043 w 12192000"/>
              <a:gd name="connsiteY65" fmla="*/ 657581 h 3412754"/>
              <a:gd name="connsiteX66" fmla="*/ 156777 w 12192000"/>
              <a:gd name="connsiteY66" fmla="*/ 675343 h 3412754"/>
              <a:gd name="connsiteX67" fmla="*/ 390282 w 12192000"/>
              <a:gd name="connsiteY67" fmla="*/ 682067 h 3412754"/>
              <a:gd name="connsiteX68" fmla="*/ 441283 w 12192000"/>
              <a:gd name="connsiteY68" fmla="*/ 705097 h 3412754"/>
              <a:gd name="connsiteX69" fmla="*/ 479705 w 12192000"/>
              <a:gd name="connsiteY69" fmla="*/ 716832 h 3412754"/>
              <a:gd name="connsiteX70" fmla="*/ 766623 w 12192000"/>
              <a:gd name="connsiteY70" fmla="*/ 764276 h 3412754"/>
              <a:gd name="connsiteX71" fmla="*/ 827314 w 12192000"/>
              <a:gd name="connsiteY71" fmla="*/ 773281 h 3412754"/>
              <a:gd name="connsiteX72" fmla="*/ 998405 w 12192000"/>
              <a:gd name="connsiteY72" fmla="*/ 831450 h 3412754"/>
              <a:gd name="connsiteX73" fmla="*/ 1045574 w 12192000"/>
              <a:gd name="connsiteY73" fmla="*/ 834545 h 3412754"/>
              <a:gd name="connsiteX74" fmla="*/ 1350289 w 12192000"/>
              <a:gd name="connsiteY74" fmla="*/ 847970 h 3412754"/>
              <a:gd name="connsiteX75" fmla="*/ 1493817 w 12192000"/>
              <a:gd name="connsiteY75" fmla="*/ 833171 h 3412754"/>
              <a:gd name="connsiteX76" fmla="*/ 1629709 w 12192000"/>
              <a:gd name="connsiteY76" fmla="*/ 828909 h 3412754"/>
              <a:gd name="connsiteX77" fmla="*/ 1640709 w 12192000"/>
              <a:gd name="connsiteY77" fmla="*/ 833162 h 3412754"/>
              <a:gd name="connsiteX78" fmla="*/ 1645414 w 12192000"/>
              <a:gd name="connsiteY78" fmla="*/ 830588 h 3412754"/>
              <a:gd name="connsiteX79" fmla="*/ 1676636 w 12192000"/>
              <a:gd name="connsiteY79" fmla="*/ 815549 h 3412754"/>
              <a:gd name="connsiteX80" fmla="*/ 1737817 w 12192000"/>
              <a:gd name="connsiteY80" fmla="*/ 817478 h 3412754"/>
              <a:gd name="connsiteX81" fmla="*/ 1862741 w 12192000"/>
              <a:gd name="connsiteY81" fmla="*/ 810711 h 3412754"/>
              <a:gd name="connsiteX82" fmla="*/ 2063928 w 12192000"/>
              <a:gd name="connsiteY82" fmla="*/ 779064 h 3412754"/>
              <a:gd name="connsiteX83" fmla="*/ 2380801 w 12192000"/>
              <a:gd name="connsiteY83" fmla="*/ 740885 h 3412754"/>
              <a:gd name="connsiteX84" fmla="*/ 2654560 w 12192000"/>
              <a:gd name="connsiteY84" fmla="*/ 718537 h 3412754"/>
              <a:gd name="connsiteX85" fmla="*/ 2786787 w 12192000"/>
              <a:gd name="connsiteY85" fmla="*/ 710649 h 3412754"/>
              <a:gd name="connsiteX86" fmla="*/ 2885593 w 12192000"/>
              <a:gd name="connsiteY86" fmla="*/ 653707 h 3412754"/>
              <a:gd name="connsiteX87" fmla="*/ 3039071 w 12192000"/>
              <a:gd name="connsiteY87" fmla="*/ 639474 h 3412754"/>
              <a:gd name="connsiteX88" fmla="*/ 3129193 w 12192000"/>
              <a:gd name="connsiteY88" fmla="*/ 624112 h 3412754"/>
              <a:gd name="connsiteX89" fmla="*/ 3160750 w 12192000"/>
              <a:gd name="connsiteY89" fmla="*/ 607523 h 3412754"/>
              <a:gd name="connsiteX90" fmla="*/ 3206618 w 12192000"/>
              <a:gd name="connsiteY90" fmla="*/ 591586 h 3412754"/>
              <a:gd name="connsiteX91" fmla="*/ 3285495 w 12192000"/>
              <a:gd name="connsiteY91" fmla="*/ 555138 h 3412754"/>
              <a:gd name="connsiteX92" fmla="*/ 3395074 w 12192000"/>
              <a:gd name="connsiteY92" fmla="*/ 520642 h 3412754"/>
              <a:gd name="connsiteX93" fmla="*/ 3486313 w 12192000"/>
              <a:gd name="connsiteY93" fmla="*/ 541434 h 3412754"/>
              <a:gd name="connsiteX94" fmla="*/ 3491586 w 12192000"/>
              <a:gd name="connsiteY94" fmla="*/ 532087 h 3412754"/>
              <a:gd name="connsiteX95" fmla="*/ 3548983 w 12192000"/>
              <a:gd name="connsiteY95" fmla="*/ 524043 h 3412754"/>
              <a:gd name="connsiteX96" fmla="*/ 3731729 w 12192000"/>
              <a:gd name="connsiteY96" fmla="*/ 533135 h 3412754"/>
              <a:gd name="connsiteX97" fmla="*/ 3861674 w 12192000"/>
              <a:gd name="connsiteY97" fmla="*/ 515884 h 3412754"/>
              <a:gd name="connsiteX98" fmla="*/ 3912797 w 12192000"/>
              <a:gd name="connsiteY98" fmla="*/ 518977 h 3412754"/>
              <a:gd name="connsiteX99" fmla="*/ 3975778 w 12192000"/>
              <a:gd name="connsiteY99" fmla="*/ 494300 h 3412754"/>
              <a:gd name="connsiteX100" fmla="*/ 4072288 w 12192000"/>
              <a:gd name="connsiteY100" fmla="*/ 441937 h 3412754"/>
              <a:gd name="connsiteX101" fmla="*/ 4110070 w 12192000"/>
              <a:gd name="connsiteY101" fmla="*/ 449481 h 3412754"/>
              <a:gd name="connsiteX102" fmla="*/ 4148272 w 12192000"/>
              <a:gd name="connsiteY102" fmla="*/ 445653 h 3412754"/>
              <a:gd name="connsiteX103" fmla="*/ 4233003 w 12192000"/>
              <a:gd name="connsiteY103" fmla="*/ 409186 h 3412754"/>
              <a:gd name="connsiteX104" fmla="*/ 4283653 w 12192000"/>
              <a:gd name="connsiteY104" fmla="*/ 395505 h 3412754"/>
              <a:gd name="connsiteX105" fmla="*/ 4420068 w 12192000"/>
              <a:gd name="connsiteY105" fmla="*/ 350152 h 3412754"/>
              <a:gd name="connsiteX106" fmla="*/ 4612820 w 12192000"/>
              <a:gd name="connsiteY106" fmla="*/ 239334 h 3412754"/>
              <a:gd name="connsiteX107" fmla="*/ 4620533 w 12192000"/>
              <a:gd name="connsiteY107" fmla="*/ 236305 h 3412754"/>
              <a:gd name="connsiteX108" fmla="*/ 4642602 w 12192000"/>
              <a:gd name="connsiteY108" fmla="*/ 236802 h 3412754"/>
              <a:gd name="connsiteX109" fmla="*/ 4651066 w 12192000"/>
              <a:gd name="connsiteY109" fmla="*/ 238435 h 3412754"/>
              <a:gd name="connsiteX110" fmla="*/ 4663100 w 12192000"/>
              <a:gd name="connsiteY110" fmla="*/ 237746 h 3412754"/>
              <a:gd name="connsiteX111" fmla="*/ 4663344 w 12192000"/>
              <a:gd name="connsiteY111" fmla="*/ 237269 h 3412754"/>
              <a:gd name="connsiteX112" fmla="*/ 4674721 w 12192000"/>
              <a:gd name="connsiteY112" fmla="*/ 237526 h 3412754"/>
              <a:gd name="connsiteX113" fmla="*/ 4731045 w 12192000"/>
              <a:gd name="connsiteY113" fmla="*/ 244598 h 3412754"/>
              <a:gd name="connsiteX114" fmla="*/ 4798884 w 12192000"/>
              <a:gd name="connsiteY114" fmla="*/ 196787 h 3412754"/>
              <a:gd name="connsiteX115" fmla="*/ 4828155 w 12192000"/>
              <a:gd name="connsiteY115" fmla="*/ 187556 h 3412754"/>
              <a:gd name="connsiteX116" fmla="*/ 4843504 w 12192000"/>
              <a:gd name="connsiteY116" fmla="*/ 180167 h 3412754"/>
              <a:gd name="connsiteX117" fmla="*/ 4853353 w 12192000"/>
              <a:gd name="connsiteY117" fmla="*/ 191734 h 3412754"/>
              <a:gd name="connsiteX118" fmla="*/ 4898297 w 12192000"/>
              <a:gd name="connsiteY118" fmla="*/ 185132 h 3412754"/>
              <a:gd name="connsiteX119" fmla="*/ 4905046 w 12192000"/>
              <a:gd name="connsiteY119" fmla="*/ 182359 h 3412754"/>
              <a:gd name="connsiteX120" fmla="*/ 4940803 w 12192000"/>
              <a:gd name="connsiteY120" fmla="*/ 191669 h 3412754"/>
              <a:gd name="connsiteX121" fmla="*/ 4958985 w 12192000"/>
              <a:gd name="connsiteY121" fmla="*/ 193951 h 3412754"/>
              <a:gd name="connsiteX122" fmla="*/ 4964720 w 12192000"/>
              <a:gd name="connsiteY122" fmla="*/ 199811 h 3412754"/>
              <a:gd name="connsiteX123" fmla="*/ 4991255 w 12192000"/>
              <a:gd name="connsiteY123" fmla="*/ 200532 h 3412754"/>
              <a:gd name="connsiteX124" fmla="*/ 4994077 w 12192000"/>
              <a:gd name="connsiteY124" fmla="*/ 198648 h 3412754"/>
              <a:gd name="connsiteX125" fmla="*/ 5016802 w 12192000"/>
              <a:gd name="connsiteY125" fmla="*/ 206559 h 3412754"/>
              <a:gd name="connsiteX126" fmla="*/ 5091319 w 12192000"/>
              <a:gd name="connsiteY126" fmla="*/ 222031 h 3412754"/>
              <a:gd name="connsiteX127" fmla="*/ 5259336 w 12192000"/>
              <a:gd name="connsiteY127" fmla="*/ 227696 h 3412754"/>
              <a:gd name="connsiteX128" fmla="*/ 5491971 w 12192000"/>
              <a:gd name="connsiteY128" fmla="*/ 231543 h 3412754"/>
              <a:gd name="connsiteX129" fmla="*/ 5865838 w 12192000"/>
              <a:gd name="connsiteY129" fmla="*/ 211221 h 3412754"/>
              <a:gd name="connsiteX130" fmla="*/ 5995823 w 12192000"/>
              <a:gd name="connsiteY130" fmla="*/ 189794 h 3412754"/>
              <a:gd name="connsiteX131" fmla="*/ 6052915 w 12192000"/>
              <a:gd name="connsiteY131" fmla="*/ 202514 h 3412754"/>
              <a:gd name="connsiteX132" fmla="*/ 6093124 w 12192000"/>
              <a:gd name="connsiteY132" fmla="*/ 196914 h 3412754"/>
              <a:gd name="connsiteX133" fmla="*/ 6097661 w 12192000"/>
              <a:gd name="connsiteY133" fmla="*/ 193982 h 3412754"/>
              <a:gd name="connsiteX134" fmla="*/ 6116838 w 12192000"/>
              <a:gd name="connsiteY134" fmla="*/ 190997 h 3412754"/>
              <a:gd name="connsiteX135" fmla="*/ 6120984 w 12192000"/>
              <a:gd name="connsiteY135" fmla="*/ 179214 h 3412754"/>
              <a:gd name="connsiteX136" fmla="*/ 6148942 w 12192000"/>
              <a:gd name="connsiteY136" fmla="*/ 166882 h 3412754"/>
              <a:gd name="connsiteX137" fmla="*/ 6229970 w 12192000"/>
              <a:gd name="connsiteY137" fmla="*/ 168980 h 3412754"/>
              <a:gd name="connsiteX138" fmla="*/ 6355201 w 12192000"/>
              <a:gd name="connsiteY138" fmla="*/ 165082 h 3412754"/>
              <a:gd name="connsiteX139" fmla="*/ 6456586 w 12192000"/>
              <a:gd name="connsiteY139" fmla="*/ 158487 h 3412754"/>
              <a:gd name="connsiteX140" fmla="*/ 6494018 w 12192000"/>
              <a:gd name="connsiteY140" fmla="*/ 145017 h 3412754"/>
              <a:gd name="connsiteX141" fmla="*/ 6547019 w 12192000"/>
              <a:gd name="connsiteY141" fmla="*/ 133579 h 3412754"/>
              <a:gd name="connsiteX142" fmla="*/ 6644256 w 12192000"/>
              <a:gd name="connsiteY142" fmla="*/ 118520 h 3412754"/>
              <a:gd name="connsiteX143" fmla="*/ 6755672 w 12192000"/>
              <a:gd name="connsiteY143" fmla="*/ 128394 h 3412754"/>
              <a:gd name="connsiteX144" fmla="*/ 6847031 w 12192000"/>
              <a:gd name="connsiteY144" fmla="*/ 151384 h 3412754"/>
              <a:gd name="connsiteX145" fmla="*/ 6889589 w 12192000"/>
              <a:gd name="connsiteY145" fmla="*/ 177509 h 3412754"/>
              <a:gd name="connsiteX146" fmla="*/ 6926533 w 12192000"/>
              <a:gd name="connsiteY146" fmla="*/ 192860 h 3412754"/>
              <a:gd name="connsiteX147" fmla="*/ 6977994 w 12192000"/>
              <a:gd name="connsiteY147" fmla="*/ 260666 h 3412754"/>
              <a:gd name="connsiteX0" fmla="*/ 6977994 w 12192000"/>
              <a:gd name="connsiteY0" fmla="*/ 260666 h 3412754"/>
              <a:gd name="connsiteX1" fmla="*/ 7095723 w 12192000"/>
              <a:gd name="connsiteY1" fmla="*/ 266102 h 3412754"/>
              <a:gd name="connsiteX2" fmla="*/ 7330015 w 12192000"/>
              <a:gd name="connsiteY2" fmla="*/ 284555 h 3412754"/>
              <a:gd name="connsiteX3" fmla="*/ 7689873 w 12192000"/>
              <a:gd name="connsiteY3" fmla="*/ 370718 h 3412754"/>
              <a:gd name="connsiteX4" fmla="*/ 8005538 w 12192000"/>
              <a:gd name="connsiteY4" fmla="*/ 442682 h 3412754"/>
              <a:gd name="connsiteX5" fmla="*/ 8031567 w 12192000"/>
              <a:gd name="connsiteY5" fmla="*/ 433232 h 3412754"/>
              <a:gd name="connsiteX6" fmla="*/ 8064378 w 12192000"/>
              <a:gd name="connsiteY6" fmla="*/ 433706 h 3412754"/>
              <a:gd name="connsiteX7" fmla="*/ 8343185 w 12192000"/>
              <a:gd name="connsiteY7" fmla="*/ 345426 h 3412754"/>
              <a:gd name="connsiteX8" fmla="*/ 8404103 w 12192000"/>
              <a:gd name="connsiteY8" fmla="*/ 338768 h 3412754"/>
              <a:gd name="connsiteX9" fmla="*/ 8518180 w 12192000"/>
              <a:gd name="connsiteY9" fmla="*/ 340529 h 3412754"/>
              <a:gd name="connsiteX10" fmla="*/ 8676290 w 12192000"/>
              <a:gd name="connsiteY10" fmla="*/ 312725 h 3412754"/>
              <a:gd name="connsiteX11" fmla="*/ 8695239 w 12192000"/>
              <a:gd name="connsiteY11" fmla="*/ 341179 h 3412754"/>
              <a:gd name="connsiteX12" fmla="*/ 8855611 w 12192000"/>
              <a:gd name="connsiteY12" fmla="*/ 351086 h 3412754"/>
              <a:gd name="connsiteX13" fmla="*/ 8964553 w 12192000"/>
              <a:gd name="connsiteY13" fmla="*/ 392388 h 3412754"/>
              <a:gd name="connsiteX14" fmla="*/ 9079968 w 12192000"/>
              <a:gd name="connsiteY14" fmla="*/ 497411 h 3412754"/>
              <a:gd name="connsiteX15" fmla="*/ 9120420 w 12192000"/>
              <a:gd name="connsiteY15" fmla="*/ 490088 h 3412754"/>
              <a:gd name="connsiteX16" fmla="*/ 9188229 w 12192000"/>
              <a:gd name="connsiteY16" fmla="*/ 478360 h 3412754"/>
              <a:gd name="connsiteX17" fmla="*/ 9249213 w 12192000"/>
              <a:gd name="connsiteY17" fmla="*/ 453839 h 3412754"/>
              <a:gd name="connsiteX18" fmla="*/ 9309761 w 12192000"/>
              <a:gd name="connsiteY18" fmla="*/ 474159 h 3412754"/>
              <a:gd name="connsiteX19" fmla="*/ 9390188 w 12192000"/>
              <a:gd name="connsiteY19" fmla="*/ 415801 h 3412754"/>
              <a:gd name="connsiteX20" fmla="*/ 9516107 w 12192000"/>
              <a:gd name="connsiteY20" fmla="*/ 403938 h 3412754"/>
              <a:gd name="connsiteX21" fmla="*/ 9755401 w 12192000"/>
              <a:gd name="connsiteY21" fmla="*/ 367033 h 3412754"/>
              <a:gd name="connsiteX22" fmla="*/ 9879576 w 12192000"/>
              <a:gd name="connsiteY22" fmla="*/ 356007 h 3412754"/>
              <a:gd name="connsiteX23" fmla="*/ 9917042 w 12192000"/>
              <a:gd name="connsiteY23" fmla="*/ 341643 h 3412754"/>
              <a:gd name="connsiteX24" fmla="*/ 10013409 w 12192000"/>
              <a:gd name="connsiteY24" fmla="*/ 305855 h 3412754"/>
              <a:gd name="connsiteX25" fmla="*/ 10067656 w 12192000"/>
              <a:gd name="connsiteY25" fmla="*/ 281437 h 3412754"/>
              <a:gd name="connsiteX26" fmla="*/ 10131785 w 12192000"/>
              <a:gd name="connsiteY26" fmla="*/ 254052 h 3412754"/>
              <a:gd name="connsiteX27" fmla="*/ 10207787 w 12192000"/>
              <a:gd name="connsiteY27" fmla="*/ 231119 h 3412754"/>
              <a:gd name="connsiteX28" fmla="*/ 10309934 w 12192000"/>
              <a:gd name="connsiteY28" fmla="*/ 222552 h 3412754"/>
              <a:gd name="connsiteX29" fmla="*/ 10431202 w 12192000"/>
              <a:gd name="connsiteY29" fmla="*/ 213096 h 3412754"/>
              <a:gd name="connsiteX30" fmla="*/ 10487751 w 12192000"/>
              <a:gd name="connsiteY30" fmla="*/ 206377 h 3412754"/>
              <a:gd name="connsiteX31" fmla="*/ 10557198 w 12192000"/>
              <a:gd name="connsiteY31" fmla="*/ 215273 h 3412754"/>
              <a:gd name="connsiteX32" fmla="*/ 10612454 w 12192000"/>
              <a:gd name="connsiteY32" fmla="*/ 216832 h 3412754"/>
              <a:gd name="connsiteX33" fmla="*/ 10625222 w 12192000"/>
              <a:gd name="connsiteY33" fmla="*/ 207374 h 3412754"/>
              <a:gd name="connsiteX34" fmla="*/ 10633161 w 12192000"/>
              <a:gd name="connsiteY34" fmla="*/ 206491 h 3412754"/>
              <a:gd name="connsiteX35" fmla="*/ 10645941 w 12192000"/>
              <a:gd name="connsiteY35" fmla="*/ 210773 h 3412754"/>
              <a:gd name="connsiteX36" fmla="*/ 10650422 w 12192000"/>
              <a:gd name="connsiteY36" fmla="*/ 204575 h 3412754"/>
              <a:gd name="connsiteX37" fmla="*/ 10656955 w 12192000"/>
              <a:gd name="connsiteY37" fmla="*/ 203851 h 3412754"/>
              <a:gd name="connsiteX38" fmla="*/ 10701610 w 12192000"/>
              <a:gd name="connsiteY38" fmla="*/ 199762 h 3412754"/>
              <a:gd name="connsiteX39" fmla="*/ 10770373 w 12192000"/>
              <a:gd name="connsiteY39" fmla="*/ 211095 h 3412754"/>
              <a:gd name="connsiteX40" fmla="*/ 10866744 w 12192000"/>
              <a:gd name="connsiteY40" fmla="*/ 222034 h 3412754"/>
              <a:gd name="connsiteX41" fmla="*/ 10996158 w 12192000"/>
              <a:gd name="connsiteY41" fmla="*/ 221428 h 3412754"/>
              <a:gd name="connsiteX42" fmla="*/ 11095448 w 12192000"/>
              <a:gd name="connsiteY42" fmla="*/ 220977 h 3412754"/>
              <a:gd name="connsiteX43" fmla="*/ 11189065 w 12192000"/>
              <a:gd name="connsiteY43" fmla="*/ 173683 h 3412754"/>
              <a:gd name="connsiteX44" fmla="*/ 11287301 w 12192000"/>
              <a:gd name="connsiteY44" fmla="*/ 133951 h 3412754"/>
              <a:gd name="connsiteX45" fmla="*/ 11324148 w 12192000"/>
              <a:gd name="connsiteY45" fmla="*/ 100804 h 3412754"/>
              <a:gd name="connsiteX46" fmla="*/ 11392201 w 12192000"/>
              <a:gd name="connsiteY46" fmla="*/ 93717 h 3412754"/>
              <a:gd name="connsiteX47" fmla="*/ 11453356 w 12192000"/>
              <a:gd name="connsiteY47" fmla="*/ 48124 h 3412754"/>
              <a:gd name="connsiteX48" fmla="*/ 11548919 w 12192000"/>
              <a:gd name="connsiteY48" fmla="*/ 21179 h 3412754"/>
              <a:gd name="connsiteX49" fmla="*/ 11722689 w 12192000"/>
              <a:gd name="connsiteY49" fmla="*/ 0 h 3412754"/>
              <a:gd name="connsiteX50" fmla="*/ 11822950 w 12192000"/>
              <a:gd name="connsiteY50" fmla="*/ 642 h 3412754"/>
              <a:gd name="connsiteX51" fmla="*/ 11883216 w 12192000"/>
              <a:gd name="connsiteY51" fmla="*/ 46151 h 3412754"/>
              <a:gd name="connsiteX52" fmla="*/ 11945987 w 12192000"/>
              <a:gd name="connsiteY52" fmla="*/ 80077 h 3412754"/>
              <a:gd name="connsiteX53" fmla="*/ 11999257 w 12192000"/>
              <a:gd name="connsiteY53" fmla="*/ 103010 h 3412754"/>
              <a:gd name="connsiteX54" fmla="*/ 12063855 w 12192000"/>
              <a:gd name="connsiteY54" fmla="*/ 135868 h 3412754"/>
              <a:gd name="connsiteX55" fmla="*/ 12123386 w 12192000"/>
              <a:gd name="connsiteY55" fmla="*/ 292354 h 3412754"/>
              <a:gd name="connsiteX56" fmla="*/ 12163777 w 12192000"/>
              <a:gd name="connsiteY56" fmla="*/ 305843 h 3412754"/>
              <a:gd name="connsiteX57" fmla="*/ 12192000 w 12192000"/>
              <a:gd name="connsiteY57" fmla="*/ 315108 h 3412754"/>
              <a:gd name="connsiteX58" fmla="*/ 12192000 w 12192000"/>
              <a:gd name="connsiteY58" fmla="*/ 1393774 h 3412754"/>
              <a:gd name="connsiteX59" fmla="*/ 12192000 w 12192000"/>
              <a:gd name="connsiteY59" fmla="*/ 2389853 h 3412754"/>
              <a:gd name="connsiteX60" fmla="*/ 12192000 w 12192000"/>
              <a:gd name="connsiteY60" fmla="*/ 3412754 h 3412754"/>
              <a:gd name="connsiteX61" fmla="*/ 0 w 12192000"/>
              <a:gd name="connsiteY61" fmla="*/ 3412754 h 3412754"/>
              <a:gd name="connsiteX62" fmla="*/ 0 w 12192000"/>
              <a:gd name="connsiteY62" fmla="*/ 2389853 h 3412754"/>
              <a:gd name="connsiteX63" fmla="*/ 0 w 12192000"/>
              <a:gd name="connsiteY63" fmla="*/ 1393774 h 3412754"/>
              <a:gd name="connsiteX64" fmla="*/ 0 w 12192000"/>
              <a:gd name="connsiteY64" fmla="*/ 661944 h 3412754"/>
              <a:gd name="connsiteX65" fmla="*/ 76043 w 12192000"/>
              <a:gd name="connsiteY65" fmla="*/ 657581 h 3412754"/>
              <a:gd name="connsiteX66" fmla="*/ 156777 w 12192000"/>
              <a:gd name="connsiteY66" fmla="*/ 675343 h 3412754"/>
              <a:gd name="connsiteX67" fmla="*/ 390282 w 12192000"/>
              <a:gd name="connsiteY67" fmla="*/ 682067 h 3412754"/>
              <a:gd name="connsiteX68" fmla="*/ 441283 w 12192000"/>
              <a:gd name="connsiteY68" fmla="*/ 705097 h 3412754"/>
              <a:gd name="connsiteX69" fmla="*/ 479705 w 12192000"/>
              <a:gd name="connsiteY69" fmla="*/ 716832 h 3412754"/>
              <a:gd name="connsiteX70" fmla="*/ 766623 w 12192000"/>
              <a:gd name="connsiteY70" fmla="*/ 764276 h 3412754"/>
              <a:gd name="connsiteX71" fmla="*/ 827314 w 12192000"/>
              <a:gd name="connsiteY71" fmla="*/ 773281 h 3412754"/>
              <a:gd name="connsiteX72" fmla="*/ 998405 w 12192000"/>
              <a:gd name="connsiteY72" fmla="*/ 831450 h 3412754"/>
              <a:gd name="connsiteX73" fmla="*/ 1045574 w 12192000"/>
              <a:gd name="connsiteY73" fmla="*/ 834545 h 3412754"/>
              <a:gd name="connsiteX74" fmla="*/ 1350289 w 12192000"/>
              <a:gd name="connsiteY74" fmla="*/ 847970 h 3412754"/>
              <a:gd name="connsiteX75" fmla="*/ 1493817 w 12192000"/>
              <a:gd name="connsiteY75" fmla="*/ 833171 h 3412754"/>
              <a:gd name="connsiteX76" fmla="*/ 1629709 w 12192000"/>
              <a:gd name="connsiteY76" fmla="*/ 828909 h 3412754"/>
              <a:gd name="connsiteX77" fmla="*/ 1640709 w 12192000"/>
              <a:gd name="connsiteY77" fmla="*/ 833162 h 3412754"/>
              <a:gd name="connsiteX78" fmla="*/ 1645414 w 12192000"/>
              <a:gd name="connsiteY78" fmla="*/ 830588 h 3412754"/>
              <a:gd name="connsiteX79" fmla="*/ 1676636 w 12192000"/>
              <a:gd name="connsiteY79" fmla="*/ 815549 h 3412754"/>
              <a:gd name="connsiteX80" fmla="*/ 1737817 w 12192000"/>
              <a:gd name="connsiteY80" fmla="*/ 817478 h 3412754"/>
              <a:gd name="connsiteX81" fmla="*/ 1862741 w 12192000"/>
              <a:gd name="connsiteY81" fmla="*/ 810711 h 3412754"/>
              <a:gd name="connsiteX82" fmla="*/ 2063928 w 12192000"/>
              <a:gd name="connsiteY82" fmla="*/ 779064 h 3412754"/>
              <a:gd name="connsiteX83" fmla="*/ 2380801 w 12192000"/>
              <a:gd name="connsiteY83" fmla="*/ 740885 h 3412754"/>
              <a:gd name="connsiteX84" fmla="*/ 2654560 w 12192000"/>
              <a:gd name="connsiteY84" fmla="*/ 718537 h 3412754"/>
              <a:gd name="connsiteX85" fmla="*/ 2786787 w 12192000"/>
              <a:gd name="connsiteY85" fmla="*/ 710649 h 3412754"/>
              <a:gd name="connsiteX86" fmla="*/ 2885593 w 12192000"/>
              <a:gd name="connsiteY86" fmla="*/ 653707 h 3412754"/>
              <a:gd name="connsiteX87" fmla="*/ 3039071 w 12192000"/>
              <a:gd name="connsiteY87" fmla="*/ 639474 h 3412754"/>
              <a:gd name="connsiteX88" fmla="*/ 3129193 w 12192000"/>
              <a:gd name="connsiteY88" fmla="*/ 624112 h 3412754"/>
              <a:gd name="connsiteX89" fmla="*/ 3160750 w 12192000"/>
              <a:gd name="connsiteY89" fmla="*/ 607523 h 3412754"/>
              <a:gd name="connsiteX90" fmla="*/ 3206618 w 12192000"/>
              <a:gd name="connsiteY90" fmla="*/ 591586 h 3412754"/>
              <a:gd name="connsiteX91" fmla="*/ 3285495 w 12192000"/>
              <a:gd name="connsiteY91" fmla="*/ 555138 h 3412754"/>
              <a:gd name="connsiteX92" fmla="*/ 3395074 w 12192000"/>
              <a:gd name="connsiteY92" fmla="*/ 520642 h 3412754"/>
              <a:gd name="connsiteX93" fmla="*/ 3486313 w 12192000"/>
              <a:gd name="connsiteY93" fmla="*/ 541434 h 3412754"/>
              <a:gd name="connsiteX94" fmla="*/ 3491586 w 12192000"/>
              <a:gd name="connsiteY94" fmla="*/ 532087 h 3412754"/>
              <a:gd name="connsiteX95" fmla="*/ 3548983 w 12192000"/>
              <a:gd name="connsiteY95" fmla="*/ 524043 h 3412754"/>
              <a:gd name="connsiteX96" fmla="*/ 3731729 w 12192000"/>
              <a:gd name="connsiteY96" fmla="*/ 533135 h 3412754"/>
              <a:gd name="connsiteX97" fmla="*/ 3861674 w 12192000"/>
              <a:gd name="connsiteY97" fmla="*/ 515884 h 3412754"/>
              <a:gd name="connsiteX98" fmla="*/ 3912797 w 12192000"/>
              <a:gd name="connsiteY98" fmla="*/ 518977 h 3412754"/>
              <a:gd name="connsiteX99" fmla="*/ 3975778 w 12192000"/>
              <a:gd name="connsiteY99" fmla="*/ 494300 h 3412754"/>
              <a:gd name="connsiteX100" fmla="*/ 4072288 w 12192000"/>
              <a:gd name="connsiteY100" fmla="*/ 441937 h 3412754"/>
              <a:gd name="connsiteX101" fmla="*/ 4110070 w 12192000"/>
              <a:gd name="connsiteY101" fmla="*/ 449481 h 3412754"/>
              <a:gd name="connsiteX102" fmla="*/ 4148272 w 12192000"/>
              <a:gd name="connsiteY102" fmla="*/ 445653 h 3412754"/>
              <a:gd name="connsiteX103" fmla="*/ 4233003 w 12192000"/>
              <a:gd name="connsiteY103" fmla="*/ 409186 h 3412754"/>
              <a:gd name="connsiteX104" fmla="*/ 4283653 w 12192000"/>
              <a:gd name="connsiteY104" fmla="*/ 395505 h 3412754"/>
              <a:gd name="connsiteX105" fmla="*/ 4420068 w 12192000"/>
              <a:gd name="connsiteY105" fmla="*/ 350152 h 3412754"/>
              <a:gd name="connsiteX106" fmla="*/ 4612820 w 12192000"/>
              <a:gd name="connsiteY106" fmla="*/ 239334 h 3412754"/>
              <a:gd name="connsiteX107" fmla="*/ 4620533 w 12192000"/>
              <a:gd name="connsiteY107" fmla="*/ 236305 h 3412754"/>
              <a:gd name="connsiteX108" fmla="*/ 4642602 w 12192000"/>
              <a:gd name="connsiteY108" fmla="*/ 236802 h 3412754"/>
              <a:gd name="connsiteX109" fmla="*/ 4651066 w 12192000"/>
              <a:gd name="connsiteY109" fmla="*/ 238435 h 3412754"/>
              <a:gd name="connsiteX110" fmla="*/ 4663100 w 12192000"/>
              <a:gd name="connsiteY110" fmla="*/ 237746 h 3412754"/>
              <a:gd name="connsiteX111" fmla="*/ 4663344 w 12192000"/>
              <a:gd name="connsiteY111" fmla="*/ 237269 h 3412754"/>
              <a:gd name="connsiteX112" fmla="*/ 4674721 w 12192000"/>
              <a:gd name="connsiteY112" fmla="*/ 237526 h 3412754"/>
              <a:gd name="connsiteX113" fmla="*/ 4731045 w 12192000"/>
              <a:gd name="connsiteY113" fmla="*/ 244598 h 3412754"/>
              <a:gd name="connsiteX114" fmla="*/ 4798884 w 12192000"/>
              <a:gd name="connsiteY114" fmla="*/ 196787 h 3412754"/>
              <a:gd name="connsiteX115" fmla="*/ 4828155 w 12192000"/>
              <a:gd name="connsiteY115" fmla="*/ 187556 h 3412754"/>
              <a:gd name="connsiteX116" fmla="*/ 4843504 w 12192000"/>
              <a:gd name="connsiteY116" fmla="*/ 180167 h 3412754"/>
              <a:gd name="connsiteX117" fmla="*/ 4853353 w 12192000"/>
              <a:gd name="connsiteY117" fmla="*/ 191734 h 3412754"/>
              <a:gd name="connsiteX118" fmla="*/ 4898297 w 12192000"/>
              <a:gd name="connsiteY118" fmla="*/ 185132 h 3412754"/>
              <a:gd name="connsiteX119" fmla="*/ 4905046 w 12192000"/>
              <a:gd name="connsiteY119" fmla="*/ 182359 h 3412754"/>
              <a:gd name="connsiteX120" fmla="*/ 4940803 w 12192000"/>
              <a:gd name="connsiteY120" fmla="*/ 191669 h 3412754"/>
              <a:gd name="connsiteX121" fmla="*/ 4958985 w 12192000"/>
              <a:gd name="connsiteY121" fmla="*/ 193951 h 3412754"/>
              <a:gd name="connsiteX122" fmla="*/ 4964720 w 12192000"/>
              <a:gd name="connsiteY122" fmla="*/ 199811 h 3412754"/>
              <a:gd name="connsiteX123" fmla="*/ 4991255 w 12192000"/>
              <a:gd name="connsiteY123" fmla="*/ 200532 h 3412754"/>
              <a:gd name="connsiteX124" fmla="*/ 4994077 w 12192000"/>
              <a:gd name="connsiteY124" fmla="*/ 198648 h 3412754"/>
              <a:gd name="connsiteX125" fmla="*/ 5016802 w 12192000"/>
              <a:gd name="connsiteY125" fmla="*/ 206559 h 3412754"/>
              <a:gd name="connsiteX126" fmla="*/ 5091319 w 12192000"/>
              <a:gd name="connsiteY126" fmla="*/ 222031 h 3412754"/>
              <a:gd name="connsiteX127" fmla="*/ 5259336 w 12192000"/>
              <a:gd name="connsiteY127" fmla="*/ 227696 h 3412754"/>
              <a:gd name="connsiteX128" fmla="*/ 5491971 w 12192000"/>
              <a:gd name="connsiteY128" fmla="*/ 231543 h 3412754"/>
              <a:gd name="connsiteX129" fmla="*/ 5865838 w 12192000"/>
              <a:gd name="connsiteY129" fmla="*/ 211221 h 3412754"/>
              <a:gd name="connsiteX130" fmla="*/ 5995823 w 12192000"/>
              <a:gd name="connsiteY130" fmla="*/ 189794 h 3412754"/>
              <a:gd name="connsiteX131" fmla="*/ 6052915 w 12192000"/>
              <a:gd name="connsiteY131" fmla="*/ 202514 h 3412754"/>
              <a:gd name="connsiteX132" fmla="*/ 6093124 w 12192000"/>
              <a:gd name="connsiteY132" fmla="*/ 196914 h 3412754"/>
              <a:gd name="connsiteX133" fmla="*/ 6097661 w 12192000"/>
              <a:gd name="connsiteY133" fmla="*/ 193982 h 3412754"/>
              <a:gd name="connsiteX134" fmla="*/ 6116838 w 12192000"/>
              <a:gd name="connsiteY134" fmla="*/ 190997 h 3412754"/>
              <a:gd name="connsiteX135" fmla="*/ 6120984 w 12192000"/>
              <a:gd name="connsiteY135" fmla="*/ 179214 h 3412754"/>
              <a:gd name="connsiteX136" fmla="*/ 6148942 w 12192000"/>
              <a:gd name="connsiteY136" fmla="*/ 166882 h 3412754"/>
              <a:gd name="connsiteX137" fmla="*/ 6229970 w 12192000"/>
              <a:gd name="connsiteY137" fmla="*/ 168980 h 3412754"/>
              <a:gd name="connsiteX138" fmla="*/ 6355201 w 12192000"/>
              <a:gd name="connsiteY138" fmla="*/ 165082 h 3412754"/>
              <a:gd name="connsiteX139" fmla="*/ 6456586 w 12192000"/>
              <a:gd name="connsiteY139" fmla="*/ 158487 h 3412754"/>
              <a:gd name="connsiteX140" fmla="*/ 6494018 w 12192000"/>
              <a:gd name="connsiteY140" fmla="*/ 145017 h 3412754"/>
              <a:gd name="connsiteX141" fmla="*/ 6547019 w 12192000"/>
              <a:gd name="connsiteY141" fmla="*/ 133579 h 3412754"/>
              <a:gd name="connsiteX142" fmla="*/ 6644256 w 12192000"/>
              <a:gd name="connsiteY142" fmla="*/ 118520 h 3412754"/>
              <a:gd name="connsiteX143" fmla="*/ 6755672 w 12192000"/>
              <a:gd name="connsiteY143" fmla="*/ 128394 h 3412754"/>
              <a:gd name="connsiteX144" fmla="*/ 6847031 w 12192000"/>
              <a:gd name="connsiteY144" fmla="*/ 151384 h 3412754"/>
              <a:gd name="connsiteX145" fmla="*/ 6889589 w 12192000"/>
              <a:gd name="connsiteY145" fmla="*/ 177509 h 3412754"/>
              <a:gd name="connsiteX146" fmla="*/ 6926533 w 12192000"/>
              <a:gd name="connsiteY146" fmla="*/ 192860 h 3412754"/>
              <a:gd name="connsiteX147" fmla="*/ 6977994 w 12192000"/>
              <a:gd name="connsiteY147" fmla="*/ 260666 h 3412754"/>
              <a:gd name="connsiteX0" fmla="*/ 6977994 w 12192000"/>
              <a:gd name="connsiteY0" fmla="*/ 260666 h 3412754"/>
              <a:gd name="connsiteX1" fmla="*/ 7095723 w 12192000"/>
              <a:gd name="connsiteY1" fmla="*/ 266102 h 3412754"/>
              <a:gd name="connsiteX2" fmla="*/ 7330015 w 12192000"/>
              <a:gd name="connsiteY2" fmla="*/ 284555 h 3412754"/>
              <a:gd name="connsiteX3" fmla="*/ 7689873 w 12192000"/>
              <a:gd name="connsiteY3" fmla="*/ 370718 h 3412754"/>
              <a:gd name="connsiteX4" fmla="*/ 8005538 w 12192000"/>
              <a:gd name="connsiteY4" fmla="*/ 442682 h 3412754"/>
              <a:gd name="connsiteX5" fmla="*/ 8031567 w 12192000"/>
              <a:gd name="connsiteY5" fmla="*/ 433232 h 3412754"/>
              <a:gd name="connsiteX6" fmla="*/ 8064378 w 12192000"/>
              <a:gd name="connsiteY6" fmla="*/ 433706 h 3412754"/>
              <a:gd name="connsiteX7" fmla="*/ 8343185 w 12192000"/>
              <a:gd name="connsiteY7" fmla="*/ 345426 h 3412754"/>
              <a:gd name="connsiteX8" fmla="*/ 8404103 w 12192000"/>
              <a:gd name="connsiteY8" fmla="*/ 338768 h 3412754"/>
              <a:gd name="connsiteX9" fmla="*/ 8518180 w 12192000"/>
              <a:gd name="connsiteY9" fmla="*/ 340529 h 3412754"/>
              <a:gd name="connsiteX10" fmla="*/ 8676290 w 12192000"/>
              <a:gd name="connsiteY10" fmla="*/ 312725 h 3412754"/>
              <a:gd name="connsiteX11" fmla="*/ 8695239 w 12192000"/>
              <a:gd name="connsiteY11" fmla="*/ 341179 h 3412754"/>
              <a:gd name="connsiteX12" fmla="*/ 8855611 w 12192000"/>
              <a:gd name="connsiteY12" fmla="*/ 351086 h 3412754"/>
              <a:gd name="connsiteX13" fmla="*/ 8964553 w 12192000"/>
              <a:gd name="connsiteY13" fmla="*/ 392388 h 3412754"/>
              <a:gd name="connsiteX14" fmla="*/ 9079968 w 12192000"/>
              <a:gd name="connsiteY14" fmla="*/ 410600 h 3412754"/>
              <a:gd name="connsiteX15" fmla="*/ 9120420 w 12192000"/>
              <a:gd name="connsiteY15" fmla="*/ 490088 h 3412754"/>
              <a:gd name="connsiteX16" fmla="*/ 9188229 w 12192000"/>
              <a:gd name="connsiteY16" fmla="*/ 478360 h 3412754"/>
              <a:gd name="connsiteX17" fmla="*/ 9249213 w 12192000"/>
              <a:gd name="connsiteY17" fmla="*/ 453839 h 3412754"/>
              <a:gd name="connsiteX18" fmla="*/ 9309761 w 12192000"/>
              <a:gd name="connsiteY18" fmla="*/ 474159 h 3412754"/>
              <a:gd name="connsiteX19" fmla="*/ 9390188 w 12192000"/>
              <a:gd name="connsiteY19" fmla="*/ 415801 h 3412754"/>
              <a:gd name="connsiteX20" fmla="*/ 9516107 w 12192000"/>
              <a:gd name="connsiteY20" fmla="*/ 403938 h 3412754"/>
              <a:gd name="connsiteX21" fmla="*/ 9755401 w 12192000"/>
              <a:gd name="connsiteY21" fmla="*/ 367033 h 3412754"/>
              <a:gd name="connsiteX22" fmla="*/ 9879576 w 12192000"/>
              <a:gd name="connsiteY22" fmla="*/ 356007 h 3412754"/>
              <a:gd name="connsiteX23" fmla="*/ 9917042 w 12192000"/>
              <a:gd name="connsiteY23" fmla="*/ 341643 h 3412754"/>
              <a:gd name="connsiteX24" fmla="*/ 10013409 w 12192000"/>
              <a:gd name="connsiteY24" fmla="*/ 305855 h 3412754"/>
              <a:gd name="connsiteX25" fmla="*/ 10067656 w 12192000"/>
              <a:gd name="connsiteY25" fmla="*/ 281437 h 3412754"/>
              <a:gd name="connsiteX26" fmla="*/ 10131785 w 12192000"/>
              <a:gd name="connsiteY26" fmla="*/ 254052 h 3412754"/>
              <a:gd name="connsiteX27" fmla="*/ 10207787 w 12192000"/>
              <a:gd name="connsiteY27" fmla="*/ 231119 h 3412754"/>
              <a:gd name="connsiteX28" fmla="*/ 10309934 w 12192000"/>
              <a:gd name="connsiteY28" fmla="*/ 222552 h 3412754"/>
              <a:gd name="connsiteX29" fmla="*/ 10431202 w 12192000"/>
              <a:gd name="connsiteY29" fmla="*/ 213096 h 3412754"/>
              <a:gd name="connsiteX30" fmla="*/ 10487751 w 12192000"/>
              <a:gd name="connsiteY30" fmla="*/ 206377 h 3412754"/>
              <a:gd name="connsiteX31" fmla="*/ 10557198 w 12192000"/>
              <a:gd name="connsiteY31" fmla="*/ 215273 h 3412754"/>
              <a:gd name="connsiteX32" fmla="*/ 10612454 w 12192000"/>
              <a:gd name="connsiteY32" fmla="*/ 216832 h 3412754"/>
              <a:gd name="connsiteX33" fmla="*/ 10625222 w 12192000"/>
              <a:gd name="connsiteY33" fmla="*/ 207374 h 3412754"/>
              <a:gd name="connsiteX34" fmla="*/ 10633161 w 12192000"/>
              <a:gd name="connsiteY34" fmla="*/ 206491 h 3412754"/>
              <a:gd name="connsiteX35" fmla="*/ 10645941 w 12192000"/>
              <a:gd name="connsiteY35" fmla="*/ 210773 h 3412754"/>
              <a:gd name="connsiteX36" fmla="*/ 10650422 w 12192000"/>
              <a:gd name="connsiteY36" fmla="*/ 204575 h 3412754"/>
              <a:gd name="connsiteX37" fmla="*/ 10656955 w 12192000"/>
              <a:gd name="connsiteY37" fmla="*/ 203851 h 3412754"/>
              <a:gd name="connsiteX38" fmla="*/ 10701610 w 12192000"/>
              <a:gd name="connsiteY38" fmla="*/ 199762 h 3412754"/>
              <a:gd name="connsiteX39" fmla="*/ 10770373 w 12192000"/>
              <a:gd name="connsiteY39" fmla="*/ 211095 h 3412754"/>
              <a:gd name="connsiteX40" fmla="*/ 10866744 w 12192000"/>
              <a:gd name="connsiteY40" fmla="*/ 222034 h 3412754"/>
              <a:gd name="connsiteX41" fmla="*/ 10996158 w 12192000"/>
              <a:gd name="connsiteY41" fmla="*/ 221428 h 3412754"/>
              <a:gd name="connsiteX42" fmla="*/ 11095448 w 12192000"/>
              <a:gd name="connsiteY42" fmla="*/ 220977 h 3412754"/>
              <a:gd name="connsiteX43" fmla="*/ 11189065 w 12192000"/>
              <a:gd name="connsiteY43" fmla="*/ 173683 h 3412754"/>
              <a:gd name="connsiteX44" fmla="*/ 11287301 w 12192000"/>
              <a:gd name="connsiteY44" fmla="*/ 133951 h 3412754"/>
              <a:gd name="connsiteX45" fmla="*/ 11324148 w 12192000"/>
              <a:gd name="connsiteY45" fmla="*/ 100804 h 3412754"/>
              <a:gd name="connsiteX46" fmla="*/ 11392201 w 12192000"/>
              <a:gd name="connsiteY46" fmla="*/ 93717 h 3412754"/>
              <a:gd name="connsiteX47" fmla="*/ 11453356 w 12192000"/>
              <a:gd name="connsiteY47" fmla="*/ 48124 h 3412754"/>
              <a:gd name="connsiteX48" fmla="*/ 11548919 w 12192000"/>
              <a:gd name="connsiteY48" fmla="*/ 21179 h 3412754"/>
              <a:gd name="connsiteX49" fmla="*/ 11722689 w 12192000"/>
              <a:gd name="connsiteY49" fmla="*/ 0 h 3412754"/>
              <a:gd name="connsiteX50" fmla="*/ 11822950 w 12192000"/>
              <a:gd name="connsiteY50" fmla="*/ 642 h 3412754"/>
              <a:gd name="connsiteX51" fmla="*/ 11883216 w 12192000"/>
              <a:gd name="connsiteY51" fmla="*/ 46151 h 3412754"/>
              <a:gd name="connsiteX52" fmla="*/ 11945987 w 12192000"/>
              <a:gd name="connsiteY52" fmla="*/ 80077 h 3412754"/>
              <a:gd name="connsiteX53" fmla="*/ 11999257 w 12192000"/>
              <a:gd name="connsiteY53" fmla="*/ 103010 h 3412754"/>
              <a:gd name="connsiteX54" fmla="*/ 12063855 w 12192000"/>
              <a:gd name="connsiteY54" fmla="*/ 135868 h 3412754"/>
              <a:gd name="connsiteX55" fmla="*/ 12123386 w 12192000"/>
              <a:gd name="connsiteY55" fmla="*/ 292354 h 3412754"/>
              <a:gd name="connsiteX56" fmla="*/ 12163777 w 12192000"/>
              <a:gd name="connsiteY56" fmla="*/ 305843 h 3412754"/>
              <a:gd name="connsiteX57" fmla="*/ 12192000 w 12192000"/>
              <a:gd name="connsiteY57" fmla="*/ 315108 h 3412754"/>
              <a:gd name="connsiteX58" fmla="*/ 12192000 w 12192000"/>
              <a:gd name="connsiteY58" fmla="*/ 1393774 h 3412754"/>
              <a:gd name="connsiteX59" fmla="*/ 12192000 w 12192000"/>
              <a:gd name="connsiteY59" fmla="*/ 2389853 h 3412754"/>
              <a:gd name="connsiteX60" fmla="*/ 12192000 w 12192000"/>
              <a:gd name="connsiteY60" fmla="*/ 3412754 h 3412754"/>
              <a:gd name="connsiteX61" fmla="*/ 0 w 12192000"/>
              <a:gd name="connsiteY61" fmla="*/ 3412754 h 3412754"/>
              <a:gd name="connsiteX62" fmla="*/ 0 w 12192000"/>
              <a:gd name="connsiteY62" fmla="*/ 2389853 h 3412754"/>
              <a:gd name="connsiteX63" fmla="*/ 0 w 12192000"/>
              <a:gd name="connsiteY63" fmla="*/ 1393774 h 3412754"/>
              <a:gd name="connsiteX64" fmla="*/ 0 w 12192000"/>
              <a:gd name="connsiteY64" fmla="*/ 661944 h 3412754"/>
              <a:gd name="connsiteX65" fmla="*/ 76043 w 12192000"/>
              <a:gd name="connsiteY65" fmla="*/ 657581 h 3412754"/>
              <a:gd name="connsiteX66" fmla="*/ 156777 w 12192000"/>
              <a:gd name="connsiteY66" fmla="*/ 675343 h 3412754"/>
              <a:gd name="connsiteX67" fmla="*/ 390282 w 12192000"/>
              <a:gd name="connsiteY67" fmla="*/ 682067 h 3412754"/>
              <a:gd name="connsiteX68" fmla="*/ 441283 w 12192000"/>
              <a:gd name="connsiteY68" fmla="*/ 705097 h 3412754"/>
              <a:gd name="connsiteX69" fmla="*/ 479705 w 12192000"/>
              <a:gd name="connsiteY69" fmla="*/ 716832 h 3412754"/>
              <a:gd name="connsiteX70" fmla="*/ 766623 w 12192000"/>
              <a:gd name="connsiteY70" fmla="*/ 764276 h 3412754"/>
              <a:gd name="connsiteX71" fmla="*/ 827314 w 12192000"/>
              <a:gd name="connsiteY71" fmla="*/ 773281 h 3412754"/>
              <a:gd name="connsiteX72" fmla="*/ 998405 w 12192000"/>
              <a:gd name="connsiteY72" fmla="*/ 831450 h 3412754"/>
              <a:gd name="connsiteX73" fmla="*/ 1045574 w 12192000"/>
              <a:gd name="connsiteY73" fmla="*/ 834545 h 3412754"/>
              <a:gd name="connsiteX74" fmla="*/ 1350289 w 12192000"/>
              <a:gd name="connsiteY74" fmla="*/ 847970 h 3412754"/>
              <a:gd name="connsiteX75" fmla="*/ 1493817 w 12192000"/>
              <a:gd name="connsiteY75" fmla="*/ 833171 h 3412754"/>
              <a:gd name="connsiteX76" fmla="*/ 1629709 w 12192000"/>
              <a:gd name="connsiteY76" fmla="*/ 828909 h 3412754"/>
              <a:gd name="connsiteX77" fmla="*/ 1640709 w 12192000"/>
              <a:gd name="connsiteY77" fmla="*/ 833162 h 3412754"/>
              <a:gd name="connsiteX78" fmla="*/ 1645414 w 12192000"/>
              <a:gd name="connsiteY78" fmla="*/ 830588 h 3412754"/>
              <a:gd name="connsiteX79" fmla="*/ 1676636 w 12192000"/>
              <a:gd name="connsiteY79" fmla="*/ 815549 h 3412754"/>
              <a:gd name="connsiteX80" fmla="*/ 1737817 w 12192000"/>
              <a:gd name="connsiteY80" fmla="*/ 817478 h 3412754"/>
              <a:gd name="connsiteX81" fmla="*/ 1862741 w 12192000"/>
              <a:gd name="connsiteY81" fmla="*/ 810711 h 3412754"/>
              <a:gd name="connsiteX82" fmla="*/ 2063928 w 12192000"/>
              <a:gd name="connsiteY82" fmla="*/ 779064 h 3412754"/>
              <a:gd name="connsiteX83" fmla="*/ 2380801 w 12192000"/>
              <a:gd name="connsiteY83" fmla="*/ 740885 h 3412754"/>
              <a:gd name="connsiteX84" fmla="*/ 2654560 w 12192000"/>
              <a:gd name="connsiteY84" fmla="*/ 718537 h 3412754"/>
              <a:gd name="connsiteX85" fmla="*/ 2786787 w 12192000"/>
              <a:gd name="connsiteY85" fmla="*/ 710649 h 3412754"/>
              <a:gd name="connsiteX86" fmla="*/ 2885593 w 12192000"/>
              <a:gd name="connsiteY86" fmla="*/ 653707 h 3412754"/>
              <a:gd name="connsiteX87" fmla="*/ 3039071 w 12192000"/>
              <a:gd name="connsiteY87" fmla="*/ 639474 h 3412754"/>
              <a:gd name="connsiteX88" fmla="*/ 3129193 w 12192000"/>
              <a:gd name="connsiteY88" fmla="*/ 624112 h 3412754"/>
              <a:gd name="connsiteX89" fmla="*/ 3160750 w 12192000"/>
              <a:gd name="connsiteY89" fmla="*/ 607523 h 3412754"/>
              <a:gd name="connsiteX90" fmla="*/ 3206618 w 12192000"/>
              <a:gd name="connsiteY90" fmla="*/ 591586 h 3412754"/>
              <a:gd name="connsiteX91" fmla="*/ 3285495 w 12192000"/>
              <a:gd name="connsiteY91" fmla="*/ 555138 h 3412754"/>
              <a:gd name="connsiteX92" fmla="*/ 3395074 w 12192000"/>
              <a:gd name="connsiteY92" fmla="*/ 520642 h 3412754"/>
              <a:gd name="connsiteX93" fmla="*/ 3486313 w 12192000"/>
              <a:gd name="connsiteY93" fmla="*/ 541434 h 3412754"/>
              <a:gd name="connsiteX94" fmla="*/ 3491586 w 12192000"/>
              <a:gd name="connsiteY94" fmla="*/ 532087 h 3412754"/>
              <a:gd name="connsiteX95" fmla="*/ 3548983 w 12192000"/>
              <a:gd name="connsiteY95" fmla="*/ 524043 h 3412754"/>
              <a:gd name="connsiteX96" fmla="*/ 3731729 w 12192000"/>
              <a:gd name="connsiteY96" fmla="*/ 533135 h 3412754"/>
              <a:gd name="connsiteX97" fmla="*/ 3861674 w 12192000"/>
              <a:gd name="connsiteY97" fmla="*/ 515884 h 3412754"/>
              <a:gd name="connsiteX98" fmla="*/ 3912797 w 12192000"/>
              <a:gd name="connsiteY98" fmla="*/ 518977 h 3412754"/>
              <a:gd name="connsiteX99" fmla="*/ 3975778 w 12192000"/>
              <a:gd name="connsiteY99" fmla="*/ 494300 h 3412754"/>
              <a:gd name="connsiteX100" fmla="*/ 4072288 w 12192000"/>
              <a:gd name="connsiteY100" fmla="*/ 441937 h 3412754"/>
              <a:gd name="connsiteX101" fmla="*/ 4110070 w 12192000"/>
              <a:gd name="connsiteY101" fmla="*/ 449481 h 3412754"/>
              <a:gd name="connsiteX102" fmla="*/ 4148272 w 12192000"/>
              <a:gd name="connsiteY102" fmla="*/ 445653 h 3412754"/>
              <a:gd name="connsiteX103" fmla="*/ 4233003 w 12192000"/>
              <a:gd name="connsiteY103" fmla="*/ 409186 h 3412754"/>
              <a:gd name="connsiteX104" fmla="*/ 4283653 w 12192000"/>
              <a:gd name="connsiteY104" fmla="*/ 395505 h 3412754"/>
              <a:gd name="connsiteX105" fmla="*/ 4420068 w 12192000"/>
              <a:gd name="connsiteY105" fmla="*/ 350152 h 3412754"/>
              <a:gd name="connsiteX106" fmla="*/ 4612820 w 12192000"/>
              <a:gd name="connsiteY106" fmla="*/ 239334 h 3412754"/>
              <a:gd name="connsiteX107" fmla="*/ 4620533 w 12192000"/>
              <a:gd name="connsiteY107" fmla="*/ 236305 h 3412754"/>
              <a:gd name="connsiteX108" fmla="*/ 4642602 w 12192000"/>
              <a:gd name="connsiteY108" fmla="*/ 236802 h 3412754"/>
              <a:gd name="connsiteX109" fmla="*/ 4651066 w 12192000"/>
              <a:gd name="connsiteY109" fmla="*/ 238435 h 3412754"/>
              <a:gd name="connsiteX110" fmla="*/ 4663100 w 12192000"/>
              <a:gd name="connsiteY110" fmla="*/ 237746 h 3412754"/>
              <a:gd name="connsiteX111" fmla="*/ 4663344 w 12192000"/>
              <a:gd name="connsiteY111" fmla="*/ 237269 h 3412754"/>
              <a:gd name="connsiteX112" fmla="*/ 4674721 w 12192000"/>
              <a:gd name="connsiteY112" fmla="*/ 237526 h 3412754"/>
              <a:gd name="connsiteX113" fmla="*/ 4731045 w 12192000"/>
              <a:gd name="connsiteY113" fmla="*/ 244598 h 3412754"/>
              <a:gd name="connsiteX114" fmla="*/ 4798884 w 12192000"/>
              <a:gd name="connsiteY114" fmla="*/ 196787 h 3412754"/>
              <a:gd name="connsiteX115" fmla="*/ 4828155 w 12192000"/>
              <a:gd name="connsiteY115" fmla="*/ 187556 h 3412754"/>
              <a:gd name="connsiteX116" fmla="*/ 4843504 w 12192000"/>
              <a:gd name="connsiteY116" fmla="*/ 180167 h 3412754"/>
              <a:gd name="connsiteX117" fmla="*/ 4853353 w 12192000"/>
              <a:gd name="connsiteY117" fmla="*/ 191734 h 3412754"/>
              <a:gd name="connsiteX118" fmla="*/ 4898297 w 12192000"/>
              <a:gd name="connsiteY118" fmla="*/ 185132 h 3412754"/>
              <a:gd name="connsiteX119" fmla="*/ 4905046 w 12192000"/>
              <a:gd name="connsiteY119" fmla="*/ 182359 h 3412754"/>
              <a:gd name="connsiteX120" fmla="*/ 4940803 w 12192000"/>
              <a:gd name="connsiteY120" fmla="*/ 191669 h 3412754"/>
              <a:gd name="connsiteX121" fmla="*/ 4958985 w 12192000"/>
              <a:gd name="connsiteY121" fmla="*/ 193951 h 3412754"/>
              <a:gd name="connsiteX122" fmla="*/ 4964720 w 12192000"/>
              <a:gd name="connsiteY122" fmla="*/ 199811 h 3412754"/>
              <a:gd name="connsiteX123" fmla="*/ 4991255 w 12192000"/>
              <a:gd name="connsiteY123" fmla="*/ 200532 h 3412754"/>
              <a:gd name="connsiteX124" fmla="*/ 4994077 w 12192000"/>
              <a:gd name="connsiteY124" fmla="*/ 198648 h 3412754"/>
              <a:gd name="connsiteX125" fmla="*/ 5016802 w 12192000"/>
              <a:gd name="connsiteY125" fmla="*/ 206559 h 3412754"/>
              <a:gd name="connsiteX126" fmla="*/ 5091319 w 12192000"/>
              <a:gd name="connsiteY126" fmla="*/ 222031 h 3412754"/>
              <a:gd name="connsiteX127" fmla="*/ 5259336 w 12192000"/>
              <a:gd name="connsiteY127" fmla="*/ 227696 h 3412754"/>
              <a:gd name="connsiteX128" fmla="*/ 5491971 w 12192000"/>
              <a:gd name="connsiteY128" fmla="*/ 231543 h 3412754"/>
              <a:gd name="connsiteX129" fmla="*/ 5865838 w 12192000"/>
              <a:gd name="connsiteY129" fmla="*/ 211221 h 3412754"/>
              <a:gd name="connsiteX130" fmla="*/ 5995823 w 12192000"/>
              <a:gd name="connsiteY130" fmla="*/ 189794 h 3412754"/>
              <a:gd name="connsiteX131" fmla="*/ 6052915 w 12192000"/>
              <a:gd name="connsiteY131" fmla="*/ 202514 h 3412754"/>
              <a:gd name="connsiteX132" fmla="*/ 6093124 w 12192000"/>
              <a:gd name="connsiteY132" fmla="*/ 196914 h 3412754"/>
              <a:gd name="connsiteX133" fmla="*/ 6097661 w 12192000"/>
              <a:gd name="connsiteY133" fmla="*/ 193982 h 3412754"/>
              <a:gd name="connsiteX134" fmla="*/ 6116838 w 12192000"/>
              <a:gd name="connsiteY134" fmla="*/ 190997 h 3412754"/>
              <a:gd name="connsiteX135" fmla="*/ 6120984 w 12192000"/>
              <a:gd name="connsiteY135" fmla="*/ 179214 h 3412754"/>
              <a:gd name="connsiteX136" fmla="*/ 6148942 w 12192000"/>
              <a:gd name="connsiteY136" fmla="*/ 166882 h 3412754"/>
              <a:gd name="connsiteX137" fmla="*/ 6229970 w 12192000"/>
              <a:gd name="connsiteY137" fmla="*/ 168980 h 3412754"/>
              <a:gd name="connsiteX138" fmla="*/ 6355201 w 12192000"/>
              <a:gd name="connsiteY138" fmla="*/ 165082 h 3412754"/>
              <a:gd name="connsiteX139" fmla="*/ 6456586 w 12192000"/>
              <a:gd name="connsiteY139" fmla="*/ 158487 h 3412754"/>
              <a:gd name="connsiteX140" fmla="*/ 6494018 w 12192000"/>
              <a:gd name="connsiteY140" fmla="*/ 145017 h 3412754"/>
              <a:gd name="connsiteX141" fmla="*/ 6547019 w 12192000"/>
              <a:gd name="connsiteY141" fmla="*/ 133579 h 3412754"/>
              <a:gd name="connsiteX142" fmla="*/ 6644256 w 12192000"/>
              <a:gd name="connsiteY142" fmla="*/ 118520 h 3412754"/>
              <a:gd name="connsiteX143" fmla="*/ 6755672 w 12192000"/>
              <a:gd name="connsiteY143" fmla="*/ 128394 h 3412754"/>
              <a:gd name="connsiteX144" fmla="*/ 6847031 w 12192000"/>
              <a:gd name="connsiteY144" fmla="*/ 151384 h 3412754"/>
              <a:gd name="connsiteX145" fmla="*/ 6889589 w 12192000"/>
              <a:gd name="connsiteY145" fmla="*/ 177509 h 3412754"/>
              <a:gd name="connsiteX146" fmla="*/ 6926533 w 12192000"/>
              <a:gd name="connsiteY146" fmla="*/ 192860 h 3412754"/>
              <a:gd name="connsiteX147" fmla="*/ 6977994 w 12192000"/>
              <a:gd name="connsiteY147" fmla="*/ 260666 h 3412754"/>
              <a:gd name="connsiteX0" fmla="*/ 6977994 w 12192000"/>
              <a:gd name="connsiteY0" fmla="*/ 260666 h 3412754"/>
              <a:gd name="connsiteX1" fmla="*/ 7095723 w 12192000"/>
              <a:gd name="connsiteY1" fmla="*/ 266102 h 3412754"/>
              <a:gd name="connsiteX2" fmla="*/ 7330015 w 12192000"/>
              <a:gd name="connsiteY2" fmla="*/ 284555 h 3412754"/>
              <a:gd name="connsiteX3" fmla="*/ 7689873 w 12192000"/>
              <a:gd name="connsiteY3" fmla="*/ 370718 h 3412754"/>
              <a:gd name="connsiteX4" fmla="*/ 8005538 w 12192000"/>
              <a:gd name="connsiteY4" fmla="*/ 442682 h 3412754"/>
              <a:gd name="connsiteX5" fmla="*/ 8031567 w 12192000"/>
              <a:gd name="connsiteY5" fmla="*/ 433232 h 3412754"/>
              <a:gd name="connsiteX6" fmla="*/ 8064378 w 12192000"/>
              <a:gd name="connsiteY6" fmla="*/ 433706 h 3412754"/>
              <a:gd name="connsiteX7" fmla="*/ 8343185 w 12192000"/>
              <a:gd name="connsiteY7" fmla="*/ 345426 h 3412754"/>
              <a:gd name="connsiteX8" fmla="*/ 8404103 w 12192000"/>
              <a:gd name="connsiteY8" fmla="*/ 338768 h 3412754"/>
              <a:gd name="connsiteX9" fmla="*/ 8518180 w 12192000"/>
              <a:gd name="connsiteY9" fmla="*/ 340529 h 3412754"/>
              <a:gd name="connsiteX10" fmla="*/ 8676290 w 12192000"/>
              <a:gd name="connsiteY10" fmla="*/ 312725 h 3412754"/>
              <a:gd name="connsiteX11" fmla="*/ 8695239 w 12192000"/>
              <a:gd name="connsiteY11" fmla="*/ 341179 h 3412754"/>
              <a:gd name="connsiteX12" fmla="*/ 8855611 w 12192000"/>
              <a:gd name="connsiteY12" fmla="*/ 351086 h 3412754"/>
              <a:gd name="connsiteX13" fmla="*/ 8964553 w 12192000"/>
              <a:gd name="connsiteY13" fmla="*/ 392388 h 3412754"/>
              <a:gd name="connsiteX14" fmla="*/ 9079968 w 12192000"/>
              <a:gd name="connsiteY14" fmla="*/ 410600 h 3412754"/>
              <a:gd name="connsiteX15" fmla="*/ 9108506 w 12192000"/>
              <a:gd name="connsiteY15" fmla="*/ 439449 h 3412754"/>
              <a:gd name="connsiteX16" fmla="*/ 9188229 w 12192000"/>
              <a:gd name="connsiteY16" fmla="*/ 478360 h 3412754"/>
              <a:gd name="connsiteX17" fmla="*/ 9249213 w 12192000"/>
              <a:gd name="connsiteY17" fmla="*/ 453839 h 3412754"/>
              <a:gd name="connsiteX18" fmla="*/ 9309761 w 12192000"/>
              <a:gd name="connsiteY18" fmla="*/ 474159 h 3412754"/>
              <a:gd name="connsiteX19" fmla="*/ 9390188 w 12192000"/>
              <a:gd name="connsiteY19" fmla="*/ 415801 h 3412754"/>
              <a:gd name="connsiteX20" fmla="*/ 9516107 w 12192000"/>
              <a:gd name="connsiteY20" fmla="*/ 403938 h 3412754"/>
              <a:gd name="connsiteX21" fmla="*/ 9755401 w 12192000"/>
              <a:gd name="connsiteY21" fmla="*/ 367033 h 3412754"/>
              <a:gd name="connsiteX22" fmla="*/ 9879576 w 12192000"/>
              <a:gd name="connsiteY22" fmla="*/ 356007 h 3412754"/>
              <a:gd name="connsiteX23" fmla="*/ 9917042 w 12192000"/>
              <a:gd name="connsiteY23" fmla="*/ 341643 h 3412754"/>
              <a:gd name="connsiteX24" fmla="*/ 10013409 w 12192000"/>
              <a:gd name="connsiteY24" fmla="*/ 305855 h 3412754"/>
              <a:gd name="connsiteX25" fmla="*/ 10067656 w 12192000"/>
              <a:gd name="connsiteY25" fmla="*/ 281437 h 3412754"/>
              <a:gd name="connsiteX26" fmla="*/ 10131785 w 12192000"/>
              <a:gd name="connsiteY26" fmla="*/ 254052 h 3412754"/>
              <a:gd name="connsiteX27" fmla="*/ 10207787 w 12192000"/>
              <a:gd name="connsiteY27" fmla="*/ 231119 h 3412754"/>
              <a:gd name="connsiteX28" fmla="*/ 10309934 w 12192000"/>
              <a:gd name="connsiteY28" fmla="*/ 222552 h 3412754"/>
              <a:gd name="connsiteX29" fmla="*/ 10431202 w 12192000"/>
              <a:gd name="connsiteY29" fmla="*/ 213096 h 3412754"/>
              <a:gd name="connsiteX30" fmla="*/ 10487751 w 12192000"/>
              <a:gd name="connsiteY30" fmla="*/ 206377 h 3412754"/>
              <a:gd name="connsiteX31" fmla="*/ 10557198 w 12192000"/>
              <a:gd name="connsiteY31" fmla="*/ 215273 h 3412754"/>
              <a:gd name="connsiteX32" fmla="*/ 10612454 w 12192000"/>
              <a:gd name="connsiteY32" fmla="*/ 216832 h 3412754"/>
              <a:gd name="connsiteX33" fmla="*/ 10625222 w 12192000"/>
              <a:gd name="connsiteY33" fmla="*/ 207374 h 3412754"/>
              <a:gd name="connsiteX34" fmla="*/ 10633161 w 12192000"/>
              <a:gd name="connsiteY34" fmla="*/ 206491 h 3412754"/>
              <a:gd name="connsiteX35" fmla="*/ 10645941 w 12192000"/>
              <a:gd name="connsiteY35" fmla="*/ 210773 h 3412754"/>
              <a:gd name="connsiteX36" fmla="*/ 10650422 w 12192000"/>
              <a:gd name="connsiteY36" fmla="*/ 204575 h 3412754"/>
              <a:gd name="connsiteX37" fmla="*/ 10656955 w 12192000"/>
              <a:gd name="connsiteY37" fmla="*/ 203851 h 3412754"/>
              <a:gd name="connsiteX38" fmla="*/ 10701610 w 12192000"/>
              <a:gd name="connsiteY38" fmla="*/ 199762 h 3412754"/>
              <a:gd name="connsiteX39" fmla="*/ 10770373 w 12192000"/>
              <a:gd name="connsiteY39" fmla="*/ 211095 h 3412754"/>
              <a:gd name="connsiteX40" fmla="*/ 10866744 w 12192000"/>
              <a:gd name="connsiteY40" fmla="*/ 222034 h 3412754"/>
              <a:gd name="connsiteX41" fmla="*/ 10996158 w 12192000"/>
              <a:gd name="connsiteY41" fmla="*/ 221428 h 3412754"/>
              <a:gd name="connsiteX42" fmla="*/ 11095448 w 12192000"/>
              <a:gd name="connsiteY42" fmla="*/ 220977 h 3412754"/>
              <a:gd name="connsiteX43" fmla="*/ 11189065 w 12192000"/>
              <a:gd name="connsiteY43" fmla="*/ 173683 h 3412754"/>
              <a:gd name="connsiteX44" fmla="*/ 11287301 w 12192000"/>
              <a:gd name="connsiteY44" fmla="*/ 133951 h 3412754"/>
              <a:gd name="connsiteX45" fmla="*/ 11324148 w 12192000"/>
              <a:gd name="connsiteY45" fmla="*/ 100804 h 3412754"/>
              <a:gd name="connsiteX46" fmla="*/ 11392201 w 12192000"/>
              <a:gd name="connsiteY46" fmla="*/ 93717 h 3412754"/>
              <a:gd name="connsiteX47" fmla="*/ 11453356 w 12192000"/>
              <a:gd name="connsiteY47" fmla="*/ 48124 h 3412754"/>
              <a:gd name="connsiteX48" fmla="*/ 11548919 w 12192000"/>
              <a:gd name="connsiteY48" fmla="*/ 21179 h 3412754"/>
              <a:gd name="connsiteX49" fmla="*/ 11722689 w 12192000"/>
              <a:gd name="connsiteY49" fmla="*/ 0 h 3412754"/>
              <a:gd name="connsiteX50" fmla="*/ 11822950 w 12192000"/>
              <a:gd name="connsiteY50" fmla="*/ 642 h 3412754"/>
              <a:gd name="connsiteX51" fmla="*/ 11883216 w 12192000"/>
              <a:gd name="connsiteY51" fmla="*/ 46151 h 3412754"/>
              <a:gd name="connsiteX52" fmla="*/ 11945987 w 12192000"/>
              <a:gd name="connsiteY52" fmla="*/ 80077 h 3412754"/>
              <a:gd name="connsiteX53" fmla="*/ 11999257 w 12192000"/>
              <a:gd name="connsiteY53" fmla="*/ 103010 h 3412754"/>
              <a:gd name="connsiteX54" fmla="*/ 12063855 w 12192000"/>
              <a:gd name="connsiteY54" fmla="*/ 135868 h 3412754"/>
              <a:gd name="connsiteX55" fmla="*/ 12123386 w 12192000"/>
              <a:gd name="connsiteY55" fmla="*/ 292354 h 3412754"/>
              <a:gd name="connsiteX56" fmla="*/ 12163777 w 12192000"/>
              <a:gd name="connsiteY56" fmla="*/ 305843 h 3412754"/>
              <a:gd name="connsiteX57" fmla="*/ 12192000 w 12192000"/>
              <a:gd name="connsiteY57" fmla="*/ 315108 h 3412754"/>
              <a:gd name="connsiteX58" fmla="*/ 12192000 w 12192000"/>
              <a:gd name="connsiteY58" fmla="*/ 1393774 h 3412754"/>
              <a:gd name="connsiteX59" fmla="*/ 12192000 w 12192000"/>
              <a:gd name="connsiteY59" fmla="*/ 2389853 h 3412754"/>
              <a:gd name="connsiteX60" fmla="*/ 12192000 w 12192000"/>
              <a:gd name="connsiteY60" fmla="*/ 3412754 h 3412754"/>
              <a:gd name="connsiteX61" fmla="*/ 0 w 12192000"/>
              <a:gd name="connsiteY61" fmla="*/ 3412754 h 3412754"/>
              <a:gd name="connsiteX62" fmla="*/ 0 w 12192000"/>
              <a:gd name="connsiteY62" fmla="*/ 2389853 h 3412754"/>
              <a:gd name="connsiteX63" fmla="*/ 0 w 12192000"/>
              <a:gd name="connsiteY63" fmla="*/ 1393774 h 3412754"/>
              <a:gd name="connsiteX64" fmla="*/ 0 w 12192000"/>
              <a:gd name="connsiteY64" fmla="*/ 661944 h 3412754"/>
              <a:gd name="connsiteX65" fmla="*/ 76043 w 12192000"/>
              <a:gd name="connsiteY65" fmla="*/ 657581 h 3412754"/>
              <a:gd name="connsiteX66" fmla="*/ 156777 w 12192000"/>
              <a:gd name="connsiteY66" fmla="*/ 675343 h 3412754"/>
              <a:gd name="connsiteX67" fmla="*/ 390282 w 12192000"/>
              <a:gd name="connsiteY67" fmla="*/ 682067 h 3412754"/>
              <a:gd name="connsiteX68" fmla="*/ 441283 w 12192000"/>
              <a:gd name="connsiteY68" fmla="*/ 705097 h 3412754"/>
              <a:gd name="connsiteX69" fmla="*/ 479705 w 12192000"/>
              <a:gd name="connsiteY69" fmla="*/ 716832 h 3412754"/>
              <a:gd name="connsiteX70" fmla="*/ 766623 w 12192000"/>
              <a:gd name="connsiteY70" fmla="*/ 764276 h 3412754"/>
              <a:gd name="connsiteX71" fmla="*/ 827314 w 12192000"/>
              <a:gd name="connsiteY71" fmla="*/ 773281 h 3412754"/>
              <a:gd name="connsiteX72" fmla="*/ 998405 w 12192000"/>
              <a:gd name="connsiteY72" fmla="*/ 831450 h 3412754"/>
              <a:gd name="connsiteX73" fmla="*/ 1045574 w 12192000"/>
              <a:gd name="connsiteY73" fmla="*/ 834545 h 3412754"/>
              <a:gd name="connsiteX74" fmla="*/ 1350289 w 12192000"/>
              <a:gd name="connsiteY74" fmla="*/ 847970 h 3412754"/>
              <a:gd name="connsiteX75" fmla="*/ 1493817 w 12192000"/>
              <a:gd name="connsiteY75" fmla="*/ 833171 h 3412754"/>
              <a:gd name="connsiteX76" fmla="*/ 1629709 w 12192000"/>
              <a:gd name="connsiteY76" fmla="*/ 828909 h 3412754"/>
              <a:gd name="connsiteX77" fmla="*/ 1640709 w 12192000"/>
              <a:gd name="connsiteY77" fmla="*/ 833162 h 3412754"/>
              <a:gd name="connsiteX78" fmla="*/ 1645414 w 12192000"/>
              <a:gd name="connsiteY78" fmla="*/ 830588 h 3412754"/>
              <a:gd name="connsiteX79" fmla="*/ 1676636 w 12192000"/>
              <a:gd name="connsiteY79" fmla="*/ 815549 h 3412754"/>
              <a:gd name="connsiteX80" fmla="*/ 1737817 w 12192000"/>
              <a:gd name="connsiteY80" fmla="*/ 817478 h 3412754"/>
              <a:gd name="connsiteX81" fmla="*/ 1862741 w 12192000"/>
              <a:gd name="connsiteY81" fmla="*/ 810711 h 3412754"/>
              <a:gd name="connsiteX82" fmla="*/ 2063928 w 12192000"/>
              <a:gd name="connsiteY82" fmla="*/ 779064 h 3412754"/>
              <a:gd name="connsiteX83" fmla="*/ 2380801 w 12192000"/>
              <a:gd name="connsiteY83" fmla="*/ 740885 h 3412754"/>
              <a:gd name="connsiteX84" fmla="*/ 2654560 w 12192000"/>
              <a:gd name="connsiteY84" fmla="*/ 718537 h 3412754"/>
              <a:gd name="connsiteX85" fmla="*/ 2786787 w 12192000"/>
              <a:gd name="connsiteY85" fmla="*/ 710649 h 3412754"/>
              <a:gd name="connsiteX86" fmla="*/ 2885593 w 12192000"/>
              <a:gd name="connsiteY86" fmla="*/ 653707 h 3412754"/>
              <a:gd name="connsiteX87" fmla="*/ 3039071 w 12192000"/>
              <a:gd name="connsiteY87" fmla="*/ 639474 h 3412754"/>
              <a:gd name="connsiteX88" fmla="*/ 3129193 w 12192000"/>
              <a:gd name="connsiteY88" fmla="*/ 624112 h 3412754"/>
              <a:gd name="connsiteX89" fmla="*/ 3160750 w 12192000"/>
              <a:gd name="connsiteY89" fmla="*/ 607523 h 3412754"/>
              <a:gd name="connsiteX90" fmla="*/ 3206618 w 12192000"/>
              <a:gd name="connsiteY90" fmla="*/ 591586 h 3412754"/>
              <a:gd name="connsiteX91" fmla="*/ 3285495 w 12192000"/>
              <a:gd name="connsiteY91" fmla="*/ 555138 h 3412754"/>
              <a:gd name="connsiteX92" fmla="*/ 3395074 w 12192000"/>
              <a:gd name="connsiteY92" fmla="*/ 520642 h 3412754"/>
              <a:gd name="connsiteX93" fmla="*/ 3486313 w 12192000"/>
              <a:gd name="connsiteY93" fmla="*/ 541434 h 3412754"/>
              <a:gd name="connsiteX94" fmla="*/ 3491586 w 12192000"/>
              <a:gd name="connsiteY94" fmla="*/ 532087 h 3412754"/>
              <a:gd name="connsiteX95" fmla="*/ 3548983 w 12192000"/>
              <a:gd name="connsiteY95" fmla="*/ 524043 h 3412754"/>
              <a:gd name="connsiteX96" fmla="*/ 3731729 w 12192000"/>
              <a:gd name="connsiteY96" fmla="*/ 533135 h 3412754"/>
              <a:gd name="connsiteX97" fmla="*/ 3861674 w 12192000"/>
              <a:gd name="connsiteY97" fmla="*/ 515884 h 3412754"/>
              <a:gd name="connsiteX98" fmla="*/ 3912797 w 12192000"/>
              <a:gd name="connsiteY98" fmla="*/ 518977 h 3412754"/>
              <a:gd name="connsiteX99" fmla="*/ 3975778 w 12192000"/>
              <a:gd name="connsiteY99" fmla="*/ 494300 h 3412754"/>
              <a:gd name="connsiteX100" fmla="*/ 4072288 w 12192000"/>
              <a:gd name="connsiteY100" fmla="*/ 441937 h 3412754"/>
              <a:gd name="connsiteX101" fmla="*/ 4110070 w 12192000"/>
              <a:gd name="connsiteY101" fmla="*/ 449481 h 3412754"/>
              <a:gd name="connsiteX102" fmla="*/ 4148272 w 12192000"/>
              <a:gd name="connsiteY102" fmla="*/ 445653 h 3412754"/>
              <a:gd name="connsiteX103" fmla="*/ 4233003 w 12192000"/>
              <a:gd name="connsiteY103" fmla="*/ 409186 h 3412754"/>
              <a:gd name="connsiteX104" fmla="*/ 4283653 w 12192000"/>
              <a:gd name="connsiteY104" fmla="*/ 395505 h 3412754"/>
              <a:gd name="connsiteX105" fmla="*/ 4420068 w 12192000"/>
              <a:gd name="connsiteY105" fmla="*/ 350152 h 3412754"/>
              <a:gd name="connsiteX106" fmla="*/ 4612820 w 12192000"/>
              <a:gd name="connsiteY106" fmla="*/ 239334 h 3412754"/>
              <a:gd name="connsiteX107" fmla="*/ 4620533 w 12192000"/>
              <a:gd name="connsiteY107" fmla="*/ 236305 h 3412754"/>
              <a:gd name="connsiteX108" fmla="*/ 4642602 w 12192000"/>
              <a:gd name="connsiteY108" fmla="*/ 236802 h 3412754"/>
              <a:gd name="connsiteX109" fmla="*/ 4651066 w 12192000"/>
              <a:gd name="connsiteY109" fmla="*/ 238435 h 3412754"/>
              <a:gd name="connsiteX110" fmla="*/ 4663100 w 12192000"/>
              <a:gd name="connsiteY110" fmla="*/ 237746 h 3412754"/>
              <a:gd name="connsiteX111" fmla="*/ 4663344 w 12192000"/>
              <a:gd name="connsiteY111" fmla="*/ 237269 h 3412754"/>
              <a:gd name="connsiteX112" fmla="*/ 4674721 w 12192000"/>
              <a:gd name="connsiteY112" fmla="*/ 237526 h 3412754"/>
              <a:gd name="connsiteX113" fmla="*/ 4731045 w 12192000"/>
              <a:gd name="connsiteY113" fmla="*/ 244598 h 3412754"/>
              <a:gd name="connsiteX114" fmla="*/ 4798884 w 12192000"/>
              <a:gd name="connsiteY114" fmla="*/ 196787 h 3412754"/>
              <a:gd name="connsiteX115" fmla="*/ 4828155 w 12192000"/>
              <a:gd name="connsiteY115" fmla="*/ 187556 h 3412754"/>
              <a:gd name="connsiteX116" fmla="*/ 4843504 w 12192000"/>
              <a:gd name="connsiteY116" fmla="*/ 180167 h 3412754"/>
              <a:gd name="connsiteX117" fmla="*/ 4853353 w 12192000"/>
              <a:gd name="connsiteY117" fmla="*/ 191734 h 3412754"/>
              <a:gd name="connsiteX118" fmla="*/ 4898297 w 12192000"/>
              <a:gd name="connsiteY118" fmla="*/ 185132 h 3412754"/>
              <a:gd name="connsiteX119" fmla="*/ 4905046 w 12192000"/>
              <a:gd name="connsiteY119" fmla="*/ 182359 h 3412754"/>
              <a:gd name="connsiteX120" fmla="*/ 4940803 w 12192000"/>
              <a:gd name="connsiteY120" fmla="*/ 191669 h 3412754"/>
              <a:gd name="connsiteX121" fmla="*/ 4958985 w 12192000"/>
              <a:gd name="connsiteY121" fmla="*/ 193951 h 3412754"/>
              <a:gd name="connsiteX122" fmla="*/ 4964720 w 12192000"/>
              <a:gd name="connsiteY122" fmla="*/ 199811 h 3412754"/>
              <a:gd name="connsiteX123" fmla="*/ 4991255 w 12192000"/>
              <a:gd name="connsiteY123" fmla="*/ 200532 h 3412754"/>
              <a:gd name="connsiteX124" fmla="*/ 4994077 w 12192000"/>
              <a:gd name="connsiteY124" fmla="*/ 198648 h 3412754"/>
              <a:gd name="connsiteX125" fmla="*/ 5016802 w 12192000"/>
              <a:gd name="connsiteY125" fmla="*/ 206559 h 3412754"/>
              <a:gd name="connsiteX126" fmla="*/ 5091319 w 12192000"/>
              <a:gd name="connsiteY126" fmla="*/ 222031 h 3412754"/>
              <a:gd name="connsiteX127" fmla="*/ 5259336 w 12192000"/>
              <a:gd name="connsiteY127" fmla="*/ 227696 h 3412754"/>
              <a:gd name="connsiteX128" fmla="*/ 5491971 w 12192000"/>
              <a:gd name="connsiteY128" fmla="*/ 231543 h 3412754"/>
              <a:gd name="connsiteX129" fmla="*/ 5865838 w 12192000"/>
              <a:gd name="connsiteY129" fmla="*/ 211221 h 3412754"/>
              <a:gd name="connsiteX130" fmla="*/ 5995823 w 12192000"/>
              <a:gd name="connsiteY130" fmla="*/ 189794 h 3412754"/>
              <a:gd name="connsiteX131" fmla="*/ 6052915 w 12192000"/>
              <a:gd name="connsiteY131" fmla="*/ 202514 h 3412754"/>
              <a:gd name="connsiteX132" fmla="*/ 6093124 w 12192000"/>
              <a:gd name="connsiteY132" fmla="*/ 196914 h 3412754"/>
              <a:gd name="connsiteX133" fmla="*/ 6097661 w 12192000"/>
              <a:gd name="connsiteY133" fmla="*/ 193982 h 3412754"/>
              <a:gd name="connsiteX134" fmla="*/ 6116838 w 12192000"/>
              <a:gd name="connsiteY134" fmla="*/ 190997 h 3412754"/>
              <a:gd name="connsiteX135" fmla="*/ 6120984 w 12192000"/>
              <a:gd name="connsiteY135" fmla="*/ 179214 h 3412754"/>
              <a:gd name="connsiteX136" fmla="*/ 6148942 w 12192000"/>
              <a:gd name="connsiteY136" fmla="*/ 166882 h 3412754"/>
              <a:gd name="connsiteX137" fmla="*/ 6229970 w 12192000"/>
              <a:gd name="connsiteY137" fmla="*/ 168980 h 3412754"/>
              <a:gd name="connsiteX138" fmla="*/ 6355201 w 12192000"/>
              <a:gd name="connsiteY138" fmla="*/ 165082 h 3412754"/>
              <a:gd name="connsiteX139" fmla="*/ 6456586 w 12192000"/>
              <a:gd name="connsiteY139" fmla="*/ 158487 h 3412754"/>
              <a:gd name="connsiteX140" fmla="*/ 6494018 w 12192000"/>
              <a:gd name="connsiteY140" fmla="*/ 145017 h 3412754"/>
              <a:gd name="connsiteX141" fmla="*/ 6547019 w 12192000"/>
              <a:gd name="connsiteY141" fmla="*/ 133579 h 3412754"/>
              <a:gd name="connsiteX142" fmla="*/ 6644256 w 12192000"/>
              <a:gd name="connsiteY142" fmla="*/ 118520 h 3412754"/>
              <a:gd name="connsiteX143" fmla="*/ 6755672 w 12192000"/>
              <a:gd name="connsiteY143" fmla="*/ 128394 h 3412754"/>
              <a:gd name="connsiteX144" fmla="*/ 6847031 w 12192000"/>
              <a:gd name="connsiteY144" fmla="*/ 151384 h 3412754"/>
              <a:gd name="connsiteX145" fmla="*/ 6889589 w 12192000"/>
              <a:gd name="connsiteY145" fmla="*/ 177509 h 3412754"/>
              <a:gd name="connsiteX146" fmla="*/ 6926533 w 12192000"/>
              <a:gd name="connsiteY146" fmla="*/ 192860 h 3412754"/>
              <a:gd name="connsiteX147" fmla="*/ 6977994 w 12192000"/>
              <a:gd name="connsiteY147" fmla="*/ 260666 h 3412754"/>
              <a:gd name="connsiteX0" fmla="*/ 6977994 w 12192000"/>
              <a:gd name="connsiteY0" fmla="*/ 260666 h 3412754"/>
              <a:gd name="connsiteX1" fmla="*/ 7095723 w 12192000"/>
              <a:gd name="connsiteY1" fmla="*/ 266102 h 3412754"/>
              <a:gd name="connsiteX2" fmla="*/ 7330015 w 12192000"/>
              <a:gd name="connsiteY2" fmla="*/ 284555 h 3412754"/>
              <a:gd name="connsiteX3" fmla="*/ 7689873 w 12192000"/>
              <a:gd name="connsiteY3" fmla="*/ 370718 h 3412754"/>
              <a:gd name="connsiteX4" fmla="*/ 8005538 w 12192000"/>
              <a:gd name="connsiteY4" fmla="*/ 442682 h 3412754"/>
              <a:gd name="connsiteX5" fmla="*/ 8031567 w 12192000"/>
              <a:gd name="connsiteY5" fmla="*/ 433232 h 3412754"/>
              <a:gd name="connsiteX6" fmla="*/ 8129905 w 12192000"/>
              <a:gd name="connsiteY6" fmla="*/ 346895 h 3412754"/>
              <a:gd name="connsiteX7" fmla="*/ 8343185 w 12192000"/>
              <a:gd name="connsiteY7" fmla="*/ 345426 h 3412754"/>
              <a:gd name="connsiteX8" fmla="*/ 8404103 w 12192000"/>
              <a:gd name="connsiteY8" fmla="*/ 338768 h 3412754"/>
              <a:gd name="connsiteX9" fmla="*/ 8518180 w 12192000"/>
              <a:gd name="connsiteY9" fmla="*/ 340529 h 3412754"/>
              <a:gd name="connsiteX10" fmla="*/ 8676290 w 12192000"/>
              <a:gd name="connsiteY10" fmla="*/ 312725 h 3412754"/>
              <a:gd name="connsiteX11" fmla="*/ 8695239 w 12192000"/>
              <a:gd name="connsiteY11" fmla="*/ 341179 h 3412754"/>
              <a:gd name="connsiteX12" fmla="*/ 8855611 w 12192000"/>
              <a:gd name="connsiteY12" fmla="*/ 351086 h 3412754"/>
              <a:gd name="connsiteX13" fmla="*/ 8964553 w 12192000"/>
              <a:gd name="connsiteY13" fmla="*/ 392388 h 3412754"/>
              <a:gd name="connsiteX14" fmla="*/ 9079968 w 12192000"/>
              <a:gd name="connsiteY14" fmla="*/ 410600 h 3412754"/>
              <a:gd name="connsiteX15" fmla="*/ 9108506 w 12192000"/>
              <a:gd name="connsiteY15" fmla="*/ 439449 h 3412754"/>
              <a:gd name="connsiteX16" fmla="*/ 9188229 w 12192000"/>
              <a:gd name="connsiteY16" fmla="*/ 478360 h 3412754"/>
              <a:gd name="connsiteX17" fmla="*/ 9249213 w 12192000"/>
              <a:gd name="connsiteY17" fmla="*/ 453839 h 3412754"/>
              <a:gd name="connsiteX18" fmla="*/ 9309761 w 12192000"/>
              <a:gd name="connsiteY18" fmla="*/ 474159 h 3412754"/>
              <a:gd name="connsiteX19" fmla="*/ 9390188 w 12192000"/>
              <a:gd name="connsiteY19" fmla="*/ 415801 h 3412754"/>
              <a:gd name="connsiteX20" fmla="*/ 9516107 w 12192000"/>
              <a:gd name="connsiteY20" fmla="*/ 403938 h 3412754"/>
              <a:gd name="connsiteX21" fmla="*/ 9755401 w 12192000"/>
              <a:gd name="connsiteY21" fmla="*/ 367033 h 3412754"/>
              <a:gd name="connsiteX22" fmla="*/ 9879576 w 12192000"/>
              <a:gd name="connsiteY22" fmla="*/ 356007 h 3412754"/>
              <a:gd name="connsiteX23" fmla="*/ 9917042 w 12192000"/>
              <a:gd name="connsiteY23" fmla="*/ 341643 h 3412754"/>
              <a:gd name="connsiteX24" fmla="*/ 10013409 w 12192000"/>
              <a:gd name="connsiteY24" fmla="*/ 305855 h 3412754"/>
              <a:gd name="connsiteX25" fmla="*/ 10067656 w 12192000"/>
              <a:gd name="connsiteY25" fmla="*/ 281437 h 3412754"/>
              <a:gd name="connsiteX26" fmla="*/ 10131785 w 12192000"/>
              <a:gd name="connsiteY26" fmla="*/ 254052 h 3412754"/>
              <a:gd name="connsiteX27" fmla="*/ 10207787 w 12192000"/>
              <a:gd name="connsiteY27" fmla="*/ 231119 h 3412754"/>
              <a:gd name="connsiteX28" fmla="*/ 10309934 w 12192000"/>
              <a:gd name="connsiteY28" fmla="*/ 222552 h 3412754"/>
              <a:gd name="connsiteX29" fmla="*/ 10431202 w 12192000"/>
              <a:gd name="connsiteY29" fmla="*/ 213096 h 3412754"/>
              <a:gd name="connsiteX30" fmla="*/ 10487751 w 12192000"/>
              <a:gd name="connsiteY30" fmla="*/ 206377 h 3412754"/>
              <a:gd name="connsiteX31" fmla="*/ 10557198 w 12192000"/>
              <a:gd name="connsiteY31" fmla="*/ 215273 h 3412754"/>
              <a:gd name="connsiteX32" fmla="*/ 10612454 w 12192000"/>
              <a:gd name="connsiteY32" fmla="*/ 216832 h 3412754"/>
              <a:gd name="connsiteX33" fmla="*/ 10625222 w 12192000"/>
              <a:gd name="connsiteY33" fmla="*/ 207374 h 3412754"/>
              <a:gd name="connsiteX34" fmla="*/ 10633161 w 12192000"/>
              <a:gd name="connsiteY34" fmla="*/ 206491 h 3412754"/>
              <a:gd name="connsiteX35" fmla="*/ 10645941 w 12192000"/>
              <a:gd name="connsiteY35" fmla="*/ 210773 h 3412754"/>
              <a:gd name="connsiteX36" fmla="*/ 10650422 w 12192000"/>
              <a:gd name="connsiteY36" fmla="*/ 204575 h 3412754"/>
              <a:gd name="connsiteX37" fmla="*/ 10656955 w 12192000"/>
              <a:gd name="connsiteY37" fmla="*/ 203851 h 3412754"/>
              <a:gd name="connsiteX38" fmla="*/ 10701610 w 12192000"/>
              <a:gd name="connsiteY38" fmla="*/ 199762 h 3412754"/>
              <a:gd name="connsiteX39" fmla="*/ 10770373 w 12192000"/>
              <a:gd name="connsiteY39" fmla="*/ 211095 h 3412754"/>
              <a:gd name="connsiteX40" fmla="*/ 10866744 w 12192000"/>
              <a:gd name="connsiteY40" fmla="*/ 222034 h 3412754"/>
              <a:gd name="connsiteX41" fmla="*/ 10996158 w 12192000"/>
              <a:gd name="connsiteY41" fmla="*/ 221428 h 3412754"/>
              <a:gd name="connsiteX42" fmla="*/ 11095448 w 12192000"/>
              <a:gd name="connsiteY42" fmla="*/ 220977 h 3412754"/>
              <a:gd name="connsiteX43" fmla="*/ 11189065 w 12192000"/>
              <a:gd name="connsiteY43" fmla="*/ 173683 h 3412754"/>
              <a:gd name="connsiteX44" fmla="*/ 11287301 w 12192000"/>
              <a:gd name="connsiteY44" fmla="*/ 133951 h 3412754"/>
              <a:gd name="connsiteX45" fmla="*/ 11324148 w 12192000"/>
              <a:gd name="connsiteY45" fmla="*/ 100804 h 3412754"/>
              <a:gd name="connsiteX46" fmla="*/ 11392201 w 12192000"/>
              <a:gd name="connsiteY46" fmla="*/ 93717 h 3412754"/>
              <a:gd name="connsiteX47" fmla="*/ 11453356 w 12192000"/>
              <a:gd name="connsiteY47" fmla="*/ 48124 h 3412754"/>
              <a:gd name="connsiteX48" fmla="*/ 11548919 w 12192000"/>
              <a:gd name="connsiteY48" fmla="*/ 21179 h 3412754"/>
              <a:gd name="connsiteX49" fmla="*/ 11722689 w 12192000"/>
              <a:gd name="connsiteY49" fmla="*/ 0 h 3412754"/>
              <a:gd name="connsiteX50" fmla="*/ 11822950 w 12192000"/>
              <a:gd name="connsiteY50" fmla="*/ 642 h 3412754"/>
              <a:gd name="connsiteX51" fmla="*/ 11883216 w 12192000"/>
              <a:gd name="connsiteY51" fmla="*/ 46151 h 3412754"/>
              <a:gd name="connsiteX52" fmla="*/ 11945987 w 12192000"/>
              <a:gd name="connsiteY52" fmla="*/ 80077 h 3412754"/>
              <a:gd name="connsiteX53" fmla="*/ 11999257 w 12192000"/>
              <a:gd name="connsiteY53" fmla="*/ 103010 h 3412754"/>
              <a:gd name="connsiteX54" fmla="*/ 12063855 w 12192000"/>
              <a:gd name="connsiteY54" fmla="*/ 135868 h 3412754"/>
              <a:gd name="connsiteX55" fmla="*/ 12123386 w 12192000"/>
              <a:gd name="connsiteY55" fmla="*/ 292354 h 3412754"/>
              <a:gd name="connsiteX56" fmla="*/ 12163777 w 12192000"/>
              <a:gd name="connsiteY56" fmla="*/ 305843 h 3412754"/>
              <a:gd name="connsiteX57" fmla="*/ 12192000 w 12192000"/>
              <a:gd name="connsiteY57" fmla="*/ 315108 h 3412754"/>
              <a:gd name="connsiteX58" fmla="*/ 12192000 w 12192000"/>
              <a:gd name="connsiteY58" fmla="*/ 1393774 h 3412754"/>
              <a:gd name="connsiteX59" fmla="*/ 12192000 w 12192000"/>
              <a:gd name="connsiteY59" fmla="*/ 2389853 h 3412754"/>
              <a:gd name="connsiteX60" fmla="*/ 12192000 w 12192000"/>
              <a:gd name="connsiteY60" fmla="*/ 3412754 h 3412754"/>
              <a:gd name="connsiteX61" fmla="*/ 0 w 12192000"/>
              <a:gd name="connsiteY61" fmla="*/ 3412754 h 3412754"/>
              <a:gd name="connsiteX62" fmla="*/ 0 w 12192000"/>
              <a:gd name="connsiteY62" fmla="*/ 2389853 h 3412754"/>
              <a:gd name="connsiteX63" fmla="*/ 0 w 12192000"/>
              <a:gd name="connsiteY63" fmla="*/ 1393774 h 3412754"/>
              <a:gd name="connsiteX64" fmla="*/ 0 w 12192000"/>
              <a:gd name="connsiteY64" fmla="*/ 661944 h 3412754"/>
              <a:gd name="connsiteX65" fmla="*/ 76043 w 12192000"/>
              <a:gd name="connsiteY65" fmla="*/ 657581 h 3412754"/>
              <a:gd name="connsiteX66" fmla="*/ 156777 w 12192000"/>
              <a:gd name="connsiteY66" fmla="*/ 675343 h 3412754"/>
              <a:gd name="connsiteX67" fmla="*/ 390282 w 12192000"/>
              <a:gd name="connsiteY67" fmla="*/ 682067 h 3412754"/>
              <a:gd name="connsiteX68" fmla="*/ 441283 w 12192000"/>
              <a:gd name="connsiteY68" fmla="*/ 705097 h 3412754"/>
              <a:gd name="connsiteX69" fmla="*/ 479705 w 12192000"/>
              <a:gd name="connsiteY69" fmla="*/ 716832 h 3412754"/>
              <a:gd name="connsiteX70" fmla="*/ 766623 w 12192000"/>
              <a:gd name="connsiteY70" fmla="*/ 764276 h 3412754"/>
              <a:gd name="connsiteX71" fmla="*/ 827314 w 12192000"/>
              <a:gd name="connsiteY71" fmla="*/ 773281 h 3412754"/>
              <a:gd name="connsiteX72" fmla="*/ 998405 w 12192000"/>
              <a:gd name="connsiteY72" fmla="*/ 831450 h 3412754"/>
              <a:gd name="connsiteX73" fmla="*/ 1045574 w 12192000"/>
              <a:gd name="connsiteY73" fmla="*/ 834545 h 3412754"/>
              <a:gd name="connsiteX74" fmla="*/ 1350289 w 12192000"/>
              <a:gd name="connsiteY74" fmla="*/ 847970 h 3412754"/>
              <a:gd name="connsiteX75" fmla="*/ 1493817 w 12192000"/>
              <a:gd name="connsiteY75" fmla="*/ 833171 h 3412754"/>
              <a:gd name="connsiteX76" fmla="*/ 1629709 w 12192000"/>
              <a:gd name="connsiteY76" fmla="*/ 828909 h 3412754"/>
              <a:gd name="connsiteX77" fmla="*/ 1640709 w 12192000"/>
              <a:gd name="connsiteY77" fmla="*/ 833162 h 3412754"/>
              <a:gd name="connsiteX78" fmla="*/ 1645414 w 12192000"/>
              <a:gd name="connsiteY78" fmla="*/ 830588 h 3412754"/>
              <a:gd name="connsiteX79" fmla="*/ 1676636 w 12192000"/>
              <a:gd name="connsiteY79" fmla="*/ 815549 h 3412754"/>
              <a:gd name="connsiteX80" fmla="*/ 1737817 w 12192000"/>
              <a:gd name="connsiteY80" fmla="*/ 817478 h 3412754"/>
              <a:gd name="connsiteX81" fmla="*/ 1862741 w 12192000"/>
              <a:gd name="connsiteY81" fmla="*/ 810711 h 3412754"/>
              <a:gd name="connsiteX82" fmla="*/ 2063928 w 12192000"/>
              <a:gd name="connsiteY82" fmla="*/ 779064 h 3412754"/>
              <a:gd name="connsiteX83" fmla="*/ 2380801 w 12192000"/>
              <a:gd name="connsiteY83" fmla="*/ 740885 h 3412754"/>
              <a:gd name="connsiteX84" fmla="*/ 2654560 w 12192000"/>
              <a:gd name="connsiteY84" fmla="*/ 718537 h 3412754"/>
              <a:gd name="connsiteX85" fmla="*/ 2786787 w 12192000"/>
              <a:gd name="connsiteY85" fmla="*/ 710649 h 3412754"/>
              <a:gd name="connsiteX86" fmla="*/ 2885593 w 12192000"/>
              <a:gd name="connsiteY86" fmla="*/ 653707 h 3412754"/>
              <a:gd name="connsiteX87" fmla="*/ 3039071 w 12192000"/>
              <a:gd name="connsiteY87" fmla="*/ 639474 h 3412754"/>
              <a:gd name="connsiteX88" fmla="*/ 3129193 w 12192000"/>
              <a:gd name="connsiteY88" fmla="*/ 624112 h 3412754"/>
              <a:gd name="connsiteX89" fmla="*/ 3160750 w 12192000"/>
              <a:gd name="connsiteY89" fmla="*/ 607523 h 3412754"/>
              <a:gd name="connsiteX90" fmla="*/ 3206618 w 12192000"/>
              <a:gd name="connsiteY90" fmla="*/ 591586 h 3412754"/>
              <a:gd name="connsiteX91" fmla="*/ 3285495 w 12192000"/>
              <a:gd name="connsiteY91" fmla="*/ 555138 h 3412754"/>
              <a:gd name="connsiteX92" fmla="*/ 3395074 w 12192000"/>
              <a:gd name="connsiteY92" fmla="*/ 520642 h 3412754"/>
              <a:gd name="connsiteX93" fmla="*/ 3486313 w 12192000"/>
              <a:gd name="connsiteY93" fmla="*/ 541434 h 3412754"/>
              <a:gd name="connsiteX94" fmla="*/ 3491586 w 12192000"/>
              <a:gd name="connsiteY94" fmla="*/ 532087 h 3412754"/>
              <a:gd name="connsiteX95" fmla="*/ 3548983 w 12192000"/>
              <a:gd name="connsiteY95" fmla="*/ 524043 h 3412754"/>
              <a:gd name="connsiteX96" fmla="*/ 3731729 w 12192000"/>
              <a:gd name="connsiteY96" fmla="*/ 533135 h 3412754"/>
              <a:gd name="connsiteX97" fmla="*/ 3861674 w 12192000"/>
              <a:gd name="connsiteY97" fmla="*/ 515884 h 3412754"/>
              <a:gd name="connsiteX98" fmla="*/ 3912797 w 12192000"/>
              <a:gd name="connsiteY98" fmla="*/ 518977 h 3412754"/>
              <a:gd name="connsiteX99" fmla="*/ 3975778 w 12192000"/>
              <a:gd name="connsiteY99" fmla="*/ 494300 h 3412754"/>
              <a:gd name="connsiteX100" fmla="*/ 4072288 w 12192000"/>
              <a:gd name="connsiteY100" fmla="*/ 441937 h 3412754"/>
              <a:gd name="connsiteX101" fmla="*/ 4110070 w 12192000"/>
              <a:gd name="connsiteY101" fmla="*/ 449481 h 3412754"/>
              <a:gd name="connsiteX102" fmla="*/ 4148272 w 12192000"/>
              <a:gd name="connsiteY102" fmla="*/ 445653 h 3412754"/>
              <a:gd name="connsiteX103" fmla="*/ 4233003 w 12192000"/>
              <a:gd name="connsiteY103" fmla="*/ 409186 h 3412754"/>
              <a:gd name="connsiteX104" fmla="*/ 4283653 w 12192000"/>
              <a:gd name="connsiteY104" fmla="*/ 395505 h 3412754"/>
              <a:gd name="connsiteX105" fmla="*/ 4420068 w 12192000"/>
              <a:gd name="connsiteY105" fmla="*/ 350152 h 3412754"/>
              <a:gd name="connsiteX106" fmla="*/ 4612820 w 12192000"/>
              <a:gd name="connsiteY106" fmla="*/ 239334 h 3412754"/>
              <a:gd name="connsiteX107" fmla="*/ 4620533 w 12192000"/>
              <a:gd name="connsiteY107" fmla="*/ 236305 h 3412754"/>
              <a:gd name="connsiteX108" fmla="*/ 4642602 w 12192000"/>
              <a:gd name="connsiteY108" fmla="*/ 236802 h 3412754"/>
              <a:gd name="connsiteX109" fmla="*/ 4651066 w 12192000"/>
              <a:gd name="connsiteY109" fmla="*/ 238435 h 3412754"/>
              <a:gd name="connsiteX110" fmla="*/ 4663100 w 12192000"/>
              <a:gd name="connsiteY110" fmla="*/ 237746 h 3412754"/>
              <a:gd name="connsiteX111" fmla="*/ 4663344 w 12192000"/>
              <a:gd name="connsiteY111" fmla="*/ 237269 h 3412754"/>
              <a:gd name="connsiteX112" fmla="*/ 4674721 w 12192000"/>
              <a:gd name="connsiteY112" fmla="*/ 237526 h 3412754"/>
              <a:gd name="connsiteX113" fmla="*/ 4731045 w 12192000"/>
              <a:gd name="connsiteY113" fmla="*/ 244598 h 3412754"/>
              <a:gd name="connsiteX114" fmla="*/ 4798884 w 12192000"/>
              <a:gd name="connsiteY114" fmla="*/ 196787 h 3412754"/>
              <a:gd name="connsiteX115" fmla="*/ 4828155 w 12192000"/>
              <a:gd name="connsiteY115" fmla="*/ 187556 h 3412754"/>
              <a:gd name="connsiteX116" fmla="*/ 4843504 w 12192000"/>
              <a:gd name="connsiteY116" fmla="*/ 180167 h 3412754"/>
              <a:gd name="connsiteX117" fmla="*/ 4853353 w 12192000"/>
              <a:gd name="connsiteY117" fmla="*/ 191734 h 3412754"/>
              <a:gd name="connsiteX118" fmla="*/ 4898297 w 12192000"/>
              <a:gd name="connsiteY118" fmla="*/ 185132 h 3412754"/>
              <a:gd name="connsiteX119" fmla="*/ 4905046 w 12192000"/>
              <a:gd name="connsiteY119" fmla="*/ 182359 h 3412754"/>
              <a:gd name="connsiteX120" fmla="*/ 4940803 w 12192000"/>
              <a:gd name="connsiteY120" fmla="*/ 191669 h 3412754"/>
              <a:gd name="connsiteX121" fmla="*/ 4958985 w 12192000"/>
              <a:gd name="connsiteY121" fmla="*/ 193951 h 3412754"/>
              <a:gd name="connsiteX122" fmla="*/ 4964720 w 12192000"/>
              <a:gd name="connsiteY122" fmla="*/ 199811 h 3412754"/>
              <a:gd name="connsiteX123" fmla="*/ 4991255 w 12192000"/>
              <a:gd name="connsiteY123" fmla="*/ 200532 h 3412754"/>
              <a:gd name="connsiteX124" fmla="*/ 4994077 w 12192000"/>
              <a:gd name="connsiteY124" fmla="*/ 198648 h 3412754"/>
              <a:gd name="connsiteX125" fmla="*/ 5016802 w 12192000"/>
              <a:gd name="connsiteY125" fmla="*/ 206559 h 3412754"/>
              <a:gd name="connsiteX126" fmla="*/ 5091319 w 12192000"/>
              <a:gd name="connsiteY126" fmla="*/ 222031 h 3412754"/>
              <a:gd name="connsiteX127" fmla="*/ 5259336 w 12192000"/>
              <a:gd name="connsiteY127" fmla="*/ 227696 h 3412754"/>
              <a:gd name="connsiteX128" fmla="*/ 5491971 w 12192000"/>
              <a:gd name="connsiteY128" fmla="*/ 231543 h 3412754"/>
              <a:gd name="connsiteX129" fmla="*/ 5865838 w 12192000"/>
              <a:gd name="connsiteY129" fmla="*/ 211221 h 3412754"/>
              <a:gd name="connsiteX130" fmla="*/ 5995823 w 12192000"/>
              <a:gd name="connsiteY130" fmla="*/ 189794 h 3412754"/>
              <a:gd name="connsiteX131" fmla="*/ 6052915 w 12192000"/>
              <a:gd name="connsiteY131" fmla="*/ 202514 h 3412754"/>
              <a:gd name="connsiteX132" fmla="*/ 6093124 w 12192000"/>
              <a:gd name="connsiteY132" fmla="*/ 196914 h 3412754"/>
              <a:gd name="connsiteX133" fmla="*/ 6097661 w 12192000"/>
              <a:gd name="connsiteY133" fmla="*/ 193982 h 3412754"/>
              <a:gd name="connsiteX134" fmla="*/ 6116838 w 12192000"/>
              <a:gd name="connsiteY134" fmla="*/ 190997 h 3412754"/>
              <a:gd name="connsiteX135" fmla="*/ 6120984 w 12192000"/>
              <a:gd name="connsiteY135" fmla="*/ 179214 h 3412754"/>
              <a:gd name="connsiteX136" fmla="*/ 6148942 w 12192000"/>
              <a:gd name="connsiteY136" fmla="*/ 166882 h 3412754"/>
              <a:gd name="connsiteX137" fmla="*/ 6229970 w 12192000"/>
              <a:gd name="connsiteY137" fmla="*/ 168980 h 3412754"/>
              <a:gd name="connsiteX138" fmla="*/ 6355201 w 12192000"/>
              <a:gd name="connsiteY138" fmla="*/ 165082 h 3412754"/>
              <a:gd name="connsiteX139" fmla="*/ 6456586 w 12192000"/>
              <a:gd name="connsiteY139" fmla="*/ 158487 h 3412754"/>
              <a:gd name="connsiteX140" fmla="*/ 6494018 w 12192000"/>
              <a:gd name="connsiteY140" fmla="*/ 145017 h 3412754"/>
              <a:gd name="connsiteX141" fmla="*/ 6547019 w 12192000"/>
              <a:gd name="connsiteY141" fmla="*/ 133579 h 3412754"/>
              <a:gd name="connsiteX142" fmla="*/ 6644256 w 12192000"/>
              <a:gd name="connsiteY142" fmla="*/ 118520 h 3412754"/>
              <a:gd name="connsiteX143" fmla="*/ 6755672 w 12192000"/>
              <a:gd name="connsiteY143" fmla="*/ 128394 h 3412754"/>
              <a:gd name="connsiteX144" fmla="*/ 6847031 w 12192000"/>
              <a:gd name="connsiteY144" fmla="*/ 151384 h 3412754"/>
              <a:gd name="connsiteX145" fmla="*/ 6889589 w 12192000"/>
              <a:gd name="connsiteY145" fmla="*/ 177509 h 3412754"/>
              <a:gd name="connsiteX146" fmla="*/ 6926533 w 12192000"/>
              <a:gd name="connsiteY146" fmla="*/ 192860 h 3412754"/>
              <a:gd name="connsiteX147" fmla="*/ 6977994 w 12192000"/>
              <a:gd name="connsiteY147" fmla="*/ 260666 h 3412754"/>
              <a:gd name="connsiteX0" fmla="*/ 6977994 w 12192000"/>
              <a:gd name="connsiteY0" fmla="*/ 260666 h 3412754"/>
              <a:gd name="connsiteX1" fmla="*/ 7095723 w 12192000"/>
              <a:gd name="connsiteY1" fmla="*/ 266102 h 3412754"/>
              <a:gd name="connsiteX2" fmla="*/ 7330015 w 12192000"/>
              <a:gd name="connsiteY2" fmla="*/ 284555 h 3412754"/>
              <a:gd name="connsiteX3" fmla="*/ 7689873 w 12192000"/>
              <a:gd name="connsiteY3" fmla="*/ 370718 h 3412754"/>
              <a:gd name="connsiteX4" fmla="*/ 8005538 w 12192000"/>
              <a:gd name="connsiteY4" fmla="*/ 442682 h 3412754"/>
              <a:gd name="connsiteX5" fmla="*/ 8037524 w 12192000"/>
              <a:gd name="connsiteY5" fmla="*/ 375358 h 3412754"/>
              <a:gd name="connsiteX6" fmla="*/ 8129905 w 12192000"/>
              <a:gd name="connsiteY6" fmla="*/ 346895 h 3412754"/>
              <a:gd name="connsiteX7" fmla="*/ 8343185 w 12192000"/>
              <a:gd name="connsiteY7" fmla="*/ 345426 h 3412754"/>
              <a:gd name="connsiteX8" fmla="*/ 8404103 w 12192000"/>
              <a:gd name="connsiteY8" fmla="*/ 338768 h 3412754"/>
              <a:gd name="connsiteX9" fmla="*/ 8518180 w 12192000"/>
              <a:gd name="connsiteY9" fmla="*/ 340529 h 3412754"/>
              <a:gd name="connsiteX10" fmla="*/ 8676290 w 12192000"/>
              <a:gd name="connsiteY10" fmla="*/ 312725 h 3412754"/>
              <a:gd name="connsiteX11" fmla="*/ 8695239 w 12192000"/>
              <a:gd name="connsiteY11" fmla="*/ 341179 h 3412754"/>
              <a:gd name="connsiteX12" fmla="*/ 8855611 w 12192000"/>
              <a:gd name="connsiteY12" fmla="*/ 351086 h 3412754"/>
              <a:gd name="connsiteX13" fmla="*/ 8964553 w 12192000"/>
              <a:gd name="connsiteY13" fmla="*/ 392388 h 3412754"/>
              <a:gd name="connsiteX14" fmla="*/ 9079968 w 12192000"/>
              <a:gd name="connsiteY14" fmla="*/ 410600 h 3412754"/>
              <a:gd name="connsiteX15" fmla="*/ 9108506 w 12192000"/>
              <a:gd name="connsiteY15" fmla="*/ 439449 h 3412754"/>
              <a:gd name="connsiteX16" fmla="*/ 9188229 w 12192000"/>
              <a:gd name="connsiteY16" fmla="*/ 478360 h 3412754"/>
              <a:gd name="connsiteX17" fmla="*/ 9249213 w 12192000"/>
              <a:gd name="connsiteY17" fmla="*/ 453839 h 3412754"/>
              <a:gd name="connsiteX18" fmla="*/ 9309761 w 12192000"/>
              <a:gd name="connsiteY18" fmla="*/ 474159 h 3412754"/>
              <a:gd name="connsiteX19" fmla="*/ 9390188 w 12192000"/>
              <a:gd name="connsiteY19" fmla="*/ 415801 h 3412754"/>
              <a:gd name="connsiteX20" fmla="*/ 9516107 w 12192000"/>
              <a:gd name="connsiteY20" fmla="*/ 403938 h 3412754"/>
              <a:gd name="connsiteX21" fmla="*/ 9755401 w 12192000"/>
              <a:gd name="connsiteY21" fmla="*/ 367033 h 3412754"/>
              <a:gd name="connsiteX22" fmla="*/ 9879576 w 12192000"/>
              <a:gd name="connsiteY22" fmla="*/ 356007 h 3412754"/>
              <a:gd name="connsiteX23" fmla="*/ 9917042 w 12192000"/>
              <a:gd name="connsiteY23" fmla="*/ 341643 h 3412754"/>
              <a:gd name="connsiteX24" fmla="*/ 10013409 w 12192000"/>
              <a:gd name="connsiteY24" fmla="*/ 305855 h 3412754"/>
              <a:gd name="connsiteX25" fmla="*/ 10067656 w 12192000"/>
              <a:gd name="connsiteY25" fmla="*/ 281437 h 3412754"/>
              <a:gd name="connsiteX26" fmla="*/ 10131785 w 12192000"/>
              <a:gd name="connsiteY26" fmla="*/ 254052 h 3412754"/>
              <a:gd name="connsiteX27" fmla="*/ 10207787 w 12192000"/>
              <a:gd name="connsiteY27" fmla="*/ 231119 h 3412754"/>
              <a:gd name="connsiteX28" fmla="*/ 10309934 w 12192000"/>
              <a:gd name="connsiteY28" fmla="*/ 222552 h 3412754"/>
              <a:gd name="connsiteX29" fmla="*/ 10431202 w 12192000"/>
              <a:gd name="connsiteY29" fmla="*/ 213096 h 3412754"/>
              <a:gd name="connsiteX30" fmla="*/ 10487751 w 12192000"/>
              <a:gd name="connsiteY30" fmla="*/ 206377 h 3412754"/>
              <a:gd name="connsiteX31" fmla="*/ 10557198 w 12192000"/>
              <a:gd name="connsiteY31" fmla="*/ 215273 h 3412754"/>
              <a:gd name="connsiteX32" fmla="*/ 10612454 w 12192000"/>
              <a:gd name="connsiteY32" fmla="*/ 216832 h 3412754"/>
              <a:gd name="connsiteX33" fmla="*/ 10625222 w 12192000"/>
              <a:gd name="connsiteY33" fmla="*/ 207374 h 3412754"/>
              <a:gd name="connsiteX34" fmla="*/ 10633161 w 12192000"/>
              <a:gd name="connsiteY34" fmla="*/ 206491 h 3412754"/>
              <a:gd name="connsiteX35" fmla="*/ 10645941 w 12192000"/>
              <a:gd name="connsiteY35" fmla="*/ 210773 h 3412754"/>
              <a:gd name="connsiteX36" fmla="*/ 10650422 w 12192000"/>
              <a:gd name="connsiteY36" fmla="*/ 204575 h 3412754"/>
              <a:gd name="connsiteX37" fmla="*/ 10656955 w 12192000"/>
              <a:gd name="connsiteY37" fmla="*/ 203851 h 3412754"/>
              <a:gd name="connsiteX38" fmla="*/ 10701610 w 12192000"/>
              <a:gd name="connsiteY38" fmla="*/ 199762 h 3412754"/>
              <a:gd name="connsiteX39" fmla="*/ 10770373 w 12192000"/>
              <a:gd name="connsiteY39" fmla="*/ 211095 h 3412754"/>
              <a:gd name="connsiteX40" fmla="*/ 10866744 w 12192000"/>
              <a:gd name="connsiteY40" fmla="*/ 222034 h 3412754"/>
              <a:gd name="connsiteX41" fmla="*/ 10996158 w 12192000"/>
              <a:gd name="connsiteY41" fmla="*/ 221428 h 3412754"/>
              <a:gd name="connsiteX42" fmla="*/ 11095448 w 12192000"/>
              <a:gd name="connsiteY42" fmla="*/ 220977 h 3412754"/>
              <a:gd name="connsiteX43" fmla="*/ 11189065 w 12192000"/>
              <a:gd name="connsiteY43" fmla="*/ 173683 h 3412754"/>
              <a:gd name="connsiteX44" fmla="*/ 11287301 w 12192000"/>
              <a:gd name="connsiteY44" fmla="*/ 133951 h 3412754"/>
              <a:gd name="connsiteX45" fmla="*/ 11324148 w 12192000"/>
              <a:gd name="connsiteY45" fmla="*/ 100804 h 3412754"/>
              <a:gd name="connsiteX46" fmla="*/ 11392201 w 12192000"/>
              <a:gd name="connsiteY46" fmla="*/ 93717 h 3412754"/>
              <a:gd name="connsiteX47" fmla="*/ 11453356 w 12192000"/>
              <a:gd name="connsiteY47" fmla="*/ 48124 h 3412754"/>
              <a:gd name="connsiteX48" fmla="*/ 11548919 w 12192000"/>
              <a:gd name="connsiteY48" fmla="*/ 21179 h 3412754"/>
              <a:gd name="connsiteX49" fmla="*/ 11722689 w 12192000"/>
              <a:gd name="connsiteY49" fmla="*/ 0 h 3412754"/>
              <a:gd name="connsiteX50" fmla="*/ 11822950 w 12192000"/>
              <a:gd name="connsiteY50" fmla="*/ 642 h 3412754"/>
              <a:gd name="connsiteX51" fmla="*/ 11883216 w 12192000"/>
              <a:gd name="connsiteY51" fmla="*/ 46151 h 3412754"/>
              <a:gd name="connsiteX52" fmla="*/ 11945987 w 12192000"/>
              <a:gd name="connsiteY52" fmla="*/ 80077 h 3412754"/>
              <a:gd name="connsiteX53" fmla="*/ 11999257 w 12192000"/>
              <a:gd name="connsiteY53" fmla="*/ 103010 h 3412754"/>
              <a:gd name="connsiteX54" fmla="*/ 12063855 w 12192000"/>
              <a:gd name="connsiteY54" fmla="*/ 135868 h 3412754"/>
              <a:gd name="connsiteX55" fmla="*/ 12123386 w 12192000"/>
              <a:gd name="connsiteY55" fmla="*/ 292354 h 3412754"/>
              <a:gd name="connsiteX56" fmla="*/ 12163777 w 12192000"/>
              <a:gd name="connsiteY56" fmla="*/ 305843 h 3412754"/>
              <a:gd name="connsiteX57" fmla="*/ 12192000 w 12192000"/>
              <a:gd name="connsiteY57" fmla="*/ 315108 h 3412754"/>
              <a:gd name="connsiteX58" fmla="*/ 12192000 w 12192000"/>
              <a:gd name="connsiteY58" fmla="*/ 1393774 h 3412754"/>
              <a:gd name="connsiteX59" fmla="*/ 12192000 w 12192000"/>
              <a:gd name="connsiteY59" fmla="*/ 2389853 h 3412754"/>
              <a:gd name="connsiteX60" fmla="*/ 12192000 w 12192000"/>
              <a:gd name="connsiteY60" fmla="*/ 3412754 h 3412754"/>
              <a:gd name="connsiteX61" fmla="*/ 0 w 12192000"/>
              <a:gd name="connsiteY61" fmla="*/ 3412754 h 3412754"/>
              <a:gd name="connsiteX62" fmla="*/ 0 w 12192000"/>
              <a:gd name="connsiteY62" fmla="*/ 2389853 h 3412754"/>
              <a:gd name="connsiteX63" fmla="*/ 0 w 12192000"/>
              <a:gd name="connsiteY63" fmla="*/ 1393774 h 3412754"/>
              <a:gd name="connsiteX64" fmla="*/ 0 w 12192000"/>
              <a:gd name="connsiteY64" fmla="*/ 661944 h 3412754"/>
              <a:gd name="connsiteX65" fmla="*/ 76043 w 12192000"/>
              <a:gd name="connsiteY65" fmla="*/ 657581 h 3412754"/>
              <a:gd name="connsiteX66" fmla="*/ 156777 w 12192000"/>
              <a:gd name="connsiteY66" fmla="*/ 675343 h 3412754"/>
              <a:gd name="connsiteX67" fmla="*/ 390282 w 12192000"/>
              <a:gd name="connsiteY67" fmla="*/ 682067 h 3412754"/>
              <a:gd name="connsiteX68" fmla="*/ 441283 w 12192000"/>
              <a:gd name="connsiteY68" fmla="*/ 705097 h 3412754"/>
              <a:gd name="connsiteX69" fmla="*/ 479705 w 12192000"/>
              <a:gd name="connsiteY69" fmla="*/ 716832 h 3412754"/>
              <a:gd name="connsiteX70" fmla="*/ 766623 w 12192000"/>
              <a:gd name="connsiteY70" fmla="*/ 764276 h 3412754"/>
              <a:gd name="connsiteX71" fmla="*/ 827314 w 12192000"/>
              <a:gd name="connsiteY71" fmla="*/ 773281 h 3412754"/>
              <a:gd name="connsiteX72" fmla="*/ 998405 w 12192000"/>
              <a:gd name="connsiteY72" fmla="*/ 831450 h 3412754"/>
              <a:gd name="connsiteX73" fmla="*/ 1045574 w 12192000"/>
              <a:gd name="connsiteY73" fmla="*/ 834545 h 3412754"/>
              <a:gd name="connsiteX74" fmla="*/ 1350289 w 12192000"/>
              <a:gd name="connsiteY74" fmla="*/ 847970 h 3412754"/>
              <a:gd name="connsiteX75" fmla="*/ 1493817 w 12192000"/>
              <a:gd name="connsiteY75" fmla="*/ 833171 h 3412754"/>
              <a:gd name="connsiteX76" fmla="*/ 1629709 w 12192000"/>
              <a:gd name="connsiteY76" fmla="*/ 828909 h 3412754"/>
              <a:gd name="connsiteX77" fmla="*/ 1640709 w 12192000"/>
              <a:gd name="connsiteY77" fmla="*/ 833162 h 3412754"/>
              <a:gd name="connsiteX78" fmla="*/ 1645414 w 12192000"/>
              <a:gd name="connsiteY78" fmla="*/ 830588 h 3412754"/>
              <a:gd name="connsiteX79" fmla="*/ 1676636 w 12192000"/>
              <a:gd name="connsiteY79" fmla="*/ 815549 h 3412754"/>
              <a:gd name="connsiteX80" fmla="*/ 1737817 w 12192000"/>
              <a:gd name="connsiteY80" fmla="*/ 817478 h 3412754"/>
              <a:gd name="connsiteX81" fmla="*/ 1862741 w 12192000"/>
              <a:gd name="connsiteY81" fmla="*/ 810711 h 3412754"/>
              <a:gd name="connsiteX82" fmla="*/ 2063928 w 12192000"/>
              <a:gd name="connsiteY82" fmla="*/ 779064 h 3412754"/>
              <a:gd name="connsiteX83" fmla="*/ 2380801 w 12192000"/>
              <a:gd name="connsiteY83" fmla="*/ 740885 h 3412754"/>
              <a:gd name="connsiteX84" fmla="*/ 2654560 w 12192000"/>
              <a:gd name="connsiteY84" fmla="*/ 718537 h 3412754"/>
              <a:gd name="connsiteX85" fmla="*/ 2786787 w 12192000"/>
              <a:gd name="connsiteY85" fmla="*/ 710649 h 3412754"/>
              <a:gd name="connsiteX86" fmla="*/ 2885593 w 12192000"/>
              <a:gd name="connsiteY86" fmla="*/ 653707 h 3412754"/>
              <a:gd name="connsiteX87" fmla="*/ 3039071 w 12192000"/>
              <a:gd name="connsiteY87" fmla="*/ 639474 h 3412754"/>
              <a:gd name="connsiteX88" fmla="*/ 3129193 w 12192000"/>
              <a:gd name="connsiteY88" fmla="*/ 624112 h 3412754"/>
              <a:gd name="connsiteX89" fmla="*/ 3160750 w 12192000"/>
              <a:gd name="connsiteY89" fmla="*/ 607523 h 3412754"/>
              <a:gd name="connsiteX90" fmla="*/ 3206618 w 12192000"/>
              <a:gd name="connsiteY90" fmla="*/ 591586 h 3412754"/>
              <a:gd name="connsiteX91" fmla="*/ 3285495 w 12192000"/>
              <a:gd name="connsiteY91" fmla="*/ 555138 h 3412754"/>
              <a:gd name="connsiteX92" fmla="*/ 3395074 w 12192000"/>
              <a:gd name="connsiteY92" fmla="*/ 520642 h 3412754"/>
              <a:gd name="connsiteX93" fmla="*/ 3486313 w 12192000"/>
              <a:gd name="connsiteY93" fmla="*/ 541434 h 3412754"/>
              <a:gd name="connsiteX94" fmla="*/ 3491586 w 12192000"/>
              <a:gd name="connsiteY94" fmla="*/ 532087 h 3412754"/>
              <a:gd name="connsiteX95" fmla="*/ 3548983 w 12192000"/>
              <a:gd name="connsiteY95" fmla="*/ 524043 h 3412754"/>
              <a:gd name="connsiteX96" fmla="*/ 3731729 w 12192000"/>
              <a:gd name="connsiteY96" fmla="*/ 533135 h 3412754"/>
              <a:gd name="connsiteX97" fmla="*/ 3861674 w 12192000"/>
              <a:gd name="connsiteY97" fmla="*/ 515884 h 3412754"/>
              <a:gd name="connsiteX98" fmla="*/ 3912797 w 12192000"/>
              <a:gd name="connsiteY98" fmla="*/ 518977 h 3412754"/>
              <a:gd name="connsiteX99" fmla="*/ 3975778 w 12192000"/>
              <a:gd name="connsiteY99" fmla="*/ 494300 h 3412754"/>
              <a:gd name="connsiteX100" fmla="*/ 4072288 w 12192000"/>
              <a:gd name="connsiteY100" fmla="*/ 441937 h 3412754"/>
              <a:gd name="connsiteX101" fmla="*/ 4110070 w 12192000"/>
              <a:gd name="connsiteY101" fmla="*/ 449481 h 3412754"/>
              <a:gd name="connsiteX102" fmla="*/ 4148272 w 12192000"/>
              <a:gd name="connsiteY102" fmla="*/ 445653 h 3412754"/>
              <a:gd name="connsiteX103" fmla="*/ 4233003 w 12192000"/>
              <a:gd name="connsiteY103" fmla="*/ 409186 h 3412754"/>
              <a:gd name="connsiteX104" fmla="*/ 4283653 w 12192000"/>
              <a:gd name="connsiteY104" fmla="*/ 395505 h 3412754"/>
              <a:gd name="connsiteX105" fmla="*/ 4420068 w 12192000"/>
              <a:gd name="connsiteY105" fmla="*/ 350152 h 3412754"/>
              <a:gd name="connsiteX106" fmla="*/ 4612820 w 12192000"/>
              <a:gd name="connsiteY106" fmla="*/ 239334 h 3412754"/>
              <a:gd name="connsiteX107" fmla="*/ 4620533 w 12192000"/>
              <a:gd name="connsiteY107" fmla="*/ 236305 h 3412754"/>
              <a:gd name="connsiteX108" fmla="*/ 4642602 w 12192000"/>
              <a:gd name="connsiteY108" fmla="*/ 236802 h 3412754"/>
              <a:gd name="connsiteX109" fmla="*/ 4651066 w 12192000"/>
              <a:gd name="connsiteY109" fmla="*/ 238435 h 3412754"/>
              <a:gd name="connsiteX110" fmla="*/ 4663100 w 12192000"/>
              <a:gd name="connsiteY110" fmla="*/ 237746 h 3412754"/>
              <a:gd name="connsiteX111" fmla="*/ 4663344 w 12192000"/>
              <a:gd name="connsiteY111" fmla="*/ 237269 h 3412754"/>
              <a:gd name="connsiteX112" fmla="*/ 4674721 w 12192000"/>
              <a:gd name="connsiteY112" fmla="*/ 237526 h 3412754"/>
              <a:gd name="connsiteX113" fmla="*/ 4731045 w 12192000"/>
              <a:gd name="connsiteY113" fmla="*/ 244598 h 3412754"/>
              <a:gd name="connsiteX114" fmla="*/ 4798884 w 12192000"/>
              <a:gd name="connsiteY114" fmla="*/ 196787 h 3412754"/>
              <a:gd name="connsiteX115" fmla="*/ 4828155 w 12192000"/>
              <a:gd name="connsiteY115" fmla="*/ 187556 h 3412754"/>
              <a:gd name="connsiteX116" fmla="*/ 4843504 w 12192000"/>
              <a:gd name="connsiteY116" fmla="*/ 180167 h 3412754"/>
              <a:gd name="connsiteX117" fmla="*/ 4853353 w 12192000"/>
              <a:gd name="connsiteY117" fmla="*/ 191734 h 3412754"/>
              <a:gd name="connsiteX118" fmla="*/ 4898297 w 12192000"/>
              <a:gd name="connsiteY118" fmla="*/ 185132 h 3412754"/>
              <a:gd name="connsiteX119" fmla="*/ 4905046 w 12192000"/>
              <a:gd name="connsiteY119" fmla="*/ 182359 h 3412754"/>
              <a:gd name="connsiteX120" fmla="*/ 4940803 w 12192000"/>
              <a:gd name="connsiteY120" fmla="*/ 191669 h 3412754"/>
              <a:gd name="connsiteX121" fmla="*/ 4958985 w 12192000"/>
              <a:gd name="connsiteY121" fmla="*/ 193951 h 3412754"/>
              <a:gd name="connsiteX122" fmla="*/ 4964720 w 12192000"/>
              <a:gd name="connsiteY122" fmla="*/ 199811 h 3412754"/>
              <a:gd name="connsiteX123" fmla="*/ 4991255 w 12192000"/>
              <a:gd name="connsiteY123" fmla="*/ 200532 h 3412754"/>
              <a:gd name="connsiteX124" fmla="*/ 4994077 w 12192000"/>
              <a:gd name="connsiteY124" fmla="*/ 198648 h 3412754"/>
              <a:gd name="connsiteX125" fmla="*/ 5016802 w 12192000"/>
              <a:gd name="connsiteY125" fmla="*/ 206559 h 3412754"/>
              <a:gd name="connsiteX126" fmla="*/ 5091319 w 12192000"/>
              <a:gd name="connsiteY126" fmla="*/ 222031 h 3412754"/>
              <a:gd name="connsiteX127" fmla="*/ 5259336 w 12192000"/>
              <a:gd name="connsiteY127" fmla="*/ 227696 h 3412754"/>
              <a:gd name="connsiteX128" fmla="*/ 5491971 w 12192000"/>
              <a:gd name="connsiteY128" fmla="*/ 231543 h 3412754"/>
              <a:gd name="connsiteX129" fmla="*/ 5865838 w 12192000"/>
              <a:gd name="connsiteY129" fmla="*/ 211221 h 3412754"/>
              <a:gd name="connsiteX130" fmla="*/ 5995823 w 12192000"/>
              <a:gd name="connsiteY130" fmla="*/ 189794 h 3412754"/>
              <a:gd name="connsiteX131" fmla="*/ 6052915 w 12192000"/>
              <a:gd name="connsiteY131" fmla="*/ 202514 h 3412754"/>
              <a:gd name="connsiteX132" fmla="*/ 6093124 w 12192000"/>
              <a:gd name="connsiteY132" fmla="*/ 196914 h 3412754"/>
              <a:gd name="connsiteX133" fmla="*/ 6097661 w 12192000"/>
              <a:gd name="connsiteY133" fmla="*/ 193982 h 3412754"/>
              <a:gd name="connsiteX134" fmla="*/ 6116838 w 12192000"/>
              <a:gd name="connsiteY134" fmla="*/ 190997 h 3412754"/>
              <a:gd name="connsiteX135" fmla="*/ 6120984 w 12192000"/>
              <a:gd name="connsiteY135" fmla="*/ 179214 h 3412754"/>
              <a:gd name="connsiteX136" fmla="*/ 6148942 w 12192000"/>
              <a:gd name="connsiteY136" fmla="*/ 166882 h 3412754"/>
              <a:gd name="connsiteX137" fmla="*/ 6229970 w 12192000"/>
              <a:gd name="connsiteY137" fmla="*/ 168980 h 3412754"/>
              <a:gd name="connsiteX138" fmla="*/ 6355201 w 12192000"/>
              <a:gd name="connsiteY138" fmla="*/ 165082 h 3412754"/>
              <a:gd name="connsiteX139" fmla="*/ 6456586 w 12192000"/>
              <a:gd name="connsiteY139" fmla="*/ 158487 h 3412754"/>
              <a:gd name="connsiteX140" fmla="*/ 6494018 w 12192000"/>
              <a:gd name="connsiteY140" fmla="*/ 145017 h 3412754"/>
              <a:gd name="connsiteX141" fmla="*/ 6547019 w 12192000"/>
              <a:gd name="connsiteY141" fmla="*/ 133579 h 3412754"/>
              <a:gd name="connsiteX142" fmla="*/ 6644256 w 12192000"/>
              <a:gd name="connsiteY142" fmla="*/ 118520 h 3412754"/>
              <a:gd name="connsiteX143" fmla="*/ 6755672 w 12192000"/>
              <a:gd name="connsiteY143" fmla="*/ 128394 h 3412754"/>
              <a:gd name="connsiteX144" fmla="*/ 6847031 w 12192000"/>
              <a:gd name="connsiteY144" fmla="*/ 151384 h 3412754"/>
              <a:gd name="connsiteX145" fmla="*/ 6889589 w 12192000"/>
              <a:gd name="connsiteY145" fmla="*/ 177509 h 3412754"/>
              <a:gd name="connsiteX146" fmla="*/ 6926533 w 12192000"/>
              <a:gd name="connsiteY146" fmla="*/ 192860 h 3412754"/>
              <a:gd name="connsiteX147" fmla="*/ 6977994 w 12192000"/>
              <a:gd name="connsiteY147" fmla="*/ 260666 h 3412754"/>
              <a:gd name="connsiteX0" fmla="*/ 6977994 w 12192000"/>
              <a:gd name="connsiteY0" fmla="*/ 260666 h 3412754"/>
              <a:gd name="connsiteX1" fmla="*/ 7095723 w 12192000"/>
              <a:gd name="connsiteY1" fmla="*/ 266102 h 3412754"/>
              <a:gd name="connsiteX2" fmla="*/ 7330015 w 12192000"/>
              <a:gd name="connsiteY2" fmla="*/ 284555 h 3412754"/>
              <a:gd name="connsiteX3" fmla="*/ 7689873 w 12192000"/>
              <a:gd name="connsiteY3" fmla="*/ 370718 h 3412754"/>
              <a:gd name="connsiteX4" fmla="*/ 7945968 w 12192000"/>
              <a:gd name="connsiteY4" fmla="*/ 420979 h 3412754"/>
              <a:gd name="connsiteX5" fmla="*/ 8037524 w 12192000"/>
              <a:gd name="connsiteY5" fmla="*/ 375358 h 3412754"/>
              <a:gd name="connsiteX6" fmla="*/ 8129905 w 12192000"/>
              <a:gd name="connsiteY6" fmla="*/ 346895 h 3412754"/>
              <a:gd name="connsiteX7" fmla="*/ 8343185 w 12192000"/>
              <a:gd name="connsiteY7" fmla="*/ 345426 h 3412754"/>
              <a:gd name="connsiteX8" fmla="*/ 8404103 w 12192000"/>
              <a:gd name="connsiteY8" fmla="*/ 338768 h 3412754"/>
              <a:gd name="connsiteX9" fmla="*/ 8518180 w 12192000"/>
              <a:gd name="connsiteY9" fmla="*/ 340529 h 3412754"/>
              <a:gd name="connsiteX10" fmla="*/ 8676290 w 12192000"/>
              <a:gd name="connsiteY10" fmla="*/ 312725 h 3412754"/>
              <a:gd name="connsiteX11" fmla="*/ 8695239 w 12192000"/>
              <a:gd name="connsiteY11" fmla="*/ 341179 h 3412754"/>
              <a:gd name="connsiteX12" fmla="*/ 8855611 w 12192000"/>
              <a:gd name="connsiteY12" fmla="*/ 351086 h 3412754"/>
              <a:gd name="connsiteX13" fmla="*/ 8964553 w 12192000"/>
              <a:gd name="connsiteY13" fmla="*/ 392388 h 3412754"/>
              <a:gd name="connsiteX14" fmla="*/ 9079968 w 12192000"/>
              <a:gd name="connsiteY14" fmla="*/ 410600 h 3412754"/>
              <a:gd name="connsiteX15" fmla="*/ 9108506 w 12192000"/>
              <a:gd name="connsiteY15" fmla="*/ 439449 h 3412754"/>
              <a:gd name="connsiteX16" fmla="*/ 9188229 w 12192000"/>
              <a:gd name="connsiteY16" fmla="*/ 478360 h 3412754"/>
              <a:gd name="connsiteX17" fmla="*/ 9249213 w 12192000"/>
              <a:gd name="connsiteY17" fmla="*/ 453839 h 3412754"/>
              <a:gd name="connsiteX18" fmla="*/ 9309761 w 12192000"/>
              <a:gd name="connsiteY18" fmla="*/ 474159 h 3412754"/>
              <a:gd name="connsiteX19" fmla="*/ 9390188 w 12192000"/>
              <a:gd name="connsiteY19" fmla="*/ 415801 h 3412754"/>
              <a:gd name="connsiteX20" fmla="*/ 9516107 w 12192000"/>
              <a:gd name="connsiteY20" fmla="*/ 403938 h 3412754"/>
              <a:gd name="connsiteX21" fmla="*/ 9755401 w 12192000"/>
              <a:gd name="connsiteY21" fmla="*/ 367033 h 3412754"/>
              <a:gd name="connsiteX22" fmla="*/ 9879576 w 12192000"/>
              <a:gd name="connsiteY22" fmla="*/ 356007 h 3412754"/>
              <a:gd name="connsiteX23" fmla="*/ 9917042 w 12192000"/>
              <a:gd name="connsiteY23" fmla="*/ 341643 h 3412754"/>
              <a:gd name="connsiteX24" fmla="*/ 10013409 w 12192000"/>
              <a:gd name="connsiteY24" fmla="*/ 305855 h 3412754"/>
              <a:gd name="connsiteX25" fmla="*/ 10067656 w 12192000"/>
              <a:gd name="connsiteY25" fmla="*/ 281437 h 3412754"/>
              <a:gd name="connsiteX26" fmla="*/ 10131785 w 12192000"/>
              <a:gd name="connsiteY26" fmla="*/ 254052 h 3412754"/>
              <a:gd name="connsiteX27" fmla="*/ 10207787 w 12192000"/>
              <a:gd name="connsiteY27" fmla="*/ 231119 h 3412754"/>
              <a:gd name="connsiteX28" fmla="*/ 10309934 w 12192000"/>
              <a:gd name="connsiteY28" fmla="*/ 222552 h 3412754"/>
              <a:gd name="connsiteX29" fmla="*/ 10431202 w 12192000"/>
              <a:gd name="connsiteY29" fmla="*/ 213096 h 3412754"/>
              <a:gd name="connsiteX30" fmla="*/ 10487751 w 12192000"/>
              <a:gd name="connsiteY30" fmla="*/ 206377 h 3412754"/>
              <a:gd name="connsiteX31" fmla="*/ 10557198 w 12192000"/>
              <a:gd name="connsiteY31" fmla="*/ 215273 h 3412754"/>
              <a:gd name="connsiteX32" fmla="*/ 10612454 w 12192000"/>
              <a:gd name="connsiteY32" fmla="*/ 216832 h 3412754"/>
              <a:gd name="connsiteX33" fmla="*/ 10625222 w 12192000"/>
              <a:gd name="connsiteY33" fmla="*/ 207374 h 3412754"/>
              <a:gd name="connsiteX34" fmla="*/ 10633161 w 12192000"/>
              <a:gd name="connsiteY34" fmla="*/ 206491 h 3412754"/>
              <a:gd name="connsiteX35" fmla="*/ 10645941 w 12192000"/>
              <a:gd name="connsiteY35" fmla="*/ 210773 h 3412754"/>
              <a:gd name="connsiteX36" fmla="*/ 10650422 w 12192000"/>
              <a:gd name="connsiteY36" fmla="*/ 204575 h 3412754"/>
              <a:gd name="connsiteX37" fmla="*/ 10656955 w 12192000"/>
              <a:gd name="connsiteY37" fmla="*/ 203851 h 3412754"/>
              <a:gd name="connsiteX38" fmla="*/ 10701610 w 12192000"/>
              <a:gd name="connsiteY38" fmla="*/ 199762 h 3412754"/>
              <a:gd name="connsiteX39" fmla="*/ 10770373 w 12192000"/>
              <a:gd name="connsiteY39" fmla="*/ 211095 h 3412754"/>
              <a:gd name="connsiteX40" fmla="*/ 10866744 w 12192000"/>
              <a:gd name="connsiteY40" fmla="*/ 222034 h 3412754"/>
              <a:gd name="connsiteX41" fmla="*/ 10996158 w 12192000"/>
              <a:gd name="connsiteY41" fmla="*/ 221428 h 3412754"/>
              <a:gd name="connsiteX42" fmla="*/ 11095448 w 12192000"/>
              <a:gd name="connsiteY42" fmla="*/ 220977 h 3412754"/>
              <a:gd name="connsiteX43" fmla="*/ 11189065 w 12192000"/>
              <a:gd name="connsiteY43" fmla="*/ 173683 h 3412754"/>
              <a:gd name="connsiteX44" fmla="*/ 11287301 w 12192000"/>
              <a:gd name="connsiteY44" fmla="*/ 133951 h 3412754"/>
              <a:gd name="connsiteX45" fmla="*/ 11324148 w 12192000"/>
              <a:gd name="connsiteY45" fmla="*/ 100804 h 3412754"/>
              <a:gd name="connsiteX46" fmla="*/ 11392201 w 12192000"/>
              <a:gd name="connsiteY46" fmla="*/ 93717 h 3412754"/>
              <a:gd name="connsiteX47" fmla="*/ 11453356 w 12192000"/>
              <a:gd name="connsiteY47" fmla="*/ 48124 h 3412754"/>
              <a:gd name="connsiteX48" fmla="*/ 11548919 w 12192000"/>
              <a:gd name="connsiteY48" fmla="*/ 21179 h 3412754"/>
              <a:gd name="connsiteX49" fmla="*/ 11722689 w 12192000"/>
              <a:gd name="connsiteY49" fmla="*/ 0 h 3412754"/>
              <a:gd name="connsiteX50" fmla="*/ 11822950 w 12192000"/>
              <a:gd name="connsiteY50" fmla="*/ 642 h 3412754"/>
              <a:gd name="connsiteX51" fmla="*/ 11883216 w 12192000"/>
              <a:gd name="connsiteY51" fmla="*/ 46151 h 3412754"/>
              <a:gd name="connsiteX52" fmla="*/ 11945987 w 12192000"/>
              <a:gd name="connsiteY52" fmla="*/ 80077 h 3412754"/>
              <a:gd name="connsiteX53" fmla="*/ 11999257 w 12192000"/>
              <a:gd name="connsiteY53" fmla="*/ 103010 h 3412754"/>
              <a:gd name="connsiteX54" fmla="*/ 12063855 w 12192000"/>
              <a:gd name="connsiteY54" fmla="*/ 135868 h 3412754"/>
              <a:gd name="connsiteX55" fmla="*/ 12123386 w 12192000"/>
              <a:gd name="connsiteY55" fmla="*/ 292354 h 3412754"/>
              <a:gd name="connsiteX56" fmla="*/ 12163777 w 12192000"/>
              <a:gd name="connsiteY56" fmla="*/ 305843 h 3412754"/>
              <a:gd name="connsiteX57" fmla="*/ 12192000 w 12192000"/>
              <a:gd name="connsiteY57" fmla="*/ 315108 h 3412754"/>
              <a:gd name="connsiteX58" fmla="*/ 12192000 w 12192000"/>
              <a:gd name="connsiteY58" fmla="*/ 1393774 h 3412754"/>
              <a:gd name="connsiteX59" fmla="*/ 12192000 w 12192000"/>
              <a:gd name="connsiteY59" fmla="*/ 2389853 h 3412754"/>
              <a:gd name="connsiteX60" fmla="*/ 12192000 w 12192000"/>
              <a:gd name="connsiteY60" fmla="*/ 3412754 h 3412754"/>
              <a:gd name="connsiteX61" fmla="*/ 0 w 12192000"/>
              <a:gd name="connsiteY61" fmla="*/ 3412754 h 3412754"/>
              <a:gd name="connsiteX62" fmla="*/ 0 w 12192000"/>
              <a:gd name="connsiteY62" fmla="*/ 2389853 h 3412754"/>
              <a:gd name="connsiteX63" fmla="*/ 0 w 12192000"/>
              <a:gd name="connsiteY63" fmla="*/ 1393774 h 3412754"/>
              <a:gd name="connsiteX64" fmla="*/ 0 w 12192000"/>
              <a:gd name="connsiteY64" fmla="*/ 661944 h 3412754"/>
              <a:gd name="connsiteX65" fmla="*/ 76043 w 12192000"/>
              <a:gd name="connsiteY65" fmla="*/ 657581 h 3412754"/>
              <a:gd name="connsiteX66" fmla="*/ 156777 w 12192000"/>
              <a:gd name="connsiteY66" fmla="*/ 675343 h 3412754"/>
              <a:gd name="connsiteX67" fmla="*/ 390282 w 12192000"/>
              <a:gd name="connsiteY67" fmla="*/ 682067 h 3412754"/>
              <a:gd name="connsiteX68" fmla="*/ 441283 w 12192000"/>
              <a:gd name="connsiteY68" fmla="*/ 705097 h 3412754"/>
              <a:gd name="connsiteX69" fmla="*/ 479705 w 12192000"/>
              <a:gd name="connsiteY69" fmla="*/ 716832 h 3412754"/>
              <a:gd name="connsiteX70" fmla="*/ 766623 w 12192000"/>
              <a:gd name="connsiteY70" fmla="*/ 764276 h 3412754"/>
              <a:gd name="connsiteX71" fmla="*/ 827314 w 12192000"/>
              <a:gd name="connsiteY71" fmla="*/ 773281 h 3412754"/>
              <a:gd name="connsiteX72" fmla="*/ 998405 w 12192000"/>
              <a:gd name="connsiteY72" fmla="*/ 831450 h 3412754"/>
              <a:gd name="connsiteX73" fmla="*/ 1045574 w 12192000"/>
              <a:gd name="connsiteY73" fmla="*/ 834545 h 3412754"/>
              <a:gd name="connsiteX74" fmla="*/ 1350289 w 12192000"/>
              <a:gd name="connsiteY74" fmla="*/ 847970 h 3412754"/>
              <a:gd name="connsiteX75" fmla="*/ 1493817 w 12192000"/>
              <a:gd name="connsiteY75" fmla="*/ 833171 h 3412754"/>
              <a:gd name="connsiteX76" fmla="*/ 1629709 w 12192000"/>
              <a:gd name="connsiteY76" fmla="*/ 828909 h 3412754"/>
              <a:gd name="connsiteX77" fmla="*/ 1640709 w 12192000"/>
              <a:gd name="connsiteY77" fmla="*/ 833162 h 3412754"/>
              <a:gd name="connsiteX78" fmla="*/ 1645414 w 12192000"/>
              <a:gd name="connsiteY78" fmla="*/ 830588 h 3412754"/>
              <a:gd name="connsiteX79" fmla="*/ 1676636 w 12192000"/>
              <a:gd name="connsiteY79" fmla="*/ 815549 h 3412754"/>
              <a:gd name="connsiteX80" fmla="*/ 1737817 w 12192000"/>
              <a:gd name="connsiteY80" fmla="*/ 817478 h 3412754"/>
              <a:gd name="connsiteX81" fmla="*/ 1862741 w 12192000"/>
              <a:gd name="connsiteY81" fmla="*/ 810711 h 3412754"/>
              <a:gd name="connsiteX82" fmla="*/ 2063928 w 12192000"/>
              <a:gd name="connsiteY82" fmla="*/ 779064 h 3412754"/>
              <a:gd name="connsiteX83" fmla="*/ 2380801 w 12192000"/>
              <a:gd name="connsiteY83" fmla="*/ 740885 h 3412754"/>
              <a:gd name="connsiteX84" fmla="*/ 2654560 w 12192000"/>
              <a:gd name="connsiteY84" fmla="*/ 718537 h 3412754"/>
              <a:gd name="connsiteX85" fmla="*/ 2786787 w 12192000"/>
              <a:gd name="connsiteY85" fmla="*/ 710649 h 3412754"/>
              <a:gd name="connsiteX86" fmla="*/ 2885593 w 12192000"/>
              <a:gd name="connsiteY86" fmla="*/ 653707 h 3412754"/>
              <a:gd name="connsiteX87" fmla="*/ 3039071 w 12192000"/>
              <a:gd name="connsiteY87" fmla="*/ 639474 h 3412754"/>
              <a:gd name="connsiteX88" fmla="*/ 3129193 w 12192000"/>
              <a:gd name="connsiteY88" fmla="*/ 624112 h 3412754"/>
              <a:gd name="connsiteX89" fmla="*/ 3160750 w 12192000"/>
              <a:gd name="connsiteY89" fmla="*/ 607523 h 3412754"/>
              <a:gd name="connsiteX90" fmla="*/ 3206618 w 12192000"/>
              <a:gd name="connsiteY90" fmla="*/ 591586 h 3412754"/>
              <a:gd name="connsiteX91" fmla="*/ 3285495 w 12192000"/>
              <a:gd name="connsiteY91" fmla="*/ 555138 h 3412754"/>
              <a:gd name="connsiteX92" fmla="*/ 3395074 w 12192000"/>
              <a:gd name="connsiteY92" fmla="*/ 520642 h 3412754"/>
              <a:gd name="connsiteX93" fmla="*/ 3486313 w 12192000"/>
              <a:gd name="connsiteY93" fmla="*/ 541434 h 3412754"/>
              <a:gd name="connsiteX94" fmla="*/ 3491586 w 12192000"/>
              <a:gd name="connsiteY94" fmla="*/ 532087 h 3412754"/>
              <a:gd name="connsiteX95" fmla="*/ 3548983 w 12192000"/>
              <a:gd name="connsiteY95" fmla="*/ 524043 h 3412754"/>
              <a:gd name="connsiteX96" fmla="*/ 3731729 w 12192000"/>
              <a:gd name="connsiteY96" fmla="*/ 533135 h 3412754"/>
              <a:gd name="connsiteX97" fmla="*/ 3861674 w 12192000"/>
              <a:gd name="connsiteY97" fmla="*/ 515884 h 3412754"/>
              <a:gd name="connsiteX98" fmla="*/ 3912797 w 12192000"/>
              <a:gd name="connsiteY98" fmla="*/ 518977 h 3412754"/>
              <a:gd name="connsiteX99" fmla="*/ 3975778 w 12192000"/>
              <a:gd name="connsiteY99" fmla="*/ 494300 h 3412754"/>
              <a:gd name="connsiteX100" fmla="*/ 4072288 w 12192000"/>
              <a:gd name="connsiteY100" fmla="*/ 441937 h 3412754"/>
              <a:gd name="connsiteX101" fmla="*/ 4110070 w 12192000"/>
              <a:gd name="connsiteY101" fmla="*/ 449481 h 3412754"/>
              <a:gd name="connsiteX102" fmla="*/ 4148272 w 12192000"/>
              <a:gd name="connsiteY102" fmla="*/ 445653 h 3412754"/>
              <a:gd name="connsiteX103" fmla="*/ 4233003 w 12192000"/>
              <a:gd name="connsiteY103" fmla="*/ 409186 h 3412754"/>
              <a:gd name="connsiteX104" fmla="*/ 4283653 w 12192000"/>
              <a:gd name="connsiteY104" fmla="*/ 395505 h 3412754"/>
              <a:gd name="connsiteX105" fmla="*/ 4420068 w 12192000"/>
              <a:gd name="connsiteY105" fmla="*/ 350152 h 3412754"/>
              <a:gd name="connsiteX106" fmla="*/ 4612820 w 12192000"/>
              <a:gd name="connsiteY106" fmla="*/ 239334 h 3412754"/>
              <a:gd name="connsiteX107" fmla="*/ 4620533 w 12192000"/>
              <a:gd name="connsiteY107" fmla="*/ 236305 h 3412754"/>
              <a:gd name="connsiteX108" fmla="*/ 4642602 w 12192000"/>
              <a:gd name="connsiteY108" fmla="*/ 236802 h 3412754"/>
              <a:gd name="connsiteX109" fmla="*/ 4651066 w 12192000"/>
              <a:gd name="connsiteY109" fmla="*/ 238435 h 3412754"/>
              <a:gd name="connsiteX110" fmla="*/ 4663100 w 12192000"/>
              <a:gd name="connsiteY110" fmla="*/ 237746 h 3412754"/>
              <a:gd name="connsiteX111" fmla="*/ 4663344 w 12192000"/>
              <a:gd name="connsiteY111" fmla="*/ 237269 h 3412754"/>
              <a:gd name="connsiteX112" fmla="*/ 4674721 w 12192000"/>
              <a:gd name="connsiteY112" fmla="*/ 237526 h 3412754"/>
              <a:gd name="connsiteX113" fmla="*/ 4731045 w 12192000"/>
              <a:gd name="connsiteY113" fmla="*/ 244598 h 3412754"/>
              <a:gd name="connsiteX114" fmla="*/ 4798884 w 12192000"/>
              <a:gd name="connsiteY114" fmla="*/ 196787 h 3412754"/>
              <a:gd name="connsiteX115" fmla="*/ 4828155 w 12192000"/>
              <a:gd name="connsiteY115" fmla="*/ 187556 h 3412754"/>
              <a:gd name="connsiteX116" fmla="*/ 4843504 w 12192000"/>
              <a:gd name="connsiteY116" fmla="*/ 180167 h 3412754"/>
              <a:gd name="connsiteX117" fmla="*/ 4853353 w 12192000"/>
              <a:gd name="connsiteY117" fmla="*/ 191734 h 3412754"/>
              <a:gd name="connsiteX118" fmla="*/ 4898297 w 12192000"/>
              <a:gd name="connsiteY118" fmla="*/ 185132 h 3412754"/>
              <a:gd name="connsiteX119" fmla="*/ 4905046 w 12192000"/>
              <a:gd name="connsiteY119" fmla="*/ 182359 h 3412754"/>
              <a:gd name="connsiteX120" fmla="*/ 4940803 w 12192000"/>
              <a:gd name="connsiteY120" fmla="*/ 191669 h 3412754"/>
              <a:gd name="connsiteX121" fmla="*/ 4958985 w 12192000"/>
              <a:gd name="connsiteY121" fmla="*/ 193951 h 3412754"/>
              <a:gd name="connsiteX122" fmla="*/ 4964720 w 12192000"/>
              <a:gd name="connsiteY122" fmla="*/ 199811 h 3412754"/>
              <a:gd name="connsiteX123" fmla="*/ 4991255 w 12192000"/>
              <a:gd name="connsiteY123" fmla="*/ 200532 h 3412754"/>
              <a:gd name="connsiteX124" fmla="*/ 4994077 w 12192000"/>
              <a:gd name="connsiteY124" fmla="*/ 198648 h 3412754"/>
              <a:gd name="connsiteX125" fmla="*/ 5016802 w 12192000"/>
              <a:gd name="connsiteY125" fmla="*/ 206559 h 3412754"/>
              <a:gd name="connsiteX126" fmla="*/ 5091319 w 12192000"/>
              <a:gd name="connsiteY126" fmla="*/ 222031 h 3412754"/>
              <a:gd name="connsiteX127" fmla="*/ 5259336 w 12192000"/>
              <a:gd name="connsiteY127" fmla="*/ 227696 h 3412754"/>
              <a:gd name="connsiteX128" fmla="*/ 5491971 w 12192000"/>
              <a:gd name="connsiteY128" fmla="*/ 231543 h 3412754"/>
              <a:gd name="connsiteX129" fmla="*/ 5865838 w 12192000"/>
              <a:gd name="connsiteY129" fmla="*/ 211221 h 3412754"/>
              <a:gd name="connsiteX130" fmla="*/ 5995823 w 12192000"/>
              <a:gd name="connsiteY130" fmla="*/ 189794 h 3412754"/>
              <a:gd name="connsiteX131" fmla="*/ 6052915 w 12192000"/>
              <a:gd name="connsiteY131" fmla="*/ 202514 h 3412754"/>
              <a:gd name="connsiteX132" fmla="*/ 6093124 w 12192000"/>
              <a:gd name="connsiteY132" fmla="*/ 196914 h 3412754"/>
              <a:gd name="connsiteX133" fmla="*/ 6097661 w 12192000"/>
              <a:gd name="connsiteY133" fmla="*/ 193982 h 3412754"/>
              <a:gd name="connsiteX134" fmla="*/ 6116838 w 12192000"/>
              <a:gd name="connsiteY134" fmla="*/ 190997 h 3412754"/>
              <a:gd name="connsiteX135" fmla="*/ 6120984 w 12192000"/>
              <a:gd name="connsiteY135" fmla="*/ 179214 h 3412754"/>
              <a:gd name="connsiteX136" fmla="*/ 6148942 w 12192000"/>
              <a:gd name="connsiteY136" fmla="*/ 166882 h 3412754"/>
              <a:gd name="connsiteX137" fmla="*/ 6229970 w 12192000"/>
              <a:gd name="connsiteY137" fmla="*/ 168980 h 3412754"/>
              <a:gd name="connsiteX138" fmla="*/ 6355201 w 12192000"/>
              <a:gd name="connsiteY138" fmla="*/ 165082 h 3412754"/>
              <a:gd name="connsiteX139" fmla="*/ 6456586 w 12192000"/>
              <a:gd name="connsiteY139" fmla="*/ 158487 h 3412754"/>
              <a:gd name="connsiteX140" fmla="*/ 6494018 w 12192000"/>
              <a:gd name="connsiteY140" fmla="*/ 145017 h 3412754"/>
              <a:gd name="connsiteX141" fmla="*/ 6547019 w 12192000"/>
              <a:gd name="connsiteY141" fmla="*/ 133579 h 3412754"/>
              <a:gd name="connsiteX142" fmla="*/ 6644256 w 12192000"/>
              <a:gd name="connsiteY142" fmla="*/ 118520 h 3412754"/>
              <a:gd name="connsiteX143" fmla="*/ 6755672 w 12192000"/>
              <a:gd name="connsiteY143" fmla="*/ 128394 h 3412754"/>
              <a:gd name="connsiteX144" fmla="*/ 6847031 w 12192000"/>
              <a:gd name="connsiteY144" fmla="*/ 151384 h 3412754"/>
              <a:gd name="connsiteX145" fmla="*/ 6889589 w 12192000"/>
              <a:gd name="connsiteY145" fmla="*/ 177509 h 3412754"/>
              <a:gd name="connsiteX146" fmla="*/ 6926533 w 12192000"/>
              <a:gd name="connsiteY146" fmla="*/ 192860 h 3412754"/>
              <a:gd name="connsiteX147" fmla="*/ 6977994 w 12192000"/>
              <a:gd name="connsiteY147" fmla="*/ 260666 h 3412754"/>
              <a:gd name="connsiteX0" fmla="*/ 6977994 w 12192000"/>
              <a:gd name="connsiteY0" fmla="*/ 260666 h 3412754"/>
              <a:gd name="connsiteX1" fmla="*/ 7095723 w 12192000"/>
              <a:gd name="connsiteY1" fmla="*/ 266102 h 3412754"/>
              <a:gd name="connsiteX2" fmla="*/ 7330015 w 12192000"/>
              <a:gd name="connsiteY2" fmla="*/ 284555 h 3412754"/>
              <a:gd name="connsiteX3" fmla="*/ 7689873 w 12192000"/>
              <a:gd name="connsiteY3" fmla="*/ 370718 h 3412754"/>
              <a:gd name="connsiteX4" fmla="*/ 7945968 w 12192000"/>
              <a:gd name="connsiteY4" fmla="*/ 420979 h 3412754"/>
              <a:gd name="connsiteX5" fmla="*/ 8037524 w 12192000"/>
              <a:gd name="connsiteY5" fmla="*/ 375358 h 3412754"/>
              <a:gd name="connsiteX6" fmla="*/ 8129905 w 12192000"/>
              <a:gd name="connsiteY6" fmla="*/ 346895 h 3412754"/>
              <a:gd name="connsiteX7" fmla="*/ 8343185 w 12192000"/>
              <a:gd name="connsiteY7" fmla="*/ 345426 h 3412754"/>
              <a:gd name="connsiteX8" fmla="*/ 8404103 w 12192000"/>
              <a:gd name="connsiteY8" fmla="*/ 338768 h 3412754"/>
              <a:gd name="connsiteX9" fmla="*/ 8518180 w 12192000"/>
              <a:gd name="connsiteY9" fmla="*/ 340529 h 3412754"/>
              <a:gd name="connsiteX10" fmla="*/ 8676290 w 12192000"/>
              <a:gd name="connsiteY10" fmla="*/ 312725 h 3412754"/>
              <a:gd name="connsiteX11" fmla="*/ 8695239 w 12192000"/>
              <a:gd name="connsiteY11" fmla="*/ 341179 h 3412754"/>
              <a:gd name="connsiteX12" fmla="*/ 8855611 w 12192000"/>
              <a:gd name="connsiteY12" fmla="*/ 351086 h 3412754"/>
              <a:gd name="connsiteX13" fmla="*/ 8964553 w 12192000"/>
              <a:gd name="connsiteY13" fmla="*/ 392388 h 3412754"/>
              <a:gd name="connsiteX14" fmla="*/ 9079968 w 12192000"/>
              <a:gd name="connsiteY14" fmla="*/ 410600 h 3412754"/>
              <a:gd name="connsiteX15" fmla="*/ 9108506 w 12192000"/>
              <a:gd name="connsiteY15" fmla="*/ 439449 h 3412754"/>
              <a:gd name="connsiteX16" fmla="*/ 9188229 w 12192000"/>
              <a:gd name="connsiteY16" fmla="*/ 478360 h 3412754"/>
              <a:gd name="connsiteX17" fmla="*/ 9249213 w 12192000"/>
              <a:gd name="connsiteY17" fmla="*/ 453839 h 3412754"/>
              <a:gd name="connsiteX18" fmla="*/ 9309761 w 12192000"/>
              <a:gd name="connsiteY18" fmla="*/ 474159 h 3412754"/>
              <a:gd name="connsiteX19" fmla="*/ 9390188 w 12192000"/>
              <a:gd name="connsiteY19" fmla="*/ 415801 h 3412754"/>
              <a:gd name="connsiteX20" fmla="*/ 9516107 w 12192000"/>
              <a:gd name="connsiteY20" fmla="*/ 403938 h 3412754"/>
              <a:gd name="connsiteX21" fmla="*/ 9755401 w 12192000"/>
              <a:gd name="connsiteY21" fmla="*/ 367033 h 3412754"/>
              <a:gd name="connsiteX22" fmla="*/ 9879576 w 12192000"/>
              <a:gd name="connsiteY22" fmla="*/ 356007 h 3412754"/>
              <a:gd name="connsiteX23" fmla="*/ 9917042 w 12192000"/>
              <a:gd name="connsiteY23" fmla="*/ 341643 h 3412754"/>
              <a:gd name="connsiteX24" fmla="*/ 10013409 w 12192000"/>
              <a:gd name="connsiteY24" fmla="*/ 305855 h 3412754"/>
              <a:gd name="connsiteX25" fmla="*/ 10067656 w 12192000"/>
              <a:gd name="connsiteY25" fmla="*/ 281437 h 3412754"/>
              <a:gd name="connsiteX26" fmla="*/ 10131785 w 12192000"/>
              <a:gd name="connsiteY26" fmla="*/ 254052 h 3412754"/>
              <a:gd name="connsiteX27" fmla="*/ 10207787 w 12192000"/>
              <a:gd name="connsiteY27" fmla="*/ 231119 h 3412754"/>
              <a:gd name="connsiteX28" fmla="*/ 10309934 w 12192000"/>
              <a:gd name="connsiteY28" fmla="*/ 222552 h 3412754"/>
              <a:gd name="connsiteX29" fmla="*/ 10431202 w 12192000"/>
              <a:gd name="connsiteY29" fmla="*/ 213096 h 3412754"/>
              <a:gd name="connsiteX30" fmla="*/ 10487751 w 12192000"/>
              <a:gd name="connsiteY30" fmla="*/ 206377 h 3412754"/>
              <a:gd name="connsiteX31" fmla="*/ 10557198 w 12192000"/>
              <a:gd name="connsiteY31" fmla="*/ 215273 h 3412754"/>
              <a:gd name="connsiteX32" fmla="*/ 10612454 w 12192000"/>
              <a:gd name="connsiteY32" fmla="*/ 216832 h 3412754"/>
              <a:gd name="connsiteX33" fmla="*/ 10625222 w 12192000"/>
              <a:gd name="connsiteY33" fmla="*/ 207374 h 3412754"/>
              <a:gd name="connsiteX34" fmla="*/ 10633161 w 12192000"/>
              <a:gd name="connsiteY34" fmla="*/ 206491 h 3412754"/>
              <a:gd name="connsiteX35" fmla="*/ 10645941 w 12192000"/>
              <a:gd name="connsiteY35" fmla="*/ 210773 h 3412754"/>
              <a:gd name="connsiteX36" fmla="*/ 10650422 w 12192000"/>
              <a:gd name="connsiteY36" fmla="*/ 204575 h 3412754"/>
              <a:gd name="connsiteX37" fmla="*/ 10656955 w 12192000"/>
              <a:gd name="connsiteY37" fmla="*/ 203851 h 3412754"/>
              <a:gd name="connsiteX38" fmla="*/ 10701610 w 12192000"/>
              <a:gd name="connsiteY38" fmla="*/ 199762 h 3412754"/>
              <a:gd name="connsiteX39" fmla="*/ 10770373 w 12192000"/>
              <a:gd name="connsiteY39" fmla="*/ 211095 h 3412754"/>
              <a:gd name="connsiteX40" fmla="*/ 10866744 w 12192000"/>
              <a:gd name="connsiteY40" fmla="*/ 222034 h 3412754"/>
              <a:gd name="connsiteX41" fmla="*/ 10996158 w 12192000"/>
              <a:gd name="connsiteY41" fmla="*/ 221428 h 3412754"/>
              <a:gd name="connsiteX42" fmla="*/ 11095448 w 12192000"/>
              <a:gd name="connsiteY42" fmla="*/ 220977 h 3412754"/>
              <a:gd name="connsiteX43" fmla="*/ 11189065 w 12192000"/>
              <a:gd name="connsiteY43" fmla="*/ 173683 h 3412754"/>
              <a:gd name="connsiteX44" fmla="*/ 11287301 w 12192000"/>
              <a:gd name="connsiteY44" fmla="*/ 133951 h 3412754"/>
              <a:gd name="connsiteX45" fmla="*/ 11324148 w 12192000"/>
              <a:gd name="connsiteY45" fmla="*/ 100804 h 3412754"/>
              <a:gd name="connsiteX46" fmla="*/ 11392201 w 12192000"/>
              <a:gd name="connsiteY46" fmla="*/ 93717 h 3412754"/>
              <a:gd name="connsiteX47" fmla="*/ 11453356 w 12192000"/>
              <a:gd name="connsiteY47" fmla="*/ 48124 h 3412754"/>
              <a:gd name="connsiteX48" fmla="*/ 11548919 w 12192000"/>
              <a:gd name="connsiteY48" fmla="*/ 21179 h 3412754"/>
              <a:gd name="connsiteX49" fmla="*/ 11722689 w 12192000"/>
              <a:gd name="connsiteY49" fmla="*/ 0 h 3412754"/>
              <a:gd name="connsiteX50" fmla="*/ 11822950 w 12192000"/>
              <a:gd name="connsiteY50" fmla="*/ 642 h 3412754"/>
              <a:gd name="connsiteX51" fmla="*/ 11883216 w 12192000"/>
              <a:gd name="connsiteY51" fmla="*/ 46151 h 3412754"/>
              <a:gd name="connsiteX52" fmla="*/ 11945987 w 12192000"/>
              <a:gd name="connsiteY52" fmla="*/ 80077 h 3412754"/>
              <a:gd name="connsiteX53" fmla="*/ 11999257 w 12192000"/>
              <a:gd name="connsiteY53" fmla="*/ 103010 h 3412754"/>
              <a:gd name="connsiteX54" fmla="*/ 12063855 w 12192000"/>
              <a:gd name="connsiteY54" fmla="*/ 135868 h 3412754"/>
              <a:gd name="connsiteX55" fmla="*/ 12123386 w 12192000"/>
              <a:gd name="connsiteY55" fmla="*/ 292354 h 3412754"/>
              <a:gd name="connsiteX56" fmla="*/ 12163777 w 12192000"/>
              <a:gd name="connsiteY56" fmla="*/ 305843 h 3412754"/>
              <a:gd name="connsiteX57" fmla="*/ 12192000 w 12192000"/>
              <a:gd name="connsiteY57" fmla="*/ 315108 h 3412754"/>
              <a:gd name="connsiteX58" fmla="*/ 12192000 w 12192000"/>
              <a:gd name="connsiteY58" fmla="*/ 1393774 h 3412754"/>
              <a:gd name="connsiteX59" fmla="*/ 12192000 w 12192000"/>
              <a:gd name="connsiteY59" fmla="*/ 2389853 h 3412754"/>
              <a:gd name="connsiteX60" fmla="*/ 12192000 w 12192000"/>
              <a:gd name="connsiteY60" fmla="*/ 3412754 h 3412754"/>
              <a:gd name="connsiteX61" fmla="*/ 0 w 12192000"/>
              <a:gd name="connsiteY61" fmla="*/ 3412754 h 3412754"/>
              <a:gd name="connsiteX62" fmla="*/ 0 w 12192000"/>
              <a:gd name="connsiteY62" fmla="*/ 2389853 h 3412754"/>
              <a:gd name="connsiteX63" fmla="*/ 0 w 12192000"/>
              <a:gd name="connsiteY63" fmla="*/ 1393774 h 3412754"/>
              <a:gd name="connsiteX64" fmla="*/ 0 w 12192000"/>
              <a:gd name="connsiteY64" fmla="*/ 661944 h 3412754"/>
              <a:gd name="connsiteX65" fmla="*/ 76043 w 12192000"/>
              <a:gd name="connsiteY65" fmla="*/ 657581 h 3412754"/>
              <a:gd name="connsiteX66" fmla="*/ 156777 w 12192000"/>
              <a:gd name="connsiteY66" fmla="*/ 675343 h 3412754"/>
              <a:gd name="connsiteX67" fmla="*/ 390282 w 12192000"/>
              <a:gd name="connsiteY67" fmla="*/ 682067 h 3412754"/>
              <a:gd name="connsiteX68" fmla="*/ 441283 w 12192000"/>
              <a:gd name="connsiteY68" fmla="*/ 705097 h 3412754"/>
              <a:gd name="connsiteX69" fmla="*/ 479705 w 12192000"/>
              <a:gd name="connsiteY69" fmla="*/ 716832 h 3412754"/>
              <a:gd name="connsiteX70" fmla="*/ 766623 w 12192000"/>
              <a:gd name="connsiteY70" fmla="*/ 764276 h 3412754"/>
              <a:gd name="connsiteX71" fmla="*/ 827314 w 12192000"/>
              <a:gd name="connsiteY71" fmla="*/ 773281 h 3412754"/>
              <a:gd name="connsiteX72" fmla="*/ 998405 w 12192000"/>
              <a:gd name="connsiteY72" fmla="*/ 831450 h 3412754"/>
              <a:gd name="connsiteX73" fmla="*/ 1045574 w 12192000"/>
              <a:gd name="connsiteY73" fmla="*/ 834545 h 3412754"/>
              <a:gd name="connsiteX74" fmla="*/ 1350289 w 12192000"/>
              <a:gd name="connsiteY74" fmla="*/ 847970 h 3412754"/>
              <a:gd name="connsiteX75" fmla="*/ 1493817 w 12192000"/>
              <a:gd name="connsiteY75" fmla="*/ 833171 h 3412754"/>
              <a:gd name="connsiteX76" fmla="*/ 1629709 w 12192000"/>
              <a:gd name="connsiteY76" fmla="*/ 828909 h 3412754"/>
              <a:gd name="connsiteX77" fmla="*/ 1640709 w 12192000"/>
              <a:gd name="connsiteY77" fmla="*/ 833162 h 3412754"/>
              <a:gd name="connsiteX78" fmla="*/ 1645414 w 12192000"/>
              <a:gd name="connsiteY78" fmla="*/ 830588 h 3412754"/>
              <a:gd name="connsiteX79" fmla="*/ 1676636 w 12192000"/>
              <a:gd name="connsiteY79" fmla="*/ 815549 h 3412754"/>
              <a:gd name="connsiteX80" fmla="*/ 1737817 w 12192000"/>
              <a:gd name="connsiteY80" fmla="*/ 817478 h 3412754"/>
              <a:gd name="connsiteX81" fmla="*/ 1862741 w 12192000"/>
              <a:gd name="connsiteY81" fmla="*/ 810711 h 3412754"/>
              <a:gd name="connsiteX82" fmla="*/ 2063928 w 12192000"/>
              <a:gd name="connsiteY82" fmla="*/ 779064 h 3412754"/>
              <a:gd name="connsiteX83" fmla="*/ 2380801 w 12192000"/>
              <a:gd name="connsiteY83" fmla="*/ 740885 h 3412754"/>
              <a:gd name="connsiteX84" fmla="*/ 2654560 w 12192000"/>
              <a:gd name="connsiteY84" fmla="*/ 718537 h 3412754"/>
              <a:gd name="connsiteX85" fmla="*/ 2786787 w 12192000"/>
              <a:gd name="connsiteY85" fmla="*/ 710649 h 3412754"/>
              <a:gd name="connsiteX86" fmla="*/ 2885593 w 12192000"/>
              <a:gd name="connsiteY86" fmla="*/ 653707 h 3412754"/>
              <a:gd name="connsiteX87" fmla="*/ 3039071 w 12192000"/>
              <a:gd name="connsiteY87" fmla="*/ 639474 h 3412754"/>
              <a:gd name="connsiteX88" fmla="*/ 3129193 w 12192000"/>
              <a:gd name="connsiteY88" fmla="*/ 624112 h 3412754"/>
              <a:gd name="connsiteX89" fmla="*/ 3160750 w 12192000"/>
              <a:gd name="connsiteY89" fmla="*/ 607523 h 3412754"/>
              <a:gd name="connsiteX90" fmla="*/ 3206618 w 12192000"/>
              <a:gd name="connsiteY90" fmla="*/ 591586 h 3412754"/>
              <a:gd name="connsiteX91" fmla="*/ 3285495 w 12192000"/>
              <a:gd name="connsiteY91" fmla="*/ 555138 h 3412754"/>
              <a:gd name="connsiteX92" fmla="*/ 3395074 w 12192000"/>
              <a:gd name="connsiteY92" fmla="*/ 520642 h 3412754"/>
              <a:gd name="connsiteX93" fmla="*/ 3486313 w 12192000"/>
              <a:gd name="connsiteY93" fmla="*/ 541434 h 3412754"/>
              <a:gd name="connsiteX94" fmla="*/ 3491586 w 12192000"/>
              <a:gd name="connsiteY94" fmla="*/ 532087 h 3412754"/>
              <a:gd name="connsiteX95" fmla="*/ 3548983 w 12192000"/>
              <a:gd name="connsiteY95" fmla="*/ 524043 h 3412754"/>
              <a:gd name="connsiteX96" fmla="*/ 3731729 w 12192000"/>
              <a:gd name="connsiteY96" fmla="*/ 533135 h 3412754"/>
              <a:gd name="connsiteX97" fmla="*/ 3861674 w 12192000"/>
              <a:gd name="connsiteY97" fmla="*/ 515884 h 3412754"/>
              <a:gd name="connsiteX98" fmla="*/ 3912797 w 12192000"/>
              <a:gd name="connsiteY98" fmla="*/ 518977 h 3412754"/>
              <a:gd name="connsiteX99" fmla="*/ 3975778 w 12192000"/>
              <a:gd name="connsiteY99" fmla="*/ 494300 h 3412754"/>
              <a:gd name="connsiteX100" fmla="*/ 4072288 w 12192000"/>
              <a:gd name="connsiteY100" fmla="*/ 441937 h 3412754"/>
              <a:gd name="connsiteX101" fmla="*/ 4110070 w 12192000"/>
              <a:gd name="connsiteY101" fmla="*/ 449481 h 3412754"/>
              <a:gd name="connsiteX102" fmla="*/ 4148272 w 12192000"/>
              <a:gd name="connsiteY102" fmla="*/ 445653 h 3412754"/>
              <a:gd name="connsiteX103" fmla="*/ 4233003 w 12192000"/>
              <a:gd name="connsiteY103" fmla="*/ 409186 h 3412754"/>
              <a:gd name="connsiteX104" fmla="*/ 4283653 w 12192000"/>
              <a:gd name="connsiteY104" fmla="*/ 395505 h 3412754"/>
              <a:gd name="connsiteX105" fmla="*/ 4420068 w 12192000"/>
              <a:gd name="connsiteY105" fmla="*/ 350152 h 3412754"/>
              <a:gd name="connsiteX106" fmla="*/ 4612820 w 12192000"/>
              <a:gd name="connsiteY106" fmla="*/ 239334 h 3412754"/>
              <a:gd name="connsiteX107" fmla="*/ 4620533 w 12192000"/>
              <a:gd name="connsiteY107" fmla="*/ 236305 h 3412754"/>
              <a:gd name="connsiteX108" fmla="*/ 4642602 w 12192000"/>
              <a:gd name="connsiteY108" fmla="*/ 236802 h 3412754"/>
              <a:gd name="connsiteX109" fmla="*/ 4651066 w 12192000"/>
              <a:gd name="connsiteY109" fmla="*/ 238435 h 3412754"/>
              <a:gd name="connsiteX110" fmla="*/ 4663100 w 12192000"/>
              <a:gd name="connsiteY110" fmla="*/ 237746 h 3412754"/>
              <a:gd name="connsiteX111" fmla="*/ 4663344 w 12192000"/>
              <a:gd name="connsiteY111" fmla="*/ 237269 h 3412754"/>
              <a:gd name="connsiteX112" fmla="*/ 4674721 w 12192000"/>
              <a:gd name="connsiteY112" fmla="*/ 237526 h 3412754"/>
              <a:gd name="connsiteX113" fmla="*/ 4731045 w 12192000"/>
              <a:gd name="connsiteY113" fmla="*/ 244598 h 3412754"/>
              <a:gd name="connsiteX114" fmla="*/ 4798884 w 12192000"/>
              <a:gd name="connsiteY114" fmla="*/ 196787 h 3412754"/>
              <a:gd name="connsiteX115" fmla="*/ 4828155 w 12192000"/>
              <a:gd name="connsiteY115" fmla="*/ 187556 h 3412754"/>
              <a:gd name="connsiteX116" fmla="*/ 4843504 w 12192000"/>
              <a:gd name="connsiteY116" fmla="*/ 180167 h 3412754"/>
              <a:gd name="connsiteX117" fmla="*/ 4853353 w 12192000"/>
              <a:gd name="connsiteY117" fmla="*/ 191734 h 3412754"/>
              <a:gd name="connsiteX118" fmla="*/ 4898297 w 12192000"/>
              <a:gd name="connsiteY118" fmla="*/ 185132 h 3412754"/>
              <a:gd name="connsiteX119" fmla="*/ 4905046 w 12192000"/>
              <a:gd name="connsiteY119" fmla="*/ 182359 h 3412754"/>
              <a:gd name="connsiteX120" fmla="*/ 4940803 w 12192000"/>
              <a:gd name="connsiteY120" fmla="*/ 191669 h 3412754"/>
              <a:gd name="connsiteX121" fmla="*/ 4958985 w 12192000"/>
              <a:gd name="connsiteY121" fmla="*/ 193951 h 3412754"/>
              <a:gd name="connsiteX122" fmla="*/ 4964720 w 12192000"/>
              <a:gd name="connsiteY122" fmla="*/ 199811 h 3412754"/>
              <a:gd name="connsiteX123" fmla="*/ 4991255 w 12192000"/>
              <a:gd name="connsiteY123" fmla="*/ 200532 h 3412754"/>
              <a:gd name="connsiteX124" fmla="*/ 4994077 w 12192000"/>
              <a:gd name="connsiteY124" fmla="*/ 198648 h 3412754"/>
              <a:gd name="connsiteX125" fmla="*/ 5016802 w 12192000"/>
              <a:gd name="connsiteY125" fmla="*/ 206559 h 3412754"/>
              <a:gd name="connsiteX126" fmla="*/ 5091319 w 12192000"/>
              <a:gd name="connsiteY126" fmla="*/ 222031 h 3412754"/>
              <a:gd name="connsiteX127" fmla="*/ 5259336 w 12192000"/>
              <a:gd name="connsiteY127" fmla="*/ 227696 h 3412754"/>
              <a:gd name="connsiteX128" fmla="*/ 5491971 w 12192000"/>
              <a:gd name="connsiteY128" fmla="*/ 231543 h 3412754"/>
              <a:gd name="connsiteX129" fmla="*/ 5865838 w 12192000"/>
              <a:gd name="connsiteY129" fmla="*/ 211221 h 3412754"/>
              <a:gd name="connsiteX130" fmla="*/ 5995823 w 12192000"/>
              <a:gd name="connsiteY130" fmla="*/ 189794 h 3412754"/>
              <a:gd name="connsiteX131" fmla="*/ 6052915 w 12192000"/>
              <a:gd name="connsiteY131" fmla="*/ 202514 h 3412754"/>
              <a:gd name="connsiteX132" fmla="*/ 6093124 w 12192000"/>
              <a:gd name="connsiteY132" fmla="*/ 196914 h 3412754"/>
              <a:gd name="connsiteX133" fmla="*/ 6097661 w 12192000"/>
              <a:gd name="connsiteY133" fmla="*/ 193982 h 3412754"/>
              <a:gd name="connsiteX134" fmla="*/ 6116838 w 12192000"/>
              <a:gd name="connsiteY134" fmla="*/ 190997 h 3412754"/>
              <a:gd name="connsiteX135" fmla="*/ 6120984 w 12192000"/>
              <a:gd name="connsiteY135" fmla="*/ 179214 h 3412754"/>
              <a:gd name="connsiteX136" fmla="*/ 6148942 w 12192000"/>
              <a:gd name="connsiteY136" fmla="*/ 166882 h 3412754"/>
              <a:gd name="connsiteX137" fmla="*/ 6229970 w 12192000"/>
              <a:gd name="connsiteY137" fmla="*/ 168980 h 3412754"/>
              <a:gd name="connsiteX138" fmla="*/ 6355201 w 12192000"/>
              <a:gd name="connsiteY138" fmla="*/ 165082 h 3412754"/>
              <a:gd name="connsiteX139" fmla="*/ 6456586 w 12192000"/>
              <a:gd name="connsiteY139" fmla="*/ 158487 h 3412754"/>
              <a:gd name="connsiteX140" fmla="*/ 6494018 w 12192000"/>
              <a:gd name="connsiteY140" fmla="*/ 145017 h 3412754"/>
              <a:gd name="connsiteX141" fmla="*/ 6547019 w 12192000"/>
              <a:gd name="connsiteY141" fmla="*/ 133579 h 3412754"/>
              <a:gd name="connsiteX142" fmla="*/ 6644256 w 12192000"/>
              <a:gd name="connsiteY142" fmla="*/ 118520 h 3412754"/>
              <a:gd name="connsiteX143" fmla="*/ 6755672 w 12192000"/>
              <a:gd name="connsiteY143" fmla="*/ 128394 h 3412754"/>
              <a:gd name="connsiteX144" fmla="*/ 6847031 w 12192000"/>
              <a:gd name="connsiteY144" fmla="*/ 151384 h 3412754"/>
              <a:gd name="connsiteX145" fmla="*/ 6889589 w 12192000"/>
              <a:gd name="connsiteY145" fmla="*/ 177509 h 3412754"/>
              <a:gd name="connsiteX146" fmla="*/ 6926533 w 12192000"/>
              <a:gd name="connsiteY146" fmla="*/ 192860 h 3412754"/>
              <a:gd name="connsiteX147" fmla="*/ 6977994 w 12192000"/>
              <a:gd name="connsiteY147" fmla="*/ 260666 h 3412754"/>
              <a:gd name="connsiteX0" fmla="*/ 6977994 w 12192000"/>
              <a:gd name="connsiteY0" fmla="*/ 260666 h 3412754"/>
              <a:gd name="connsiteX1" fmla="*/ 7095723 w 12192000"/>
              <a:gd name="connsiteY1" fmla="*/ 266102 h 3412754"/>
              <a:gd name="connsiteX2" fmla="*/ 7330015 w 12192000"/>
              <a:gd name="connsiteY2" fmla="*/ 284555 h 3412754"/>
              <a:gd name="connsiteX3" fmla="*/ 7689873 w 12192000"/>
              <a:gd name="connsiteY3" fmla="*/ 370718 h 3412754"/>
              <a:gd name="connsiteX4" fmla="*/ 7898312 w 12192000"/>
              <a:gd name="connsiteY4" fmla="*/ 370339 h 3412754"/>
              <a:gd name="connsiteX5" fmla="*/ 8037524 w 12192000"/>
              <a:gd name="connsiteY5" fmla="*/ 375358 h 3412754"/>
              <a:gd name="connsiteX6" fmla="*/ 8129905 w 12192000"/>
              <a:gd name="connsiteY6" fmla="*/ 346895 h 3412754"/>
              <a:gd name="connsiteX7" fmla="*/ 8343185 w 12192000"/>
              <a:gd name="connsiteY7" fmla="*/ 345426 h 3412754"/>
              <a:gd name="connsiteX8" fmla="*/ 8404103 w 12192000"/>
              <a:gd name="connsiteY8" fmla="*/ 338768 h 3412754"/>
              <a:gd name="connsiteX9" fmla="*/ 8518180 w 12192000"/>
              <a:gd name="connsiteY9" fmla="*/ 340529 h 3412754"/>
              <a:gd name="connsiteX10" fmla="*/ 8676290 w 12192000"/>
              <a:gd name="connsiteY10" fmla="*/ 312725 h 3412754"/>
              <a:gd name="connsiteX11" fmla="*/ 8695239 w 12192000"/>
              <a:gd name="connsiteY11" fmla="*/ 341179 h 3412754"/>
              <a:gd name="connsiteX12" fmla="*/ 8855611 w 12192000"/>
              <a:gd name="connsiteY12" fmla="*/ 351086 h 3412754"/>
              <a:gd name="connsiteX13" fmla="*/ 8964553 w 12192000"/>
              <a:gd name="connsiteY13" fmla="*/ 392388 h 3412754"/>
              <a:gd name="connsiteX14" fmla="*/ 9079968 w 12192000"/>
              <a:gd name="connsiteY14" fmla="*/ 410600 h 3412754"/>
              <a:gd name="connsiteX15" fmla="*/ 9108506 w 12192000"/>
              <a:gd name="connsiteY15" fmla="*/ 439449 h 3412754"/>
              <a:gd name="connsiteX16" fmla="*/ 9188229 w 12192000"/>
              <a:gd name="connsiteY16" fmla="*/ 478360 h 3412754"/>
              <a:gd name="connsiteX17" fmla="*/ 9249213 w 12192000"/>
              <a:gd name="connsiteY17" fmla="*/ 453839 h 3412754"/>
              <a:gd name="connsiteX18" fmla="*/ 9309761 w 12192000"/>
              <a:gd name="connsiteY18" fmla="*/ 474159 h 3412754"/>
              <a:gd name="connsiteX19" fmla="*/ 9390188 w 12192000"/>
              <a:gd name="connsiteY19" fmla="*/ 415801 h 3412754"/>
              <a:gd name="connsiteX20" fmla="*/ 9516107 w 12192000"/>
              <a:gd name="connsiteY20" fmla="*/ 403938 h 3412754"/>
              <a:gd name="connsiteX21" fmla="*/ 9755401 w 12192000"/>
              <a:gd name="connsiteY21" fmla="*/ 367033 h 3412754"/>
              <a:gd name="connsiteX22" fmla="*/ 9879576 w 12192000"/>
              <a:gd name="connsiteY22" fmla="*/ 356007 h 3412754"/>
              <a:gd name="connsiteX23" fmla="*/ 9917042 w 12192000"/>
              <a:gd name="connsiteY23" fmla="*/ 341643 h 3412754"/>
              <a:gd name="connsiteX24" fmla="*/ 10013409 w 12192000"/>
              <a:gd name="connsiteY24" fmla="*/ 305855 h 3412754"/>
              <a:gd name="connsiteX25" fmla="*/ 10067656 w 12192000"/>
              <a:gd name="connsiteY25" fmla="*/ 281437 h 3412754"/>
              <a:gd name="connsiteX26" fmla="*/ 10131785 w 12192000"/>
              <a:gd name="connsiteY26" fmla="*/ 254052 h 3412754"/>
              <a:gd name="connsiteX27" fmla="*/ 10207787 w 12192000"/>
              <a:gd name="connsiteY27" fmla="*/ 231119 h 3412754"/>
              <a:gd name="connsiteX28" fmla="*/ 10309934 w 12192000"/>
              <a:gd name="connsiteY28" fmla="*/ 222552 h 3412754"/>
              <a:gd name="connsiteX29" fmla="*/ 10431202 w 12192000"/>
              <a:gd name="connsiteY29" fmla="*/ 213096 h 3412754"/>
              <a:gd name="connsiteX30" fmla="*/ 10487751 w 12192000"/>
              <a:gd name="connsiteY30" fmla="*/ 206377 h 3412754"/>
              <a:gd name="connsiteX31" fmla="*/ 10557198 w 12192000"/>
              <a:gd name="connsiteY31" fmla="*/ 215273 h 3412754"/>
              <a:gd name="connsiteX32" fmla="*/ 10612454 w 12192000"/>
              <a:gd name="connsiteY32" fmla="*/ 216832 h 3412754"/>
              <a:gd name="connsiteX33" fmla="*/ 10625222 w 12192000"/>
              <a:gd name="connsiteY33" fmla="*/ 207374 h 3412754"/>
              <a:gd name="connsiteX34" fmla="*/ 10633161 w 12192000"/>
              <a:gd name="connsiteY34" fmla="*/ 206491 h 3412754"/>
              <a:gd name="connsiteX35" fmla="*/ 10645941 w 12192000"/>
              <a:gd name="connsiteY35" fmla="*/ 210773 h 3412754"/>
              <a:gd name="connsiteX36" fmla="*/ 10650422 w 12192000"/>
              <a:gd name="connsiteY36" fmla="*/ 204575 h 3412754"/>
              <a:gd name="connsiteX37" fmla="*/ 10656955 w 12192000"/>
              <a:gd name="connsiteY37" fmla="*/ 203851 h 3412754"/>
              <a:gd name="connsiteX38" fmla="*/ 10701610 w 12192000"/>
              <a:gd name="connsiteY38" fmla="*/ 199762 h 3412754"/>
              <a:gd name="connsiteX39" fmla="*/ 10770373 w 12192000"/>
              <a:gd name="connsiteY39" fmla="*/ 211095 h 3412754"/>
              <a:gd name="connsiteX40" fmla="*/ 10866744 w 12192000"/>
              <a:gd name="connsiteY40" fmla="*/ 222034 h 3412754"/>
              <a:gd name="connsiteX41" fmla="*/ 10996158 w 12192000"/>
              <a:gd name="connsiteY41" fmla="*/ 221428 h 3412754"/>
              <a:gd name="connsiteX42" fmla="*/ 11095448 w 12192000"/>
              <a:gd name="connsiteY42" fmla="*/ 220977 h 3412754"/>
              <a:gd name="connsiteX43" fmla="*/ 11189065 w 12192000"/>
              <a:gd name="connsiteY43" fmla="*/ 173683 h 3412754"/>
              <a:gd name="connsiteX44" fmla="*/ 11287301 w 12192000"/>
              <a:gd name="connsiteY44" fmla="*/ 133951 h 3412754"/>
              <a:gd name="connsiteX45" fmla="*/ 11324148 w 12192000"/>
              <a:gd name="connsiteY45" fmla="*/ 100804 h 3412754"/>
              <a:gd name="connsiteX46" fmla="*/ 11392201 w 12192000"/>
              <a:gd name="connsiteY46" fmla="*/ 93717 h 3412754"/>
              <a:gd name="connsiteX47" fmla="*/ 11453356 w 12192000"/>
              <a:gd name="connsiteY47" fmla="*/ 48124 h 3412754"/>
              <a:gd name="connsiteX48" fmla="*/ 11548919 w 12192000"/>
              <a:gd name="connsiteY48" fmla="*/ 21179 h 3412754"/>
              <a:gd name="connsiteX49" fmla="*/ 11722689 w 12192000"/>
              <a:gd name="connsiteY49" fmla="*/ 0 h 3412754"/>
              <a:gd name="connsiteX50" fmla="*/ 11822950 w 12192000"/>
              <a:gd name="connsiteY50" fmla="*/ 642 h 3412754"/>
              <a:gd name="connsiteX51" fmla="*/ 11883216 w 12192000"/>
              <a:gd name="connsiteY51" fmla="*/ 46151 h 3412754"/>
              <a:gd name="connsiteX52" fmla="*/ 11945987 w 12192000"/>
              <a:gd name="connsiteY52" fmla="*/ 80077 h 3412754"/>
              <a:gd name="connsiteX53" fmla="*/ 11999257 w 12192000"/>
              <a:gd name="connsiteY53" fmla="*/ 103010 h 3412754"/>
              <a:gd name="connsiteX54" fmla="*/ 12063855 w 12192000"/>
              <a:gd name="connsiteY54" fmla="*/ 135868 h 3412754"/>
              <a:gd name="connsiteX55" fmla="*/ 12123386 w 12192000"/>
              <a:gd name="connsiteY55" fmla="*/ 292354 h 3412754"/>
              <a:gd name="connsiteX56" fmla="*/ 12163777 w 12192000"/>
              <a:gd name="connsiteY56" fmla="*/ 305843 h 3412754"/>
              <a:gd name="connsiteX57" fmla="*/ 12192000 w 12192000"/>
              <a:gd name="connsiteY57" fmla="*/ 315108 h 3412754"/>
              <a:gd name="connsiteX58" fmla="*/ 12192000 w 12192000"/>
              <a:gd name="connsiteY58" fmla="*/ 1393774 h 3412754"/>
              <a:gd name="connsiteX59" fmla="*/ 12192000 w 12192000"/>
              <a:gd name="connsiteY59" fmla="*/ 2389853 h 3412754"/>
              <a:gd name="connsiteX60" fmla="*/ 12192000 w 12192000"/>
              <a:gd name="connsiteY60" fmla="*/ 3412754 h 3412754"/>
              <a:gd name="connsiteX61" fmla="*/ 0 w 12192000"/>
              <a:gd name="connsiteY61" fmla="*/ 3412754 h 3412754"/>
              <a:gd name="connsiteX62" fmla="*/ 0 w 12192000"/>
              <a:gd name="connsiteY62" fmla="*/ 2389853 h 3412754"/>
              <a:gd name="connsiteX63" fmla="*/ 0 w 12192000"/>
              <a:gd name="connsiteY63" fmla="*/ 1393774 h 3412754"/>
              <a:gd name="connsiteX64" fmla="*/ 0 w 12192000"/>
              <a:gd name="connsiteY64" fmla="*/ 661944 h 3412754"/>
              <a:gd name="connsiteX65" fmla="*/ 76043 w 12192000"/>
              <a:gd name="connsiteY65" fmla="*/ 657581 h 3412754"/>
              <a:gd name="connsiteX66" fmla="*/ 156777 w 12192000"/>
              <a:gd name="connsiteY66" fmla="*/ 675343 h 3412754"/>
              <a:gd name="connsiteX67" fmla="*/ 390282 w 12192000"/>
              <a:gd name="connsiteY67" fmla="*/ 682067 h 3412754"/>
              <a:gd name="connsiteX68" fmla="*/ 441283 w 12192000"/>
              <a:gd name="connsiteY68" fmla="*/ 705097 h 3412754"/>
              <a:gd name="connsiteX69" fmla="*/ 479705 w 12192000"/>
              <a:gd name="connsiteY69" fmla="*/ 716832 h 3412754"/>
              <a:gd name="connsiteX70" fmla="*/ 766623 w 12192000"/>
              <a:gd name="connsiteY70" fmla="*/ 764276 h 3412754"/>
              <a:gd name="connsiteX71" fmla="*/ 827314 w 12192000"/>
              <a:gd name="connsiteY71" fmla="*/ 773281 h 3412754"/>
              <a:gd name="connsiteX72" fmla="*/ 998405 w 12192000"/>
              <a:gd name="connsiteY72" fmla="*/ 831450 h 3412754"/>
              <a:gd name="connsiteX73" fmla="*/ 1045574 w 12192000"/>
              <a:gd name="connsiteY73" fmla="*/ 834545 h 3412754"/>
              <a:gd name="connsiteX74" fmla="*/ 1350289 w 12192000"/>
              <a:gd name="connsiteY74" fmla="*/ 847970 h 3412754"/>
              <a:gd name="connsiteX75" fmla="*/ 1493817 w 12192000"/>
              <a:gd name="connsiteY75" fmla="*/ 833171 h 3412754"/>
              <a:gd name="connsiteX76" fmla="*/ 1629709 w 12192000"/>
              <a:gd name="connsiteY76" fmla="*/ 828909 h 3412754"/>
              <a:gd name="connsiteX77" fmla="*/ 1640709 w 12192000"/>
              <a:gd name="connsiteY77" fmla="*/ 833162 h 3412754"/>
              <a:gd name="connsiteX78" fmla="*/ 1645414 w 12192000"/>
              <a:gd name="connsiteY78" fmla="*/ 830588 h 3412754"/>
              <a:gd name="connsiteX79" fmla="*/ 1676636 w 12192000"/>
              <a:gd name="connsiteY79" fmla="*/ 815549 h 3412754"/>
              <a:gd name="connsiteX80" fmla="*/ 1737817 w 12192000"/>
              <a:gd name="connsiteY80" fmla="*/ 817478 h 3412754"/>
              <a:gd name="connsiteX81" fmla="*/ 1862741 w 12192000"/>
              <a:gd name="connsiteY81" fmla="*/ 810711 h 3412754"/>
              <a:gd name="connsiteX82" fmla="*/ 2063928 w 12192000"/>
              <a:gd name="connsiteY82" fmla="*/ 779064 h 3412754"/>
              <a:gd name="connsiteX83" fmla="*/ 2380801 w 12192000"/>
              <a:gd name="connsiteY83" fmla="*/ 740885 h 3412754"/>
              <a:gd name="connsiteX84" fmla="*/ 2654560 w 12192000"/>
              <a:gd name="connsiteY84" fmla="*/ 718537 h 3412754"/>
              <a:gd name="connsiteX85" fmla="*/ 2786787 w 12192000"/>
              <a:gd name="connsiteY85" fmla="*/ 710649 h 3412754"/>
              <a:gd name="connsiteX86" fmla="*/ 2885593 w 12192000"/>
              <a:gd name="connsiteY86" fmla="*/ 653707 h 3412754"/>
              <a:gd name="connsiteX87" fmla="*/ 3039071 w 12192000"/>
              <a:gd name="connsiteY87" fmla="*/ 639474 h 3412754"/>
              <a:gd name="connsiteX88" fmla="*/ 3129193 w 12192000"/>
              <a:gd name="connsiteY88" fmla="*/ 624112 h 3412754"/>
              <a:gd name="connsiteX89" fmla="*/ 3160750 w 12192000"/>
              <a:gd name="connsiteY89" fmla="*/ 607523 h 3412754"/>
              <a:gd name="connsiteX90" fmla="*/ 3206618 w 12192000"/>
              <a:gd name="connsiteY90" fmla="*/ 591586 h 3412754"/>
              <a:gd name="connsiteX91" fmla="*/ 3285495 w 12192000"/>
              <a:gd name="connsiteY91" fmla="*/ 555138 h 3412754"/>
              <a:gd name="connsiteX92" fmla="*/ 3395074 w 12192000"/>
              <a:gd name="connsiteY92" fmla="*/ 520642 h 3412754"/>
              <a:gd name="connsiteX93" fmla="*/ 3486313 w 12192000"/>
              <a:gd name="connsiteY93" fmla="*/ 541434 h 3412754"/>
              <a:gd name="connsiteX94" fmla="*/ 3491586 w 12192000"/>
              <a:gd name="connsiteY94" fmla="*/ 532087 h 3412754"/>
              <a:gd name="connsiteX95" fmla="*/ 3548983 w 12192000"/>
              <a:gd name="connsiteY95" fmla="*/ 524043 h 3412754"/>
              <a:gd name="connsiteX96" fmla="*/ 3731729 w 12192000"/>
              <a:gd name="connsiteY96" fmla="*/ 533135 h 3412754"/>
              <a:gd name="connsiteX97" fmla="*/ 3861674 w 12192000"/>
              <a:gd name="connsiteY97" fmla="*/ 515884 h 3412754"/>
              <a:gd name="connsiteX98" fmla="*/ 3912797 w 12192000"/>
              <a:gd name="connsiteY98" fmla="*/ 518977 h 3412754"/>
              <a:gd name="connsiteX99" fmla="*/ 3975778 w 12192000"/>
              <a:gd name="connsiteY99" fmla="*/ 494300 h 3412754"/>
              <a:gd name="connsiteX100" fmla="*/ 4072288 w 12192000"/>
              <a:gd name="connsiteY100" fmla="*/ 441937 h 3412754"/>
              <a:gd name="connsiteX101" fmla="*/ 4110070 w 12192000"/>
              <a:gd name="connsiteY101" fmla="*/ 449481 h 3412754"/>
              <a:gd name="connsiteX102" fmla="*/ 4148272 w 12192000"/>
              <a:gd name="connsiteY102" fmla="*/ 445653 h 3412754"/>
              <a:gd name="connsiteX103" fmla="*/ 4233003 w 12192000"/>
              <a:gd name="connsiteY103" fmla="*/ 409186 h 3412754"/>
              <a:gd name="connsiteX104" fmla="*/ 4283653 w 12192000"/>
              <a:gd name="connsiteY104" fmla="*/ 395505 h 3412754"/>
              <a:gd name="connsiteX105" fmla="*/ 4420068 w 12192000"/>
              <a:gd name="connsiteY105" fmla="*/ 350152 h 3412754"/>
              <a:gd name="connsiteX106" fmla="*/ 4612820 w 12192000"/>
              <a:gd name="connsiteY106" fmla="*/ 239334 h 3412754"/>
              <a:gd name="connsiteX107" fmla="*/ 4620533 w 12192000"/>
              <a:gd name="connsiteY107" fmla="*/ 236305 h 3412754"/>
              <a:gd name="connsiteX108" fmla="*/ 4642602 w 12192000"/>
              <a:gd name="connsiteY108" fmla="*/ 236802 h 3412754"/>
              <a:gd name="connsiteX109" fmla="*/ 4651066 w 12192000"/>
              <a:gd name="connsiteY109" fmla="*/ 238435 h 3412754"/>
              <a:gd name="connsiteX110" fmla="*/ 4663100 w 12192000"/>
              <a:gd name="connsiteY110" fmla="*/ 237746 h 3412754"/>
              <a:gd name="connsiteX111" fmla="*/ 4663344 w 12192000"/>
              <a:gd name="connsiteY111" fmla="*/ 237269 h 3412754"/>
              <a:gd name="connsiteX112" fmla="*/ 4674721 w 12192000"/>
              <a:gd name="connsiteY112" fmla="*/ 237526 h 3412754"/>
              <a:gd name="connsiteX113" fmla="*/ 4731045 w 12192000"/>
              <a:gd name="connsiteY113" fmla="*/ 244598 h 3412754"/>
              <a:gd name="connsiteX114" fmla="*/ 4798884 w 12192000"/>
              <a:gd name="connsiteY114" fmla="*/ 196787 h 3412754"/>
              <a:gd name="connsiteX115" fmla="*/ 4828155 w 12192000"/>
              <a:gd name="connsiteY115" fmla="*/ 187556 h 3412754"/>
              <a:gd name="connsiteX116" fmla="*/ 4843504 w 12192000"/>
              <a:gd name="connsiteY116" fmla="*/ 180167 h 3412754"/>
              <a:gd name="connsiteX117" fmla="*/ 4853353 w 12192000"/>
              <a:gd name="connsiteY117" fmla="*/ 191734 h 3412754"/>
              <a:gd name="connsiteX118" fmla="*/ 4898297 w 12192000"/>
              <a:gd name="connsiteY118" fmla="*/ 185132 h 3412754"/>
              <a:gd name="connsiteX119" fmla="*/ 4905046 w 12192000"/>
              <a:gd name="connsiteY119" fmla="*/ 182359 h 3412754"/>
              <a:gd name="connsiteX120" fmla="*/ 4940803 w 12192000"/>
              <a:gd name="connsiteY120" fmla="*/ 191669 h 3412754"/>
              <a:gd name="connsiteX121" fmla="*/ 4958985 w 12192000"/>
              <a:gd name="connsiteY121" fmla="*/ 193951 h 3412754"/>
              <a:gd name="connsiteX122" fmla="*/ 4964720 w 12192000"/>
              <a:gd name="connsiteY122" fmla="*/ 199811 h 3412754"/>
              <a:gd name="connsiteX123" fmla="*/ 4991255 w 12192000"/>
              <a:gd name="connsiteY123" fmla="*/ 200532 h 3412754"/>
              <a:gd name="connsiteX124" fmla="*/ 4994077 w 12192000"/>
              <a:gd name="connsiteY124" fmla="*/ 198648 h 3412754"/>
              <a:gd name="connsiteX125" fmla="*/ 5016802 w 12192000"/>
              <a:gd name="connsiteY125" fmla="*/ 206559 h 3412754"/>
              <a:gd name="connsiteX126" fmla="*/ 5091319 w 12192000"/>
              <a:gd name="connsiteY126" fmla="*/ 222031 h 3412754"/>
              <a:gd name="connsiteX127" fmla="*/ 5259336 w 12192000"/>
              <a:gd name="connsiteY127" fmla="*/ 227696 h 3412754"/>
              <a:gd name="connsiteX128" fmla="*/ 5491971 w 12192000"/>
              <a:gd name="connsiteY128" fmla="*/ 231543 h 3412754"/>
              <a:gd name="connsiteX129" fmla="*/ 5865838 w 12192000"/>
              <a:gd name="connsiteY129" fmla="*/ 211221 h 3412754"/>
              <a:gd name="connsiteX130" fmla="*/ 5995823 w 12192000"/>
              <a:gd name="connsiteY130" fmla="*/ 189794 h 3412754"/>
              <a:gd name="connsiteX131" fmla="*/ 6052915 w 12192000"/>
              <a:gd name="connsiteY131" fmla="*/ 202514 h 3412754"/>
              <a:gd name="connsiteX132" fmla="*/ 6093124 w 12192000"/>
              <a:gd name="connsiteY132" fmla="*/ 196914 h 3412754"/>
              <a:gd name="connsiteX133" fmla="*/ 6097661 w 12192000"/>
              <a:gd name="connsiteY133" fmla="*/ 193982 h 3412754"/>
              <a:gd name="connsiteX134" fmla="*/ 6116838 w 12192000"/>
              <a:gd name="connsiteY134" fmla="*/ 190997 h 3412754"/>
              <a:gd name="connsiteX135" fmla="*/ 6120984 w 12192000"/>
              <a:gd name="connsiteY135" fmla="*/ 179214 h 3412754"/>
              <a:gd name="connsiteX136" fmla="*/ 6148942 w 12192000"/>
              <a:gd name="connsiteY136" fmla="*/ 166882 h 3412754"/>
              <a:gd name="connsiteX137" fmla="*/ 6229970 w 12192000"/>
              <a:gd name="connsiteY137" fmla="*/ 168980 h 3412754"/>
              <a:gd name="connsiteX138" fmla="*/ 6355201 w 12192000"/>
              <a:gd name="connsiteY138" fmla="*/ 165082 h 3412754"/>
              <a:gd name="connsiteX139" fmla="*/ 6456586 w 12192000"/>
              <a:gd name="connsiteY139" fmla="*/ 158487 h 3412754"/>
              <a:gd name="connsiteX140" fmla="*/ 6494018 w 12192000"/>
              <a:gd name="connsiteY140" fmla="*/ 145017 h 3412754"/>
              <a:gd name="connsiteX141" fmla="*/ 6547019 w 12192000"/>
              <a:gd name="connsiteY141" fmla="*/ 133579 h 3412754"/>
              <a:gd name="connsiteX142" fmla="*/ 6644256 w 12192000"/>
              <a:gd name="connsiteY142" fmla="*/ 118520 h 3412754"/>
              <a:gd name="connsiteX143" fmla="*/ 6755672 w 12192000"/>
              <a:gd name="connsiteY143" fmla="*/ 128394 h 3412754"/>
              <a:gd name="connsiteX144" fmla="*/ 6847031 w 12192000"/>
              <a:gd name="connsiteY144" fmla="*/ 151384 h 3412754"/>
              <a:gd name="connsiteX145" fmla="*/ 6889589 w 12192000"/>
              <a:gd name="connsiteY145" fmla="*/ 177509 h 3412754"/>
              <a:gd name="connsiteX146" fmla="*/ 6926533 w 12192000"/>
              <a:gd name="connsiteY146" fmla="*/ 192860 h 3412754"/>
              <a:gd name="connsiteX147" fmla="*/ 6977994 w 12192000"/>
              <a:gd name="connsiteY147" fmla="*/ 260666 h 3412754"/>
              <a:gd name="connsiteX0" fmla="*/ 6977994 w 12192000"/>
              <a:gd name="connsiteY0" fmla="*/ 260666 h 3412754"/>
              <a:gd name="connsiteX1" fmla="*/ 7095723 w 12192000"/>
              <a:gd name="connsiteY1" fmla="*/ 266102 h 3412754"/>
              <a:gd name="connsiteX2" fmla="*/ 7330015 w 12192000"/>
              <a:gd name="connsiteY2" fmla="*/ 284555 h 3412754"/>
              <a:gd name="connsiteX3" fmla="*/ 7689873 w 12192000"/>
              <a:gd name="connsiteY3" fmla="*/ 370718 h 3412754"/>
              <a:gd name="connsiteX4" fmla="*/ 7898312 w 12192000"/>
              <a:gd name="connsiteY4" fmla="*/ 370339 h 3412754"/>
              <a:gd name="connsiteX5" fmla="*/ 8037524 w 12192000"/>
              <a:gd name="connsiteY5" fmla="*/ 375358 h 3412754"/>
              <a:gd name="connsiteX6" fmla="*/ 8129905 w 12192000"/>
              <a:gd name="connsiteY6" fmla="*/ 346895 h 3412754"/>
              <a:gd name="connsiteX7" fmla="*/ 8343185 w 12192000"/>
              <a:gd name="connsiteY7" fmla="*/ 345426 h 3412754"/>
              <a:gd name="connsiteX8" fmla="*/ 8404103 w 12192000"/>
              <a:gd name="connsiteY8" fmla="*/ 338768 h 3412754"/>
              <a:gd name="connsiteX9" fmla="*/ 8518180 w 12192000"/>
              <a:gd name="connsiteY9" fmla="*/ 340529 h 3412754"/>
              <a:gd name="connsiteX10" fmla="*/ 8676290 w 12192000"/>
              <a:gd name="connsiteY10" fmla="*/ 312725 h 3412754"/>
              <a:gd name="connsiteX11" fmla="*/ 8695239 w 12192000"/>
              <a:gd name="connsiteY11" fmla="*/ 341179 h 3412754"/>
              <a:gd name="connsiteX12" fmla="*/ 8855611 w 12192000"/>
              <a:gd name="connsiteY12" fmla="*/ 351086 h 3412754"/>
              <a:gd name="connsiteX13" fmla="*/ 8964553 w 12192000"/>
              <a:gd name="connsiteY13" fmla="*/ 392388 h 3412754"/>
              <a:gd name="connsiteX14" fmla="*/ 9079968 w 12192000"/>
              <a:gd name="connsiteY14" fmla="*/ 410600 h 3412754"/>
              <a:gd name="connsiteX15" fmla="*/ 9108506 w 12192000"/>
              <a:gd name="connsiteY15" fmla="*/ 439449 h 3412754"/>
              <a:gd name="connsiteX16" fmla="*/ 9188229 w 12192000"/>
              <a:gd name="connsiteY16" fmla="*/ 478360 h 3412754"/>
              <a:gd name="connsiteX17" fmla="*/ 9249213 w 12192000"/>
              <a:gd name="connsiteY17" fmla="*/ 453839 h 3412754"/>
              <a:gd name="connsiteX18" fmla="*/ 9309761 w 12192000"/>
              <a:gd name="connsiteY18" fmla="*/ 474159 h 3412754"/>
              <a:gd name="connsiteX19" fmla="*/ 9390188 w 12192000"/>
              <a:gd name="connsiteY19" fmla="*/ 415801 h 3412754"/>
              <a:gd name="connsiteX20" fmla="*/ 9516107 w 12192000"/>
              <a:gd name="connsiteY20" fmla="*/ 403938 h 3412754"/>
              <a:gd name="connsiteX21" fmla="*/ 9755401 w 12192000"/>
              <a:gd name="connsiteY21" fmla="*/ 367033 h 3412754"/>
              <a:gd name="connsiteX22" fmla="*/ 9879576 w 12192000"/>
              <a:gd name="connsiteY22" fmla="*/ 356007 h 3412754"/>
              <a:gd name="connsiteX23" fmla="*/ 9917042 w 12192000"/>
              <a:gd name="connsiteY23" fmla="*/ 341643 h 3412754"/>
              <a:gd name="connsiteX24" fmla="*/ 10013409 w 12192000"/>
              <a:gd name="connsiteY24" fmla="*/ 305855 h 3412754"/>
              <a:gd name="connsiteX25" fmla="*/ 10067656 w 12192000"/>
              <a:gd name="connsiteY25" fmla="*/ 281437 h 3412754"/>
              <a:gd name="connsiteX26" fmla="*/ 10131785 w 12192000"/>
              <a:gd name="connsiteY26" fmla="*/ 254052 h 3412754"/>
              <a:gd name="connsiteX27" fmla="*/ 10207787 w 12192000"/>
              <a:gd name="connsiteY27" fmla="*/ 231119 h 3412754"/>
              <a:gd name="connsiteX28" fmla="*/ 10309934 w 12192000"/>
              <a:gd name="connsiteY28" fmla="*/ 222552 h 3412754"/>
              <a:gd name="connsiteX29" fmla="*/ 10431202 w 12192000"/>
              <a:gd name="connsiteY29" fmla="*/ 213096 h 3412754"/>
              <a:gd name="connsiteX30" fmla="*/ 10487751 w 12192000"/>
              <a:gd name="connsiteY30" fmla="*/ 206377 h 3412754"/>
              <a:gd name="connsiteX31" fmla="*/ 10557198 w 12192000"/>
              <a:gd name="connsiteY31" fmla="*/ 215273 h 3412754"/>
              <a:gd name="connsiteX32" fmla="*/ 10612454 w 12192000"/>
              <a:gd name="connsiteY32" fmla="*/ 216832 h 3412754"/>
              <a:gd name="connsiteX33" fmla="*/ 10625222 w 12192000"/>
              <a:gd name="connsiteY33" fmla="*/ 207374 h 3412754"/>
              <a:gd name="connsiteX34" fmla="*/ 10633161 w 12192000"/>
              <a:gd name="connsiteY34" fmla="*/ 206491 h 3412754"/>
              <a:gd name="connsiteX35" fmla="*/ 10645941 w 12192000"/>
              <a:gd name="connsiteY35" fmla="*/ 210773 h 3412754"/>
              <a:gd name="connsiteX36" fmla="*/ 10650422 w 12192000"/>
              <a:gd name="connsiteY36" fmla="*/ 204575 h 3412754"/>
              <a:gd name="connsiteX37" fmla="*/ 10656955 w 12192000"/>
              <a:gd name="connsiteY37" fmla="*/ 203851 h 3412754"/>
              <a:gd name="connsiteX38" fmla="*/ 10701610 w 12192000"/>
              <a:gd name="connsiteY38" fmla="*/ 199762 h 3412754"/>
              <a:gd name="connsiteX39" fmla="*/ 10770373 w 12192000"/>
              <a:gd name="connsiteY39" fmla="*/ 211095 h 3412754"/>
              <a:gd name="connsiteX40" fmla="*/ 10866744 w 12192000"/>
              <a:gd name="connsiteY40" fmla="*/ 222034 h 3412754"/>
              <a:gd name="connsiteX41" fmla="*/ 10996158 w 12192000"/>
              <a:gd name="connsiteY41" fmla="*/ 221428 h 3412754"/>
              <a:gd name="connsiteX42" fmla="*/ 11095448 w 12192000"/>
              <a:gd name="connsiteY42" fmla="*/ 220977 h 3412754"/>
              <a:gd name="connsiteX43" fmla="*/ 11189065 w 12192000"/>
              <a:gd name="connsiteY43" fmla="*/ 173683 h 3412754"/>
              <a:gd name="connsiteX44" fmla="*/ 11287301 w 12192000"/>
              <a:gd name="connsiteY44" fmla="*/ 133951 h 3412754"/>
              <a:gd name="connsiteX45" fmla="*/ 11324148 w 12192000"/>
              <a:gd name="connsiteY45" fmla="*/ 100804 h 3412754"/>
              <a:gd name="connsiteX46" fmla="*/ 11392201 w 12192000"/>
              <a:gd name="connsiteY46" fmla="*/ 93717 h 3412754"/>
              <a:gd name="connsiteX47" fmla="*/ 11453356 w 12192000"/>
              <a:gd name="connsiteY47" fmla="*/ 48124 h 3412754"/>
              <a:gd name="connsiteX48" fmla="*/ 11548919 w 12192000"/>
              <a:gd name="connsiteY48" fmla="*/ 21179 h 3412754"/>
              <a:gd name="connsiteX49" fmla="*/ 11722689 w 12192000"/>
              <a:gd name="connsiteY49" fmla="*/ 0 h 3412754"/>
              <a:gd name="connsiteX50" fmla="*/ 11822950 w 12192000"/>
              <a:gd name="connsiteY50" fmla="*/ 642 h 3412754"/>
              <a:gd name="connsiteX51" fmla="*/ 11883216 w 12192000"/>
              <a:gd name="connsiteY51" fmla="*/ 46151 h 3412754"/>
              <a:gd name="connsiteX52" fmla="*/ 11945987 w 12192000"/>
              <a:gd name="connsiteY52" fmla="*/ 80077 h 3412754"/>
              <a:gd name="connsiteX53" fmla="*/ 11999257 w 12192000"/>
              <a:gd name="connsiteY53" fmla="*/ 103010 h 3412754"/>
              <a:gd name="connsiteX54" fmla="*/ 12063855 w 12192000"/>
              <a:gd name="connsiteY54" fmla="*/ 135868 h 3412754"/>
              <a:gd name="connsiteX55" fmla="*/ 12123386 w 12192000"/>
              <a:gd name="connsiteY55" fmla="*/ 292354 h 3412754"/>
              <a:gd name="connsiteX56" fmla="*/ 12163777 w 12192000"/>
              <a:gd name="connsiteY56" fmla="*/ 305843 h 3412754"/>
              <a:gd name="connsiteX57" fmla="*/ 12192000 w 12192000"/>
              <a:gd name="connsiteY57" fmla="*/ 315108 h 3412754"/>
              <a:gd name="connsiteX58" fmla="*/ 12192000 w 12192000"/>
              <a:gd name="connsiteY58" fmla="*/ 2389853 h 3412754"/>
              <a:gd name="connsiteX59" fmla="*/ 12192000 w 12192000"/>
              <a:gd name="connsiteY59" fmla="*/ 3412754 h 3412754"/>
              <a:gd name="connsiteX60" fmla="*/ 0 w 12192000"/>
              <a:gd name="connsiteY60" fmla="*/ 3412754 h 3412754"/>
              <a:gd name="connsiteX61" fmla="*/ 0 w 12192000"/>
              <a:gd name="connsiteY61" fmla="*/ 2389853 h 3412754"/>
              <a:gd name="connsiteX62" fmla="*/ 0 w 12192000"/>
              <a:gd name="connsiteY62" fmla="*/ 1393774 h 3412754"/>
              <a:gd name="connsiteX63" fmla="*/ 0 w 12192000"/>
              <a:gd name="connsiteY63" fmla="*/ 661944 h 3412754"/>
              <a:gd name="connsiteX64" fmla="*/ 76043 w 12192000"/>
              <a:gd name="connsiteY64" fmla="*/ 657581 h 3412754"/>
              <a:gd name="connsiteX65" fmla="*/ 156777 w 12192000"/>
              <a:gd name="connsiteY65" fmla="*/ 675343 h 3412754"/>
              <a:gd name="connsiteX66" fmla="*/ 390282 w 12192000"/>
              <a:gd name="connsiteY66" fmla="*/ 682067 h 3412754"/>
              <a:gd name="connsiteX67" fmla="*/ 441283 w 12192000"/>
              <a:gd name="connsiteY67" fmla="*/ 705097 h 3412754"/>
              <a:gd name="connsiteX68" fmla="*/ 479705 w 12192000"/>
              <a:gd name="connsiteY68" fmla="*/ 716832 h 3412754"/>
              <a:gd name="connsiteX69" fmla="*/ 766623 w 12192000"/>
              <a:gd name="connsiteY69" fmla="*/ 764276 h 3412754"/>
              <a:gd name="connsiteX70" fmla="*/ 827314 w 12192000"/>
              <a:gd name="connsiteY70" fmla="*/ 773281 h 3412754"/>
              <a:gd name="connsiteX71" fmla="*/ 998405 w 12192000"/>
              <a:gd name="connsiteY71" fmla="*/ 831450 h 3412754"/>
              <a:gd name="connsiteX72" fmla="*/ 1045574 w 12192000"/>
              <a:gd name="connsiteY72" fmla="*/ 834545 h 3412754"/>
              <a:gd name="connsiteX73" fmla="*/ 1350289 w 12192000"/>
              <a:gd name="connsiteY73" fmla="*/ 847970 h 3412754"/>
              <a:gd name="connsiteX74" fmla="*/ 1493817 w 12192000"/>
              <a:gd name="connsiteY74" fmla="*/ 833171 h 3412754"/>
              <a:gd name="connsiteX75" fmla="*/ 1629709 w 12192000"/>
              <a:gd name="connsiteY75" fmla="*/ 828909 h 3412754"/>
              <a:gd name="connsiteX76" fmla="*/ 1640709 w 12192000"/>
              <a:gd name="connsiteY76" fmla="*/ 833162 h 3412754"/>
              <a:gd name="connsiteX77" fmla="*/ 1645414 w 12192000"/>
              <a:gd name="connsiteY77" fmla="*/ 830588 h 3412754"/>
              <a:gd name="connsiteX78" fmla="*/ 1676636 w 12192000"/>
              <a:gd name="connsiteY78" fmla="*/ 815549 h 3412754"/>
              <a:gd name="connsiteX79" fmla="*/ 1737817 w 12192000"/>
              <a:gd name="connsiteY79" fmla="*/ 817478 h 3412754"/>
              <a:gd name="connsiteX80" fmla="*/ 1862741 w 12192000"/>
              <a:gd name="connsiteY80" fmla="*/ 810711 h 3412754"/>
              <a:gd name="connsiteX81" fmla="*/ 2063928 w 12192000"/>
              <a:gd name="connsiteY81" fmla="*/ 779064 h 3412754"/>
              <a:gd name="connsiteX82" fmla="*/ 2380801 w 12192000"/>
              <a:gd name="connsiteY82" fmla="*/ 740885 h 3412754"/>
              <a:gd name="connsiteX83" fmla="*/ 2654560 w 12192000"/>
              <a:gd name="connsiteY83" fmla="*/ 718537 h 3412754"/>
              <a:gd name="connsiteX84" fmla="*/ 2786787 w 12192000"/>
              <a:gd name="connsiteY84" fmla="*/ 710649 h 3412754"/>
              <a:gd name="connsiteX85" fmla="*/ 2885593 w 12192000"/>
              <a:gd name="connsiteY85" fmla="*/ 653707 h 3412754"/>
              <a:gd name="connsiteX86" fmla="*/ 3039071 w 12192000"/>
              <a:gd name="connsiteY86" fmla="*/ 639474 h 3412754"/>
              <a:gd name="connsiteX87" fmla="*/ 3129193 w 12192000"/>
              <a:gd name="connsiteY87" fmla="*/ 624112 h 3412754"/>
              <a:gd name="connsiteX88" fmla="*/ 3160750 w 12192000"/>
              <a:gd name="connsiteY88" fmla="*/ 607523 h 3412754"/>
              <a:gd name="connsiteX89" fmla="*/ 3206618 w 12192000"/>
              <a:gd name="connsiteY89" fmla="*/ 591586 h 3412754"/>
              <a:gd name="connsiteX90" fmla="*/ 3285495 w 12192000"/>
              <a:gd name="connsiteY90" fmla="*/ 555138 h 3412754"/>
              <a:gd name="connsiteX91" fmla="*/ 3395074 w 12192000"/>
              <a:gd name="connsiteY91" fmla="*/ 520642 h 3412754"/>
              <a:gd name="connsiteX92" fmla="*/ 3486313 w 12192000"/>
              <a:gd name="connsiteY92" fmla="*/ 541434 h 3412754"/>
              <a:gd name="connsiteX93" fmla="*/ 3491586 w 12192000"/>
              <a:gd name="connsiteY93" fmla="*/ 532087 h 3412754"/>
              <a:gd name="connsiteX94" fmla="*/ 3548983 w 12192000"/>
              <a:gd name="connsiteY94" fmla="*/ 524043 h 3412754"/>
              <a:gd name="connsiteX95" fmla="*/ 3731729 w 12192000"/>
              <a:gd name="connsiteY95" fmla="*/ 533135 h 3412754"/>
              <a:gd name="connsiteX96" fmla="*/ 3861674 w 12192000"/>
              <a:gd name="connsiteY96" fmla="*/ 515884 h 3412754"/>
              <a:gd name="connsiteX97" fmla="*/ 3912797 w 12192000"/>
              <a:gd name="connsiteY97" fmla="*/ 518977 h 3412754"/>
              <a:gd name="connsiteX98" fmla="*/ 3975778 w 12192000"/>
              <a:gd name="connsiteY98" fmla="*/ 494300 h 3412754"/>
              <a:gd name="connsiteX99" fmla="*/ 4072288 w 12192000"/>
              <a:gd name="connsiteY99" fmla="*/ 441937 h 3412754"/>
              <a:gd name="connsiteX100" fmla="*/ 4110070 w 12192000"/>
              <a:gd name="connsiteY100" fmla="*/ 449481 h 3412754"/>
              <a:gd name="connsiteX101" fmla="*/ 4148272 w 12192000"/>
              <a:gd name="connsiteY101" fmla="*/ 445653 h 3412754"/>
              <a:gd name="connsiteX102" fmla="*/ 4233003 w 12192000"/>
              <a:gd name="connsiteY102" fmla="*/ 409186 h 3412754"/>
              <a:gd name="connsiteX103" fmla="*/ 4283653 w 12192000"/>
              <a:gd name="connsiteY103" fmla="*/ 395505 h 3412754"/>
              <a:gd name="connsiteX104" fmla="*/ 4420068 w 12192000"/>
              <a:gd name="connsiteY104" fmla="*/ 350152 h 3412754"/>
              <a:gd name="connsiteX105" fmla="*/ 4612820 w 12192000"/>
              <a:gd name="connsiteY105" fmla="*/ 239334 h 3412754"/>
              <a:gd name="connsiteX106" fmla="*/ 4620533 w 12192000"/>
              <a:gd name="connsiteY106" fmla="*/ 236305 h 3412754"/>
              <a:gd name="connsiteX107" fmla="*/ 4642602 w 12192000"/>
              <a:gd name="connsiteY107" fmla="*/ 236802 h 3412754"/>
              <a:gd name="connsiteX108" fmla="*/ 4651066 w 12192000"/>
              <a:gd name="connsiteY108" fmla="*/ 238435 h 3412754"/>
              <a:gd name="connsiteX109" fmla="*/ 4663100 w 12192000"/>
              <a:gd name="connsiteY109" fmla="*/ 237746 h 3412754"/>
              <a:gd name="connsiteX110" fmla="*/ 4663344 w 12192000"/>
              <a:gd name="connsiteY110" fmla="*/ 237269 h 3412754"/>
              <a:gd name="connsiteX111" fmla="*/ 4674721 w 12192000"/>
              <a:gd name="connsiteY111" fmla="*/ 237526 h 3412754"/>
              <a:gd name="connsiteX112" fmla="*/ 4731045 w 12192000"/>
              <a:gd name="connsiteY112" fmla="*/ 244598 h 3412754"/>
              <a:gd name="connsiteX113" fmla="*/ 4798884 w 12192000"/>
              <a:gd name="connsiteY113" fmla="*/ 196787 h 3412754"/>
              <a:gd name="connsiteX114" fmla="*/ 4828155 w 12192000"/>
              <a:gd name="connsiteY114" fmla="*/ 187556 h 3412754"/>
              <a:gd name="connsiteX115" fmla="*/ 4843504 w 12192000"/>
              <a:gd name="connsiteY115" fmla="*/ 180167 h 3412754"/>
              <a:gd name="connsiteX116" fmla="*/ 4853353 w 12192000"/>
              <a:gd name="connsiteY116" fmla="*/ 191734 h 3412754"/>
              <a:gd name="connsiteX117" fmla="*/ 4898297 w 12192000"/>
              <a:gd name="connsiteY117" fmla="*/ 185132 h 3412754"/>
              <a:gd name="connsiteX118" fmla="*/ 4905046 w 12192000"/>
              <a:gd name="connsiteY118" fmla="*/ 182359 h 3412754"/>
              <a:gd name="connsiteX119" fmla="*/ 4940803 w 12192000"/>
              <a:gd name="connsiteY119" fmla="*/ 191669 h 3412754"/>
              <a:gd name="connsiteX120" fmla="*/ 4958985 w 12192000"/>
              <a:gd name="connsiteY120" fmla="*/ 193951 h 3412754"/>
              <a:gd name="connsiteX121" fmla="*/ 4964720 w 12192000"/>
              <a:gd name="connsiteY121" fmla="*/ 199811 h 3412754"/>
              <a:gd name="connsiteX122" fmla="*/ 4991255 w 12192000"/>
              <a:gd name="connsiteY122" fmla="*/ 200532 h 3412754"/>
              <a:gd name="connsiteX123" fmla="*/ 4994077 w 12192000"/>
              <a:gd name="connsiteY123" fmla="*/ 198648 h 3412754"/>
              <a:gd name="connsiteX124" fmla="*/ 5016802 w 12192000"/>
              <a:gd name="connsiteY124" fmla="*/ 206559 h 3412754"/>
              <a:gd name="connsiteX125" fmla="*/ 5091319 w 12192000"/>
              <a:gd name="connsiteY125" fmla="*/ 222031 h 3412754"/>
              <a:gd name="connsiteX126" fmla="*/ 5259336 w 12192000"/>
              <a:gd name="connsiteY126" fmla="*/ 227696 h 3412754"/>
              <a:gd name="connsiteX127" fmla="*/ 5491971 w 12192000"/>
              <a:gd name="connsiteY127" fmla="*/ 231543 h 3412754"/>
              <a:gd name="connsiteX128" fmla="*/ 5865838 w 12192000"/>
              <a:gd name="connsiteY128" fmla="*/ 211221 h 3412754"/>
              <a:gd name="connsiteX129" fmla="*/ 5995823 w 12192000"/>
              <a:gd name="connsiteY129" fmla="*/ 189794 h 3412754"/>
              <a:gd name="connsiteX130" fmla="*/ 6052915 w 12192000"/>
              <a:gd name="connsiteY130" fmla="*/ 202514 h 3412754"/>
              <a:gd name="connsiteX131" fmla="*/ 6093124 w 12192000"/>
              <a:gd name="connsiteY131" fmla="*/ 196914 h 3412754"/>
              <a:gd name="connsiteX132" fmla="*/ 6097661 w 12192000"/>
              <a:gd name="connsiteY132" fmla="*/ 193982 h 3412754"/>
              <a:gd name="connsiteX133" fmla="*/ 6116838 w 12192000"/>
              <a:gd name="connsiteY133" fmla="*/ 190997 h 3412754"/>
              <a:gd name="connsiteX134" fmla="*/ 6120984 w 12192000"/>
              <a:gd name="connsiteY134" fmla="*/ 179214 h 3412754"/>
              <a:gd name="connsiteX135" fmla="*/ 6148942 w 12192000"/>
              <a:gd name="connsiteY135" fmla="*/ 166882 h 3412754"/>
              <a:gd name="connsiteX136" fmla="*/ 6229970 w 12192000"/>
              <a:gd name="connsiteY136" fmla="*/ 168980 h 3412754"/>
              <a:gd name="connsiteX137" fmla="*/ 6355201 w 12192000"/>
              <a:gd name="connsiteY137" fmla="*/ 165082 h 3412754"/>
              <a:gd name="connsiteX138" fmla="*/ 6456586 w 12192000"/>
              <a:gd name="connsiteY138" fmla="*/ 158487 h 3412754"/>
              <a:gd name="connsiteX139" fmla="*/ 6494018 w 12192000"/>
              <a:gd name="connsiteY139" fmla="*/ 145017 h 3412754"/>
              <a:gd name="connsiteX140" fmla="*/ 6547019 w 12192000"/>
              <a:gd name="connsiteY140" fmla="*/ 133579 h 3412754"/>
              <a:gd name="connsiteX141" fmla="*/ 6644256 w 12192000"/>
              <a:gd name="connsiteY141" fmla="*/ 118520 h 3412754"/>
              <a:gd name="connsiteX142" fmla="*/ 6755672 w 12192000"/>
              <a:gd name="connsiteY142" fmla="*/ 128394 h 3412754"/>
              <a:gd name="connsiteX143" fmla="*/ 6847031 w 12192000"/>
              <a:gd name="connsiteY143" fmla="*/ 151384 h 3412754"/>
              <a:gd name="connsiteX144" fmla="*/ 6889589 w 12192000"/>
              <a:gd name="connsiteY144" fmla="*/ 177509 h 3412754"/>
              <a:gd name="connsiteX145" fmla="*/ 6926533 w 12192000"/>
              <a:gd name="connsiteY145" fmla="*/ 192860 h 3412754"/>
              <a:gd name="connsiteX146" fmla="*/ 6977994 w 12192000"/>
              <a:gd name="connsiteY146" fmla="*/ 260666 h 3412754"/>
              <a:gd name="connsiteX0" fmla="*/ 6977994 w 12192000"/>
              <a:gd name="connsiteY0" fmla="*/ 260666 h 3412754"/>
              <a:gd name="connsiteX1" fmla="*/ 7095723 w 12192000"/>
              <a:gd name="connsiteY1" fmla="*/ 266102 h 3412754"/>
              <a:gd name="connsiteX2" fmla="*/ 7330015 w 12192000"/>
              <a:gd name="connsiteY2" fmla="*/ 284555 h 3412754"/>
              <a:gd name="connsiteX3" fmla="*/ 7689873 w 12192000"/>
              <a:gd name="connsiteY3" fmla="*/ 370718 h 3412754"/>
              <a:gd name="connsiteX4" fmla="*/ 7898312 w 12192000"/>
              <a:gd name="connsiteY4" fmla="*/ 370339 h 3412754"/>
              <a:gd name="connsiteX5" fmla="*/ 8037524 w 12192000"/>
              <a:gd name="connsiteY5" fmla="*/ 375358 h 3412754"/>
              <a:gd name="connsiteX6" fmla="*/ 8129905 w 12192000"/>
              <a:gd name="connsiteY6" fmla="*/ 346895 h 3412754"/>
              <a:gd name="connsiteX7" fmla="*/ 8343185 w 12192000"/>
              <a:gd name="connsiteY7" fmla="*/ 345426 h 3412754"/>
              <a:gd name="connsiteX8" fmla="*/ 8404103 w 12192000"/>
              <a:gd name="connsiteY8" fmla="*/ 338768 h 3412754"/>
              <a:gd name="connsiteX9" fmla="*/ 8518180 w 12192000"/>
              <a:gd name="connsiteY9" fmla="*/ 340529 h 3412754"/>
              <a:gd name="connsiteX10" fmla="*/ 8676290 w 12192000"/>
              <a:gd name="connsiteY10" fmla="*/ 312725 h 3412754"/>
              <a:gd name="connsiteX11" fmla="*/ 8695239 w 12192000"/>
              <a:gd name="connsiteY11" fmla="*/ 341179 h 3412754"/>
              <a:gd name="connsiteX12" fmla="*/ 8855611 w 12192000"/>
              <a:gd name="connsiteY12" fmla="*/ 351086 h 3412754"/>
              <a:gd name="connsiteX13" fmla="*/ 8964553 w 12192000"/>
              <a:gd name="connsiteY13" fmla="*/ 392388 h 3412754"/>
              <a:gd name="connsiteX14" fmla="*/ 9079968 w 12192000"/>
              <a:gd name="connsiteY14" fmla="*/ 410600 h 3412754"/>
              <a:gd name="connsiteX15" fmla="*/ 9108506 w 12192000"/>
              <a:gd name="connsiteY15" fmla="*/ 439449 h 3412754"/>
              <a:gd name="connsiteX16" fmla="*/ 9188229 w 12192000"/>
              <a:gd name="connsiteY16" fmla="*/ 478360 h 3412754"/>
              <a:gd name="connsiteX17" fmla="*/ 9249213 w 12192000"/>
              <a:gd name="connsiteY17" fmla="*/ 453839 h 3412754"/>
              <a:gd name="connsiteX18" fmla="*/ 9309761 w 12192000"/>
              <a:gd name="connsiteY18" fmla="*/ 474159 h 3412754"/>
              <a:gd name="connsiteX19" fmla="*/ 9390188 w 12192000"/>
              <a:gd name="connsiteY19" fmla="*/ 415801 h 3412754"/>
              <a:gd name="connsiteX20" fmla="*/ 9516107 w 12192000"/>
              <a:gd name="connsiteY20" fmla="*/ 403938 h 3412754"/>
              <a:gd name="connsiteX21" fmla="*/ 9755401 w 12192000"/>
              <a:gd name="connsiteY21" fmla="*/ 367033 h 3412754"/>
              <a:gd name="connsiteX22" fmla="*/ 9879576 w 12192000"/>
              <a:gd name="connsiteY22" fmla="*/ 356007 h 3412754"/>
              <a:gd name="connsiteX23" fmla="*/ 9917042 w 12192000"/>
              <a:gd name="connsiteY23" fmla="*/ 341643 h 3412754"/>
              <a:gd name="connsiteX24" fmla="*/ 10013409 w 12192000"/>
              <a:gd name="connsiteY24" fmla="*/ 305855 h 3412754"/>
              <a:gd name="connsiteX25" fmla="*/ 10067656 w 12192000"/>
              <a:gd name="connsiteY25" fmla="*/ 281437 h 3412754"/>
              <a:gd name="connsiteX26" fmla="*/ 10131785 w 12192000"/>
              <a:gd name="connsiteY26" fmla="*/ 254052 h 3412754"/>
              <a:gd name="connsiteX27" fmla="*/ 10207787 w 12192000"/>
              <a:gd name="connsiteY27" fmla="*/ 231119 h 3412754"/>
              <a:gd name="connsiteX28" fmla="*/ 10309934 w 12192000"/>
              <a:gd name="connsiteY28" fmla="*/ 222552 h 3412754"/>
              <a:gd name="connsiteX29" fmla="*/ 10431202 w 12192000"/>
              <a:gd name="connsiteY29" fmla="*/ 213096 h 3412754"/>
              <a:gd name="connsiteX30" fmla="*/ 10487751 w 12192000"/>
              <a:gd name="connsiteY30" fmla="*/ 206377 h 3412754"/>
              <a:gd name="connsiteX31" fmla="*/ 10557198 w 12192000"/>
              <a:gd name="connsiteY31" fmla="*/ 215273 h 3412754"/>
              <a:gd name="connsiteX32" fmla="*/ 10612454 w 12192000"/>
              <a:gd name="connsiteY32" fmla="*/ 216832 h 3412754"/>
              <a:gd name="connsiteX33" fmla="*/ 10625222 w 12192000"/>
              <a:gd name="connsiteY33" fmla="*/ 207374 h 3412754"/>
              <a:gd name="connsiteX34" fmla="*/ 10633161 w 12192000"/>
              <a:gd name="connsiteY34" fmla="*/ 206491 h 3412754"/>
              <a:gd name="connsiteX35" fmla="*/ 10645941 w 12192000"/>
              <a:gd name="connsiteY35" fmla="*/ 210773 h 3412754"/>
              <a:gd name="connsiteX36" fmla="*/ 10650422 w 12192000"/>
              <a:gd name="connsiteY36" fmla="*/ 204575 h 3412754"/>
              <a:gd name="connsiteX37" fmla="*/ 10656955 w 12192000"/>
              <a:gd name="connsiteY37" fmla="*/ 203851 h 3412754"/>
              <a:gd name="connsiteX38" fmla="*/ 10701610 w 12192000"/>
              <a:gd name="connsiteY38" fmla="*/ 199762 h 3412754"/>
              <a:gd name="connsiteX39" fmla="*/ 10770373 w 12192000"/>
              <a:gd name="connsiteY39" fmla="*/ 211095 h 3412754"/>
              <a:gd name="connsiteX40" fmla="*/ 10866744 w 12192000"/>
              <a:gd name="connsiteY40" fmla="*/ 222034 h 3412754"/>
              <a:gd name="connsiteX41" fmla="*/ 10996158 w 12192000"/>
              <a:gd name="connsiteY41" fmla="*/ 221428 h 3412754"/>
              <a:gd name="connsiteX42" fmla="*/ 11095448 w 12192000"/>
              <a:gd name="connsiteY42" fmla="*/ 220977 h 3412754"/>
              <a:gd name="connsiteX43" fmla="*/ 11189065 w 12192000"/>
              <a:gd name="connsiteY43" fmla="*/ 173683 h 3412754"/>
              <a:gd name="connsiteX44" fmla="*/ 11287301 w 12192000"/>
              <a:gd name="connsiteY44" fmla="*/ 133951 h 3412754"/>
              <a:gd name="connsiteX45" fmla="*/ 11324148 w 12192000"/>
              <a:gd name="connsiteY45" fmla="*/ 100804 h 3412754"/>
              <a:gd name="connsiteX46" fmla="*/ 11392201 w 12192000"/>
              <a:gd name="connsiteY46" fmla="*/ 93717 h 3412754"/>
              <a:gd name="connsiteX47" fmla="*/ 11453356 w 12192000"/>
              <a:gd name="connsiteY47" fmla="*/ 48124 h 3412754"/>
              <a:gd name="connsiteX48" fmla="*/ 11548919 w 12192000"/>
              <a:gd name="connsiteY48" fmla="*/ 21179 h 3412754"/>
              <a:gd name="connsiteX49" fmla="*/ 11722689 w 12192000"/>
              <a:gd name="connsiteY49" fmla="*/ 0 h 3412754"/>
              <a:gd name="connsiteX50" fmla="*/ 11822950 w 12192000"/>
              <a:gd name="connsiteY50" fmla="*/ 642 h 3412754"/>
              <a:gd name="connsiteX51" fmla="*/ 11883216 w 12192000"/>
              <a:gd name="connsiteY51" fmla="*/ 46151 h 3412754"/>
              <a:gd name="connsiteX52" fmla="*/ 11945987 w 12192000"/>
              <a:gd name="connsiteY52" fmla="*/ 80077 h 3412754"/>
              <a:gd name="connsiteX53" fmla="*/ 11999257 w 12192000"/>
              <a:gd name="connsiteY53" fmla="*/ 103010 h 3412754"/>
              <a:gd name="connsiteX54" fmla="*/ 12063855 w 12192000"/>
              <a:gd name="connsiteY54" fmla="*/ 135868 h 3412754"/>
              <a:gd name="connsiteX55" fmla="*/ 12123386 w 12192000"/>
              <a:gd name="connsiteY55" fmla="*/ 292354 h 3412754"/>
              <a:gd name="connsiteX56" fmla="*/ 12163777 w 12192000"/>
              <a:gd name="connsiteY56" fmla="*/ 305843 h 3412754"/>
              <a:gd name="connsiteX57" fmla="*/ 12192000 w 12192000"/>
              <a:gd name="connsiteY57" fmla="*/ 315108 h 3412754"/>
              <a:gd name="connsiteX58" fmla="*/ 12192000 w 12192000"/>
              <a:gd name="connsiteY58" fmla="*/ 3412754 h 3412754"/>
              <a:gd name="connsiteX59" fmla="*/ 0 w 12192000"/>
              <a:gd name="connsiteY59" fmla="*/ 3412754 h 3412754"/>
              <a:gd name="connsiteX60" fmla="*/ 0 w 12192000"/>
              <a:gd name="connsiteY60" fmla="*/ 2389853 h 3412754"/>
              <a:gd name="connsiteX61" fmla="*/ 0 w 12192000"/>
              <a:gd name="connsiteY61" fmla="*/ 1393774 h 3412754"/>
              <a:gd name="connsiteX62" fmla="*/ 0 w 12192000"/>
              <a:gd name="connsiteY62" fmla="*/ 661944 h 3412754"/>
              <a:gd name="connsiteX63" fmla="*/ 76043 w 12192000"/>
              <a:gd name="connsiteY63" fmla="*/ 657581 h 3412754"/>
              <a:gd name="connsiteX64" fmla="*/ 156777 w 12192000"/>
              <a:gd name="connsiteY64" fmla="*/ 675343 h 3412754"/>
              <a:gd name="connsiteX65" fmla="*/ 390282 w 12192000"/>
              <a:gd name="connsiteY65" fmla="*/ 682067 h 3412754"/>
              <a:gd name="connsiteX66" fmla="*/ 441283 w 12192000"/>
              <a:gd name="connsiteY66" fmla="*/ 705097 h 3412754"/>
              <a:gd name="connsiteX67" fmla="*/ 479705 w 12192000"/>
              <a:gd name="connsiteY67" fmla="*/ 716832 h 3412754"/>
              <a:gd name="connsiteX68" fmla="*/ 766623 w 12192000"/>
              <a:gd name="connsiteY68" fmla="*/ 764276 h 3412754"/>
              <a:gd name="connsiteX69" fmla="*/ 827314 w 12192000"/>
              <a:gd name="connsiteY69" fmla="*/ 773281 h 3412754"/>
              <a:gd name="connsiteX70" fmla="*/ 998405 w 12192000"/>
              <a:gd name="connsiteY70" fmla="*/ 831450 h 3412754"/>
              <a:gd name="connsiteX71" fmla="*/ 1045574 w 12192000"/>
              <a:gd name="connsiteY71" fmla="*/ 834545 h 3412754"/>
              <a:gd name="connsiteX72" fmla="*/ 1350289 w 12192000"/>
              <a:gd name="connsiteY72" fmla="*/ 847970 h 3412754"/>
              <a:gd name="connsiteX73" fmla="*/ 1493817 w 12192000"/>
              <a:gd name="connsiteY73" fmla="*/ 833171 h 3412754"/>
              <a:gd name="connsiteX74" fmla="*/ 1629709 w 12192000"/>
              <a:gd name="connsiteY74" fmla="*/ 828909 h 3412754"/>
              <a:gd name="connsiteX75" fmla="*/ 1640709 w 12192000"/>
              <a:gd name="connsiteY75" fmla="*/ 833162 h 3412754"/>
              <a:gd name="connsiteX76" fmla="*/ 1645414 w 12192000"/>
              <a:gd name="connsiteY76" fmla="*/ 830588 h 3412754"/>
              <a:gd name="connsiteX77" fmla="*/ 1676636 w 12192000"/>
              <a:gd name="connsiteY77" fmla="*/ 815549 h 3412754"/>
              <a:gd name="connsiteX78" fmla="*/ 1737817 w 12192000"/>
              <a:gd name="connsiteY78" fmla="*/ 817478 h 3412754"/>
              <a:gd name="connsiteX79" fmla="*/ 1862741 w 12192000"/>
              <a:gd name="connsiteY79" fmla="*/ 810711 h 3412754"/>
              <a:gd name="connsiteX80" fmla="*/ 2063928 w 12192000"/>
              <a:gd name="connsiteY80" fmla="*/ 779064 h 3412754"/>
              <a:gd name="connsiteX81" fmla="*/ 2380801 w 12192000"/>
              <a:gd name="connsiteY81" fmla="*/ 740885 h 3412754"/>
              <a:gd name="connsiteX82" fmla="*/ 2654560 w 12192000"/>
              <a:gd name="connsiteY82" fmla="*/ 718537 h 3412754"/>
              <a:gd name="connsiteX83" fmla="*/ 2786787 w 12192000"/>
              <a:gd name="connsiteY83" fmla="*/ 710649 h 3412754"/>
              <a:gd name="connsiteX84" fmla="*/ 2885593 w 12192000"/>
              <a:gd name="connsiteY84" fmla="*/ 653707 h 3412754"/>
              <a:gd name="connsiteX85" fmla="*/ 3039071 w 12192000"/>
              <a:gd name="connsiteY85" fmla="*/ 639474 h 3412754"/>
              <a:gd name="connsiteX86" fmla="*/ 3129193 w 12192000"/>
              <a:gd name="connsiteY86" fmla="*/ 624112 h 3412754"/>
              <a:gd name="connsiteX87" fmla="*/ 3160750 w 12192000"/>
              <a:gd name="connsiteY87" fmla="*/ 607523 h 3412754"/>
              <a:gd name="connsiteX88" fmla="*/ 3206618 w 12192000"/>
              <a:gd name="connsiteY88" fmla="*/ 591586 h 3412754"/>
              <a:gd name="connsiteX89" fmla="*/ 3285495 w 12192000"/>
              <a:gd name="connsiteY89" fmla="*/ 555138 h 3412754"/>
              <a:gd name="connsiteX90" fmla="*/ 3395074 w 12192000"/>
              <a:gd name="connsiteY90" fmla="*/ 520642 h 3412754"/>
              <a:gd name="connsiteX91" fmla="*/ 3486313 w 12192000"/>
              <a:gd name="connsiteY91" fmla="*/ 541434 h 3412754"/>
              <a:gd name="connsiteX92" fmla="*/ 3491586 w 12192000"/>
              <a:gd name="connsiteY92" fmla="*/ 532087 h 3412754"/>
              <a:gd name="connsiteX93" fmla="*/ 3548983 w 12192000"/>
              <a:gd name="connsiteY93" fmla="*/ 524043 h 3412754"/>
              <a:gd name="connsiteX94" fmla="*/ 3731729 w 12192000"/>
              <a:gd name="connsiteY94" fmla="*/ 533135 h 3412754"/>
              <a:gd name="connsiteX95" fmla="*/ 3861674 w 12192000"/>
              <a:gd name="connsiteY95" fmla="*/ 515884 h 3412754"/>
              <a:gd name="connsiteX96" fmla="*/ 3912797 w 12192000"/>
              <a:gd name="connsiteY96" fmla="*/ 518977 h 3412754"/>
              <a:gd name="connsiteX97" fmla="*/ 3975778 w 12192000"/>
              <a:gd name="connsiteY97" fmla="*/ 494300 h 3412754"/>
              <a:gd name="connsiteX98" fmla="*/ 4072288 w 12192000"/>
              <a:gd name="connsiteY98" fmla="*/ 441937 h 3412754"/>
              <a:gd name="connsiteX99" fmla="*/ 4110070 w 12192000"/>
              <a:gd name="connsiteY99" fmla="*/ 449481 h 3412754"/>
              <a:gd name="connsiteX100" fmla="*/ 4148272 w 12192000"/>
              <a:gd name="connsiteY100" fmla="*/ 445653 h 3412754"/>
              <a:gd name="connsiteX101" fmla="*/ 4233003 w 12192000"/>
              <a:gd name="connsiteY101" fmla="*/ 409186 h 3412754"/>
              <a:gd name="connsiteX102" fmla="*/ 4283653 w 12192000"/>
              <a:gd name="connsiteY102" fmla="*/ 395505 h 3412754"/>
              <a:gd name="connsiteX103" fmla="*/ 4420068 w 12192000"/>
              <a:gd name="connsiteY103" fmla="*/ 350152 h 3412754"/>
              <a:gd name="connsiteX104" fmla="*/ 4612820 w 12192000"/>
              <a:gd name="connsiteY104" fmla="*/ 239334 h 3412754"/>
              <a:gd name="connsiteX105" fmla="*/ 4620533 w 12192000"/>
              <a:gd name="connsiteY105" fmla="*/ 236305 h 3412754"/>
              <a:gd name="connsiteX106" fmla="*/ 4642602 w 12192000"/>
              <a:gd name="connsiteY106" fmla="*/ 236802 h 3412754"/>
              <a:gd name="connsiteX107" fmla="*/ 4651066 w 12192000"/>
              <a:gd name="connsiteY107" fmla="*/ 238435 h 3412754"/>
              <a:gd name="connsiteX108" fmla="*/ 4663100 w 12192000"/>
              <a:gd name="connsiteY108" fmla="*/ 237746 h 3412754"/>
              <a:gd name="connsiteX109" fmla="*/ 4663344 w 12192000"/>
              <a:gd name="connsiteY109" fmla="*/ 237269 h 3412754"/>
              <a:gd name="connsiteX110" fmla="*/ 4674721 w 12192000"/>
              <a:gd name="connsiteY110" fmla="*/ 237526 h 3412754"/>
              <a:gd name="connsiteX111" fmla="*/ 4731045 w 12192000"/>
              <a:gd name="connsiteY111" fmla="*/ 244598 h 3412754"/>
              <a:gd name="connsiteX112" fmla="*/ 4798884 w 12192000"/>
              <a:gd name="connsiteY112" fmla="*/ 196787 h 3412754"/>
              <a:gd name="connsiteX113" fmla="*/ 4828155 w 12192000"/>
              <a:gd name="connsiteY113" fmla="*/ 187556 h 3412754"/>
              <a:gd name="connsiteX114" fmla="*/ 4843504 w 12192000"/>
              <a:gd name="connsiteY114" fmla="*/ 180167 h 3412754"/>
              <a:gd name="connsiteX115" fmla="*/ 4853353 w 12192000"/>
              <a:gd name="connsiteY115" fmla="*/ 191734 h 3412754"/>
              <a:gd name="connsiteX116" fmla="*/ 4898297 w 12192000"/>
              <a:gd name="connsiteY116" fmla="*/ 185132 h 3412754"/>
              <a:gd name="connsiteX117" fmla="*/ 4905046 w 12192000"/>
              <a:gd name="connsiteY117" fmla="*/ 182359 h 3412754"/>
              <a:gd name="connsiteX118" fmla="*/ 4940803 w 12192000"/>
              <a:gd name="connsiteY118" fmla="*/ 191669 h 3412754"/>
              <a:gd name="connsiteX119" fmla="*/ 4958985 w 12192000"/>
              <a:gd name="connsiteY119" fmla="*/ 193951 h 3412754"/>
              <a:gd name="connsiteX120" fmla="*/ 4964720 w 12192000"/>
              <a:gd name="connsiteY120" fmla="*/ 199811 h 3412754"/>
              <a:gd name="connsiteX121" fmla="*/ 4991255 w 12192000"/>
              <a:gd name="connsiteY121" fmla="*/ 200532 h 3412754"/>
              <a:gd name="connsiteX122" fmla="*/ 4994077 w 12192000"/>
              <a:gd name="connsiteY122" fmla="*/ 198648 h 3412754"/>
              <a:gd name="connsiteX123" fmla="*/ 5016802 w 12192000"/>
              <a:gd name="connsiteY123" fmla="*/ 206559 h 3412754"/>
              <a:gd name="connsiteX124" fmla="*/ 5091319 w 12192000"/>
              <a:gd name="connsiteY124" fmla="*/ 222031 h 3412754"/>
              <a:gd name="connsiteX125" fmla="*/ 5259336 w 12192000"/>
              <a:gd name="connsiteY125" fmla="*/ 227696 h 3412754"/>
              <a:gd name="connsiteX126" fmla="*/ 5491971 w 12192000"/>
              <a:gd name="connsiteY126" fmla="*/ 231543 h 3412754"/>
              <a:gd name="connsiteX127" fmla="*/ 5865838 w 12192000"/>
              <a:gd name="connsiteY127" fmla="*/ 211221 h 3412754"/>
              <a:gd name="connsiteX128" fmla="*/ 5995823 w 12192000"/>
              <a:gd name="connsiteY128" fmla="*/ 189794 h 3412754"/>
              <a:gd name="connsiteX129" fmla="*/ 6052915 w 12192000"/>
              <a:gd name="connsiteY129" fmla="*/ 202514 h 3412754"/>
              <a:gd name="connsiteX130" fmla="*/ 6093124 w 12192000"/>
              <a:gd name="connsiteY130" fmla="*/ 196914 h 3412754"/>
              <a:gd name="connsiteX131" fmla="*/ 6097661 w 12192000"/>
              <a:gd name="connsiteY131" fmla="*/ 193982 h 3412754"/>
              <a:gd name="connsiteX132" fmla="*/ 6116838 w 12192000"/>
              <a:gd name="connsiteY132" fmla="*/ 190997 h 3412754"/>
              <a:gd name="connsiteX133" fmla="*/ 6120984 w 12192000"/>
              <a:gd name="connsiteY133" fmla="*/ 179214 h 3412754"/>
              <a:gd name="connsiteX134" fmla="*/ 6148942 w 12192000"/>
              <a:gd name="connsiteY134" fmla="*/ 166882 h 3412754"/>
              <a:gd name="connsiteX135" fmla="*/ 6229970 w 12192000"/>
              <a:gd name="connsiteY135" fmla="*/ 168980 h 3412754"/>
              <a:gd name="connsiteX136" fmla="*/ 6355201 w 12192000"/>
              <a:gd name="connsiteY136" fmla="*/ 165082 h 3412754"/>
              <a:gd name="connsiteX137" fmla="*/ 6456586 w 12192000"/>
              <a:gd name="connsiteY137" fmla="*/ 158487 h 3412754"/>
              <a:gd name="connsiteX138" fmla="*/ 6494018 w 12192000"/>
              <a:gd name="connsiteY138" fmla="*/ 145017 h 3412754"/>
              <a:gd name="connsiteX139" fmla="*/ 6547019 w 12192000"/>
              <a:gd name="connsiteY139" fmla="*/ 133579 h 3412754"/>
              <a:gd name="connsiteX140" fmla="*/ 6644256 w 12192000"/>
              <a:gd name="connsiteY140" fmla="*/ 118520 h 3412754"/>
              <a:gd name="connsiteX141" fmla="*/ 6755672 w 12192000"/>
              <a:gd name="connsiteY141" fmla="*/ 128394 h 3412754"/>
              <a:gd name="connsiteX142" fmla="*/ 6847031 w 12192000"/>
              <a:gd name="connsiteY142" fmla="*/ 151384 h 3412754"/>
              <a:gd name="connsiteX143" fmla="*/ 6889589 w 12192000"/>
              <a:gd name="connsiteY143" fmla="*/ 177509 h 3412754"/>
              <a:gd name="connsiteX144" fmla="*/ 6926533 w 12192000"/>
              <a:gd name="connsiteY144" fmla="*/ 192860 h 3412754"/>
              <a:gd name="connsiteX145" fmla="*/ 6977994 w 12192000"/>
              <a:gd name="connsiteY145" fmla="*/ 260666 h 3412754"/>
              <a:gd name="connsiteX0" fmla="*/ 6977994 w 12192000"/>
              <a:gd name="connsiteY0" fmla="*/ 260666 h 3412754"/>
              <a:gd name="connsiteX1" fmla="*/ 7095723 w 12192000"/>
              <a:gd name="connsiteY1" fmla="*/ 266102 h 3412754"/>
              <a:gd name="connsiteX2" fmla="*/ 7330015 w 12192000"/>
              <a:gd name="connsiteY2" fmla="*/ 284555 h 3412754"/>
              <a:gd name="connsiteX3" fmla="*/ 7689873 w 12192000"/>
              <a:gd name="connsiteY3" fmla="*/ 370718 h 3412754"/>
              <a:gd name="connsiteX4" fmla="*/ 7898312 w 12192000"/>
              <a:gd name="connsiteY4" fmla="*/ 370339 h 3412754"/>
              <a:gd name="connsiteX5" fmla="*/ 8037524 w 12192000"/>
              <a:gd name="connsiteY5" fmla="*/ 375358 h 3412754"/>
              <a:gd name="connsiteX6" fmla="*/ 8129905 w 12192000"/>
              <a:gd name="connsiteY6" fmla="*/ 346895 h 3412754"/>
              <a:gd name="connsiteX7" fmla="*/ 8343185 w 12192000"/>
              <a:gd name="connsiteY7" fmla="*/ 345426 h 3412754"/>
              <a:gd name="connsiteX8" fmla="*/ 8404103 w 12192000"/>
              <a:gd name="connsiteY8" fmla="*/ 338768 h 3412754"/>
              <a:gd name="connsiteX9" fmla="*/ 8518180 w 12192000"/>
              <a:gd name="connsiteY9" fmla="*/ 340529 h 3412754"/>
              <a:gd name="connsiteX10" fmla="*/ 8676290 w 12192000"/>
              <a:gd name="connsiteY10" fmla="*/ 312725 h 3412754"/>
              <a:gd name="connsiteX11" fmla="*/ 8695239 w 12192000"/>
              <a:gd name="connsiteY11" fmla="*/ 341179 h 3412754"/>
              <a:gd name="connsiteX12" fmla="*/ 8855611 w 12192000"/>
              <a:gd name="connsiteY12" fmla="*/ 351086 h 3412754"/>
              <a:gd name="connsiteX13" fmla="*/ 8964553 w 12192000"/>
              <a:gd name="connsiteY13" fmla="*/ 392388 h 3412754"/>
              <a:gd name="connsiteX14" fmla="*/ 9079968 w 12192000"/>
              <a:gd name="connsiteY14" fmla="*/ 410600 h 3412754"/>
              <a:gd name="connsiteX15" fmla="*/ 9108506 w 12192000"/>
              <a:gd name="connsiteY15" fmla="*/ 439449 h 3412754"/>
              <a:gd name="connsiteX16" fmla="*/ 9188229 w 12192000"/>
              <a:gd name="connsiteY16" fmla="*/ 478360 h 3412754"/>
              <a:gd name="connsiteX17" fmla="*/ 9249213 w 12192000"/>
              <a:gd name="connsiteY17" fmla="*/ 453839 h 3412754"/>
              <a:gd name="connsiteX18" fmla="*/ 9309761 w 12192000"/>
              <a:gd name="connsiteY18" fmla="*/ 474159 h 3412754"/>
              <a:gd name="connsiteX19" fmla="*/ 9390188 w 12192000"/>
              <a:gd name="connsiteY19" fmla="*/ 415801 h 3412754"/>
              <a:gd name="connsiteX20" fmla="*/ 9516107 w 12192000"/>
              <a:gd name="connsiteY20" fmla="*/ 403938 h 3412754"/>
              <a:gd name="connsiteX21" fmla="*/ 9755401 w 12192000"/>
              <a:gd name="connsiteY21" fmla="*/ 367033 h 3412754"/>
              <a:gd name="connsiteX22" fmla="*/ 9879576 w 12192000"/>
              <a:gd name="connsiteY22" fmla="*/ 356007 h 3412754"/>
              <a:gd name="connsiteX23" fmla="*/ 9917042 w 12192000"/>
              <a:gd name="connsiteY23" fmla="*/ 341643 h 3412754"/>
              <a:gd name="connsiteX24" fmla="*/ 10013409 w 12192000"/>
              <a:gd name="connsiteY24" fmla="*/ 305855 h 3412754"/>
              <a:gd name="connsiteX25" fmla="*/ 10067656 w 12192000"/>
              <a:gd name="connsiteY25" fmla="*/ 281437 h 3412754"/>
              <a:gd name="connsiteX26" fmla="*/ 10131785 w 12192000"/>
              <a:gd name="connsiteY26" fmla="*/ 254052 h 3412754"/>
              <a:gd name="connsiteX27" fmla="*/ 10207787 w 12192000"/>
              <a:gd name="connsiteY27" fmla="*/ 231119 h 3412754"/>
              <a:gd name="connsiteX28" fmla="*/ 10309934 w 12192000"/>
              <a:gd name="connsiteY28" fmla="*/ 222552 h 3412754"/>
              <a:gd name="connsiteX29" fmla="*/ 10431202 w 12192000"/>
              <a:gd name="connsiteY29" fmla="*/ 213096 h 3412754"/>
              <a:gd name="connsiteX30" fmla="*/ 10487751 w 12192000"/>
              <a:gd name="connsiteY30" fmla="*/ 206377 h 3412754"/>
              <a:gd name="connsiteX31" fmla="*/ 10557198 w 12192000"/>
              <a:gd name="connsiteY31" fmla="*/ 215273 h 3412754"/>
              <a:gd name="connsiteX32" fmla="*/ 10612454 w 12192000"/>
              <a:gd name="connsiteY32" fmla="*/ 216832 h 3412754"/>
              <a:gd name="connsiteX33" fmla="*/ 10625222 w 12192000"/>
              <a:gd name="connsiteY33" fmla="*/ 207374 h 3412754"/>
              <a:gd name="connsiteX34" fmla="*/ 10633161 w 12192000"/>
              <a:gd name="connsiteY34" fmla="*/ 206491 h 3412754"/>
              <a:gd name="connsiteX35" fmla="*/ 10645941 w 12192000"/>
              <a:gd name="connsiteY35" fmla="*/ 210773 h 3412754"/>
              <a:gd name="connsiteX36" fmla="*/ 10650422 w 12192000"/>
              <a:gd name="connsiteY36" fmla="*/ 204575 h 3412754"/>
              <a:gd name="connsiteX37" fmla="*/ 10656955 w 12192000"/>
              <a:gd name="connsiteY37" fmla="*/ 203851 h 3412754"/>
              <a:gd name="connsiteX38" fmla="*/ 10701610 w 12192000"/>
              <a:gd name="connsiteY38" fmla="*/ 199762 h 3412754"/>
              <a:gd name="connsiteX39" fmla="*/ 10770373 w 12192000"/>
              <a:gd name="connsiteY39" fmla="*/ 211095 h 3412754"/>
              <a:gd name="connsiteX40" fmla="*/ 10866744 w 12192000"/>
              <a:gd name="connsiteY40" fmla="*/ 222034 h 3412754"/>
              <a:gd name="connsiteX41" fmla="*/ 10996158 w 12192000"/>
              <a:gd name="connsiteY41" fmla="*/ 221428 h 3412754"/>
              <a:gd name="connsiteX42" fmla="*/ 11095448 w 12192000"/>
              <a:gd name="connsiteY42" fmla="*/ 220977 h 3412754"/>
              <a:gd name="connsiteX43" fmla="*/ 11189065 w 12192000"/>
              <a:gd name="connsiteY43" fmla="*/ 173683 h 3412754"/>
              <a:gd name="connsiteX44" fmla="*/ 11287301 w 12192000"/>
              <a:gd name="connsiteY44" fmla="*/ 133951 h 3412754"/>
              <a:gd name="connsiteX45" fmla="*/ 11324148 w 12192000"/>
              <a:gd name="connsiteY45" fmla="*/ 100804 h 3412754"/>
              <a:gd name="connsiteX46" fmla="*/ 11392201 w 12192000"/>
              <a:gd name="connsiteY46" fmla="*/ 93717 h 3412754"/>
              <a:gd name="connsiteX47" fmla="*/ 11453356 w 12192000"/>
              <a:gd name="connsiteY47" fmla="*/ 48124 h 3412754"/>
              <a:gd name="connsiteX48" fmla="*/ 11548919 w 12192000"/>
              <a:gd name="connsiteY48" fmla="*/ 21179 h 3412754"/>
              <a:gd name="connsiteX49" fmla="*/ 11722689 w 12192000"/>
              <a:gd name="connsiteY49" fmla="*/ 0 h 3412754"/>
              <a:gd name="connsiteX50" fmla="*/ 11822950 w 12192000"/>
              <a:gd name="connsiteY50" fmla="*/ 642 h 3412754"/>
              <a:gd name="connsiteX51" fmla="*/ 11883216 w 12192000"/>
              <a:gd name="connsiteY51" fmla="*/ 46151 h 3412754"/>
              <a:gd name="connsiteX52" fmla="*/ 11945987 w 12192000"/>
              <a:gd name="connsiteY52" fmla="*/ 80077 h 3412754"/>
              <a:gd name="connsiteX53" fmla="*/ 11999257 w 12192000"/>
              <a:gd name="connsiteY53" fmla="*/ 103010 h 3412754"/>
              <a:gd name="connsiteX54" fmla="*/ 12063855 w 12192000"/>
              <a:gd name="connsiteY54" fmla="*/ 135868 h 3412754"/>
              <a:gd name="connsiteX55" fmla="*/ 12123386 w 12192000"/>
              <a:gd name="connsiteY55" fmla="*/ 292354 h 3412754"/>
              <a:gd name="connsiteX56" fmla="*/ 12175691 w 12192000"/>
              <a:gd name="connsiteY56" fmla="*/ 132221 h 3412754"/>
              <a:gd name="connsiteX57" fmla="*/ 12192000 w 12192000"/>
              <a:gd name="connsiteY57" fmla="*/ 315108 h 3412754"/>
              <a:gd name="connsiteX58" fmla="*/ 12192000 w 12192000"/>
              <a:gd name="connsiteY58" fmla="*/ 3412754 h 3412754"/>
              <a:gd name="connsiteX59" fmla="*/ 0 w 12192000"/>
              <a:gd name="connsiteY59" fmla="*/ 3412754 h 3412754"/>
              <a:gd name="connsiteX60" fmla="*/ 0 w 12192000"/>
              <a:gd name="connsiteY60" fmla="*/ 2389853 h 3412754"/>
              <a:gd name="connsiteX61" fmla="*/ 0 w 12192000"/>
              <a:gd name="connsiteY61" fmla="*/ 1393774 h 3412754"/>
              <a:gd name="connsiteX62" fmla="*/ 0 w 12192000"/>
              <a:gd name="connsiteY62" fmla="*/ 661944 h 3412754"/>
              <a:gd name="connsiteX63" fmla="*/ 76043 w 12192000"/>
              <a:gd name="connsiteY63" fmla="*/ 657581 h 3412754"/>
              <a:gd name="connsiteX64" fmla="*/ 156777 w 12192000"/>
              <a:gd name="connsiteY64" fmla="*/ 675343 h 3412754"/>
              <a:gd name="connsiteX65" fmla="*/ 390282 w 12192000"/>
              <a:gd name="connsiteY65" fmla="*/ 682067 h 3412754"/>
              <a:gd name="connsiteX66" fmla="*/ 441283 w 12192000"/>
              <a:gd name="connsiteY66" fmla="*/ 705097 h 3412754"/>
              <a:gd name="connsiteX67" fmla="*/ 479705 w 12192000"/>
              <a:gd name="connsiteY67" fmla="*/ 716832 h 3412754"/>
              <a:gd name="connsiteX68" fmla="*/ 766623 w 12192000"/>
              <a:gd name="connsiteY68" fmla="*/ 764276 h 3412754"/>
              <a:gd name="connsiteX69" fmla="*/ 827314 w 12192000"/>
              <a:gd name="connsiteY69" fmla="*/ 773281 h 3412754"/>
              <a:gd name="connsiteX70" fmla="*/ 998405 w 12192000"/>
              <a:gd name="connsiteY70" fmla="*/ 831450 h 3412754"/>
              <a:gd name="connsiteX71" fmla="*/ 1045574 w 12192000"/>
              <a:gd name="connsiteY71" fmla="*/ 834545 h 3412754"/>
              <a:gd name="connsiteX72" fmla="*/ 1350289 w 12192000"/>
              <a:gd name="connsiteY72" fmla="*/ 847970 h 3412754"/>
              <a:gd name="connsiteX73" fmla="*/ 1493817 w 12192000"/>
              <a:gd name="connsiteY73" fmla="*/ 833171 h 3412754"/>
              <a:gd name="connsiteX74" fmla="*/ 1629709 w 12192000"/>
              <a:gd name="connsiteY74" fmla="*/ 828909 h 3412754"/>
              <a:gd name="connsiteX75" fmla="*/ 1640709 w 12192000"/>
              <a:gd name="connsiteY75" fmla="*/ 833162 h 3412754"/>
              <a:gd name="connsiteX76" fmla="*/ 1645414 w 12192000"/>
              <a:gd name="connsiteY76" fmla="*/ 830588 h 3412754"/>
              <a:gd name="connsiteX77" fmla="*/ 1676636 w 12192000"/>
              <a:gd name="connsiteY77" fmla="*/ 815549 h 3412754"/>
              <a:gd name="connsiteX78" fmla="*/ 1737817 w 12192000"/>
              <a:gd name="connsiteY78" fmla="*/ 817478 h 3412754"/>
              <a:gd name="connsiteX79" fmla="*/ 1862741 w 12192000"/>
              <a:gd name="connsiteY79" fmla="*/ 810711 h 3412754"/>
              <a:gd name="connsiteX80" fmla="*/ 2063928 w 12192000"/>
              <a:gd name="connsiteY80" fmla="*/ 779064 h 3412754"/>
              <a:gd name="connsiteX81" fmla="*/ 2380801 w 12192000"/>
              <a:gd name="connsiteY81" fmla="*/ 740885 h 3412754"/>
              <a:gd name="connsiteX82" fmla="*/ 2654560 w 12192000"/>
              <a:gd name="connsiteY82" fmla="*/ 718537 h 3412754"/>
              <a:gd name="connsiteX83" fmla="*/ 2786787 w 12192000"/>
              <a:gd name="connsiteY83" fmla="*/ 710649 h 3412754"/>
              <a:gd name="connsiteX84" fmla="*/ 2885593 w 12192000"/>
              <a:gd name="connsiteY84" fmla="*/ 653707 h 3412754"/>
              <a:gd name="connsiteX85" fmla="*/ 3039071 w 12192000"/>
              <a:gd name="connsiteY85" fmla="*/ 639474 h 3412754"/>
              <a:gd name="connsiteX86" fmla="*/ 3129193 w 12192000"/>
              <a:gd name="connsiteY86" fmla="*/ 624112 h 3412754"/>
              <a:gd name="connsiteX87" fmla="*/ 3160750 w 12192000"/>
              <a:gd name="connsiteY87" fmla="*/ 607523 h 3412754"/>
              <a:gd name="connsiteX88" fmla="*/ 3206618 w 12192000"/>
              <a:gd name="connsiteY88" fmla="*/ 591586 h 3412754"/>
              <a:gd name="connsiteX89" fmla="*/ 3285495 w 12192000"/>
              <a:gd name="connsiteY89" fmla="*/ 555138 h 3412754"/>
              <a:gd name="connsiteX90" fmla="*/ 3395074 w 12192000"/>
              <a:gd name="connsiteY90" fmla="*/ 520642 h 3412754"/>
              <a:gd name="connsiteX91" fmla="*/ 3486313 w 12192000"/>
              <a:gd name="connsiteY91" fmla="*/ 541434 h 3412754"/>
              <a:gd name="connsiteX92" fmla="*/ 3491586 w 12192000"/>
              <a:gd name="connsiteY92" fmla="*/ 532087 h 3412754"/>
              <a:gd name="connsiteX93" fmla="*/ 3548983 w 12192000"/>
              <a:gd name="connsiteY93" fmla="*/ 524043 h 3412754"/>
              <a:gd name="connsiteX94" fmla="*/ 3731729 w 12192000"/>
              <a:gd name="connsiteY94" fmla="*/ 533135 h 3412754"/>
              <a:gd name="connsiteX95" fmla="*/ 3861674 w 12192000"/>
              <a:gd name="connsiteY95" fmla="*/ 515884 h 3412754"/>
              <a:gd name="connsiteX96" fmla="*/ 3912797 w 12192000"/>
              <a:gd name="connsiteY96" fmla="*/ 518977 h 3412754"/>
              <a:gd name="connsiteX97" fmla="*/ 3975778 w 12192000"/>
              <a:gd name="connsiteY97" fmla="*/ 494300 h 3412754"/>
              <a:gd name="connsiteX98" fmla="*/ 4072288 w 12192000"/>
              <a:gd name="connsiteY98" fmla="*/ 441937 h 3412754"/>
              <a:gd name="connsiteX99" fmla="*/ 4110070 w 12192000"/>
              <a:gd name="connsiteY99" fmla="*/ 449481 h 3412754"/>
              <a:gd name="connsiteX100" fmla="*/ 4148272 w 12192000"/>
              <a:gd name="connsiteY100" fmla="*/ 445653 h 3412754"/>
              <a:gd name="connsiteX101" fmla="*/ 4233003 w 12192000"/>
              <a:gd name="connsiteY101" fmla="*/ 409186 h 3412754"/>
              <a:gd name="connsiteX102" fmla="*/ 4283653 w 12192000"/>
              <a:gd name="connsiteY102" fmla="*/ 395505 h 3412754"/>
              <a:gd name="connsiteX103" fmla="*/ 4420068 w 12192000"/>
              <a:gd name="connsiteY103" fmla="*/ 350152 h 3412754"/>
              <a:gd name="connsiteX104" fmla="*/ 4612820 w 12192000"/>
              <a:gd name="connsiteY104" fmla="*/ 239334 h 3412754"/>
              <a:gd name="connsiteX105" fmla="*/ 4620533 w 12192000"/>
              <a:gd name="connsiteY105" fmla="*/ 236305 h 3412754"/>
              <a:gd name="connsiteX106" fmla="*/ 4642602 w 12192000"/>
              <a:gd name="connsiteY106" fmla="*/ 236802 h 3412754"/>
              <a:gd name="connsiteX107" fmla="*/ 4651066 w 12192000"/>
              <a:gd name="connsiteY107" fmla="*/ 238435 h 3412754"/>
              <a:gd name="connsiteX108" fmla="*/ 4663100 w 12192000"/>
              <a:gd name="connsiteY108" fmla="*/ 237746 h 3412754"/>
              <a:gd name="connsiteX109" fmla="*/ 4663344 w 12192000"/>
              <a:gd name="connsiteY109" fmla="*/ 237269 h 3412754"/>
              <a:gd name="connsiteX110" fmla="*/ 4674721 w 12192000"/>
              <a:gd name="connsiteY110" fmla="*/ 237526 h 3412754"/>
              <a:gd name="connsiteX111" fmla="*/ 4731045 w 12192000"/>
              <a:gd name="connsiteY111" fmla="*/ 244598 h 3412754"/>
              <a:gd name="connsiteX112" fmla="*/ 4798884 w 12192000"/>
              <a:gd name="connsiteY112" fmla="*/ 196787 h 3412754"/>
              <a:gd name="connsiteX113" fmla="*/ 4828155 w 12192000"/>
              <a:gd name="connsiteY113" fmla="*/ 187556 h 3412754"/>
              <a:gd name="connsiteX114" fmla="*/ 4843504 w 12192000"/>
              <a:gd name="connsiteY114" fmla="*/ 180167 h 3412754"/>
              <a:gd name="connsiteX115" fmla="*/ 4853353 w 12192000"/>
              <a:gd name="connsiteY115" fmla="*/ 191734 h 3412754"/>
              <a:gd name="connsiteX116" fmla="*/ 4898297 w 12192000"/>
              <a:gd name="connsiteY116" fmla="*/ 185132 h 3412754"/>
              <a:gd name="connsiteX117" fmla="*/ 4905046 w 12192000"/>
              <a:gd name="connsiteY117" fmla="*/ 182359 h 3412754"/>
              <a:gd name="connsiteX118" fmla="*/ 4940803 w 12192000"/>
              <a:gd name="connsiteY118" fmla="*/ 191669 h 3412754"/>
              <a:gd name="connsiteX119" fmla="*/ 4958985 w 12192000"/>
              <a:gd name="connsiteY119" fmla="*/ 193951 h 3412754"/>
              <a:gd name="connsiteX120" fmla="*/ 4964720 w 12192000"/>
              <a:gd name="connsiteY120" fmla="*/ 199811 h 3412754"/>
              <a:gd name="connsiteX121" fmla="*/ 4991255 w 12192000"/>
              <a:gd name="connsiteY121" fmla="*/ 200532 h 3412754"/>
              <a:gd name="connsiteX122" fmla="*/ 4994077 w 12192000"/>
              <a:gd name="connsiteY122" fmla="*/ 198648 h 3412754"/>
              <a:gd name="connsiteX123" fmla="*/ 5016802 w 12192000"/>
              <a:gd name="connsiteY123" fmla="*/ 206559 h 3412754"/>
              <a:gd name="connsiteX124" fmla="*/ 5091319 w 12192000"/>
              <a:gd name="connsiteY124" fmla="*/ 222031 h 3412754"/>
              <a:gd name="connsiteX125" fmla="*/ 5259336 w 12192000"/>
              <a:gd name="connsiteY125" fmla="*/ 227696 h 3412754"/>
              <a:gd name="connsiteX126" fmla="*/ 5491971 w 12192000"/>
              <a:gd name="connsiteY126" fmla="*/ 231543 h 3412754"/>
              <a:gd name="connsiteX127" fmla="*/ 5865838 w 12192000"/>
              <a:gd name="connsiteY127" fmla="*/ 211221 h 3412754"/>
              <a:gd name="connsiteX128" fmla="*/ 5995823 w 12192000"/>
              <a:gd name="connsiteY128" fmla="*/ 189794 h 3412754"/>
              <a:gd name="connsiteX129" fmla="*/ 6052915 w 12192000"/>
              <a:gd name="connsiteY129" fmla="*/ 202514 h 3412754"/>
              <a:gd name="connsiteX130" fmla="*/ 6093124 w 12192000"/>
              <a:gd name="connsiteY130" fmla="*/ 196914 h 3412754"/>
              <a:gd name="connsiteX131" fmla="*/ 6097661 w 12192000"/>
              <a:gd name="connsiteY131" fmla="*/ 193982 h 3412754"/>
              <a:gd name="connsiteX132" fmla="*/ 6116838 w 12192000"/>
              <a:gd name="connsiteY132" fmla="*/ 190997 h 3412754"/>
              <a:gd name="connsiteX133" fmla="*/ 6120984 w 12192000"/>
              <a:gd name="connsiteY133" fmla="*/ 179214 h 3412754"/>
              <a:gd name="connsiteX134" fmla="*/ 6148942 w 12192000"/>
              <a:gd name="connsiteY134" fmla="*/ 166882 h 3412754"/>
              <a:gd name="connsiteX135" fmla="*/ 6229970 w 12192000"/>
              <a:gd name="connsiteY135" fmla="*/ 168980 h 3412754"/>
              <a:gd name="connsiteX136" fmla="*/ 6355201 w 12192000"/>
              <a:gd name="connsiteY136" fmla="*/ 165082 h 3412754"/>
              <a:gd name="connsiteX137" fmla="*/ 6456586 w 12192000"/>
              <a:gd name="connsiteY137" fmla="*/ 158487 h 3412754"/>
              <a:gd name="connsiteX138" fmla="*/ 6494018 w 12192000"/>
              <a:gd name="connsiteY138" fmla="*/ 145017 h 3412754"/>
              <a:gd name="connsiteX139" fmla="*/ 6547019 w 12192000"/>
              <a:gd name="connsiteY139" fmla="*/ 133579 h 3412754"/>
              <a:gd name="connsiteX140" fmla="*/ 6644256 w 12192000"/>
              <a:gd name="connsiteY140" fmla="*/ 118520 h 3412754"/>
              <a:gd name="connsiteX141" fmla="*/ 6755672 w 12192000"/>
              <a:gd name="connsiteY141" fmla="*/ 128394 h 3412754"/>
              <a:gd name="connsiteX142" fmla="*/ 6847031 w 12192000"/>
              <a:gd name="connsiteY142" fmla="*/ 151384 h 3412754"/>
              <a:gd name="connsiteX143" fmla="*/ 6889589 w 12192000"/>
              <a:gd name="connsiteY143" fmla="*/ 177509 h 3412754"/>
              <a:gd name="connsiteX144" fmla="*/ 6926533 w 12192000"/>
              <a:gd name="connsiteY144" fmla="*/ 192860 h 3412754"/>
              <a:gd name="connsiteX145" fmla="*/ 6977994 w 12192000"/>
              <a:gd name="connsiteY145" fmla="*/ 260666 h 3412754"/>
              <a:gd name="connsiteX0" fmla="*/ 6977994 w 12192000"/>
              <a:gd name="connsiteY0" fmla="*/ 260666 h 3412754"/>
              <a:gd name="connsiteX1" fmla="*/ 7095723 w 12192000"/>
              <a:gd name="connsiteY1" fmla="*/ 266102 h 3412754"/>
              <a:gd name="connsiteX2" fmla="*/ 7330015 w 12192000"/>
              <a:gd name="connsiteY2" fmla="*/ 284555 h 3412754"/>
              <a:gd name="connsiteX3" fmla="*/ 7689873 w 12192000"/>
              <a:gd name="connsiteY3" fmla="*/ 370718 h 3412754"/>
              <a:gd name="connsiteX4" fmla="*/ 7898312 w 12192000"/>
              <a:gd name="connsiteY4" fmla="*/ 370339 h 3412754"/>
              <a:gd name="connsiteX5" fmla="*/ 8037524 w 12192000"/>
              <a:gd name="connsiteY5" fmla="*/ 375358 h 3412754"/>
              <a:gd name="connsiteX6" fmla="*/ 8129905 w 12192000"/>
              <a:gd name="connsiteY6" fmla="*/ 346895 h 3412754"/>
              <a:gd name="connsiteX7" fmla="*/ 8343185 w 12192000"/>
              <a:gd name="connsiteY7" fmla="*/ 345426 h 3412754"/>
              <a:gd name="connsiteX8" fmla="*/ 8404103 w 12192000"/>
              <a:gd name="connsiteY8" fmla="*/ 338768 h 3412754"/>
              <a:gd name="connsiteX9" fmla="*/ 8518180 w 12192000"/>
              <a:gd name="connsiteY9" fmla="*/ 340529 h 3412754"/>
              <a:gd name="connsiteX10" fmla="*/ 8676290 w 12192000"/>
              <a:gd name="connsiteY10" fmla="*/ 312725 h 3412754"/>
              <a:gd name="connsiteX11" fmla="*/ 8695239 w 12192000"/>
              <a:gd name="connsiteY11" fmla="*/ 341179 h 3412754"/>
              <a:gd name="connsiteX12" fmla="*/ 8855611 w 12192000"/>
              <a:gd name="connsiteY12" fmla="*/ 351086 h 3412754"/>
              <a:gd name="connsiteX13" fmla="*/ 8964553 w 12192000"/>
              <a:gd name="connsiteY13" fmla="*/ 392388 h 3412754"/>
              <a:gd name="connsiteX14" fmla="*/ 9079968 w 12192000"/>
              <a:gd name="connsiteY14" fmla="*/ 410600 h 3412754"/>
              <a:gd name="connsiteX15" fmla="*/ 9108506 w 12192000"/>
              <a:gd name="connsiteY15" fmla="*/ 439449 h 3412754"/>
              <a:gd name="connsiteX16" fmla="*/ 9188229 w 12192000"/>
              <a:gd name="connsiteY16" fmla="*/ 478360 h 3412754"/>
              <a:gd name="connsiteX17" fmla="*/ 9249213 w 12192000"/>
              <a:gd name="connsiteY17" fmla="*/ 453839 h 3412754"/>
              <a:gd name="connsiteX18" fmla="*/ 9309761 w 12192000"/>
              <a:gd name="connsiteY18" fmla="*/ 474159 h 3412754"/>
              <a:gd name="connsiteX19" fmla="*/ 9390188 w 12192000"/>
              <a:gd name="connsiteY19" fmla="*/ 415801 h 3412754"/>
              <a:gd name="connsiteX20" fmla="*/ 9516107 w 12192000"/>
              <a:gd name="connsiteY20" fmla="*/ 403938 h 3412754"/>
              <a:gd name="connsiteX21" fmla="*/ 9755401 w 12192000"/>
              <a:gd name="connsiteY21" fmla="*/ 367033 h 3412754"/>
              <a:gd name="connsiteX22" fmla="*/ 9879576 w 12192000"/>
              <a:gd name="connsiteY22" fmla="*/ 356007 h 3412754"/>
              <a:gd name="connsiteX23" fmla="*/ 9917042 w 12192000"/>
              <a:gd name="connsiteY23" fmla="*/ 341643 h 3412754"/>
              <a:gd name="connsiteX24" fmla="*/ 10013409 w 12192000"/>
              <a:gd name="connsiteY24" fmla="*/ 305855 h 3412754"/>
              <a:gd name="connsiteX25" fmla="*/ 10067656 w 12192000"/>
              <a:gd name="connsiteY25" fmla="*/ 281437 h 3412754"/>
              <a:gd name="connsiteX26" fmla="*/ 10131785 w 12192000"/>
              <a:gd name="connsiteY26" fmla="*/ 254052 h 3412754"/>
              <a:gd name="connsiteX27" fmla="*/ 10207787 w 12192000"/>
              <a:gd name="connsiteY27" fmla="*/ 231119 h 3412754"/>
              <a:gd name="connsiteX28" fmla="*/ 10309934 w 12192000"/>
              <a:gd name="connsiteY28" fmla="*/ 222552 h 3412754"/>
              <a:gd name="connsiteX29" fmla="*/ 10431202 w 12192000"/>
              <a:gd name="connsiteY29" fmla="*/ 213096 h 3412754"/>
              <a:gd name="connsiteX30" fmla="*/ 10487751 w 12192000"/>
              <a:gd name="connsiteY30" fmla="*/ 206377 h 3412754"/>
              <a:gd name="connsiteX31" fmla="*/ 10557198 w 12192000"/>
              <a:gd name="connsiteY31" fmla="*/ 215273 h 3412754"/>
              <a:gd name="connsiteX32" fmla="*/ 10612454 w 12192000"/>
              <a:gd name="connsiteY32" fmla="*/ 216832 h 3412754"/>
              <a:gd name="connsiteX33" fmla="*/ 10625222 w 12192000"/>
              <a:gd name="connsiteY33" fmla="*/ 207374 h 3412754"/>
              <a:gd name="connsiteX34" fmla="*/ 10633161 w 12192000"/>
              <a:gd name="connsiteY34" fmla="*/ 206491 h 3412754"/>
              <a:gd name="connsiteX35" fmla="*/ 10645941 w 12192000"/>
              <a:gd name="connsiteY35" fmla="*/ 210773 h 3412754"/>
              <a:gd name="connsiteX36" fmla="*/ 10650422 w 12192000"/>
              <a:gd name="connsiteY36" fmla="*/ 204575 h 3412754"/>
              <a:gd name="connsiteX37" fmla="*/ 10656955 w 12192000"/>
              <a:gd name="connsiteY37" fmla="*/ 203851 h 3412754"/>
              <a:gd name="connsiteX38" fmla="*/ 10701610 w 12192000"/>
              <a:gd name="connsiteY38" fmla="*/ 199762 h 3412754"/>
              <a:gd name="connsiteX39" fmla="*/ 10770373 w 12192000"/>
              <a:gd name="connsiteY39" fmla="*/ 211095 h 3412754"/>
              <a:gd name="connsiteX40" fmla="*/ 10866744 w 12192000"/>
              <a:gd name="connsiteY40" fmla="*/ 222034 h 3412754"/>
              <a:gd name="connsiteX41" fmla="*/ 10996158 w 12192000"/>
              <a:gd name="connsiteY41" fmla="*/ 221428 h 3412754"/>
              <a:gd name="connsiteX42" fmla="*/ 11095448 w 12192000"/>
              <a:gd name="connsiteY42" fmla="*/ 220977 h 3412754"/>
              <a:gd name="connsiteX43" fmla="*/ 11189065 w 12192000"/>
              <a:gd name="connsiteY43" fmla="*/ 173683 h 3412754"/>
              <a:gd name="connsiteX44" fmla="*/ 11287301 w 12192000"/>
              <a:gd name="connsiteY44" fmla="*/ 133951 h 3412754"/>
              <a:gd name="connsiteX45" fmla="*/ 11324148 w 12192000"/>
              <a:gd name="connsiteY45" fmla="*/ 100804 h 3412754"/>
              <a:gd name="connsiteX46" fmla="*/ 11392201 w 12192000"/>
              <a:gd name="connsiteY46" fmla="*/ 93717 h 3412754"/>
              <a:gd name="connsiteX47" fmla="*/ 11453356 w 12192000"/>
              <a:gd name="connsiteY47" fmla="*/ 48124 h 3412754"/>
              <a:gd name="connsiteX48" fmla="*/ 11548919 w 12192000"/>
              <a:gd name="connsiteY48" fmla="*/ 21179 h 3412754"/>
              <a:gd name="connsiteX49" fmla="*/ 11722689 w 12192000"/>
              <a:gd name="connsiteY49" fmla="*/ 0 h 3412754"/>
              <a:gd name="connsiteX50" fmla="*/ 11822950 w 12192000"/>
              <a:gd name="connsiteY50" fmla="*/ 642 h 3412754"/>
              <a:gd name="connsiteX51" fmla="*/ 11883216 w 12192000"/>
              <a:gd name="connsiteY51" fmla="*/ 46151 h 3412754"/>
              <a:gd name="connsiteX52" fmla="*/ 11945987 w 12192000"/>
              <a:gd name="connsiteY52" fmla="*/ 80077 h 3412754"/>
              <a:gd name="connsiteX53" fmla="*/ 11999257 w 12192000"/>
              <a:gd name="connsiteY53" fmla="*/ 103010 h 3412754"/>
              <a:gd name="connsiteX54" fmla="*/ 12063855 w 12192000"/>
              <a:gd name="connsiteY54" fmla="*/ 135868 h 3412754"/>
              <a:gd name="connsiteX55" fmla="*/ 12175691 w 12192000"/>
              <a:gd name="connsiteY55" fmla="*/ 132221 h 3412754"/>
              <a:gd name="connsiteX56" fmla="*/ 12192000 w 12192000"/>
              <a:gd name="connsiteY56" fmla="*/ 315108 h 3412754"/>
              <a:gd name="connsiteX57" fmla="*/ 12192000 w 12192000"/>
              <a:gd name="connsiteY57" fmla="*/ 3412754 h 3412754"/>
              <a:gd name="connsiteX58" fmla="*/ 0 w 12192000"/>
              <a:gd name="connsiteY58" fmla="*/ 3412754 h 3412754"/>
              <a:gd name="connsiteX59" fmla="*/ 0 w 12192000"/>
              <a:gd name="connsiteY59" fmla="*/ 2389853 h 3412754"/>
              <a:gd name="connsiteX60" fmla="*/ 0 w 12192000"/>
              <a:gd name="connsiteY60" fmla="*/ 1393774 h 3412754"/>
              <a:gd name="connsiteX61" fmla="*/ 0 w 12192000"/>
              <a:gd name="connsiteY61" fmla="*/ 661944 h 3412754"/>
              <a:gd name="connsiteX62" fmla="*/ 76043 w 12192000"/>
              <a:gd name="connsiteY62" fmla="*/ 657581 h 3412754"/>
              <a:gd name="connsiteX63" fmla="*/ 156777 w 12192000"/>
              <a:gd name="connsiteY63" fmla="*/ 675343 h 3412754"/>
              <a:gd name="connsiteX64" fmla="*/ 390282 w 12192000"/>
              <a:gd name="connsiteY64" fmla="*/ 682067 h 3412754"/>
              <a:gd name="connsiteX65" fmla="*/ 441283 w 12192000"/>
              <a:gd name="connsiteY65" fmla="*/ 705097 h 3412754"/>
              <a:gd name="connsiteX66" fmla="*/ 479705 w 12192000"/>
              <a:gd name="connsiteY66" fmla="*/ 716832 h 3412754"/>
              <a:gd name="connsiteX67" fmla="*/ 766623 w 12192000"/>
              <a:gd name="connsiteY67" fmla="*/ 764276 h 3412754"/>
              <a:gd name="connsiteX68" fmla="*/ 827314 w 12192000"/>
              <a:gd name="connsiteY68" fmla="*/ 773281 h 3412754"/>
              <a:gd name="connsiteX69" fmla="*/ 998405 w 12192000"/>
              <a:gd name="connsiteY69" fmla="*/ 831450 h 3412754"/>
              <a:gd name="connsiteX70" fmla="*/ 1045574 w 12192000"/>
              <a:gd name="connsiteY70" fmla="*/ 834545 h 3412754"/>
              <a:gd name="connsiteX71" fmla="*/ 1350289 w 12192000"/>
              <a:gd name="connsiteY71" fmla="*/ 847970 h 3412754"/>
              <a:gd name="connsiteX72" fmla="*/ 1493817 w 12192000"/>
              <a:gd name="connsiteY72" fmla="*/ 833171 h 3412754"/>
              <a:gd name="connsiteX73" fmla="*/ 1629709 w 12192000"/>
              <a:gd name="connsiteY73" fmla="*/ 828909 h 3412754"/>
              <a:gd name="connsiteX74" fmla="*/ 1640709 w 12192000"/>
              <a:gd name="connsiteY74" fmla="*/ 833162 h 3412754"/>
              <a:gd name="connsiteX75" fmla="*/ 1645414 w 12192000"/>
              <a:gd name="connsiteY75" fmla="*/ 830588 h 3412754"/>
              <a:gd name="connsiteX76" fmla="*/ 1676636 w 12192000"/>
              <a:gd name="connsiteY76" fmla="*/ 815549 h 3412754"/>
              <a:gd name="connsiteX77" fmla="*/ 1737817 w 12192000"/>
              <a:gd name="connsiteY77" fmla="*/ 817478 h 3412754"/>
              <a:gd name="connsiteX78" fmla="*/ 1862741 w 12192000"/>
              <a:gd name="connsiteY78" fmla="*/ 810711 h 3412754"/>
              <a:gd name="connsiteX79" fmla="*/ 2063928 w 12192000"/>
              <a:gd name="connsiteY79" fmla="*/ 779064 h 3412754"/>
              <a:gd name="connsiteX80" fmla="*/ 2380801 w 12192000"/>
              <a:gd name="connsiteY80" fmla="*/ 740885 h 3412754"/>
              <a:gd name="connsiteX81" fmla="*/ 2654560 w 12192000"/>
              <a:gd name="connsiteY81" fmla="*/ 718537 h 3412754"/>
              <a:gd name="connsiteX82" fmla="*/ 2786787 w 12192000"/>
              <a:gd name="connsiteY82" fmla="*/ 710649 h 3412754"/>
              <a:gd name="connsiteX83" fmla="*/ 2885593 w 12192000"/>
              <a:gd name="connsiteY83" fmla="*/ 653707 h 3412754"/>
              <a:gd name="connsiteX84" fmla="*/ 3039071 w 12192000"/>
              <a:gd name="connsiteY84" fmla="*/ 639474 h 3412754"/>
              <a:gd name="connsiteX85" fmla="*/ 3129193 w 12192000"/>
              <a:gd name="connsiteY85" fmla="*/ 624112 h 3412754"/>
              <a:gd name="connsiteX86" fmla="*/ 3160750 w 12192000"/>
              <a:gd name="connsiteY86" fmla="*/ 607523 h 3412754"/>
              <a:gd name="connsiteX87" fmla="*/ 3206618 w 12192000"/>
              <a:gd name="connsiteY87" fmla="*/ 591586 h 3412754"/>
              <a:gd name="connsiteX88" fmla="*/ 3285495 w 12192000"/>
              <a:gd name="connsiteY88" fmla="*/ 555138 h 3412754"/>
              <a:gd name="connsiteX89" fmla="*/ 3395074 w 12192000"/>
              <a:gd name="connsiteY89" fmla="*/ 520642 h 3412754"/>
              <a:gd name="connsiteX90" fmla="*/ 3486313 w 12192000"/>
              <a:gd name="connsiteY90" fmla="*/ 541434 h 3412754"/>
              <a:gd name="connsiteX91" fmla="*/ 3491586 w 12192000"/>
              <a:gd name="connsiteY91" fmla="*/ 532087 h 3412754"/>
              <a:gd name="connsiteX92" fmla="*/ 3548983 w 12192000"/>
              <a:gd name="connsiteY92" fmla="*/ 524043 h 3412754"/>
              <a:gd name="connsiteX93" fmla="*/ 3731729 w 12192000"/>
              <a:gd name="connsiteY93" fmla="*/ 533135 h 3412754"/>
              <a:gd name="connsiteX94" fmla="*/ 3861674 w 12192000"/>
              <a:gd name="connsiteY94" fmla="*/ 515884 h 3412754"/>
              <a:gd name="connsiteX95" fmla="*/ 3912797 w 12192000"/>
              <a:gd name="connsiteY95" fmla="*/ 518977 h 3412754"/>
              <a:gd name="connsiteX96" fmla="*/ 3975778 w 12192000"/>
              <a:gd name="connsiteY96" fmla="*/ 494300 h 3412754"/>
              <a:gd name="connsiteX97" fmla="*/ 4072288 w 12192000"/>
              <a:gd name="connsiteY97" fmla="*/ 441937 h 3412754"/>
              <a:gd name="connsiteX98" fmla="*/ 4110070 w 12192000"/>
              <a:gd name="connsiteY98" fmla="*/ 449481 h 3412754"/>
              <a:gd name="connsiteX99" fmla="*/ 4148272 w 12192000"/>
              <a:gd name="connsiteY99" fmla="*/ 445653 h 3412754"/>
              <a:gd name="connsiteX100" fmla="*/ 4233003 w 12192000"/>
              <a:gd name="connsiteY100" fmla="*/ 409186 h 3412754"/>
              <a:gd name="connsiteX101" fmla="*/ 4283653 w 12192000"/>
              <a:gd name="connsiteY101" fmla="*/ 395505 h 3412754"/>
              <a:gd name="connsiteX102" fmla="*/ 4420068 w 12192000"/>
              <a:gd name="connsiteY102" fmla="*/ 350152 h 3412754"/>
              <a:gd name="connsiteX103" fmla="*/ 4612820 w 12192000"/>
              <a:gd name="connsiteY103" fmla="*/ 239334 h 3412754"/>
              <a:gd name="connsiteX104" fmla="*/ 4620533 w 12192000"/>
              <a:gd name="connsiteY104" fmla="*/ 236305 h 3412754"/>
              <a:gd name="connsiteX105" fmla="*/ 4642602 w 12192000"/>
              <a:gd name="connsiteY105" fmla="*/ 236802 h 3412754"/>
              <a:gd name="connsiteX106" fmla="*/ 4651066 w 12192000"/>
              <a:gd name="connsiteY106" fmla="*/ 238435 h 3412754"/>
              <a:gd name="connsiteX107" fmla="*/ 4663100 w 12192000"/>
              <a:gd name="connsiteY107" fmla="*/ 237746 h 3412754"/>
              <a:gd name="connsiteX108" fmla="*/ 4663344 w 12192000"/>
              <a:gd name="connsiteY108" fmla="*/ 237269 h 3412754"/>
              <a:gd name="connsiteX109" fmla="*/ 4674721 w 12192000"/>
              <a:gd name="connsiteY109" fmla="*/ 237526 h 3412754"/>
              <a:gd name="connsiteX110" fmla="*/ 4731045 w 12192000"/>
              <a:gd name="connsiteY110" fmla="*/ 244598 h 3412754"/>
              <a:gd name="connsiteX111" fmla="*/ 4798884 w 12192000"/>
              <a:gd name="connsiteY111" fmla="*/ 196787 h 3412754"/>
              <a:gd name="connsiteX112" fmla="*/ 4828155 w 12192000"/>
              <a:gd name="connsiteY112" fmla="*/ 187556 h 3412754"/>
              <a:gd name="connsiteX113" fmla="*/ 4843504 w 12192000"/>
              <a:gd name="connsiteY113" fmla="*/ 180167 h 3412754"/>
              <a:gd name="connsiteX114" fmla="*/ 4853353 w 12192000"/>
              <a:gd name="connsiteY114" fmla="*/ 191734 h 3412754"/>
              <a:gd name="connsiteX115" fmla="*/ 4898297 w 12192000"/>
              <a:gd name="connsiteY115" fmla="*/ 185132 h 3412754"/>
              <a:gd name="connsiteX116" fmla="*/ 4905046 w 12192000"/>
              <a:gd name="connsiteY116" fmla="*/ 182359 h 3412754"/>
              <a:gd name="connsiteX117" fmla="*/ 4940803 w 12192000"/>
              <a:gd name="connsiteY117" fmla="*/ 191669 h 3412754"/>
              <a:gd name="connsiteX118" fmla="*/ 4958985 w 12192000"/>
              <a:gd name="connsiteY118" fmla="*/ 193951 h 3412754"/>
              <a:gd name="connsiteX119" fmla="*/ 4964720 w 12192000"/>
              <a:gd name="connsiteY119" fmla="*/ 199811 h 3412754"/>
              <a:gd name="connsiteX120" fmla="*/ 4991255 w 12192000"/>
              <a:gd name="connsiteY120" fmla="*/ 200532 h 3412754"/>
              <a:gd name="connsiteX121" fmla="*/ 4994077 w 12192000"/>
              <a:gd name="connsiteY121" fmla="*/ 198648 h 3412754"/>
              <a:gd name="connsiteX122" fmla="*/ 5016802 w 12192000"/>
              <a:gd name="connsiteY122" fmla="*/ 206559 h 3412754"/>
              <a:gd name="connsiteX123" fmla="*/ 5091319 w 12192000"/>
              <a:gd name="connsiteY123" fmla="*/ 222031 h 3412754"/>
              <a:gd name="connsiteX124" fmla="*/ 5259336 w 12192000"/>
              <a:gd name="connsiteY124" fmla="*/ 227696 h 3412754"/>
              <a:gd name="connsiteX125" fmla="*/ 5491971 w 12192000"/>
              <a:gd name="connsiteY125" fmla="*/ 231543 h 3412754"/>
              <a:gd name="connsiteX126" fmla="*/ 5865838 w 12192000"/>
              <a:gd name="connsiteY126" fmla="*/ 211221 h 3412754"/>
              <a:gd name="connsiteX127" fmla="*/ 5995823 w 12192000"/>
              <a:gd name="connsiteY127" fmla="*/ 189794 h 3412754"/>
              <a:gd name="connsiteX128" fmla="*/ 6052915 w 12192000"/>
              <a:gd name="connsiteY128" fmla="*/ 202514 h 3412754"/>
              <a:gd name="connsiteX129" fmla="*/ 6093124 w 12192000"/>
              <a:gd name="connsiteY129" fmla="*/ 196914 h 3412754"/>
              <a:gd name="connsiteX130" fmla="*/ 6097661 w 12192000"/>
              <a:gd name="connsiteY130" fmla="*/ 193982 h 3412754"/>
              <a:gd name="connsiteX131" fmla="*/ 6116838 w 12192000"/>
              <a:gd name="connsiteY131" fmla="*/ 190997 h 3412754"/>
              <a:gd name="connsiteX132" fmla="*/ 6120984 w 12192000"/>
              <a:gd name="connsiteY132" fmla="*/ 179214 h 3412754"/>
              <a:gd name="connsiteX133" fmla="*/ 6148942 w 12192000"/>
              <a:gd name="connsiteY133" fmla="*/ 166882 h 3412754"/>
              <a:gd name="connsiteX134" fmla="*/ 6229970 w 12192000"/>
              <a:gd name="connsiteY134" fmla="*/ 168980 h 3412754"/>
              <a:gd name="connsiteX135" fmla="*/ 6355201 w 12192000"/>
              <a:gd name="connsiteY135" fmla="*/ 165082 h 3412754"/>
              <a:gd name="connsiteX136" fmla="*/ 6456586 w 12192000"/>
              <a:gd name="connsiteY136" fmla="*/ 158487 h 3412754"/>
              <a:gd name="connsiteX137" fmla="*/ 6494018 w 12192000"/>
              <a:gd name="connsiteY137" fmla="*/ 145017 h 3412754"/>
              <a:gd name="connsiteX138" fmla="*/ 6547019 w 12192000"/>
              <a:gd name="connsiteY138" fmla="*/ 133579 h 3412754"/>
              <a:gd name="connsiteX139" fmla="*/ 6644256 w 12192000"/>
              <a:gd name="connsiteY139" fmla="*/ 118520 h 3412754"/>
              <a:gd name="connsiteX140" fmla="*/ 6755672 w 12192000"/>
              <a:gd name="connsiteY140" fmla="*/ 128394 h 3412754"/>
              <a:gd name="connsiteX141" fmla="*/ 6847031 w 12192000"/>
              <a:gd name="connsiteY141" fmla="*/ 151384 h 3412754"/>
              <a:gd name="connsiteX142" fmla="*/ 6889589 w 12192000"/>
              <a:gd name="connsiteY142" fmla="*/ 177509 h 3412754"/>
              <a:gd name="connsiteX143" fmla="*/ 6926533 w 12192000"/>
              <a:gd name="connsiteY143" fmla="*/ 192860 h 3412754"/>
              <a:gd name="connsiteX144" fmla="*/ 6977994 w 12192000"/>
              <a:gd name="connsiteY144" fmla="*/ 260666 h 3412754"/>
              <a:gd name="connsiteX0" fmla="*/ 6977994 w 12192000"/>
              <a:gd name="connsiteY0" fmla="*/ 260666 h 3412754"/>
              <a:gd name="connsiteX1" fmla="*/ 7095723 w 12192000"/>
              <a:gd name="connsiteY1" fmla="*/ 266102 h 3412754"/>
              <a:gd name="connsiteX2" fmla="*/ 7330015 w 12192000"/>
              <a:gd name="connsiteY2" fmla="*/ 284555 h 3412754"/>
              <a:gd name="connsiteX3" fmla="*/ 7689873 w 12192000"/>
              <a:gd name="connsiteY3" fmla="*/ 370718 h 3412754"/>
              <a:gd name="connsiteX4" fmla="*/ 7898312 w 12192000"/>
              <a:gd name="connsiteY4" fmla="*/ 370339 h 3412754"/>
              <a:gd name="connsiteX5" fmla="*/ 8037524 w 12192000"/>
              <a:gd name="connsiteY5" fmla="*/ 375358 h 3412754"/>
              <a:gd name="connsiteX6" fmla="*/ 8129905 w 12192000"/>
              <a:gd name="connsiteY6" fmla="*/ 346895 h 3412754"/>
              <a:gd name="connsiteX7" fmla="*/ 8343185 w 12192000"/>
              <a:gd name="connsiteY7" fmla="*/ 345426 h 3412754"/>
              <a:gd name="connsiteX8" fmla="*/ 8404103 w 12192000"/>
              <a:gd name="connsiteY8" fmla="*/ 338768 h 3412754"/>
              <a:gd name="connsiteX9" fmla="*/ 8518180 w 12192000"/>
              <a:gd name="connsiteY9" fmla="*/ 340529 h 3412754"/>
              <a:gd name="connsiteX10" fmla="*/ 8676290 w 12192000"/>
              <a:gd name="connsiteY10" fmla="*/ 312725 h 3412754"/>
              <a:gd name="connsiteX11" fmla="*/ 8695239 w 12192000"/>
              <a:gd name="connsiteY11" fmla="*/ 341179 h 3412754"/>
              <a:gd name="connsiteX12" fmla="*/ 8855611 w 12192000"/>
              <a:gd name="connsiteY12" fmla="*/ 351086 h 3412754"/>
              <a:gd name="connsiteX13" fmla="*/ 8964553 w 12192000"/>
              <a:gd name="connsiteY13" fmla="*/ 392388 h 3412754"/>
              <a:gd name="connsiteX14" fmla="*/ 9079968 w 12192000"/>
              <a:gd name="connsiteY14" fmla="*/ 410600 h 3412754"/>
              <a:gd name="connsiteX15" fmla="*/ 9108506 w 12192000"/>
              <a:gd name="connsiteY15" fmla="*/ 439449 h 3412754"/>
              <a:gd name="connsiteX16" fmla="*/ 9188229 w 12192000"/>
              <a:gd name="connsiteY16" fmla="*/ 478360 h 3412754"/>
              <a:gd name="connsiteX17" fmla="*/ 9249213 w 12192000"/>
              <a:gd name="connsiteY17" fmla="*/ 453839 h 3412754"/>
              <a:gd name="connsiteX18" fmla="*/ 9309761 w 12192000"/>
              <a:gd name="connsiteY18" fmla="*/ 474159 h 3412754"/>
              <a:gd name="connsiteX19" fmla="*/ 9390188 w 12192000"/>
              <a:gd name="connsiteY19" fmla="*/ 415801 h 3412754"/>
              <a:gd name="connsiteX20" fmla="*/ 9516107 w 12192000"/>
              <a:gd name="connsiteY20" fmla="*/ 403938 h 3412754"/>
              <a:gd name="connsiteX21" fmla="*/ 9755401 w 12192000"/>
              <a:gd name="connsiteY21" fmla="*/ 367033 h 3412754"/>
              <a:gd name="connsiteX22" fmla="*/ 9879576 w 12192000"/>
              <a:gd name="connsiteY22" fmla="*/ 356007 h 3412754"/>
              <a:gd name="connsiteX23" fmla="*/ 9917042 w 12192000"/>
              <a:gd name="connsiteY23" fmla="*/ 341643 h 3412754"/>
              <a:gd name="connsiteX24" fmla="*/ 10013409 w 12192000"/>
              <a:gd name="connsiteY24" fmla="*/ 305855 h 3412754"/>
              <a:gd name="connsiteX25" fmla="*/ 10067656 w 12192000"/>
              <a:gd name="connsiteY25" fmla="*/ 281437 h 3412754"/>
              <a:gd name="connsiteX26" fmla="*/ 10131785 w 12192000"/>
              <a:gd name="connsiteY26" fmla="*/ 254052 h 3412754"/>
              <a:gd name="connsiteX27" fmla="*/ 10207787 w 12192000"/>
              <a:gd name="connsiteY27" fmla="*/ 231119 h 3412754"/>
              <a:gd name="connsiteX28" fmla="*/ 10309934 w 12192000"/>
              <a:gd name="connsiteY28" fmla="*/ 222552 h 3412754"/>
              <a:gd name="connsiteX29" fmla="*/ 10431202 w 12192000"/>
              <a:gd name="connsiteY29" fmla="*/ 213096 h 3412754"/>
              <a:gd name="connsiteX30" fmla="*/ 10487751 w 12192000"/>
              <a:gd name="connsiteY30" fmla="*/ 206377 h 3412754"/>
              <a:gd name="connsiteX31" fmla="*/ 10557198 w 12192000"/>
              <a:gd name="connsiteY31" fmla="*/ 215273 h 3412754"/>
              <a:gd name="connsiteX32" fmla="*/ 10612454 w 12192000"/>
              <a:gd name="connsiteY32" fmla="*/ 216832 h 3412754"/>
              <a:gd name="connsiteX33" fmla="*/ 10625222 w 12192000"/>
              <a:gd name="connsiteY33" fmla="*/ 207374 h 3412754"/>
              <a:gd name="connsiteX34" fmla="*/ 10633161 w 12192000"/>
              <a:gd name="connsiteY34" fmla="*/ 206491 h 3412754"/>
              <a:gd name="connsiteX35" fmla="*/ 10645941 w 12192000"/>
              <a:gd name="connsiteY35" fmla="*/ 210773 h 3412754"/>
              <a:gd name="connsiteX36" fmla="*/ 10650422 w 12192000"/>
              <a:gd name="connsiteY36" fmla="*/ 204575 h 3412754"/>
              <a:gd name="connsiteX37" fmla="*/ 10656955 w 12192000"/>
              <a:gd name="connsiteY37" fmla="*/ 203851 h 3412754"/>
              <a:gd name="connsiteX38" fmla="*/ 10701610 w 12192000"/>
              <a:gd name="connsiteY38" fmla="*/ 199762 h 3412754"/>
              <a:gd name="connsiteX39" fmla="*/ 10770373 w 12192000"/>
              <a:gd name="connsiteY39" fmla="*/ 211095 h 3412754"/>
              <a:gd name="connsiteX40" fmla="*/ 10866744 w 12192000"/>
              <a:gd name="connsiteY40" fmla="*/ 222034 h 3412754"/>
              <a:gd name="connsiteX41" fmla="*/ 10996158 w 12192000"/>
              <a:gd name="connsiteY41" fmla="*/ 221428 h 3412754"/>
              <a:gd name="connsiteX42" fmla="*/ 11095448 w 12192000"/>
              <a:gd name="connsiteY42" fmla="*/ 220977 h 3412754"/>
              <a:gd name="connsiteX43" fmla="*/ 11189065 w 12192000"/>
              <a:gd name="connsiteY43" fmla="*/ 173683 h 3412754"/>
              <a:gd name="connsiteX44" fmla="*/ 11287301 w 12192000"/>
              <a:gd name="connsiteY44" fmla="*/ 133951 h 3412754"/>
              <a:gd name="connsiteX45" fmla="*/ 11324148 w 12192000"/>
              <a:gd name="connsiteY45" fmla="*/ 100804 h 3412754"/>
              <a:gd name="connsiteX46" fmla="*/ 11392201 w 12192000"/>
              <a:gd name="connsiteY46" fmla="*/ 93717 h 3412754"/>
              <a:gd name="connsiteX47" fmla="*/ 11453356 w 12192000"/>
              <a:gd name="connsiteY47" fmla="*/ 48124 h 3412754"/>
              <a:gd name="connsiteX48" fmla="*/ 11548919 w 12192000"/>
              <a:gd name="connsiteY48" fmla="*/ 21179 h 3412754"/>
              <a:gd name="connsiteX49" fmla="*/ 11722689 w 12192000"/>
              <a:gd name="connsiteY49" fmla="*/ 0 h 3412754"/>
              <a:gd name="connsiteX50" fmla="*/ 11822950 w 12192000"/>
              <a:gd name="connsiteY50" fmla="*/ 642 h 3412754"/>
              <a:gd name="connsiteX51" fmla="*/ 11883216 w 12192000"/>
              <a:gd name="connsiteY51" fmla="*/ 46151 h 3412754"/>
              <a:gd name="connsiteX52" fmla="*/ 11945987 w 12192000"/>
              <a:gd name="connsiteY52" fmla="*/ 80077 h 3412754"/>
              <a:gd name="connsiteX53" fmla="*/ 11999257 w 12192000"/>
              <a:gd name="connsiteY53" fmla="*/ 103010 h 3412754"/>
              <a:gd name="connsiteX54" fmla="*/ 12063855 w 12192000"/>
              <a:gd name="connsiteY54" fmla="*/ 49057 h 3412754"/>
              <a:gd name="connsiteX55" fmla="*/ 12175691 w 12192000"/>
              <a:gd name="connsiteY55" fmla="*/ 132221 h 3412754"/>
              <a:gd name="connsiteX56" fmla="*/ 12192000 w 12192000"/>
              <a:gd name="connsiteY56" fmla="*/ 315108 h 3412754"/>
              <a:gd name="connsiteX57" fmla="*/ 12192000 w 12192000"/>
              <a:gd name="connsiteY57" fmla="*/ 3412754 h 3412754"/>
              <a:gd name="connsiteX58" fmla="*/ 0 w 12192000"/>
              <a:gd name="connsiteY58" fmla="*/ 3412754 h 3412754"/>
              <a:gd name="connsiteX59" fmla="*/ 0 w 12192000"/>
              <a:gd name="connsiteY59" fmla="*/ 2389853 h 3412754"/>
              <a:gd name="connsiteX60" fmla="*/ 0 w 12192000"/>
              <a:gd name="connsiteY60" fmla="*/ 1393774 h 3412754"/>
              <a:gd name="connsiteX61" fmla="*/ 0 w 12192000"/>
              <a:gd name="connsiteY61" fmla="*/ 661944 h 3412754"/>
              <a:gd name="connsiteX62" fmla="*/ 76043 w 12192000"/>
              <a:gd name="connsiteY62" fmla="*/ 657581 h 3412754"/>
              <a:gd name="connsiteX63" fmla="*/ 156777 w 12192000"/>
              <a:gd name="connsiteY63" fmla="*/ 675343 h 3412754"/>
              <a:gd name="connsiteX64" fmla="*/ 390282 w 12192000"/>
              <a:gd name="connsiteY64" fmla="*/ 682067 h 3412754"/>
              <a:gd name="connsiteX65" fmla="*/ 441283 w 12192000"/>
              <a:gd name="connsiteY65" fmla="*/ 705097 h 3412754"/>
              <a:gd name="connsiteX66" fmla="*/ 479705 w 12192000"/>
              <a:gd name="connsiteY66" fmla="*/ 716832 h 3412754"/>
              <a:gd name="connsiteX67" fmla="*/ 766623 w 12192000"/>
              <a:gd name="connsiteY67" fmla="*/ 764276 h 3412754"/>
              <a:gd name="connsiteX68" fmla="*/ 827314 w 12192000"/>
              <a:gd name="connsiteY68" fmla="*/ 773281 h 3412754"/>
              <a:gd name="connsiteX69" fmla="*/ 998405 w 12192000"/>
              <a:gd name="connsiteY69" fmla="*/ 831450 h 3412754"/>
              <a:gd name="connsiteX70" fmla="*/ 1045574 w 12192000"/>
              <a:gd name="connsiteY70" fmla="*/ 834545 h 3412754"/>
              <a:gd name="connsiteX71" fmla="*/ 1350289 w 12192000"/>
              <a:gd name="connsiteY71" fmla="*/ 847970 h 3412754"/>
              <a:gd name="connsiteX72" fmla="*/ 1493817 w 12192000"/>
              <a:gd name="connsiteY72" fmla="*/ 833171 h 3412754"/>
              <a:gd name="connsiteX73" fmla="*/ 1629709 w 12192000"/>
              <a:gd name="connsiteY73" fmla="*/ 828909 h 3412754"/>
              <a:gd name="connsiteX74" fmla="*/ 1640709 w 12192000"/>
              <a:gd name="connsiteY74" fmla="*/ 833162 h 3412754"/>
              <a:gd name="connsiteX75" fmla="*/ 1645414 w 12192000"/>
              <a:gd name="connsiteY75" fmla="*/ 830588 h 3412754"/>
              <a:gd name="connsiteX76" fmla="*/ 1676636 w 12192000"/>
              <a:gd name="connsiteY76" fmla="*/ 815549 h 3412754"/>
              <a:gd name="connsiteX77" fmla="*/ 1737817 w 12192000"/>
              <a:gd name="connsiteY77" fmla="*/ 817478 h 3412754"/>
              <a:gd name="connsiteX78" fmla="*/ 1862741 w 12192000"/>
              <a:gd name="connsiteY78" fmla="*/ 810711 h 3412754"/>
              <a:gd name="connsiteX79" fmla="*/ 2063928 w 12192000"/>
              <a:gd name="connsiteY79" fmla="*/ 779064 h 3412754"/>
              <a:gd name="connsiteX80" fmla="*/ 2380801 w 12192000"/>
              <a:gd name="connsiteY80" fmla="*/ 740885 h 3412754"/>
              <a:gd name="connsiteX81" fmla="*/ 2654560 w 12192000"/>
              <a:gd name="connsiteY81" fmla="*/ 718537 h 3412754"/>
              <a:gd name="connsiteX82" fmla="*/ 2786787 w 12192000"/>
              <a:gd name="connsiteY82" fmla="*/ 710649 h 3412754"/>
              <a:gd name="connsiteX83" fmla="*/ 2885593 w 12192000"/>
              <a:gd name="connsiteY83" fmla="*/ 653707 h 3412754"/>
              <a:gd name="connsiteX84" fmla="*/ 3039071 w 12192000"/>
              <a:gd name="connsiteY84" fmla="*/ 639474 h 3412754"/>
              <a:gd name="connsiteX85" fmla="*/ 3129193 w 12192000"/>
              <a:gd name="connsiteY85" fmla="*/ 624112 h 3412754"/>
              <a:gd name="connsiteX86" fmla="*/ 3160750 w 12192000"/>
              <a:gd name="connsiteY86" fmla="*/ 607523 h 3412754"/>
              <a:gd name="connsiteX87" fmla="*/ 3206618 w 12192000"/>
              <a:gd name="connsiteY87" fmla="*/ 591586 h 3412754"/>
              <a:gd name="connsiteX88" fmla="*/ 3285495 w 12192000"/>
              <a:gd name="connsiteY88" fmla="*/ 555138 h 3412754"/>
              <a:gd name="connsiteX89" fmla="*/ 3395074 w 12192000"/>
              <a:gd name="connsiteY89" fmla="*/ 520642 h 3412754"/>
              <a:gd name="connsiteX90" fmla="*/ 3486313 w 12192000"/>
              <a:gd name="connsiteY90" fmla="*/ 541434 h 3412754"/>
              <a:gd name="connsiteX91" fmla="*/ 3491586 w 12192000"/>
              <a:gd name="connsiteY91" fmla="*/ 532087 h 3412754"/>
              <a:gd name="connsiteX92" fmla="*/ 3548983 w 12192000"/>
              <a:gd name="connsiteY92" fmla="*/ 524043 h 3412754"/>
              <a:gd name="connsiteX93" fmla="*/ 3731729 w 12192000"/>
              <a:gd name="connsiteY93" fmla="*/ 533135 h 3412754"/>
              <a:gd name="connsiteX94" fmla="*/ 3861674 w 12192000"/>
              <a:gd name="connsiteY94" fmla="*/ 515884 h 3412754"/>
              <a:gd name="connsiteX95" fmla="*/ 3912797 w 12192000"/>
              <a:gd name="connsiteY95" fmla="*/ 518977 h 3412754"/>
              <a:gd name="connsiteX96" fmla="*/ 3975778 w 12192000"/>
              <a:gd name="connsiteY96" fmla="*/ 494300 h 3412754"/>
              <a:gd name="connsiteX97" fmla="*/ 4072288 w 12192000"/>
              <a:gd name="connsiteY97" fmla="*/ 441937 h 3412754"/>
              <a:gd name="connsiteX98" fmla="*/ 4110070 w 12192000"/>
              <a:gd name="connsiteY98" fmla="*/ 449481 h 3412754"/>
              <a:gd name="connsiteX99" fmla="*/ 4148272 w 12192000"/>
              <a:gd name="connsiteY99" fmla="*/ 445653 h 3412754"/>
              <a:gd name="connsiteX100" fmla="*/ 4233003 w 12192000"/>
              <a:gd name="connsiteY100" fmla="*/ 409186 h 3412754"/>
              <a:gd name="connsiteX101" fmla="*/ 4283653 w 12192000"/>
              <a:gd name="connsiteY101" fmla="*/ 395505 h 3412754"/>
              <a:gd name="connsiteX102" fmla="*/ 4420068 w 12192000"/>
              <a:gd name="connsiteY102" fmla="*/ 350152 h 3412754"/>
              <a:gd name="connsiteX103" fmla="*/ 4612820 w 12192000"/>
              <a:gd name="connsiteY103" fmla="*/ 239334 h 3412754"/>
              <a:gd name="connsiteX104" fmla="*/ 4620533 w 12192000"/>
              <a:gd name="connsiteY104" fmla="*/ 236305 h 3412754"/>
              <a:gd name="connsiteX105" fmla="*/ 4642602 w 12192000"/>
              <a:gd name="connsiteY105" fmla="*/ 236802 h 3412754"/>
              <a:gd name="connsiteX106" fmla="*/ 4651066 w 12192000"/>
              <a:gd name="connsiteY106" fmla="*/ 238435 h 3412754"/>
              <a:gd name="connsiteX107" fmla="*/ 4663100 w 12192000"/>
              <a:gd name="connsiteY107" fmla="*/ 237746 h 3412754"/>
              <a:gd name="connsiteX108" fmla="*/ 4663344 w 12192000"/>
              <a:gd name="connsiteY108" fmla="*/ 237269 h 3412754"/>
              <a:gd name="connsiteX109" fmla="*/ 4674721 w 12192000"/>
              <a:gd name="connsiteY109" fmla="*/ 237526 h 3412754"/>
              <a:gd name="connsiteX110" fmla="*/ 4731045 w 12192000"/>
              <a:gd name="connsiteY110" fmla="*/ 244598 h 3412754"/>
              <a:gd name="connsiteX111" fmla="*/ 4798884 w 12192000"/>
              <a:gd name="connsiteY111" fmla="*/ 196787 h 3412754"/>
              <a:gd name="connsiteX112" fmla="*/ 4828155 w 12192000"/>
              <a:gd name="connsiteY112" fmla="*/ 187556 h 3412754"/>
              <a:gd name="connsiteX113" fmla="*/ 4843504 w 12192000"/>
              <a:gd name="connsiteY113" fmla="*/ 180167 h 3412754"/>
              <a:gd name="connsiteX114" fmla="*/ 4853353 w 12192000"/>
              <a:gd name="connsiteY114" fmla="*/ 191734 h 3412754"/>
              <a:gd name="connsiteX115" fmla="*/ 4898297 w 12192000"/>
              <a:gd name="connsiteY115" fmla="*/ 185132 h 3412754"/>
              <a:gd name="connsiteX116" fmla="*/ 4905046 w 12192000"/>
              <a:gd name="connsiteY116" fmla="*/ 182359 h 3412754"/>
              <a:gd name="connsiteX117" fmla="*/ 4940803 w 12192000"/>
              <a:gd name="connsiteY117" fmla="*/ 191669 h 3412754"/>
              <a:gd name="connsiteX118" fmla="*/ 4958985 w 12192000"/>
              <a:gd name="connsiteY118" fmla="*/ 193951 h 3412754"/>
              <a:gd name="connsiteX119" fmla="*/ 4964720 w 12192000"/>
              <a:gd name="connsiteY119" fmla="*/ 199811 h 3412754"/>
              <a:gd name="connsiteX120" fmla="*/ 4991255 w 12192000"/>
              <a:gd name="connsiteY120" fmla="*/ 200532 h 3412754"/>
              <a:gd name="connsiteX121" fmla="*/ 4994077 w 12192000"/>
              <a:gd name="connsiteY121" fmla="*/ 198648 h 3412754"/>
              <a:gd name="connsiteX122" fmla="*/ 5016802 w 12192000"/>
              <a:gd name="connsiteY122" fmla="*/ 206559 h 3412754"/>
              <a:gd name="connsiteX123" fmla="*/ 5091319 w 12192000"/>
              <a:gd name="connsiteY123" fmla="*/ 222031 h 3412754"/>
              <a:gd name="connsiteX124" fmla="*/ 5259336 w 12192000"/>
              <a:gd name="connsiteY124" fmla="*/ 227696 h 3412754"/>
              <a:gd name="connsiteX125" fmla="*/ 5491971 w 12192000"/>
              <a:gd name="connsiteY125" fmla="*/ 231543 h 3412754"/>
              <a:gd name="connsiteX126" fmla="*/ 5865838 w 12192000"/>
              <a:gd name="connsiteY126" fmla="*/ 211221 h 3412754"/>
              <a:gd name="connsiteX127" fmla="*/ 5995823 w 12192000"/>
              <a:gd name="connsiteY127" fmla="*/ 189794 h 3412754"/>
              <a:gd name="connsiteX128" fmla="*/ 6052915 w 12192000"/>
              <a:gd name="connsiteY128" fmla="*/ 202514 h 3412754"/>
              <a:gd name="connsiteX129" fmla="*/ 6093124 w 12192000"/>
              <a:gd name="connsiteY129" fmla="*/ 196914 h 3412754"/>
              <a:gd name="connsiteX130" fmla="*/ 6097661 w 12192000"/>
              <a:gd name="connsiteY130" fmla="*/ 193982 h 3412754"/>
              <a:gd name="connsiteX131" fmla="*/ 6116838 w 12192000"/>
              <a:gd name="connsiteY131" fmla="*/ 190997 h 3412754"/>
              <a:gd name="connsiteX132" fmla="*/ 6120984 w 12192000"/>
              <a:gd name="connsiteY132" fmla="*/ 179214 h 3412754"/>
              <a:gd name="connsiteX133" fmla="*/ 6148942 w 12192000"/>
              <a:gd name="connsiteY133" fmla="*/ 166882 h 3412754"/>
              <a:gd name="connsiteX134" fmla="*/ 6229970 w 12192000"/>
              <a:gd name="connsiteY134" fmla="*/ 168980 h 3412754"/>
              <a:gd name="connsiteX135" fmla="*/ 6355201 w 12192000"/>
              <a:gd name="connsiteY135" fmla="*/ 165082 h 3412754"/>
              <a:gd name="connsiteX136" fmla="*/ 6456586 w 12192000"/>
              <a:gd name="connsiteY136" fmla="*/ 158487 h 3412754"/>
              <a:gd name="connsiteX137" fmla="*/ 6494018 w 12192000"/>
              <a:gd name="connsiteY137" fmla="*/ 145017 h 3412754"/>
              <a:gd name="connsiteX138" fmla="*/ 6547019 w 12192000"/>
              <a:gd name="connsiteY138" fmla="*/ 133579 h 3412754"/>
              <a:gd name="connsiteX139" fmla="*/ 6644256 w 12192000"/>
              <a:gd name="connsiteY139" fmla="*/ 118520 h 3412754"/>
              <a:gd name="connsiteX140" fmla="*/ 6755672 w 12192000"/>
              <a:gd name="connsiteY140" fmla="*/ 128394 h 3412754"/>
              <a:gd name="connsiteX141" fmla="*/ 6847031 w 12192000"/>
              <a:gd name="connsiteY141" fmla="*/ 151384 h 3412754"/>
              <a:gd name="connsiteX142" fmla="*/ 6889589 w 12192000"/>
              <a:gd name="connsiteY142" fmla="*/ 177509 h 3412754"/>
              <a:gd name="connsiteX143" fmla="*/ 6926533 w 12192000"/>
              <a:gd name="connsiteY143" fmla="*/ 192860 h 3412754"/>
              <a:gd name="connsiteX144" fmla="*/ 6977994 w 12192000"/>
              <a:gd name="connsiteY144" fmla="*/ 260666 h 3412754"/>
              <a:gd name="connsiteX0" fmla="*/ 6977994 w 12192000"/>
              <a:gd name="connsiteY0" fmla="*/ 260666 h 3412754"/>
              <a:gd name="connsiteX1" fmla="*/ 7095723 w 12192000"/>
              <a:gd name="connsiteY1" fmla="*/ 266102 h 3412754"/>
              <a:gd name="connsiteX2" fmla="*/ 7330015 w 12192000"/>
              <a:gd name="connsiteY2" fmla="*/ 284555 h 3412754"/>
              <a:gd name="connsiteX3" fmla="*/ 7689873 w 12192000"/>
              <a:gd name="connsiteY3" fmla="*/ 370718 h 3412754"/>
              <a:gd name="connsiteX4" fmla="*/ 7898312 w 12192000"/>
              <a:gd name="connsiteY4" fmla="*/ 370339 h 3412754"/>
              <a:gd name="connsiteX5" fmla="*/ 8037524 w 12192000"/>
              <a:gd name="connsiteY5" fmla="*/ 375358 h 3412754"/>
              <a:gd name="connsiteX6" fmla="*/ 8129905 w 12192000"/>
              <a:gd name="connsiteY6" fmla="*/ 346895 h 3412754"/>
              <a:gd name="connsiteX7" fmla="*/ 8343185 w 12192000"/>
              <a:gd name="connsiteY7" fmla="*/ 345426 h 3412754"/>
              <a:gd name="connsiteX8" fmla="*/ 8404103 w 12192000"/>
              <a:gd name="connsiteY8" fmla="*/ 338768 h 3412754"/>
              <a:gd name="connsiteX9" fmla="*/ 8518180 w 12192000"/>
              <a:gd name="connsiteY9" fmla="*/ 340529 h 3412754"/>
              <a:gd name="connsiteX10" fmla="*/ 8676290 w 12192000"/>
              <a:gd name="connsiteY10" fmla="*/ 312725 h 3412754"/>
              <a:gd name="connsiteX11" fmla="*/ 8695239 w 12192000"/>
              <a:gd name="connsiteY11" fmla="*/ 341179 h 3412754"/>
              <a:gd name="connsiteX12" fmla="*/ 8855611 w 12192000"/>
              <a:gd name="connsiteY12" fmla="*/ 351086 h 3412754"/>
              <a:gd name="connsiteX13" fmla="*/ 8964553 w 12192000"/>
              <a:gd name="connsiteY13" fmla="*/ 392388 h 3412754"/>
              <a:gd name="connsiteX14" fmla="*/ 9079968 w 12192000"/>
              <a:gd name="connsiteY14" fmla="*/ 410600 h 3412754"/>
              <a:gd name="connsiteX15" fmla="*/ 9108506 w 12192000"/>
              <a:gd name="connsiteY15" fmla="*/ 439449 h 3412754"/>
              <a:gd name="connsiteX16" fmla="*/ 9188229 w 12192000"/>
              <a:gd name="connsiteY16" fmla="*/ 478360 h 3412754"/>
              <a:gd name="connsiteX17" fmla="*/ 9249213 w 12192000"/>
              <a:gd name="connsiteY17" fmla="*/ 453839 h 3412754"/>
              <a:gd name="connsiteX18" fmla="*/ 9309761 w 12192000"/>
              <a:gd name="connsiteY18" fmla="*/ 474159 h 3412754"/>
              <a:gd name="connsiteX19" fmla="*/ 9390188 w 12192000"/>
              <a:gd name="connsiteY19" fmla="*/ 415801 h 3412754"/>
              <a:gd name="connsiteX20" fmla="*/ 9516107 w 12192000"/>
              <a:gd name="connsiteY20" fmla="*/ 403938 h 3412754"/>
              <a:gd name="connsiteX21" fmla="*/ 9755401 w 12192000"/>
              <a:gd name="connsiteY21" fmla="*/ 367033 h 3412754"/>
              <a:gd name="connsiteX22" fmla="*/ 9879576 w 12192000"/>
              <a:gd name="connsiteY22" fmla="*/ 356007 h 3412754"/>
              <a:gd name="connsiteX23" fmla="*/ 9917042 w 12192000"/>
              <a:gd name="connsiteY23" fmla="*/ 341643 h 3412754"/>
              <a:gd name="connsiteX24" fmla="*/ 10013409 w 12192000"/>
              <a:gd name="connsiteY24" fmla="*/ 305855 h 3412754"/>
              <a:gd name="connsiteX25" fmla="*/ 10067656 w 12192000"/>
              <a:gd name="connsiteY25" fmla="*/ 281437 h 3412754"/>
              <a:gd name="connsiteX26" fmla="*/ 10131785 w 12192000"/>
              <a:gd name="connsiteY26" fmla="*/ 254052 h 3412754"/>
              <a:gd name="connsiteX27" fmla="*/ 10207787 w 12192000"/>
              <a:gd name="connsiteY27" fmla="*/ 231119 h 3412754"/>
              <a:gd name="connsiteX28" fmla="*/ 10309934 w 12192000"/>
              <a:gd name="connsiteY28" fmla="*/ 222552 h 3412754"/>
              <a:gd name="connsiteX29" fmla="*/ 10431202 w 12192000"/>
              <a:gd name="connsiteY29" fmla="*/ 213096 h 3412754"/>
              <a:gd name="connsiteX30" fmla="*/ 10487751 w 12192000"/>
              <a:gd name="connsiteY30" fmla="*/ 206377 h 3412754"/>
              <a:gd name="connsiteX31" fmla="*/ 10557198 w 12192000"/>
              <a:gd name="connsiteY31" fmla="*/ 215273 h 3412754"/>
              <a:gd name="connsiteX32" fmla="*/ 10612454 w 12192000"/>
              <a:gd name="connsiteY32" fmla="*/ 216832 h 3412754"/>
              <a:gd name="connsiteX33" fmla="*/ 10625222 w 12192000"/>
              <a:gd name="connsiteY33" fmla="*/ 207374 h 3412754"/>
              <a:gd name="connsiteX34" fmla="*/ 10633161 w 12192000"/>
              <a:gd name="connsiteY34" fmla="*/ 206491 h 3412754"/>
              <a:gd name="connsiteX35" fmla="*/ 10645941 w 12192000"/>
              <a:gd name="connsiteY35" fmla="*/ 210773 h 3412754"/>
              <a:gd name="connsiteX36" fmla="*/ 10650422 w 12192000"/>
              <a:gd name="connsiteY36" fmla="*/ 204575 h 3412754"/>
              <a:gd name="connsiteX37" fmla="*/ 10656955 w 12192000"/>
              <a:gd name="connsiteY37" fmla="*/ 203851 h 3412754"/>
              <a:gd name="connsiteX38" fmla="*/ 10701610 w 12192000"/>
              <a:gd name="connsiteY38" fmla="*/ 199762 h 3412754"/>
              <a:gd name="connsiteX39" fmla="*/ 10770373 w 12192000"/>
              <a:gd name="connsiteY39" fmla="*/ 211095 h 3412754"/>
              <a:gd name="connsiteX40" fmla="*/ 10866744 w 12192000"/>
              <a:gd name="connsiteY40" fmla="*/ 222034 h 3412754"/>
              <a:gd name="connsiteX41" fmla="*/ 10996158 w 12192000"/>
              <a:gd name="connsiteY41" fmla="*/ 221428 h 3412754"/>
              <a:gd name="connsiteX42" fmla="*/ 11095448 w 12192000"/>
              <a:gd name="connsiteY42" fmla="*/ 220977 h 3412754"/>
              <a:gd name="connsiteX43" fmla="*/ 11189065 w 12192000"/>
              <a:gd name="connsiteY43" fmla="*/ 173683 h 3412754"/>
              <a:gd name="connsiteX44" fmla="*/ 11287301 w 12192000"/>
              <a:gd name="connsiteY44" fmla="*/ 133951 h 3412754"/>
              <a:gd name="connsiteX45" fmla="*/ 11324148 w 12192000"/>
              <a:gd name="connsiteY45" fmla="*/ 100804 h 3412754"/>
              <a:gd name="connsiteX46" fmla="*/ 11392201 w 12192000"/>
              <a:gd name="connsiteY46" fmla="*/ 93717 h 3412754"/>
              <a:gd name="connsiteX47" fmla="*/ 11453356 w 12192000"/>
              <a:gd name="connsiteY47" fmla="*/ 48124 h 3412754"/>
              <a:gd name="connsiteX48" fmla="*/ 11548919 w 12192000"/>
              <a:gd name="connsiteY48" fmla="*/ 21179 h 3412754"/>
              <a:gd name="connsiteX49" fmla="*/ 11722689 w 12192000"/>
              <a:gd name="connsiteY49" fmla="*/ 0 h 3412754"/>
              <a:gd name="connsiteX50" fmla="*/ 11822950 w 12192000"/>
              <a:gd name="connsiteY50" fmla="*/ 642 h 3412754"/>
              <a:gd name="connsiteX51" fmla="*/ 11883216 w 12192000"/>
              <a:gd name="connsiteY51" fmla="*/ 46151 h 3412754"/>
              <a:gd name="connsiteX52" fmla="*/ 11945987 w 12192000"/>
              <a:gd name="connsiteY52" fmla="*/ 80077 h 3412754"/>
              <a:gd name="connsiteX53" fmla="*/ 12011171 w 12192000"/>
              <a:gd name="connsiteY53" fmla="*/ 59604 h 3412754"/>
              <a:gd name="connsiteX54" fmla="*/ 12063855 w 12192000"/>
              <a:gd name="connsiteY54" fmla="*/ 49057 h 3412754"/>
              <a:gd name="connsiteX55" fmla="*/ 12175691 w 12192000"/>
              <a:gd name="connsiteY55" fmla="*/ 132221 h 3412754"/>
              <a:gd name="connsiteX56" fmla="*/ 12192000 w 12192000"/>
              <a:gd name="connsiteY56" fmla="*/ 315108 h 3412754"/>
              <a:gd name="connsiteX57" fmla="*/ 12192000 w 12192000"/>
              <a:gd name="connsiteY57" fmla="*/ 3412754 h 3412754"/>
              <a:gd name="connsiteX58" fmla="*/ 0 w 12192000"/>
              <a:gd name="connsiteY58" fmla="*/ 3412754 h 3412754"/>
              <a:gd name="connsiteX59" fmla="*/ 0 w 12192000"/>
              <a:gd name="connsiteY59" fmla="*/ 2389853 h 3412754"/>
              <a:gd name="connsiteX60" fmla="*/ 0 w 12192000"/>
              <a:gd name="connsiteY60" fmla="*/ 1393774 h 3412754"/>
              <a:gd name="connsiteX61" fmla="*/ 0 w 12192000"/>
              <a:gd name="connsiteY61" fmla="*/ 661944 h 3412754"/>
              <a:gd name="connsiteX62" fmla="*/ 76043 w 12192000"/>
              <a:gd name="connsiteY62" fmla="*/ 657581 h 3412754"/>
              <a:gd name="connsiteX63" fmla="*/ 156777 w 12192000"/>
              <a:gd name="connsiteY63" fmla="*/ 675343 h 3412754"/>
              <a:gd name="connsiteX64" fmla="*/ 390282 w 12192000"/>
              <a:gd name="connsiteY64" fmla="*/ 682067 h 3412754"/>
              <a:gd name="connsiteX65" fmla="*/ 441283 w 12192000"/>
              <a:gd name="connsiteY65" fmla="*/ 705097 h 3412754"/>
              <a:gd name="connsiteX66" fmla="*/ 479705 w 12192000"/>
              <a:gd name="connsiteY66" fmla="*/ 716832 h 3412754"/>
              <a:gd name="connsiteX67" fmla="*/ 766623 w 12192000"/>
              <a:gd name="connsiteY67" fmla="*/ 764276 h 3412754"/>
              <a:gd name="connsiteX68" fmla="*/ 827314 w 12192000"/>
              <a:gd name="connsiteY68" fmla="*/ 773281 h 3412754"/>
              <a:gd name="connsiteX69" fmla="*/ 998405 w 12192000"/>
              <a:gd name="connsiteY69" fmla="*/ 831450 h 3412754"/>
              <a:gd name="connsiteX70" fmla="*/ 1045574 w 12192000"/>
              <a:gd name="connsiteY70" fmla="*/ 834545 h 3412754"/>
              <a:gd name="connsiteX71" fmla="*/ 1350289 w 12192000"/>
              <a:gd name="connsiteY71" fmla="*/ 847970 h 3412754"/>
              <a:gd name="connsiteX72" fmla="*/ 1493817 w 12192000"/>
              <a:gd name="connsiteY72" fmla="*/ 833171 h 3412754"/>
              <a:gd name="connsiteX73" fmla="*/ 1629709 w 12192000"/>
              <a:gd name="connsiteY73" fmla="*/ 828909 h 3412754"/>
              <a:gd name="connsiteX74" fmla="*/ 1640709 w 12192000"/>
              <a:gd name="connsiteY74" fmla="*/ 833162 h 3412754"/>
              <a:gd name="connsiteX75" fmla="*/ 1645414 w 12192000"/>
              <a:gd name="connsiteY75" fmla="*/ 830588 h 3412754"/>
              <a:gd name="connsiteX76" fmla="*/ 1676636 w 12192000"/>
              <a:gd name="connsiteY76" fmla="*/ 815549 h 3412754"/>
              <a:gd name="connsiteX77" fmla="*/ 1737817 w 12192000"/>
              <a:gd name="connsiteY77" fmla="*/ 817478 h 3412754"/>
              <a:gd name="connsiteX78" fmla="*/ 1862741 w 12192000"/>
              <a:gd name="connsiteY78" fmla="*/ 810711 h 3412754"/>
              <a:gd name="connsiteX79" fmla="*/ 2063928 w 12192000"/>
              <a:gd name="connsiteY79" fmla="*/ 779064 h 3412754"/>
              <a:gd name="connsiteX80" fmla="*/ 2380801 w 12192000"/>
              <a:gd name="connsiteY80" fmla="*/ 740885 h 3412754"/>
              <a:gd name="connsiteX81" fmla="*/ 2654560 w 12192000"/>
              <a:gd name="connsiteY81" fmla="*/ 718537 h 3412754"/>
              <a:gd name="connsiteX82" fmla="*/ 2786787 w 12192000"/>
              <a:gd name="connsiteY82" fmla="*/ 710649 h 3412754"/>
              <a:gd name="connsiteX83" fmla="*/ 2885593 w 12192000"/>
              <a:gd name="connsiteY83" fmla="*/ 653707 h 3412754"/>
              <a:gd name="connsiteX84" fmla="*/ 3039071 w 12192000"/>
              <a:gd name="connsiteY84" fmla="*/ 639474 h 3412754"/>
              <a:gd name="connsiteX85" fmla="*/ 3129193 w 12192000"/>
              <a:gd name="connsiteY85" fmla="*/ 624112 h 3412754"/>
              <a:gd name="connsiteX86" fmla="*/ 3160750 w 12192000"/>
              <a:gd name="connsiteY86" fmla="*/ 607523 h 3412754"/>
              <a:gd name="connsiteX87" fmla="*/ 3206618 w 12192000"/>
              <a:gd name="connsiteY87" fmla="*/ 591586 h 3412754"/>
              <a:gd name="connsiteX88" fmla="*/ 3285495 w 12192000"/>
              <a:gd name="connsiteY88" fmla="*/ 555138 h 3412754"/>
              <a:gd name="connsiteX89" fmla="*/ 3395074 w 12192000"/>
              <a:gd name="connsiteY89" fmla="*/ 520642 h 3412754"/>
              <a:gd name="connsiteX90" fmla="*/ 3486313 w 12192000"/>
              <a:gd name="connsiteY90" fmla="*/ 541434 h 3412754"/>
              <a:gd name="connsiteX91" fmla="*/ 3491586 w 12192000"/>
              <a:gd name="connsiteY91" fmla="*/ 532087 h 3412754"/>
              <a:gd name="connsiteX92" fmla="*/ 3548983 w 12192000"/>
              <a:gd name="connsiteY92" fmla="*/ 524043 h 3412754"/>
              <a:gd name="connsiteX93" fmla="*/ 3731729 w 12192000"/>
              <a:gd name="connsiteY93" fmla="*/ 533135 h 3412754"/>
              <a:gd name="connsiteX94" fmla="*/ 3861674 w 12192000"/>
              <a:gd name="connsiteY94" fmla="*/ 515884 h 3412754"/>
              <a:gd name="connsiteX95" fmla="*/ 3912797 w 12192000"/>
              <a:gd name="connsiteY95" fmla="*/ 518977 h 3412754"/>
              <a:gd name="connsiteX96" fmla="*/ 3975778 w 12192000"/>
              <a:gd name="connsiteY96" fmla="*/ 494300 h 3412754"/>
              <a:gd name="connsiteX97" fmla="*/ 4072288 w 12192000"/>
              <a:gd name="connsiteY97" fmla="*/ 441937 h 3412754"/>
              <a:gd name="connsiteX98" fmla="*/ 4110070 w 12192000"/>
              <a:gd name="connsiteY98" fmla="*/ 449481 h 3412754"/>
              <a:gd name="connsiteX99" fmla="*/ 4148272 w 12192000"/>
              <a:gd name="connsiteY99" fmla="*/ 445653 h 3412754"/>
              <a:gd name="connsiteX100" fmla="*/ 4233003 w 12192000"/>
              <a:gd name="connsiteY100" fmla="*/ 409186 h 3412754"/>
              <a:gd name="connsiteX101" fmla="*/ 4283653 w 12192000"/>
              <a:gd name="connsiteY101" fmla="*/ 395505 h 3412754"/>
              <a:gd name="connsiteX102" fmla="*/ 4420068 w 12192000"/>
              <a:gd name="connsiteY102" fmla="*/ 350152 h 3412754"/>
              <a:gd name="connsiteX103" fmla="*/ 4612820 w 12192000"/>
              <a:gd name="connsiteY103" fmla="*/ 239334 h 3412754"/>
              <a:gd name="connsiteX104" fmla="*/ 4620533 w 12192000"/>
              <a:gd name="connsiteY104" fmla="*/ 236305 h 3412754"/>
              <a:gd name="connsiteX105" fmla="*/ 4642602 w 12192000"/>
              <a:gd name="connsiteY105" fmla="*/ 236802 h 3412754"/>
              <a:gd name="connsiteX106" fmla="*/ 4651066 w 12192000"/>
              <a:gd name="connsiteY106" fmla="*/ 238435 h 3412754"/>
              <a:gd name="connsiteX107" fmla="*/ 4663100 w 12192000"/>
              <a:gd name="connsiteY107" fmla="*/ 237746 h 3412754"/>
              <a:gd name="connsiteX108" fmla="*/ 4663344 w 12192000"/>
              <a:gd name="connsiteY108" fmla="*/ 237269 h 3412754"/>
              <a:gd name="connsiteX109" fmla="*/ 4674721 w 12192000"/>
              <a:gd name="connsiteY109" fmla="*/ 237526 h 3412754"/>
              <a:gd name="connsiteX110" fmla="*/ 4731045 w 12192000"/>
              <a:gd name="connsiteY110" fmla="*/ 244598 h 3412754"/>
              <a:gd name="connsiteX111" fmla="*/ 4798884 w 12192000"/>
              <a:gd name="connsiteY111" fmla="*/ 196787 h 3412754"/>
              <a:gd name="connsiteX112" fmla="*/ 4828155 w 12192000"/>
              <a:gd name="connsiteY112" fmla="*/ 187556 h 3412754"/>
              <a:gd name="connsiteX113" fmla="*/ 4843504 w 12192000"/>
              <a:gd name="connsiteY113" fmla="*/ 180167 h 3412754"/>
              <a:gd name="connsiteX114" fmla="*/ 4853353 w 12192000"/>
              <a:gd name="connsiteY114" fmla="*/ 191734 h 3412754"/>
              <a:gd name="connsiteX115" fmla="*/ 4898297 w 12192000"/>
              <a:gd name="connsiteY115" fmla="*/ 185132 h 3412754"/>
              <a:gd name="connsiteX116" fmla="*/ 4905046 w 12192000"/>
              <a:gd name="connsiteY116" fmla="*/ 182359 h 3412754"/>
              <a:gd name="connsiteX117" fmla="*/ 4940803 w 12192000"/>
              <a:gd name="connsiteY117" fmla="*/ 191669 h 3412754"/>
              <a:gd name="connsiteX118" fmla="*/ 4958985 w 12192000"/>
              <a:gd name="connsiteY118" fmla="*/ 193951 h 3412754"/>
              <a:gd name="connsiteX119" fmla="*/ 4964720 w 12192000"/>
              <a:gd name="connsiteY119" fmla="*/ 199811 h 3412754"/>
              <a:gd name="connsiteX120" fmla="*/ 4991255 w 12192000"/>
              <a:gd name="connsiteY120" fmla="*/ 200532 h 3412754"/>
              <a:gd name="connsiteX121" fmla="*/ 4994077 w 12192000"/>
              <a:gd name="connsiteY121" fmla="*/ 198648 h 3412754"/>
              <a:gd name="connsiteX122" fmla="*/ 5016802 w 12192000"/>
              <a:gd name="connsiteY122" fmla="*/ 206559 h 3412754"/>
              <a:gd name="connsiteX123" fmla="*/ 5091319 w 12192000"/>
              <a:gd name="connsiteY123" fmla="*/ 222031 h 3412754"/>
              <a:gd name="connsiteX124" fmla="*/ 5259336 w 12192000"/>
              <a:gd name="connsiteY124" fmla="*/ 227696 h 3412754"/>
              <a:gd name="connsiteX125" fmla="*/ 5491971 w 12192000"/>
              <a:gd name="connsiteY125" fmla="*/ 231543 h 3412754"/>
              <a:gd name="connsiteX126" fmla="*/ 5865838 w 12192000"/>
              <a:gd name="connsiteY126" fmla="*/ 211221 h 3412754"/>
              <a:gd name="connsiteX127" fmla="*/ 5995823 w 12192000"/>
              <a:gd name="connsiteY127" fmla="*/ 189794 h 3412754"/>
              <a:gd name="connsiteX128" fmla="*/ 6052915 w 12192000"/>
              <a:gd name="connsiteY128" fmla="*/ 202514 h 3412754"/>
              <a:gd name="connsiteX129" fmla="*/ 6093124 w 12192000"/>
              <a:gd name="connsiteY129" fmla="*/ 196914 h 3412754"/>
              <a:gd name="connsiteX130" fmla="*/ 6097661 w 12192000"/>
              <a:gd name="connsiteY130" fmla="*/ 193982 h 3412754"/>
              <a:gd name="connsiteX131" fmla="*/ 6116838 w 12192000"/>
              <a:gd name="connsiteY131" fmla="*/ 190997 h 3412754"/>
              <a:gd name="connsiteX132" fmla="*/ 6120984 w 12192000"/>
              <a:gd name="connsiteY132" fmla="*/ 179214 h 3412754"/>
              <a:gd name="connsiteX133" fmla="*/ 6148942 w 12192000"/>
              <a:gd name="connsiteY133" fmla="*/ 166882 h 3412754"/>
              <a:gd name="connsiteX134" fmla="*/ 6229970 w 12192000"/>
              <a:gd name="connsiteY134" fmla="*/ 168980 h 3412754"/>
              <a:gd name="connsiteX135" fmla="*/ 6355201 w 12192000"/>
              <a:gd name="connsiteY135" fmla="*/ 165082 h 3412754"/>
              <a:gd name="connsiteX136" fmla="*/ 6456586 w 12192000"/>
              <a:gd name="connsiteY136" fmla="*/ 158487 h 3412754"/>
              <a:gd name="connsiteX137" fmla="*/ 6494018 w 12192000"/>
              <a:gd name="connsiteY137" fmla="*/ 145017 h 3412754"/>
              <a:gd name="connsiteX138" fmla="*/ 6547019 w 12192000"/>
              <a:gd name="connsiteY138" fmla="*/ 133579 h 3412754"/>
              <a:gd name="connsiteX139" fmla="*/ 6644256 w 12192000"/>
              <a:gd name="connsiteY139" fmla="*/ 118520 h 3412754"/>
              <a:gd name="connsiteX140" fmla="*/ 6755672 w 12192000"/>
              <a:gd name="connsiteY140" fmla="*/ 128394 h 3412754"/>
              <a:gd name="connsiteX141" fmla="*/ 6847031 w 12192000"/>
              <a:gd name="connsiteY141" fmla="*/ 151384 h 3412754"/>
              <a:gd name="connsiteX142" fmla="*/ 6889589 w 12192000"/>
              <a:gd name="connsiteY142" fmla="*/ 177509 h 3412754"/>
              <a:gd name="connsiteX143" fmla="*/ 6926533 w 12192000"/>
              <a:gd name="connsiteY143" fmla="*/ 192860 h 3412754"/>
              <a:gd name="connsiteX144" fmla="*/ 6977994 w 12192000"/>
              <a:gd name="connsiteY144" fmla="*/ 260666 h 3412754"/>
              <a:gd name="connsiteX0" fmla="*/ 6977994 w 12192000"/>
              <a:gd name="connsiteY0" fmla="*/ 319125 h 3471213"/>
              <a:gd name="connsiteX1" fmla="*/ 7095723 w 12192000"/>
              <a:gd name="connsiteY1" fmla="*/ 324561 h 3471213"/>
              <a:gd name="connsiteX2" fmla="*/ 7330015 w 12192000"/>
              <a:gd name="connsiteY2" fmla="*/ 343014 h 3471213"/>
              <a:gd name="connsiteX3" fmla="*/ 7689873 w 12192000"/>
              <a:gd name="connsiteY3" fmla="*/ 429177 h 3471213"/>
              <a:gd name="connsiteX4" fmla="*/ 7898312 w 12192000"/>
              <a:gd name="connsiteY4" fmla="*/ 428798 h 3471213"/>
              <a:gd name="connsiteX5" fmla="*/ 8037524 w 12192000"/>
              <a:gd name="connsiteY5" fmla="*/ 433817 h 3471213"/>
              <a:gd name="connsiteX6" fmla="*/ 8129905 w 12192000"/>
              <a:gd name="connsiteY6" fmla="*/ 405354 h 3471213"/>
              <a:gd name="connsiteX7" fmla="*/ 8343185 w 12192000"/>
              <a:gd name="connsiteY7" fmla="*/ 403885 h 3471213"/>
              <a:gd name="connsiteX8" fmla="*/ 8404103 w 12192000"/>
              <a:gd name="connsiteY8" fmla="*/ 397227 h 3471213"/>
              <a:gd name="connsiteX9" fmla="*/ 8518180 w 12192000"/>
              <a:gd name="connsiteY9" fmla="*/ 398988 h 3471213"/>
              <a:gd name="connsiteX10" fmla="*/ 8676290 w 12192000"/>
              <a:gd name="connsiteY10" fmla="*/ 371184 h 3471213"/>
              <a:gd name="connsiteX11" fmla="*/ 8695239 w 12192000"/>
              <a:gd name="connsiteY11" fmla="*/ 399638 h 3471213"/>
              <a:gd name="connsiteX12" fmla="*/ 8855611 w 12192000"/>
              <a:gd name="connsiteY12" fmla="*/ 409545 h 3471213"/>
              <a:gd name="connsiteX13" fmla="*/ 8964553 w 12192000"/>
              <a:gd name="connsiteY13" fmla="*/ 450847 h 3471213"/>
              <a:gd name="connsiteX14" fmla="*/ 9079968 w 12192000"/>
              <a:gd name="connsiteY14" fmla="*/ 469059 h 3471213"/>
              <a:gd name="connsiteX15" fmla="*/ 9108506 w 12192000"/>
              <a:gd name="connsiteY15" fmla="*/ 497908 h 3471213"/>
              <a:gd name="connsiteX16" fmla="*/ 9188229 w 12192000"/>
              <a:gd name="connsiteY16" fmla="*/ 536819 h 3471213"/>
              <a:gd name="connsiteX17" fmla="*/ 9249213 w 12192000"/>
              <a:gd name="connsiteY17" fmla="*/ 512298 h 3471213"/>
              <a:gd name="connsiteX18" fmla="*/ 9309761 w 12192000"/>
              <a:gd name="connsiteY18" fmla="*/ 532618 h 3471213"/>
              <a:gd name="connsiteX19" fmla="*/ 9390188 w 12192000"/>
              <a:gd name="connsiteY19" fmla="*/ 474260 h 3471213"/>
              <a:gd name="connsiteX20" fmla="*/ 9516107 w 12192000"/>
              <a:gd name="connsiteY20" fmla="*/ 462397 h 3471213"/>
              <a:gd name="connsiteX21" fmla="*/ 9755401 w 12192000"/>
              <a:gd name="connsiteY21" fmla="*/ 425492 h 3471213"/>
              <a:gd name="connsiteX22" fmla="*/ 9879576 w 12192000"/>
              <a:gd name="connsiteY22" fmla="*/ 414466 h 3471213"/>
              <a:gd name="connsiteX23" fmla="*/ 9917042 w 12192000"/>
              <a:gd name="connsiteY23" fmla="*/ 400102 h 3471213"/>
              <a:gd name="connsiteX24" fmla="*/ 10013409 w 12192000"/>
              <a:gd name="connsiteY24" fmla="*/ 364314 h 3471213"/>
              <a:gd name="connsiteX25" fmla="*/ 10067656 w 12192000"/>
              <a:gd name="connsiteY25" fmla="*/ 339896 h 3471213"/>
              <a:gd name="connsiteX26" fmla="*/ 10131785 w 12192000"/>
              <a:gd name="connsiteY26" fmla="*/ 312511 h 3471213"/>
              <a:gd name="connsiteX27" fmla="*/ 10207787 w 12192000"/>
              <a:gd name="connsiteY27" fmla="*/ 289578 h 3471213"/>
              <a:gd name="connsiteX28" fmla="*/ 10309934 w 12192000"/>
              <a:gd name="connsiteY28" fmla="*/ 281011 h 3471213"/>
              <a:gd name="connsiteX29" fmla="*/ 10431202 w 12192000"/>
              <a:gd name="connsiteY29" fmla="*/ 271555 h 3471213"/>
              <a:gd name="connsiteX30" fmla="*/ 10487751 w 12192000"/>
              <a:gd name="connsiteY30" fmla="*/ 264836 h 3471213"/>
              <a:gd name="connsiteX31" fmla="*/ 10557198 w 12192000"/>
              <a:gd name="connsiteY31" fmla="*/ 273732 h 3471213"/>
              <a:gd name="connsiteX32" fmla="*/ 10612454 w 12192000"/>
              <a:gd name="connsiteY32" fmla="*/ 275291 h 3471213"/>
              <a:gd name="connsiteX33" fmla="*/ 10625222 w 12192000"/>
              <a:gd name="connsiteY33" fmla="*/ 265833 h 3471213"/>
              <a:gd name="connsiteX34" fmla="*/ 10633161 w 12192000"/>
              <a:gd name="connsiteY34" fmla="*/ 264950 h 3471213"/>
              <a:gd name="connsiteX35" fmla="*/ 10645941 w 12192000"/>
              <a:gd name="connsiteY35" fmla="*/ 269232 h 3471213"/>
              <a:gd name="connsiteX36" fmla="*/ 10650422 w 12192000"/>
              <a:gd name="connsiteY36" fmla="*/ 263034 h 3471213"/>
              <a:gd name="connsiteX37" fmla="*/ 10656955 w 12192000"/>
              <a:gd name="connsiteY37" fmla="*/ 262310 h 3471213"/>
              <a:gd name="connsiteX38" fmla="*/ 10701610 w 12192000"/>
              <a:gd name="connsiteY38" fmla="*/ 258221 h 3471213"/>
              <a:gd name="connsiteX39" fmla="*/ 10770373 w 12192000"/>
              <a:gd name="connsiteY39" fmla="*/ 269554 h 3471213"/>
              <a:gd name="connsiteX40" fmla="*/ 10866744 w 12192000"/>
              <a:gd name="connsiteY40" fmla="*/ 280493 h 3471213"/>
              <a:gd name="connsiteX41" fmla="*/ 10996158 w 12192000"/>
              <a:gd name="connsiteY41" fmla="*/ 279887 h 3471213"/>
              <a:gd name="connsiteX42" fmla="*/ 11095448 w 12192000"/>
              <a:gd name="connsiteY42" fmla="*/ 279436 h 3471213"/>
              <a:gd name="connsiteX43" fmla="*/ 11189065 w 12192000"/>
              <a:gd name="connsiteY43" fmla="*/ 232142 h 3471213"/>
              <a:gd name="connsiteX44" fmla="*/ 11287301 w 12192000"/>
              <a:gd name="connsiteY44" fmla="*/ 192410 h 3471213"/>
              <a:gd name="connsiteX45" fmla="*/ 11324148 w 12192000"/>
              <a:gd name="connsiteY45" fmla="*/ 159263 h 3471213"/>
              <a:gd name="connsiteX46" fmla="*/ 11392201 w 12192000"/>
              <a:gd name="connsiteY46" fmla="*/ 152176 h 3471213"/>
              <a:gd name="connsiteX47" fmla="*/ 11453356 w 12192000"/>
              <a:gd name="connsiteY47" fmla="*/ 106583 h 3471213"/>
              <a:gd name="connsiteX48" fmla="*/ 11548919 w 12192000"/>
              <a:gd name="connsiteY48" fmla="*/ 79638 h 3471213"/>
              <a:gd name="connsiteX49" fmla="*/ 11722689 w 12192000"/>
              <a:gd name="connsiteY49" fmla="*/ 58459 h 3471213"/>
              <a:gd name="connsiteX50" fmla="*/ 11822950 w 12192000"/>
              <a:gd name="connsiteY50" fmla="*/ 59101 h 3471213"/>
              <a:gd name="connsiteX51" fmla="*/ 11883216 w 12192000"/>
              <a:gd name="connsiteY51" fmla="*/ 104610 h 3471213"/>
              <a:gd name="connsiteX52" fmla="*/ 11945987 w 12192000"/>
              <a:gd name="connsiteY52" fmla="*/ 1085 h 3471213"/>
              <a:gd name="connsiteX53" fmla="*/ 12011171 w 12192000"/>
              <a:gd name="connsiteY53" fmla="*/ 118063 h 3471213"/>
              <a:gd name="connsiteX54" fmla="*/ 12063855 w 12192000"/>
              <a:gd name="connsiteY54" fmla="*/ 107516 h 3471213"/>
              <a:gd name="connsiteX55" fmla="*/ 12175691 w 12192000"/>
              <a:gd name="connsiteY55" fmla="*/ 190680 h 3471213"/>
              <a:gd name="connsiteX56" fmla="*/ 12192000 w 12192000"/>
              <a:gd name="connsiteY56" fmla="*/ 373567 h 3471213"/>
              <a:gd name="connsiteX57" fmla="*/ 12192000 w 12192000"/>
              <a:gd name="connsiteY57" fmla="*/ 3471213 h 3471213"/>
              <a:gd name="connsiteX58" fmla="*/ 0 w 12192000"/>
              <a:gd name="connsiteY58" fmla="*/ 3471213 h 3471213"/>
              <a:gd name="connsiteX59" fmla="*/ 0 w 12192000"/>
              <a:gd name="connsiteY59" fmla="*/ 2448312 h 3471213"/>
              <a:gd name="connsiteX60" fmla="*/ 0 w 12192000"/>
              <a:gd name="connsiteY60" fmla="*/ 1452233 h 3471213"/>
              <a:gd name="connsiteX61" fmla="*/ 0 w 12192000"/>
              <a:gd name="connsiteY61" fmla="*/ 720403 h 3471213"/>
              <a:gd name="connsiteX62" fmla="*/ 76043 w 12192000"/>
              <a:gd name="connsiteY62" fmla="*/ 716040 h 3471213"/>
              <a:gd name="connsiteX63" fmla="*/ 156777 w 12192000"/>
              <a:gd name="connsiteY63" fmla="*/ 733802 h 3471213"/>
              <a:gd name="connsiteX64" fmla="*/ 390282 w 12192000"/>
              <a:gd name="connsiteY64" fmla="*/ 740526 h 3471213"/>
              <a:gd name="connsiteX65" fmla="*/ 441283 w 12192000"/>
              <a:gd name="connsiteY65" fmla="*/ 763556 h 3471213"/>
              <a:gd name="connsiteX66" fmla="*/ 479705 w 12192000"/>
              <a:gd name="connsiteY66" fmla="*/ 775291 h 3471213"/>
              <a:gd name="connsiteX67" fmla="*/ 766623 w 12192000"/>
              <a:gd name="connsiteY67" fmla="*/ 822735 h 3471213"/>
              <a:gd name="connsiteX68" fmla="*/ 827314 w 12192000"/>
              <a:gd name="connsiteY68" fmla="*/ 831740 h 3471213"/>
              <a:gd name="connsiteX69" fmla="*/ 998405 w 12192000"/>
              <a:gd name="connsiteY69" fmla="*/ 889909 h 3471213"/>
              <a:gd name="connsiteX70" fmla="*/ 1045574 w 12192000"/>
              <a:gd name="connsiteY70" fmla="*/ 893004 h 3471213"/>
              <a:gd name="connsiteX71" fmla="*/ 1350289 w 12192000"/>
              <a:gd name="connsiteY71" fmla="*/ 906429 h 3471213"/>
              <a:gd name="connsiteX72" fmla="*/ 1493817 w 12192000"/>
              <a:gd name="connsiteY72" fmla="*/ 891630 h 3471213"/>
              <a:gd name="connsiteX73" fmla="*/ 1629709 w 12192000"/>
              <a:gd name="connsiteY73" fmla="*/ 887368 h 3471213"/>
              <a:gd name="connsiteX74" fmla="*/ 1640709 w 12192000"/>
              <a:gd name="connsiteY74" fmla="*/ 891621 h 3471213"/>
              <a:gd name="connsiteX75" fmla="*/ 1645414 w 12192000"/>
              <a:gd name="connsiteY75" fmla="*/ 889047 h 3471213"/>
              <a:gd name="connsiteX76" fmla="*/ 1676636 w 12192000"/>
              <a:gd name="connsiteY76" fmla="*/ 874008 h 3471213"/>
              <a:gd name="connsiteX77" fmla="*/ 1737817 w 12192000"/>
              <a:gd name="connsiteY77" fmla="*/ 875937 h 3471213"/>
              <a:gd name="connsiteX78" fmla="*/ 1862741 w 12192000"/>
              <a:gd name="connsiteY78" fmla="*/ 869170 h 3471213"/>
              <a:gd name="connsiteX79" fmla="*/ 2063928 w 12192000"/>
              <a:gd name="connsiteY79" fmla="*/ 837523 h 3471213"/>
              <a:gd name="connsiteX80" fmla="*/ 2380801 w 12192000"/>
              <a:gd name="connsiteY80" fmla="*/ 799344 h 3471213"/>
              <a:gd name="connsiteX81" fmla="*/ 2654560 w 12192000"/>
              <a:gd name="connsiteY81" fmla="*/ 776996 h 3471213"/>
              <a:gd name="connsiteX82" fmla="*/ 2786787 w 12192000"/>
              <a:gd name="connsiteY82" fmla="*/ 769108 h 3471213"/>
              <a:gd name="connsiteX83" fmla="*/ 2885593 w 12192000"/>
              <a:gd name="connsiteY83" fmla="*/ 712166 h 3471213"/>
              <a:gd name="connsiteX84" fmla="*/ 3039071 w 12192000"/>
              <a:gd name="connsiteY84" fmla="*/ 697933 h 3471213"/>
              <a:gd name="connsiteX85" fmla="*/ 3129193 w 12192000"/>
              <a:gd name="connsiteY85" fmla="*/ 682571 h 3471213"/>
              <a:gd name="connsiteX86" fmla="*/ 3160750 w 12192000"/>
              <a:gd name="connsiteY86" fmla="*/ 665982 h 3471213"/>
              <a:gd name="connsiteX87" fmla="*/ 3206618 w 12192000"/>
              <a:gd name="connsiteY87" fmla="*/ 650045 h 3471213"/>
              <a:gd name="connsiteX88" fmla="*/ 3285495 w 12192000"/>
              <a:gd name="connsiteY88" fmla="*/ 613597 h 3471213"/>
              <a:gd name="connsiteX89" fmla="*/ 3395074 w 12192000"/>
              <a:gd name="connsiteY89" fmla="*/ 579101 h 3471213"/>
              <a:gd name="connsiteX90" fmla="*/ 3486313 w 12192000"/>
              <a:gd name="connsiteY90" fmla="*/ 599893 h 3471213"/>
              <a:gd name="connsiteX91" fmla="*/ 3491586 w 12192000"/>
              <a:gd name="connsiteY91" fmla="*/ 590546 h 3471213"/>
              <a:gd name="connsiteX92" fmla="*/ 3548983 w 12192000"/>
              <a:gd name="connsiteY92" fmla="*/ 582502 h 3471213"/>
              <a:gd name="connsiteX93" fmla="*/ 3731729 w 12192000"/>
              <a:gd name="connsiteY93" fmla="*/ 591594 h 3471213"/>
              <a:gd name="connsiteX94" fmla="*/ 3861674 w 12192000"/>
              <a:gd name="connsiteY94" fmla="*/ 574343 h 3471213"/>
              <a:gd name="connsiteX95" fmla="*/ 3912797 w 12192000"/>
              <a:gd name="connsiteY95" fmla="*/ 577436 h 3471213"/>
              <a:gd name="connsiteX96" fmla="*/ 3975778 w 12192000"/>
              <a:gd name="connsiteY96" fmla="*/ 552759 h 3471213"/>
              <a:gd name="connsiteX97" fmla="*/ 4072288 w 12192000"/>
              <a:gd name="connsiteY97" fmla="*/ 500396 h 3471213"/>
              <a:gd name="connsiteX98" fmla="*/ 4110070 w 12192000"/>
              <a:gd name="connsiteY98" fmla="*/ 507940 h 3471213"/>
              <a:gd name="connsiteX99" fmla="*/ 4148272 w 12192000"/>
              <a:gd name="connsiteY99" fmla="*/ 504112 h 3471213"/>
              <a:gd name="connsiteX100" fmla="*/ 4233003 w 12192000"/>
              <a:gd name="connsiteY100" fmla="*/ 467645 h 3471213"/>
              <a:gd name="connsiteX101" fmla="*/ 4283653 w 12192000"/>
              <a:gd name="connsiteY101" fmla="*/ 453964 h 3471213"/>
              <a:gd name="connsiteX102" fmla="*/ 4420068 w 12192000"/>
              <a:gd name="connsiteY102" fmla="*/ 408611 h 3471213"/>
              <a:gd name="connsiteX103" fmla="*/ 4612820 w 12192000"/>
              <a:gd name="connsiteY103" fmla="*/ 297793 h 3471213"/>
              <a:gd name="connsiteX104" fmla="*/ 4620533 w 12192000"/>
              <a:gd name="connsiteY104" fmla="*/ 294764 h 3471213"/>
              <a:gd name="connsiteX105" fmla="*/ 4642602 w 12192000"/>
              <a:gd name="connsiteY105" fmla="*/ 295261 h 3471213"/>
              <a:gd name="connsiteX106" fmla="*/ 4651066 w 12192000"/>
              <a:gd name="connsiteY106" fmla="*/ 296894 h 3471213"/>
              <a:gd name="connsiteX107" fmla="*/ 4663100 w 12192000"/>
              <a:gd name="connsiteY107" fmla="*/ 296205 h 3471213"/>
              <a:gd name="connsiteX108" fmla="*/ 4663344 w 12192000"/>
              <a:gd name="connsiteY108" fmla="*/ 295728 h 3471213"/>
              <a:gd name="connsiteX109" fmla="*/ 4674721 w 12192000"/>
              <a:gd name="connsiteY109" fmla="*/ 295985 h 3471213"/>
              <a:gd name="connsiteX110" fmla="*/ 4731045 w 12192000"/>
              <a:gd name="connsiteY110" fmla="*/ 303057 h 3471213"/>
              <a:gd name="connsiteX111" fmla="*/ 4798884 w 12192000"/>
              <a:gd name="connsiteY111" fmla="*/ 255246 h 3471213"/>
              <a:gd name="connsiteX112" fmla="*/ 4828155 w 12192000"/>
              <a:gd name="connsiteY112" fmla="*/ 246015 h 3471213"/>
              <a:gd name="connsiteX113" fmla="*/ 4843504 w 12192000"/>
              <a:gd name="connsiteY113" fmla="*/ 238626 h 3471213"/>
              <a:gd name="connsiteX114" fmla="*/ 4853353 w 12192000"/>
              <a:gd name="connsiteY114" fmla="*/ 250193 h 3471213"/>
              <a:gd name="connsiteX115" fmla="*/ 4898297 w 12192000"/>
              <a:gd name="connsiteY115" fmla="*/ 243591 h 3471213"/>
              <a:gd name="connsiteX116" fmla="*/ 4905046 w 12192000"/>
              <a:gd name="connsiteY116" fmla="*/ 240818 h 3471213"/>
              <a:gd name="connsiteX117" fmla="*/ 4940803 w 12192000"/>
              <a:gd name="connsiteY117" fmla="*/ 250128 h 3471213"/>
              <a:gd name="connsiteX118" fmla="*/ 4958985 w 12192000"/>
              <a:gd name="connsiteY118" fmla="*/ 252410 h 3471213"/>
              <a:gd name="connsiteX119" fmla="*/ 4964720 w 12192000"/>
              <a:gd name="connsiteY119" fmla="*/ 258270 h 3471213"/>
              <a:gd name="connsiteX120" fmla="*/ 4991255 w 12192000"/>
              <a:gd name="connsiteY120" fmla="*/ 258991 h 3471213"/>
              <a:gd name="connsiteX121" fmla="*/ 4994077 w 12192000"/>
              <a:gd name="connsiteY121" fmla="*/ 257107 h 3471213"/>
              <a:gd name="connsiteX122" fmla="*/ 5016802 w 12192000"/>
              <a:gd name="connsiteY122" fmla="*/ 265018 h 3471213"/>
              <a:gd name="connsiteX123" fmla="*/ 5091319 w 12192000"/>
              <a:gd name="connsiteY123" fmla="*/ 280490 h 3471213"/>
              <a:gd name="connsiteX124" fmla="*/ 5259336 w 12192000"/>
              <a:gd name="connsiteY124" fmla="*/ 286155 h 3471213"/>
              <a:gd name="connsiteX125" fmla="*/ 5491971 w 12192000"/>
              <a:gd name="connsiteY125" fmla="*/ 290002 h 3471213"/>
              <a:gd name="connsiteX126" fmla="*/ 5865838 w 12192000"/>
              <a:gd name="connsiteY126" fmla="*/ 269680 h 3471213"/>
              <a:gd name="connsiteX127" fmla="*/ 5995823 w 12192000"/>
              <a:gd name="connsiteY127" fmla="*/ 248253 h 3471213"/>
              <a:gd name="connsiteX128" fmla="*/ 6052915 w 12192000"/>
              <a:gd name="connsiteY128" fmla="*/ 260973 h 3471213"/>
              <a:gd name="connsiteX129" fmla="*/ 6093124 w 12192000"/>
              <a:gd name="connsiteY129" fmla="*/ 255373 h 3471213"/>
              <a:gd name="connsiteX130" fmla="*/ 6097661 w 12192000"/>
              <a:gd name="connsiteY130" fmla="*/ 252441 h 3471213"/>
              <a:gd name="connsiteX131" fmla="*/ 6116838 w 12192000"/>
              <a:gd name="connsiteY131" fmla="*/ 249456 h 3471213"/>
              <a:gd name="connsiteX132" fmla="*/ 6120984 w 12192000"/>
              <a:gd name="connsiteY132" fmla="*/ 237673 h 3471213"/>
              <a:gd name="connsiteX133" fmla="*/ 6148942 w 12192000"/>
              <a:gd name="connsiteY133" fmla="*/ 225341 h 3471213"/>
              <a:gd name="connsiteX134" fmla="*/ 6229970 w 12192000"/>
              <a:gd name="connsiteY134" fmla="*/ 227439 h 3471213"/>
              <a:gd name="connsiteX135" fmla="*/ 6355201 w 12192000"/>
              <a:gd name="connsiteY135" fmla="*/ 223541 h 3471213"/>
              <a:gd name="connsiteX136" fmla="*/ 6456586 w 12192000"/>
              <a:gd name="connsiteY136" fmla="*/ 216946 h 3471213"/>
              <a:gd name="connsiteX137" fmla="*/ 6494018 w 12192000"/>
              <a:gd name="connsiteY137" fmla="*/ 203476 h 3471213"/>
              <a:gd name="connsiteX138" fmla="*/ 6547019 w 12192000"/>
              <a:gd name="connsiteY138" fmla="*/ 192038 h 3471213"/>
              <a:gd name="connsiteX139" fmla="*/ 6644256 w 12192000"/>
              <a:gd name="connsiteY139" fmla="*/ 176979 h 3471213"/>
              <a:gd name="connsiteX140" fmla="*/ 6755672 w 12192000"/>
              <a:gd name="connsiteY140" fmla="*/ 186853 h 3471213"/>
              <a:gd name="connsiteX141" fmla="*/ 6847031 w 12192000"/>
              <a:gd name="connsiteY141" fmla="*/ 209843 h 3471213"/>
              <a:gd name="connsiteX142" fmla="*/ 6889589 w 12192000"/>
              <a:gd name="connsiteY142" fmla="*/ 235968 h 3471213"/>
              <a:gd name="connsiteX143" fmla="*/ 6926533 w 12192000"/>
              <a:gd name="connsiteY143" fmla="*/ 251319 h 3471213"/>
              <a:gd name="connsiteX144" fmla="*/ 6977994 w 12192000"/>
              <a:gd name="connsiteY144" fmla="*/ 319125 h 3471213"/>
              <a:gd name="connsiteX0" fmla="*/ 6977994 w 12192000"/>
              <a:gd name="connsiteY0" fmla="*/ 321300 h 3473388"/>
              <a:gd name="connsiteX1" fmla="*/ 7095723 w 12192000"/>
              <a:gd name="connsiteY1" fmla="*/ 326736 h 3473388"/>
              <a:gd name="connsiteX2" fmla="*/ 7330015 w 12192000"/>
              <a:gd name="connsiteY2" fmla="*/ 345189 h 3473388"/>
              <a:gd name="connsiteX3" fmla="*/ 7689873 w 12192000"/>
              <a:gd name="connsiteY3" fmla="*/ 431352 h 3473388"/>
              <a:gd name="connsiteX4" fmla="*/ 7898312 w 12192000"/>
              <a:gd name="connsiteY4" fmla="*/ 430973 h 3473388"/>
              <a:gd name="connsiteX5" fmla="*/ 8037524 w 12192000"/>
              <a:gd name="connsiteY5" fmla="*/ 435992 h 3473388"/>
              <a:gd name="connsiteX6" fmla="*/ 8129905 w 12192000"/>
              <a:gd name="connsiteY6" fmla="*/ 407529 h 3473388"/>
              <a:gd name="connsiteX7" fmla="*/ 8343185 w 12192000"/>
              <a:gd name="connsiteY7" fmla="*/ 406060 h 3473388"/>
              <a:gd name="connsiteX8" fmla="*/ 8404103 w 12192000"/>
              <a:gd name="connsiteY8" fmla="*/ 399402 h 3473388"/>
              <a:gd name="connsiteX9" fmla="*/ 8518180 w 12192000"/>
              <a:gd name="connsiteY9" fmla="*/ 401163 h 3473388"/>
              <a:gd name="connsiteX10" fmla="*/ 8676290 w 12192000"/>
              <a:gd name="connsiteY10" fmla="*/ 373359 h 3473388"/>
              <a:gd name="connsiteX11" fmla="*/ 8695239 w 12192000"/>
              <a:gd name="connsiteY11" fmla="*/ 401813 h 3473388"/>
              <a:gd name="connsiteX12" fmla="*/ 8855611 w 12192000"/>
              <a:gd name="connsiteY12" fmla="*/ 411720 h 3473388"/>
              <a:gd name="connsiteX13" fmla="*/ 8964553 w 12192000"/>
              <a:gd name="connsiteY13" fmla="*/ 453022 h 3473388"/>
              <a:gd name="connsiteX14" fmla="*/ 9079968 w 12192000"/>
              <a:gd name="connsiteY14" fmla="*/ 471234 h 3473388"/>
              <a:gd name="connsiteX15" fmla="*/ 9108506 w 12192000"/>
              <a:gd name="connsiteY15" fmla="*/ 500083 h 3473388"/>
              <a:gd name="connsiteX16" fmla="*/ 9188229 w 12192000"/>
              <a:gd name="connsiteY16" fmla="*/ 538994 h 3473388"/>
              <a:gd name="connsiteX17" fmla="*/ 9249213 w 12192000"/>
              <a:gd name="connsiteY17" fmla="*/ 514473 h 3473388"/>
              <a:gd name="connsiteX18" fmla="*/ 9309761 w 12192000"/>
              <a:gd name="connsiteY18" fmla="*/ 534793 h 3473388"/>
              <a:gd name="connsiteX19" fmla="*/ 9390188 w 12192000"/>
              <a:gd name="connsiteY19" fmla="*/ 476435 h 3473388"/>
              <a:gd name="connsiteX20" fmla="*/ 9516107 w 12192000"/>
              <a:gd name="connsiteY20" fmla="*/ 464572 h 3473388"/>
              <a:gd name="connsiteX21" fmla="*/ 9755401 w 12192000"/>
              <a:gd name="connsiteY21" fmla="*/ 427667 h 3473388"/>
              <a:gd name="connsiteX22" fmla="*/ 9879576 w 12192000"/>
              <a:gd name="connsiteY22" fmla="*/ 416641 h 3473388"/>
              <a:gd name="connsiteX23" fmla="*/ 9917042 w 12192000"/>
              <a:gd name="connsiteY23" fmla="*/ 402277 h 3473388"/>
              <a:gd name="connsiteX24" fmla="*/ 10013409 w 12192000"/>
              <a:gd name="connsiteY24" fmla="*/ 366489 h 3473388"/>
              <a:gd name="connsiteX25" fmla="*/ 10067656 w 12192000"/>
              <a:gd name="connsiteY25" fmla="*/ 342071 h 3473388"/>
              <a:gd name="connsiteX26" fmla="*/ 10131785 w 12192000"/>
              <a:gd name="connsiteY26" fmla="*/ 314686 h 3473388"/>
              <a:gd name="connsiteX27" fmla="*/ 10207787 w 12192000"/>
              <a:gd name="connsiteY27" fmla="*/ 291753 h 3473388"/>
              <a:gd name="connsiteX28" fmla="*/ 10309934 w 12192000"/>
              <a:gd name="connsiteY28" fmla="*/ 283186 h 3473388"/>
              <a:gd name="connsiteX29" fmla="*/ 10431202 w 12192000"/>
              <a:gd name="connsiteY29" fmla="*/ 273730 h 3473388"/>
              <a:gd name="connsiteX30" fmla="*/ 10487751 w 12192000"/>
              <a:gd name="connsiteY30" fmla="*/ 267011 h 3473388"/>
              <a:gd name="connsiteX31" fmla="*/ 10557198 w 12192000"/>
              <a:gd name="connsiteY31" fmla="*/ 275907 h 3473388"/>
              <a:gd name="connsiteX32" fmla="*/ 10612454 w 12192000"/>
              <a:gd name="connsiteY32" fmla="*/ 277466 h 3473388"/>
              <a:gd name="connsiteX33" fmla="*/ 10625222 w 12192000"/>
              <a:gd name="connsiteY33" fmla="*/ 268008 h 3473388"/>
              <a:gd name="connsiteX34" fmla="*/ 10633161 w 12192000"/>
              <a:gd name="connsiteY34" fmla="*/ 267125 h 3473388"/>
              <a:gd name="connsiteX35" fmla="*/ 10645941 w 12192000"/>
              <a:gd name="connsiteY35" fmla="*/ 271407 h 3473388"/>
              <a:gd name="connsiteX36" fmla="*/ 10650422 w 12192000"/>
              <a:gd name="connsiteY36" fmla="*/ 265209 h 3473388"/>
              <a:gd name="connsiteX37" fmla="*/ 10656955 w 12192000"/>
              <a:gd name="connsiteY37" fmla="*/ 264485 h 3473388"/>
              <a:gd name="connsiteX38" fmla="*/ 10701610 w 12192000"/>
              <a:gd name="connsiteY38" fmla="*/ 260396 h 3473388"/>
              <a:gd name="connsiteX39" fmla="*/ 10770373 w 12192000"/>
              <a:gd name="connsiteY39" fmla="*/ 271729 h 3473388"/>
              <a:gd name="connsiteX40" fmla="*/ 10866744 w 12192000"/>
              <a:gd name="connsiteY40" fmla="*/ 282668 h 3473388"/>
              <a:gd name="connsiteX41" fmla="*/ 10996158 w 12192000"/>
              <a:gd name="connsiteY41" fmla="*/ 282062 h 3473388"/>
              <a:gd name="connsiteX42" fmla="*/ 11095448 w 12192000"/>
              <a:gd name="connsiteY42" fmla="*/ 281611 h 3473388"/>
              <a:gd name="connsiteX43" fmla="*/ 11189065 w 12192000"/>
              <a:gd name="connsiteY43" fmla="*/ 234317 h 3473388"/>
              <a:gd name="connsiteX44" fmla="*/ 11287301 w 12192000"/>
              <a:gd name="connsiteY44" fmla="*/ 194585 h 3473388"/>
              <a:gd name="connsiteX45" fmla="*/ 11324148 w 12192000"/>
              <a:gd name="connsiteY45" fmla="*/ 161438 h 3473388"/>
              <a:gd name="connsiteX46" fmla="*/ 11392201 w 12192000"/>
              <a:gd name="connsiteY46" fmla="*/ 154351 h 3473388"/>
              <a:gd name="connsiteX47" fmla="*/ 11453356 w 12192000"/>
              <a:gd name="connsiteY47" fmla="*/ 108758 h 3473388"/>
              <a:gd name="connsiteX48" fmla="*/ 11548919 w 12192000"/>
              <a:gd name="connsiteY48" fmla="*/ 81813 h 3473388"/>
              <a:gd name="connsiteX49" fmla="*/ 11722689 w 12192000"/>
              <a:gd name="connsiteY49" fmla="*/ 60634 h 3473388"/>
              <a:gd name="connsiteX50" fmla="*/ 11822950 w 12192000"/>
              <a:gd name="connsiteY50" fmla="*/ 61276 h 3473388"/>
              <a:gd name="connsiteX51" fmla="*/ 11913001 w 12192000"/>
              <a:gd name="connsiteY51" fmla="*/ 12740 h 3473388"/>
              <a:gd name="connsiteX52" fmla="*/ 11945987 w 12192000"/>
              <a:gd name="connsiteY52" fmla="*/ 3260 h 3473388"/>
              <a:gd name="connsiteX53" fmla="*/ 12011171 w 12192000"/>
              <a:gd name="connsiteY53" fmla="*/ 120238 h 3473388"/>
              <a:gd name="connsiteX54" fmla="*/ 12063855 w 12192000"/>
              <a:gd name="connsiteY54" fmla="*/ 109691 h 3473388"/>
              <a:gd name="connsiteX55" fmla="*/ 12175691 w 12192000"/>
              <a:gd name="connsiteY55" fmla="*/ 192855 h 3473388"/>
              <a:gd name="connsiteX56" fmla="*/ 12192000 w 12192000"/>
              <a:gd name="connsiteY56" fmla="*/ 375742 h 3473388"/>
              <a:gd name="connsiteX57" fmla="*/ 12192000 w 12192000"/>
              <a:gd name="connsiteY57" fmla="*/ 3473388 h 3473388"/>
              <a:gd name="connsiteX58" fmla="*/ 0 w 12192000"/>
              <a:gd name="connsiteY58" fmla="*/ 3473388 h 3473388"/>
              <a:gd name="connsiteX59" fmla="*/ 0 w 12192000"/>
              <a:gd name="connsiteY59" fmla="*/ 2450487 h 3473388"/>
              <a:gd name="connsiteX60" fmla="*/ 0 w 12192000"/>
              <a:gd name="connsiteY60" fmla="*/ 1454408 h 3473388"/>
              <a:gd name="connsiteX61" fmla="*/ 0 w 12192000"/>
              <a:gd name="connsiteY61" fmla="*/ 722578 h 3473388"/>
              <a:gd name="connsiteX62" fmla="*/ 76043 w 12192000"/>
              <a:gd name="connsiteY62" fmla="*/ 718215 h 3473388"/>
              <a:gd name="connsiteX63" fmla="*/ 156777 w 12192000"/>
              <a:gd name="connsiteY63" fmla="*/ 735977 h 3473388"/>
              <a:gd name="connsiteX64" fmla="*/ 390282 w 12192000"/>
              <a:gd name="connsiteY64" fmla="*/ 742701 h 3473388"/>
              <a:gd name="connsiteX65" fmla="*/ 441283 w 12192000"/>
              <a:gd name="connsiteY65" fmla="*/ 765731 h 3473388"/>
              <a:gd name="connsiteX66" fmla="*/ 479705 w 12192000"/>
              <a:gd name="connsiteY66" fmla="*/ 777466 h 3473388"/>
              <a:gd name="connsiteX67" fmla="*/ 766623 w 12192000"/>
              <a:gd name="connsiteY67" fmla="*/ 824910 h 3473388"/>
              <a:gd name="connsiteX68" fmla="*/ 827314 w 12192000"/>
              <a:gd name="connsiteY68" fmla="*/ 833915 h 3473388"/>
              <a:gd name="connsiteX69" fmla="*/ 998405 w 12192000"/>
              <a:gd name="connsiteY69" fmla="*/ 892084 h 3473388"/>
              <a:gd name="connsiteX70" fmla="*/ 1045574 w 12192000"/>
              <a:gd name="connsiteY70" fmla="*/ 895179 h 3473388"/>
              <a:gd name="connsiteX71" fmla="*/ 1350289 w 12192000"/>
              <a:gd name="connsiteY71" fmla="*/ 908604 h 3473388"/>
              <a:gd name="connsiteX72" fmla="*/ 1493817 w 12192000"/>
              <a:gd name="connsiteY72" fmla="*/ 893805 h 3473388"/>
              <a:gd name="connsiteX73" fmla="*/ 1629709 w 12192000"/>
              <a:gd name="connsiteY73" fmla="*/ 889543 h 3473388"/>
              <a:gd name="connsiteX74" fmla="*/ 1640709 w 12192000"/>
              <a:gd name="connsiteY74" fmla="*/ 893796 h 3473388"/>
              <a:gd name="connsiteX75" fmla="*/ 1645414 w 12192000"/>
              <a:gd name="connsiteY75" fmla="*/ 891222 h 3473388"/>
              <a:gd name="connsiteX76" fmla="*/ 1676636 w 12192000"/>
              <a:gd name="connsiteY76" fmla="*/ 876183 h 3473388"/>
              <a:gd name="connsiteX77" fmla="*/ 1737817 w 12192000"/>
              <a:gd name="connsiteY77" fmla="*/ 878112 h 3473388"/>
              <a:gd name="connsiteX78" fmla="*/ 1862741 w 12192000"/>
              <a:gd name="connsiteY78" fmla="*/ 871345 h 3473388"/>
              <a:gd name="connsiteX79" fmla="*/ 2063928 w 12192000"/>
              <a:gd name="connsiteY79" fmla="*/ 839698 h 3473388"/>
              <a:gd name="connsiteX80" fmla="*/ 2380801 w 12192000"/>
              <a:gd name="connsiteY80" fmla="*/ 801519 h 3473388"/>
              <a:gd name="connsiteX81" fmla="*/ 2654560 w 12192000"/>
              <a:gd name="connsiteY81" fmla="*/ 779171 h 3473388"/>
              <a:gd name="connsiteX82" fmla="*/ 2786787 w 12192000"/>
              <a:gd name="connsiteY82" fmla="*/ 771283 h 3473388"/>
              <a:gd name="connsiteX83" fmla="*/ 2885593 w 12192000"/>
              <a:gd name="connsiteY83" fmla="*/ 714341 h 3473388"/>
              <a:gd name="connsiteX84" fmla="*/ 3039071 w 12192000"/>
              <a:gd name="connsiteY84" fmla="*/ 700108 h 3473388"/>
              <a:gd name="connsiteX85" fmla="*/ 3129193 w 12192000"/>
              <a:gd name="connsiteY85" fmla="*/ 684746 h 3473388"/>
              <a:gd name="connsiteX86" fmla="*/ 3160750 w 12192000"/>
              <a:gd name="connsiteY86" fmla="*/ 668157 h 3473388"/>
              <a:gd name="connsiteX87" fmla="*/ 3206618 w 12192000"/>
              <a:gd name="connsiteY87" fmla="*/ 652220 h 3473388"/>
              <a:gd name="connsiteX88" fmla="*/ 3285495 w 12192000"/>
              <a:gd name="connsiteY88" fmla="*/ 615772 h 3473388"/>
              <a:gd name="connsiteX89" fmla="*/ 3395074 w 12192000"/>
              <a:gd name="connsiteY89" fmla="*/ 581276 h 3473388"/>
              <a:gd name="connsiteX90" fmla="*/ 3486313 w 12192000"/>
              <a:gd name="connsiteY90" fmla="*/ 602068 h 3473388"/>
              <a:gd name="connsiteX91" fmla="*/ 3491586 w 12192000"/>
              <a:gd name="connsiteY91" fmla="*/ 592721 h 3473388"/>
              <a:gd name="connsiteX92" fmla="*/ 3548983 w 12192000"/>
              <a:gd name="connsiteY92" fmla="*/ 584677 h 3473388"/>
              <a:gd name="connsiteX93" fmla="*/ 3731729 w 12192000"/>
              <a:gd name="connsiteY93" fmla="*/ 593769 h 3473388"/>
              <a:gd name="connsiteX94" fmla="*/ 3861674 w 12192000"/>
              <a:gd name="connsiteY94" fmla="*/ 576518 h 3473388"/>
              <a:gd name="connsiteX95" fmla="*/ 3912797 w 12192000"/>
              <a:gd name="connsiteY95" fmla="*/ 579611 h 3473388"/>
              <a:gd name="connsiteX96" fmla="*/ 3975778 w 12192000"/>
              <a:gd name="connsiteY96" fmla="*/ 554934 h 3473388"/>
              <a:gd name="connsiteX97" fmla="*/ 4072288 w 12192000"/>
              <a:gd name="connsiteY97" fmla="*/ 502571 h 3473388"/>
              <a:gd name="connsiteX98" fmla="*/ 4110070 w 12192000"/>
              <a:gd name="connsiteY98" fmla="*/ 510115 h 3473388"/>
              <a:gd name="connsiteX99" fmla="*/ 4148272 w 12192000"/>
              <a:gd name="connsiteY99" fmla="*/ 506287 h 3473388"/>
              <a:gd name="connsiteX100" fmla="*/ 4233003 w 12192000"/>
              <a:gd name="connsiteY100" fmla="*/ 469820 h 3473388"/>
              <a:gd name="connsiteX101" fmla="*/ 4283653 w 12192000"/>
              <a:gd name="connsiteY101" fmla="*/ 456139 h 3473388"/>
              <a:gd name="connsiteX102" fmla="*/ 4420068 w 12192000"/>
              <a:gd name="connsiteY102" fmla="*/ 410786 h 3473388"/>
              <a:gd name="connsiteX103" fmla="*/ 4612820 w 12192000"/>
              <a:gd name="connsiteY103" fmla="*/ 299968 h 3473388"/>
              <a:gd name="connsiteX104" fmla="*/ 4620533 w 12192000"/>
              <a:gd name="connsiteY104" fmla="*/ 296939 h 3473388"/>
              <a:gd name="connsiteX105" fmla="*/ 4642602 w 12192000"/>
              <a:gd name="connsiteY105" fmla="*/ 297436 h 3473388"/>
              <a:gd name="connsiteX106" fmla="*/ 4651066 w 12192000"/>
              <a:gd name="connsiteY106" fmla="*/ 299069 h 3473388"/>
              <a:gd name="connsiteX107" fmla="*/ 4663100 w 12192000"/>
              <a:gd name="connsiteY107" fmla="*/ 298380 h 3473388"/>
              <a:gd name="connsiteX108" fmla="*/ 4663344 w 12192000"/>
              <a:gd name="connsiteY108" fmla="*/ 297903 h 3473388"/>
              <a:gd name="connsiteX109" fmla="*/ 4674721 w 12192000"/>
              <a:gd name="connsiteY109" fmla="*/ 298160 h 3473388"/>
              <a:gd name="connsiteX110" fmla="*/ 4731045 w 12192000"/>
              <a:gd name="connsiteY110" fmla="*/ 305232 h 3473388"/>
              <a:gd name="connsiteX111" fmla="*/ 4798884 w 12192000"/>
              <a:gd name="connsiteY111" fmla="*/ 257421 h 3473388"/>
              <a:gd name="connsiteX112" fmla="*/ 4828155 w 12192000"/>
              <a:gd name="connsiteY112" fmla="*/ 248190 h 3473388"/>
              <a:gd name="connsiteX113" fmla="*/ 4843504 w 12192000"/>
              <a:gd name="connsiteY113" fmla="*/ 240801 h 3473388"/>
              <a:gd name="connsiteX114" fmla="*/ 4853353 w 12192000"/>
              <a:gd name="connsiteY114" fmla="*/ 252368 h 3473388"/>
              <a:gd name="connsiteX115" fmla="*/ 4898297 w 12192000"/>
              <a:gd name="connsiteY115" fmla="*/ 245766 h 3473388"/>
              <a:gd name="connsiteX116" fmla="*/ 4905046 w 12192000"/>
              <a:gd name="connsiteY116" fmla="*/ 242993 h 3473388"/>
              <a:gd name="connsiteX117" fmla="*/ 4940803 w 12192000"/>
              <a:gd name="connsiteY117" fmla="*/ 252303 h 3473388"/>
              <a:gd name="connsiteX118" fmla="*/ 4958985 w 12192000"/>
              <a:gd name="connsiteY118" fmla="*/ 254585 h 3473388"/>
              <a:gd name="connsiteX119" fmla="*/ 4964720 w 12192000"/>
              <a:gd name="connsiteY119" fmla="*/ 260445 h 3473388"/>
              <a:gd name="connsiteX120" fmla="*/ 4991255 w 12192000"/>
              <a:gd name="connsiteY120" fmla="*/ 261166 h 3473388"/>
              <a:gd name="connsiteX121" fmla="*/ 4994077 w 12192000"/>
              <a:gd name="connsiteY121" fmla="*/ 259282 h 3473388"/>
              <a:gd name="connsiteX122" fmla="*/ 5016802 w 12192000"/>
              <a:gd name="connsiteY122" fmla="*/ 267193 h 3473388"/>
              <a:gd name="connsiteX123" fmla="*/ 5091319 w 12192000"/>
              <a:gd name="connsiteY123" fmla="*/ 282665 h 3473388"/>
              <a:gd name="connsiteX124" fmla="*/ 5259336 w 12192000"/>
              <a:gd name="connsiteY124" fmla="*/ 288330 h 3473388"/>
              <a:gd name="connsiteX125" fmla="*/ 5491971 w 12192000"/>
              <a:gd name="connsiteY125" fmla="*/ 292177 h 3473388"/>
              <a:gd name="connsiteX126" fmla="*/ 5865838 w 12192000"/>
              <a:gd name="connsiteY126" fmla="*/ 271855 h 3473388"/>
              <a:gd name="connsiteX127" fmla="*/ 5995823 w 12192000"/>
              <a:gd name="connsiteY127" fmla="*/ 250428 h 3473388"/>
              <a:gd name="connsiteX128" fmla="*/ 6052915 w 12192000"/>
              <a:gd name="connsiteY128" fmla="*/ 263148 h 3473388"/>
              <a:gd name="connsiteX129" fmla="*/ 6093124 w 12192000"/>
              <a:gd name="connsiteY129" fmla="*/ 257548 h 3473388"/>
              <a:gd name="connsiteX130" fmla="*/ 6097661 w 12192000"/>
              <a:gd name="connsiteY130" fmla="*/ 254616 h 3473388"/>
              <a:gd name="connsiteX131" fmla="*/ 6116838 w 12192000"/>
              <a:gd name="connsiteY131" fmla="*/ 251631 h 3473388"/>
              <a:gd name="connsiteX132" fmla="*/ 6120984 w 12192000"/>
              <a:gd name="connsiteY132" fmla="*/ 239848 h 3473388"/>
              <a:gd name="connsiteX133" fmla="*/ 6148942 w 12192000"/>
              <a:gd name="connsiteY133" fmla="*/ 227516 h 3473388"/>
              <a:gd name="connsiteX134" fmla="*/ 6229970 w 12192000"/>
              <a:gd name="connsiteY134" fmla="*/ 229614 h 3473388"/>
              <a:gd name="connsiteX135" fmla="*/ 6355201 w 12192000"/>
              <a:gd name="connsiteY135" fmla="*/ 225716 h 3473388"/>
              <a:gd name="connsiteX136" fmla="*/ 6456586 w 12192000"/>
              <a:gd name="connsiteY136" fmla="*/ 219121 h 3473388"/>
              <a:gd name="connsiteX137" fmla="*/ 6494018 w 12192000"/>
              <a:gd name="connsiteY137" fmla="*/ 205651 h 3473388"/>
              <a:gd name="connsiteX138" fmla="*/ 6547019 w 12192000"/>
              <a:gd name="connsiteY138" fmla="*/ 194213 h 3473388"/>
              <a:gd name="connsiteX139" fmla="*/ 6644256 w 12192000"/>
              <a:gd name="connsiteY139" fmla="*/ 179154 h 3473388"/>
              <a:gd name="connsiteX140" fmla="*/ 6755672 w 12192000"/>
              <a:gd name="connsiteY140" fmla="*/ 189028 h 3473388"/>
              <a:gd name="connsiteX141" fmla="*/ 6847031 w 12192000"/>
              <a:gd name="connsiteY141" fmla="*/ 212018 h 3473388"/>
              <a:gd name="connsiteX142" fmla="*/ 6889589 w 12192000"/>
              <a:gd name="connsiteY142" fmla="*/ 238143 h 3473388"/>
              <a:gd name="connsiteX143" fmla="*/ 6926533 w 12192000"/>
              <a:gd name="connsiteY143" fmla="*/ 253494 h 3473388"/>
              <a:gd name="connsiteX144" fmla="*/ 6977994 w 12192000"/>
              <a:gd name="connsiteY144" fmla="*/ 321300 h 3473388"/>
              <a:gd name="connsiteX0" fmla="*/ 6977994 w 12192000"/>
              <a:gd name="connsiteY0" fmla="*/ 383007 h 3535095"/>
              <a:gd name="connsiteX1" fmla="*/ 7095723 w 12192000"/>
              <a:gd name="connsiteY1" fmla="*/ 388443 h 3535095"/>
              <a:gd name="connsiteX2" fmla="*/ 7330015 w 12192000"/>
              <a:gd name="connsiteY2" fmla="*/ 406896 h 3535095"/>
              <a:gd name="connsiteX3" fmla="*/ 7689873 w 12192000"/>
              <a:gd name="connsiteY3" fmla="*/ 493059 h 3535095"/>
              <a:gd name="connsiteX4" fmla="*/ 7898312 w 12192000"/>
              <a:gd name="connsiteY4" fmla="*/ 492680 h 3535095"/>
              <a:gd name="connsiteX5" fmla="*/ 8037524 w 12192000"/>
              <a:gd name="connsiteY5" fmla="*/ 497699 h 3535095"/>
              <a:gd name="connsiteX6" fmla="*/ 8129905 w 12192000"/>
              <a:gd name="connsiteY6" fmla="*/ 469236 h 3535095"/>
              <a:gd name="connsiteX7" fmla="*/ 8343185 w 12192000"/>
              <a:gd name="connsiteY7" fmla="*/ 467767 h 3535095"/>
              <a:gd name="connsiteX8" fmla="*/ 8404103 w 12192000"/>
              <a:gd name="connsiteY8" fmla="*/ 461109 h 3535095"/>
              <a:gd name="connsiteX9" fmla="*/ 8518180 w 12192000"/>
              <a:gd name="connsiteY9" fmla="*/ 462870 h 3535095"/>
              <a:gd name="connsiteX10" fmla="*/ 8676290 w 12192000"/>
              <a:gd name="connsiteY10" fmla="*/ 435066 h 3535095"/>
              <a:gd name="connsiteX11" fmla="*/ 8695239 w 12192000"/>
              <a:gd name="connsiteY11" fmla="*/ 463520 h 3535095"/>
              <a:gd name="connsiteX12" fmla="*/ 8855611 w 12192000"/>
              <a:gd name="connsiteY12" fmla="*/ 473427 h 3535095"/>
              <a:gd name="connsiteX13" fmla="*/ 8964553 w 12192000"/>
              <a:gd name="connsiteY13" fmla="*/ 514729 h 3535095"/>
              <a:gd name="connsiteX14" fmla="*/ 9079968 w 12192000"/>
              <a:gd name="connsiteY14" fmla="*/ 532941 h 3535095"/>
              <a:gd name="connsiteX15" fmla="*/ 9108506 w 12192000"/>
              <a:gd name="connsiteY15" fmla="*/ 561790 h 3535095"/>
              <a:gd name="connsiteX16" fmla="*/ 9188229 w 12192000"/>
              <a:gd name="connsiteY16" fmla="*/ 600701 h 3535095"/>
              <a:gd name="connsiteX17" fmla="*/ 9249213 w 12192000"/>
              <a:gd name="connsiteY17" fmla="*/ 576180 h 3535095"/>
              <a:gd name="connsiteX18" fmla="*/ 9309761 w 12192000"/>
              <a:gd name="connsiteY18" fmla="*/ 596500 h 3535095"/>
              <a:gd name="connsiteX19" fmla="*/ 9390188 w 12192000"/>
              <a:gd name="connsiteY19" fmla="*/ 538142 h 3535095"/>
              <a:gd name="connsiteX20" fmla="*/ 9516107 w 12192000"/>
              <a:gd name="connsiteY20" fmla="*/ 526279 h 3535095"/>
              <a:gd name="connsiteX21" fmla="*/ 9755401 w 12192000"/>
              <a:gd name="connsiteY21" fmla="*/ 489374 h 3535095"/>
              <a:gd name="connsiteX22" fmla="*/ 9879576 w 12192000"/>
              <a:gd name="connsiteY22" fmla="*/ 478348 h 3535095"/>
              <a:gd name="connsiteX23" fmla="*/ 9917042 w 12192000"/>
              <a:gd name="connsiteY23" fmla="*/ 463984 h 3535095"/>
              <a:gd name="connsiteX24" fmla="*/ 10013409 w 12192000"/>
              <a:gd name="connsiteY24" fmla="*/ 428196 h 3535095"/>
              <a:gd name="connsiteX25" fmla="*/ 10067656 w 12192000"/>
              <a:gd name="connsiteY25" fmla="*/ 403778 h 3535095"/>
              <a:gd name="connsiteX26" fmla="*/ 10131785 w 12192000"/>
              <a:gd name="connsiteY26" fmla="*/ 376393 h 3535095"/>
              <a:gd name="connsiteX27" fmla="*/ 10207787 w 12192000"/>
              <a:gd name="connsiteY27" fmla="*/ 353460 h 3535095"/>
              <a:gd name="connsiteX28" fmla="*/ 10309934 w 12192000"/>
              <a:gd name="connsiteY28" fmla="*/ 344893 h 3535095"/>
              <a:gd name="connsiteX29" fmla="*/ 10431202 w 12192000"/>
              <a:gd name="connsiteY29" fmla="*/ 335437 h 3535095"/>
              <a:gd name="connsiteX30" fmla="*/ 10487751 w 12192000"/>
              <a:gd name="connsiteY30" fmla="*/ 328718 h 3535095"/>
              <a:gd name="connsiteX31" fmla="*/ 10557198 w 12192000"/>
              <a:gd name="connsiteY31" fmla="*/ 337614 h 3535095"/>
              <a:gd name="connsiteX32" fmla="*/ 10612454 w 12192000"/>
              <a:gd name="connsiteY32" fmla="*/ 339173 h 3535095"/>
              <a:gd name="connsiteX33" fmla="*/ 10625222 w 12192000"/>
              <a:gd name="connsiteY33" fmla="*/ 329715 h 3535095"/>
              <a:gd name="connsiteX34" fmla="*/ 10633161 w 12192000"/>
              <a:gd name="connsiteY34" fmla="*/ 328832 h 3535095"/>
              <a:gd name="connsiteX35" fmla="*/ 10645941 w 12192000"/>
              <a:gd name="connsiteY35" fmla="*/ 333114 h 3535095"/>
              <a:gd name="connsiteX36" fmla="*/ 10650422 w 12192000"/>
              <a:gd name="connsiteY36" fmla="*/ 326916 h 3535095"/>
              <a:gd name="connsiteX37" fmla="*/ 10656955 w 12192000"/>
              <a:gd name="connsiteY37" fmla="*/ 326192 h 3535095"/>
              <a:gd name="connsiteX38" fmla="*/ 10701610 w 12192000"/>
              <a:gd name="connsiteY38" fmla="*/ 322103 h 3535095"/>
              <a:gd name="connsiteX39" fmla="*/ 10770373 w 12192000"/>
              <a:gd name="connsiteY39" fmla="*/ 333436 h 3535095"/>
              <a:gd name="connsiteX40" fmla="*/ 10866744 w 12192000"/>
              <a:gd name="connsiteY40" fmla="*/ 344375 h 3535095"/>
              <a:gd name="connsiteX41" fmla="*/ 10996158 w 12192000"/>
              <a:gd name="connsiteY41" fmla="*/ 343769 h 3535095"/>
              <a:gd name="connsiteX42" fmla="*/ 11095448 w 12192000"/>
              <a:gd name="connsiteY42" fmla="*/ 343318 h 3535095"/>
              <a:gd name="connsiteX43" fmla="*/ 11189065 w 12192000"/>
              <a:gd name="connsiteY43" fmla="*/ 296024 h 3535095"/>
              <a:gd name="connsiteX44" fmla="*/ 11287301 w 12192000"/>
              <a:gd name="connsiteY44" fmla="*/ 256292 h 3535095"/>
              <a:gd name="connsiteX45" fmla="*/ 11324148 w 12192000"/>
              <a:gd name="connsiteY45" fmla="*/ 223145 h 3535095"/>
              <a:gd name="connsiteX46" fmla="*/ 11392201 w 12192000"/>
              <a:gd name="connsiteY46" fmla="*/ 216058 h 3535095"/>
              <a:gd name="connsiteX47" fmla="*/ 11453356 w 12192000"/>
              <a:gd name="connsiteY47" fmla="*/ 170465 h 3535095"/>
              <a:gd name="connsiteX48" fmla="*/ 11548919 w 12192000"/>
              <a:gd name="connsiteY48" fmla="*/ 143520 h 3535095"/>
              <a:gd name="connsiteX49" fmla="*/ 11722689 w 12192000"/>
              <a:gd name="connsiteY49" fmla="*/ 122341 h 3535095"/>
              <a:gd name="connsiteX50" fmla="*/ 11822950 w 12192000"/>
              <a:gd name="connsiteY50" fmla="*/ 0 h 3535095"/>
              <a:gd name="connsiteX51" fmla="*/ 11913001 w 12192000"/>
              <a:gd name="connsiteY51" fmla="*/ 74447 h 3535095"/>
              <a:gd name="connsiteX52" fmla="*/ 11945987 w 12192000"/>
              <a:gd name="connsiteY52" fmla="*/ 64967 h 3535095"/>
              <a:gd name="connsiteX53" fmla="*/ 12011171 w 12192000"/>
              <a:gd name="connsiteY53" fmla="*/ 181945 h 3535095"/>
              <a:gd name="connsiteX54" fmla="*/ 12063855 w 12192000"/>
              <a:gd name="connsiteY54" fmla="*/ 171398 h 3535095"/>
              <a:gd name="connsiteX55" fmla="*/ 12175691 w 12192000"/>
              <a:gd name="connsiteY55" fmla="*/ 254562 h 3535095"/>
              <a:gd name="connsiteX56" fmla="*/ 12192000 w 12192000"/>
              <a:gd name="connsiteY56" fmla="*/ 437449 h 3535095"/>
              <a:gd name="connsiteX57" fmla="*/ 12192000 w 12192000"/>
              <a:gd name="connsiteY57" fmla="*/ 3535095 h 3535095"/>
              <a:gd name="connsiteX58" fmla="*/ 0 w 12192000"/>
              <a:gd name="connsiteY58" fmla="*/ 3535095 h 3535095"/>
              <a:gd name="connsiteX59" fmla="*/ 0 w 12192000"/>
              <a:gd name="connsiteY59" fmla="*/ 2512194 h 3535095"/>
              <a:gd name="connsiteX60" fmla="*/ 0 w 12192000"/>
              <a:gd name="connsiteY60" fmla="*/ 1516115 h 3535095"/>
              <a:gd name="connsiteX61" fmla="*/ 0 w 12192000"/>
              <a:gd name="connsiteY61" fmla="*/ 784285 h 3535095"/>
              <a:gd name="connsiteX62" fmla="*/ 76043 w 12192000"/>
              <a:gd name="connsiteY62" fmla="*/ 779922 h 3535095"/>
              <a:gd name="connsiteX63" fmla="*/ 156777 w 12192000"/>
              <a:gd name="connsiteY63" fmla="*/ 797684 h 3535095"/>
              <a:gd name="connsiteX64" fmla="*/ 390282 w 12192000"/>
              <a:gd name="connsiteY64" fmla="*/ 804408 h 3535095"/>
              <a:gd name="connsiteX65" fmla="*/ 441283 w 12192000"/>
              <a:gd name="connsiteY65" fmla="*/ 827438 h 3535095"/>
              <a:gd name="connsiteX66" fmla="*/ 479705 w 12192000"/>
              <a:gd name="connsiteY66" fmla="*/ 839173 h 3535095"/>
              <a:gd name="connsiteX67" fmla="*/ 766623 w 12192000"/>
              <a:gd name="connsiteY67" fmla="*/ 886617 h 3535095"/>
              <a:gd name="connsiteX68" fmla="*/ 827314 w 12192000"/>
              <a:gd name="connsiteY68" fmla="*/ 895622 h 3535095"/>
              <a:gd name="connsiteX69" fmla="*/ 998405 w 12192000"/>
              <a:gd name="connsiteY69" fmla="*/ 953791 h 3535095"/>
              <a:gd name="connsiteX70" fmla="*/ 1045574 w 12192000"/>
              <a:gd name="connsiteY70" fmla="*/ 956886 h 3535095"/>
              <a:gd name="connsiteX71" fmla="*/ 1350289 w 12192000"/>
              <a:gd name="connsiteY71" fmla="*/ 970311 h 3535095"/>
              <a:gd name="connsiteX72" fmla="*/ 1493817 w 12192000"/>
              <a:gd name="connsiteY72" fmla="*/ 955512 h 3535095"/>
              <a:gd name="connsiteX73" fmla="*/ 1629709 w 12192000"/>
              <a:gd name="connsiteY73" fmla="*/ 951250 h 3535095"/>
              <a:gd name="connsiteX74" fmla="*/ 1640709 w 12192000"/>
              <a:gd name="connsiteY74" fmla="*/ 955503 h 3535095"/>
              <a:gd name="connsiteX75" fmla="*/ 1645414 w 12192000"/>
              <a:gd name="connsiteY75" fmla="*/ 952929 h 3535095"/>
              <a:gd name="connsiteX76" fmla="*/ 1676636 w 12192000"/>
              <a:gd name="connsiteY76" fmla="*/ 937890 h 3535095"/>
              <a:gd name="connsiteX77" fmla="*/ 1737817 w 12192000"/>
              <a:gd name="connsiteY77" fmla="*/ 939819 h 3535095"/>
              <a:gd name="connsiteX78" fmla="*/ 1862741 w 12192000"/>
              <a:gd name="connsiteY78" fmla="*/ 933052 h 3535095"/>
              <a:gd name="connsiteX79" fmla="*/ 2063928 w 12192000"/>
              <a:gd name="connsiteY79" fmla="*/ 901405 h 3535095"/>
              <a:gd name="connsiteX80" fmla="*/ 2380801 w 12192000"/>
              <a:gd name="connsiteY80" fmla="*/ 863226 h 3535095"/>
              <a:gd name="connsiteX81" fmla="*/ 2654560 w 12192000"/>
              <a:gd name="connsiteY81" fmla="*/ 840878 h 3535095"/>
              <a:gd name="connsiteX82" fmla="*/ 2786787 w 12192000"/>
              <a:gd name="connsiteY82" fmla="*/ 832990 h 3535095"/>
              <a:gd name="connsiteX83" fmla="*/ 2885593 w 12192000"/>
              <a:gd name="connsiteY83" fmla="*/ 776048 h 3535095"/>
              <a:gd name="connsiteX84" fmla="*/ 3039071 w 12192000"/>
              <a:gd name="connsiteY84" fmla="*/ 761815 h 3535095"/>
              <a:gd name="connsiteX85" fmla="*/ 3129193 w 12192000"/>
              <a:gd name="connsiteY85" fmla="*/ 746453 h 3535095"/>
              <a:gd name="connsiteX86" fmla="*/ 3160750 w 12192000"/>
              <a:gd name="connsiteY86" fmla="*/ 729864 h 3535095"/>
              <a:gd name="connsiteX87" fmla="*/ 3206618 w 12192000"/>
              <a:gd name="connsiteY87" fmla="*/ 713927 h 3535095"/>
              <a:gd name="connsiteX88" fmla="*/ 3285495 w 12192000"/>
              <a:gd name="connsiteY88" fmla="*/ 677479 h 3535095"/>
              <a:gd name="connsiteX89" fmla="*/ 3395074 w 12192000"/>
              <a:gd name="connsiteY89" fmla="*/ 642983 h 3535095"/>
              <a:gd name="connsiteX90" fmla="*/ 3486313 w 12192000"/>
              <a:gd name="connsiteY90" fmla="*/ 663775 h 3535095"/>
              <a:gd name="connsiteX91" fmla="*/ 3491586 w 12192000"/>
              <a:gd name="connsiteY91" fmla="*/ 654428 h 3535095"/>
              <a:gd name="connsiteX92" fmla="*/ 3548983 w 12192000"/>
              <a:gd name="connsiteY92" fmla="*/ 646384 h 3535095"/>
              <a:gd name="connsiteX93" fmla="*/ 3731729 w 12192000"/>
              <a:gd name="connsiteY93" fmla="*/ 655476 h 3535095"/>
              <a:gd name="connsiteX94" fmla="*/ 3861674 w 12192000"/>
              <a:gd name="connsiteY94" fmla="*/ 638225 h 3535095"/>
              <a:gd name="connsiteX95" fmla="*/ 3912797 w 12192000"/>
              <a:gd name="connsiteY95" fmla="*/ 641318 h 3535095"/>
              <a:gd name="connsiteX96" fmla="*/ 3975778 w 12192000"/>
              <a:gd name="connsiteY96" fmla="*/ 616641 h 3535095"/>
              <a:gd name="connsiteX97" fmla="*/ 4072288 w 12192000"/>
              <a:gd name="connsiteY97" fmla="*/ 564278 h 3535095"/>
              <a:gd name="connsiteX98" fmla="*/ 4110070 w 12192000"/>
              <a:gd name="connsiteY98" fmla="*/ 571822 h 3535095"/>
              <a:gd name="connsiteX99" fmla="*/ 4148272 w 12192000"/>
              <a:gd name="connsiteY99" fmla="*/ 567994 h 3535095"/>
              <a:gd name="connsiteX100" fmla="*/ 4233003 w 12192000"/>
              <a:gd name="connsiteY100" fmla="*/ 531527 h 3535095"/>
              <a:gd name="connsiteX101" fmla="*/ 4283653 w 12192000"/>
              <a:gd name="connsiteY101" fmla="*/ 517846 h 3535095"/>
              <a:gd name="connsiteX102" fmla="*/ 4420068 w 12192000"/>
              <a:gd name="connsiteY102" fmla="*/ 472493 h 3535095"/>
              <a:gd name="connsiteX103" fmla="*/ 4612820 w 12192000"/>
              <a:gd name="connsiteY103" fmla="*/ 361675 h 3535095"/>
              <a:gd name="connsiteX104" fmla="*/ 4620533 w 12192000"/>
              <a:gd name="connsiteY104" fmla="*/ 358646 h 3535095"/>
              <a:gd name="connsiteX105" fmla="*/ 4642602 w 12192000"/>
              <a:gd name="connsiteY105" fmla="*/ 359143 h 3535095"/>
              <a:gd name="connsiteX106" fmla="*/ 4651066 w 12192000"/>
              <a:gd name="connsiteY106" fmla="*/ 360776 h 3535095"/>
              <a:gd name="connsiteX107" fmla="*/ 4663100 w 12192000"/>
              <a:gd name="connsiteY107" fmla="*/ 360087 h 3535095"/>
              <a:gd name="connsiteX108" fmla="*/ 4663344 w 12192000"/>
              <a:gd name="connsiteY108" fmla="*/ 359610 h 3535095"/>
              <a:gd name="connsiteX109" fmla="*/ 4674721 w 12192000"/>
              <a:gd name="connsiteY109" fmla="*/ 359867 h 3535095"/>
              <a:gd name="connsiteX110" fmla="*/ 4731045 w 12192000"/>
              <a:gd name="connsiteY110" fmla="*/ 366939 h 3535095"/>
              <a:gd name="connsiteX111" fmla="*/ 4798884 w 12192000"/>
              <a:gd name="connsiteY111" fmla="*/ 319128 h 3535095"/>
              <a:gd name="connsiteX112" fmla="*/ 4828155 w 12192000"/>
              <a:gd name="connsiteY112" fmla="*/ 309897 h 3535095"/>
              <a:gd name="connsiteX113" fmla="*/ 4843504 w 12192000"/>
              <a:gd name="connsiteY113" fmla="*/ 302508 h 3535095"/>
              <a:gd name="connsiteX114" fmla="*/ 4853353 w 12192000"/>
              <a:gd name="connsiteY114" fmla="*/ 314075 h 3535095"/>
              <a:gd name="connsiteX115" fmla="*/ 4898297 w 12192000"/>
              <a:gd name="connsiteY115" fmla="*/ 307473 h 3535095"/>
              <a:gd name="connsiteX116" fmla="*/ 4905046 w 12192000"/>
              <a:gd name="connsiteY116" fmla="*/ 304700 h 3535095"/>
              <a:gd name="connsiteX117" fmla="*/ 4940803 w 12192000"/>
              <a:gd name="connsiteY117" fmla="*/ 314010 h 3535095"/>
              <a:gd name="connsiteX118" fmla="*/ 4958985 w 12192000"/>
              <a:gd name="connsiteY118" fmla="*/ 316292 h 3535095"/>
              <a:gd name="connsiteX119" fmla="*/ 4964720 w 12192000"/>
              <a:gd name="connsiteY119" fmla="*/ 322152 h 3535095"/>
              <a:gd name="connsiteX120" fmla="*/ 4991255 w 12192000"/>
              <a:gd name="connsiteY120" fmla="*/ 322873 h 3535095"/>
              <a:gd name="connsiteX121" fmla="*/ 4994077 w 12192000"/>
              <a:gd name="connsiteY121" fmla="*/ 320989 h 3535095"/>
              <a:gd name="connsiteX122" fmla="*/ 5016802 w 12192000"/>
              <a:gd name="connsiteY122" fmla="*/ 328900 h 3535095"/>
              <a:gd name="connsiteX123" fmla="*/ 5091319 w 12192000"/>
              <a:gd name="connsiteY123" fmla="*/ 344372 h 3535095"/>
              <a:gd name="connsiteX124" fmla="*/ 5259336 w 12192000"/>
              <a:gd name="connsiteY124" fmla="*/ 350037 h 3535095"/>
              <a:gd name="connsiteX125" fmla="*/ 5491971 w 12192000"/>
              <a:gd name="connsiteY125" fmla="*/ 353884 h 3535095"/>
              <a:gd name="connsiteX126" fmla="*/ 5865838 w 12192000"/>
              <a:gd name="connsiteY126" fmla="*/ 333562 h 3535095"/>
              <a:gd name="connsiteX127" fmla="*/ 5995823 w 12192000"/>
              <a:gd name="connsiteY127" fmla="*/ 312135 h 3535095"/>
              <a:gd name="connsiteX128" fmla="*/ 6052915 w 12192000"/>
              <a:gd name="connsiteY128" fmla="*/ 324855 h 3535095"/>
              <a:gd name="connsiteX129" fmla="*/ 6093124 w 12192000"/>
              <a:gd name="connsiteY129" fmla="*/ 319255 h 3535095"/>
              <a:gd name="connsiteX130" fmla="*/ 6097661 w 12192000"/>
              <a:gd name="connsiteY130" fmla="*/ 316323 h 3535095"/>
              <a:gd name="connsiteX131" fmla="*/ 6116838 w 12192000"/>
              <a:gd name="connsiteY131" fmla="*/ 313338 h 3535095"/>
              <a:gd name="connsiteX132" fmla="*/ 6120984 w 12192000"/>
              <a:gd name="connsiteY132" fmla="*/ 301555 h 3535095"/>
              <a:gd name="connsiteX133" fmla="*/ 6148942 w 12192000"/>
              <a:gd name="connsiteY133" fmla="*/ 289223 h 3535095"/>
              <a:gd name="connsiteX134" fmla="*/ 6229970 w 12192000"/>
              <a:gd name="connsiteY134" fmla="*/ 291321 h 3535095"/>
              <a:gd name="connsiteX135" fmla="*/ 6355201 w 12192000"/>
              <a:gd name="connsiteY135" fmla="*/ 287423 h 3535095"/>
              <a:gd name="connsiteX136" fmla="*/ 6456586 w 12192000"/>
              <a:gd name="connsiteY136" fmla="*/ 280828 h 3535095"/>
              <a:gd name="connsiteX137" fmla="*/ 6494018 w 12192000"/>
              <a:gd name="connsiteY137" fmla="*/ 267358 h 3535095"/>
              <a:gd name="connsiteX138" fmla="*/ 6547019 w 12192000"/>
              <a:gd name="connsiteY138" fmla="*/ 255920 h 3535095"/>
              <a:gd name="connsiteX139" fmla="*/ 6644256 w 12192000"/>
              <a:gd name="connsiteY139" fmla="*/ 240861 h 3535095"/>
              <a:gd name="connsiteX140" fmla="*/ 6755672 w 12192000"/>
              <a:gd name="connsiteY140" fmla="*/ 250735 h 3535095"/>
              <a:gd name="connsiteX141" fmla="*/ 6847031 w 12192000"/>
              <a:gd name="connsiteY141" fmla="*/ 273725 h 3535095"/>
              <a:gd name="connsiteX142" fmla="*/ 6889589 w 12192000"/>
              <a:gd name="connsiteY142" fmla="*/ 299850 h 3535095"/>
              <a:gd name="connsiteX143" fmla="*/ 6926533 w 12192000"/>
              <a:gd name="connsiteY143" fmla="*/ 315201 h 3535095"/>
              <a:gd name="connsiteX144" fmla="*/ 6977994 w 12192000"/>
              <a:gd name="connsiteY144" fmla="*/ 383007 h 3535095"/>
              <a:gd name="connsiteX0" fmla="*/ 6977994 w 12192000"/>
              <a:gd name="connsiteY0" fmla="*/ 383007 h 3535095"/>
              <a:gd name="connsiteX1" fmla="*/ 7095723 w 12192000"/>
              <a:gd name="connsiteY1" fmla="*/ 388443 h 3535095"/>
              <a:gd name="connsiteX2" fmla="*/ 7330015 w 12192000"/>
              <a:gd name="connsiteY2" fmla="*/ 406896 h 3535095"/>
              <a:gd name="connsiteX3" fmla="*/ 7689873 w 12192000"/>
              <a:gd name="connsiteY3" fmla="*/ 493059 h 3535095"/>
              <a:gd name="connsiteX4" fmla="*/ 7898312 w 12192000"/>
              <a:gd name="connsiteY4" fmla="*/ 492680 h 3535095"/>
              <a:gd name="connsiteX5" fmla="*/ 8037524 w 12192000"/>
              <a:gd name="connsiteY5" fmla="*/ 497699 h 3535095"/>
              <a:gd name="connsiteX6" fmla="*/ 8129905 w 12192000"/>
              <a:gd name="connsiteY6" fmla="*/ 469236 h 3535095"/>
              <a:gd name="connsiteX7" fmla="*/ 8343185 w 12192000"/>
              <a:gd name="connsiteY7" fmla="*/ 467767 h 3535095"/>
              <a:gd name="connsiteX8" fmla="*/ 8404103 w 12192000"/>
              <a:gd name="connsiteY8" fmla="*/ 461109 h 3535095"/>
              <a:gd name="connsiteX9" fmla="*/ 8518180 w 12192000"/>
              <a:gd name="connsiteY9" fmla="*/ 462870 h 3535095"/>
              <a:gd name="connsiteX10" fmla="*/ 8676290 w 12192000"/>
              <a:gd name="connsiteY10" fmla="*/ 435066 h 3535095"/>
              <a:gd name="connsiteX11" fmla="*/ 8695239 w 12192000"/>
              <a:gd name="connsiteY11" fmla="*/ 463520 h 3535095"/>
              <a:gd name="connsiteX12" fmla="*/ 8855611 w 12192000"/>
              <a:gd name="connsiteY12" fmla="*/ 473427 h 3535095"/>
              <a:gd name="connsiteX13" fmla="*/ 8964553 w 12192000"/>
              <a:gd name="connsiteY13" fmla="*/ 514729 h 3535095"/>
              <a:gd name="connsiteX14" fmla="*/ 9079968 w 12192000"/>
              <a:gd name="connsiteY14" fmla="*/ 532941 h 3535095"/>
              <a:gd name="connsiteX15" fmla="*/ 9108506 w 12192000"/>
              <a:gd name="connsiteY15" fmla="*/ 561790 h 3535095"/>
              <a:gd name="connsiteX16" fmla="*/ 9188229 w 12192000"/>
              <a:gd name="connsiteY16" fmla="*/ 600701 h 3535095"/>
              <a:gd name="connsiteX17" fmla="*/ 9249213 w 12192000"/>
              <a:gd name="connsiteY17" fmla="*/ 576180 h 3535095"/>
              <a:gd name="connsiteX18" fmla="*/ 9309761 w 12192000"/>
              <a:gd name="connsiteY18" fmla="*/ 596500 h 3535095"/>
              <a:gd name="connsiteX19" fmla="*/ 9390188 w 12192000"/>
              <a:gd name="connsiteY19" fmla="*/ 538142 h 3535095"/>
              <a:gd name="connsiteX20" fmla="*/ 9516107 w 12192000"/>
              <a:gd name="connsiteY20" fmla="*/ 526279 h 3535095"/>
              <a:gd name="connsiteX21" fmla="*/ 9755401 w 12192000"/>
              <a:gd name="connsiteY21" fmla="*/ 489374 h 3535095"/>
              <a:gd name="connsiteX22" fmla="*/ 9879576 w 12192000"/>
              <a:gd name="connsiteY22" fmla="*/ 478348 h 3535095"/>
              <a:gd name="connsiteX23" fmla="*/ 9917042 w 12192000"/>
              <a:gd name="connsiteY23" fmla="*/ 463984 h 3535095"/>
              <a:gd name="connsiteX24" fmla="*/ 10013409 w 12192000"/>
              <a:gd name="connsiteY24" fmla="*/ 428196 h 3535095"/>
              <a:gd name="connsiteX25" fmla="*/ 10067656 w 12192000"/>
              <a:gd name="connsiteY25" fmla="*/ 403778 h 3535095"/>
              <a:gd name="connsiteX26" fmla="*/ 10131785 w 12192000"/>
              <a:gd name="connsiteY26" fmla="*/ 376393 h 3535095"/>
              <a:gd name="connsiteX27" fmla="*/ 10207787 w 12192000"/>
              <a:gd name="connsiteY27" fmla="*/ 353460 h 3535095"/>
              <a:gd name="connsiteX28" fmla="*/ 10309934 w 12192000"/>
              <a:gd name="connsiteY28" fmla="*/ 344893 h 3535095"/>
              <a:gd name="connsiteX29" fmla="*/ 10431202 w 12192000"/>
              <a:gd name="connsiteY29" fmla="*/ 335437 h 3535095"/>
              <a:gd name="connsiteX30" fmla="*/ 10487751 w 12192000"/>
              <a:gd name="connsiteY30" fmla="*/ 328718 h 3535095"/>
              <a:gd name="connsiteX31" fmla="*/ 10557198 w 12192000"/>
              <a:gd name="connsiteY31" fmla="*/ 337614 h 3535095"/>
              <a:gd name="connsiteX32" fmla="*/ 10612454 w 12192000"/>
              <a:gd name="connsiteY32" fmla="*/ 339173 h 3535095"/>
              <a:gd name="connsiteX33" fmla="*/ 10625222 w 12192000"/>
              <a:gd name="connsiteY33" fmla="*/ 329715 h 3535095"/>
              <a:gd name="connsiteX34" fmla="*/ 10633161 w 12192000"/>
              <a:gd name="connsiteY34" fmla="*/ 328832 h 3535095"/>
              <a:gd name="connsiteX35" fmla="*/ 10645941 w 12192000"/>
              <a:gd name="connsiteY35" fmla="*/ 333114 h 3535095"/>
              <a:gd name="connsiteX36" fmla="*/ 10650422 w 12192000"/>
              <a:gd name="connsiteY36" fmla="*/ 326916 h 3535095"/>
              <a:gd name="connsiteX37" fmla="*/ 10656955 w 12192000"/>
              <a:gd name="connsiteY37" fmla="*/ 326192 h 3535095"/>
              <a:gd name="connsiteX38" fmla="*/ 10701610 w 12192000"/>
              <a:gd name="connsiteY38" fmla="*/ 322103 h 3535095"/>
              <a:gd name="connsiteX39" fmla="*/ 10770373 w 12192000"/>
              <a:gd name="connsiteY39" fmla="*/ 333436 h 3535095"/>
              <a:gd name="connsiteX40" fmla="*/ 10866744 w 12192000"/>
              <a:gd name="connsiteY40" fmla="*/ 344375 h 3535095"/>
              <a:gd name="connsiteX41" fmla="*/ 10996158 w 12192000"/>
              <a:gd name="connsiteY41" fmla="*/ 343769 h 3535095"/>
              <a:gd name="connsiteX42" fmla="*/ 11095448 w 12192000"/>
              <a:gd name="connsiteY42" fmla="*/ 343318 h 3535095"/>
              <a:gd name="connsiteX43" fmla="*/ 11189065 w 12192000"/>
              <a:gd name="connsiteY43" fmla="*/ 296024 h 3535095"/>
              <a:gd name="connsiteX44" fmla="*/ 11287301 w 12192000"/>
              <a:gd name="connsiteY44" fmla="*/ 256292 h 3535095"/>
              <a:gd name="connsiteX45" fmla="*/ 11324148 w 12192000"/>
              <a:gd name="connsiteY45" fmla="*/ 223145 h 3535095"/>
              <a:gd name="connsiteX46" fmla="*/ 11392201 w 12192000"/>
              <a:gd name="connsiteY46" fmla="*/ 216058 h 3535095"/>
              <a:gd name="connsiteX47" fmla="*/ 11453356 w 12192000"/>
              <a:gd name="connsiteY47" fmla="*/ 170465 h 3535095"/>
              <a:gd name="connsiteX48" fmla="*/ 11548919 w 12192000"/>
              <a:gd name="connsiteY48" fmla="*/ 143520 h 3535095"/>
              <a:gd name="connsiteX49" fmla="*/ 11651205 w 12192000"/>
              <a:gd name="connsiteY49" fmla="*/ 64467 h 3535095"/>
              <a:gd name="connsiteX50" fmla="*/ 11822950 w 12192000"/>
              <a:gd name="connsiteY50" fmla="*/ 0 h 3535095"/>
              <a:gd name="connsiteX51" fmla="*/ 11913001 w 12192000"/>
              <a:gd name="connsiteY51" fmla="*/ 74447 h 3535095"/>
              <a:gd name="connsiteX52" fmla="*/ 11945987 w 12192000"/>
              <a:gd name="connsiteY52" fmla="*/ 64967 h 3535095"/>
              <a:gd name="connsiteX53" fmla="*/ 12011171 w 12192000"/>
              <a:gd name="connsiteY53" fmla="*/ 181945 h 3535095"/>
              <a:gd name="connsiteX54" fmla="*/ 12063855 w 12192000"/>
              <a:gd name="connsiteY54" fmla="*/ 171398 h 3535095"/>
              <a:gd name="connsiteX55" fmla="*/ 12175691 w 12192000"/>
              <a:gd name="connsiteY55" fmla="*/ 254562 h 3535095"/>
              <a:gd name="connsiteX56" fmla="*/ 12192000 w 12192000"/>
              <a:gd name="connsiteY56" fmla="*/ 437449 h 3535095"/>
              <a:gd name="connsiteX57" fmla="*/ 12192000 w 12192000"/>
              <a:gd name="connsiteY57" fmla="*/ 3535095 h 3535095"/>
              <a:gd name="connsiteX58" fmla="*/ 0 w 12192000"/>
              <a:gd name="connsiteY58" fmla="*/ 3535095 h 3535095"/>
              <a:gd name="connsiteX59" fmla="*/ 0 w 12192000"/>
              <a:gd name="connsiteY59" fmla="*/ 2512194 h 3535095"/>
              <a:gd name="connsiteX60" fmla="*/ 0 w 12192000"/>
              <a:gd name="connsiteY60" fmla="*/ 1516115 h 3535095"/>
              <a:gd name="connsiteX61" fmla="*/ 0 w 12192000"/>
              <a:gd name="connsiteY61" fmla="*/ 784285 h 3535095"/>
              <a:gd name="connsiteX62" fmla="*/ 76043 w 12192000"/>
              <a:gd name="connsiteY62" fmla="*/ 779922 h 3535095"/>
              <a:gd name="connsiteX63" fmla="*/ 156777 w 12192000"/>
              <a:gd name="connsiteY63" fmla="*/ 797684 h 3535095"/>
              <a:gd name="connsiteX64" fmla="*/ 390282 w 12192000"/>
              <a:gd name="connsiteY64" fmla="*/ 804408 h 3535095"/>
              <a:gd name="connsiteX65" fmla="*/ 441283 w 12192000"/>
              <a:gd name="connsiteY65" fmla="*/ 827438 h 3535095"/>
              <a:gd name="connsiteX66" fmla="*/ 479705 w 12192000"/>
              <a:gd name="connsiteY66" fmla="*/ 839173 h 3535095"/>
              <a:gd name="connsiteX67" fmla="*/ 766623 w 12192000"/>
              <a:gd name="connsiteY67" fmla="*/ 886617 h 3535095"/>
              <a:gd name="connsiteX68" fmla="*/ 827314 w 12192000"/>
              <a:gd name="connsiteY68" fmla="*/ 895622 h 3535095"/>
              <a:gd name="connsiteX69" fmla="*/ 998405 w 12192000"/>
              <a:gd name="connsiteY69" fmla="*/ 953791 h 3535095"/>
              <a:gd name="connsiteX70" fmla="*/ 1045574 w 12192000"/>
              <a:gd name="connsiteY70" fmla="*/ 956886 h 3535095"/>
              <a:gd name="connsiteX71" fmla="*/ 1350289 w 12192000"/>
              <a:gd name="connsiteY71" fmla="*/ 970311 h 3535095"/>
              <a:gd name="connsiteX72" fmla="*/ 1493817 w 12192000"/>
              <a:gd name="connsiteY72" fmla="*/ 955512 h 3535095"/>
              <a:gd name="connsiteX73" fmla="*/ 1629709 w 12192000"/>
              <a:gd name="connsiteY73" fmla="*/ 951250 h 3535095"/>
              <a:gd name="connsiteX74" fmla="*/ 1640709 w 12192000"/>
              <a:gd name="connsiteY74" fmla="*/ 955503 h 3535095"/>
              <a:gd name="connsiteX75" fmla="*/ 1645414 w 12192000"/>
              <a:gd name="connsiteY75" fmla="*/ 952929 h 3535095"/>
              <a:gd name="connsiteX76" fmla="*/ 1676636 w 12192000"/>
              <a:gd name="connsiteY76" fmla="*/ 937890 h 3535095"/>
              <a:gd name="connsiteX77" fmla="*/ 1737817 w 12192000"/>
              <a:gd name="connsiteY77" fmla="*/ 939819 h 3535095"/>
              <a:gd name="connsiteX78" fmla="*/ 1862741 w 12192000"/>
              <a:gd name="connsiteY78" fmla="*/ 933052 h 3535095"/>
              <a:gd name="connsiteX79" fmla="*/ 2063928 w 12192000"/>
              <a:gd name="connsiteY79" fmla="*/ 901405 h 3535095"/>
              <a:gd name="connsiteX80" fmla="*/ 2380801 w 12192000"/>
              <a:gd name="connsiteY80" fmla="*/ 863226 h 3535095"/>
              <a:gd name="connsiteX81" fmla="*/ 2654560 w 12192000"/>
              <a:gd name="connsiteY81" fmla="*/ 840878 h 3535095"/>
              <a:gd name="connsiteX82" fmla="*/ 2786787 w 12192000"/>
              <a:gd name="connsiteY82" fmla="*/ 832990 h 3535095"/>
              <a:gd name="connsiteX83" fmla="*/ 2885593 w 12192000"/>
              <a:gd name="connsiteY83" fmla="*/ 776048 h 3535095"/>
              <a:gd name="connsiteX84" fmla="*/ 3039071 w 12192000"/>
              <a:gd name="connsiteY84" fmla="*/ 761815 h 3535095"/>
              <a:gd name="connsiteX85" fmla="*/ 3129193 w 12192000"/>
              <a:gd name="connsiteY85" fmla="*/ 746453 h 3535095"/>
              <a:gd name="connsiteX86" fmla="*/ 3160750 w 12192000"/>
              <a:gd name="connsiteY86" fmla="*/ 729864 h 3535095"/>
              <a:gd name="connsiteX87" fmla="*/ 3206618 w 12192000"/>
              <a:gd name="connsiteY87" fmla="*/ 713927 h 3535095"/>
              <a:gd name="connsiteX88" fmla="*/ 3285495 w 12192000"/>
              <a:gd name="connsiteY88" fmla="*/ 677479 h 3535095"/>
              <a:gd name="connsiteX89" fmla="*/ 3395074 w 12192000"/>
              <a:gd name="connsiteY89" fmla="*/ 642983 h 3535095"/>
              <a:gd name="connsiteX90" fmla="*/ 3486313 w 12192000"/>
              <a:gd name="connsiteY90" fmla="*/ 663775 h 3535095"/>
              <a:gd name="connsiteX91" fmla="*/ 3491586 w 12192000"/>
              <a:gd name="connsiteY91" fmla="*/ 654428 h 3535095"/>
              <a:gd name="connsiteX92" fmla="*/ 3548983 w 12192000"/>
              <a:gd name="connsiteY92" fmla="*/ 646384 h 3535095"/>
              <a:gd name="connsiteX93" fmla="*/ 3731729 w 12192000"/>
              <a:gd name="connsiteY93" fmla="*/ 655476 h 3535095"/>
              <a:gd name="connsiteX94" fmla="*/ 3861674 w 12192000"/>
              <a:gd name="connsiteY94" fmla="*/ 638225 h 3535095"/>
              <a:gd name="connsiteX95" fmla="*/ 3912797 w 12192000"/>
              <a:gd name="connsiteY95" fmla="*/ 641318 h 3535095"/>
              <a:gd name="connsiteX96" fmla="*/ 3975778 w 12192000"/>
              <a:gd name="connsiteY96" fmla="*/ 616641 h 3535095"/>
              <a:gd name="connsiteX97" fmla="*/ 4072288 w 12192000"/>
              <a:gd name="connsiteY97" fmla="*/ 564278 h 3535095"/>
              <a:gd name="connsiteX98" fmla="*/ 4110070 w 12192000"/>
              <a:gd name="connsiteY98" fmla="*/ 571822 h 3535095"/>
              <a:gd name="connsiteX99" fmla="*/ 4148272 w 12192000"/>
              <a:gd name="connsiteY99" fmla="*/ 567994 h 3535095"/>
              <a:gd name="connsiteX100" fmla="*/ 4233003 w 12192000"/>
              <a:gd name="connsiteY100" fmla="*/ 531527 h 3535095"/>
              <a:gd name="connsiteX101" fmla="*/ 4283653 w 12192000"/>
              <a:gd name="connsiteY101" fmla="*/ 517846 h 3535095"/>
              <a:gd name="connsiteX102" fmla="*/ 4420068 w 12192000"/>
              <a:gd name="connsiteY102" fmla="*/ 472493 h 3535095"/>
              <a:gd name="connsiteX103" fmla="*/ 4612820 w 12192000"/>
              <a:gd name="connsiteY103" fmla="*/ 361675 h 3535095"/>
              <a:gd name="connsiteX104" fmla="*/ 4620533 w 12192000"/>
              <a:gd name="connsiteY104" fmla="*/ 358646 h 3535095"/>
              <a:gd name="connsiteX105" fmla="*/ 4642602 w 12192000"/>
              <a:gd name="connsiteY105" fmla="*/ 359143 h 3535095"/>
              <a:gd name="connsiteX106" fmla="*/ 4651066 w 12192000"/>
              <a:gd name="connsiteY106" fmla="*/ 360776 h 3535095"/>
              <a:gd name="connsiteX107" fmla="*/ 4663100 w 12192000"/>
              <a:gd name="connsiteY107" fmla="*/ 360087 h 3535095"/>
              <a:gd name="connsiteX108" fmla="*/ 4663344 w 12192000"/>
              <a:gd name="connsiteY108" fmla="*/ 359610 h 3535095"/>
              <a:gd name="connsiteX109" fmla="*/ 4674721 w 12192000"/>
              <a:gd name="connsiteY109" fmla="*/ 359867 h 3535095"/>
              <a:gd name="connsiteX110" fmla="*/ 4731045 w 12192000"/>
              <a:gd name="connsiteY110" fmla="*/ 366939 h 3535095"/>
              <a:gd name="connsiteX111" fmla="*/ 4798884 w 12192000"/>
              <a:gd name="connsiteY111" fmla="*/ 319128 h 3535095"/>
              <a:gd name="connsiteX112" fmla="*/ 4828155 w 12192000"/>
              <a:gd name="connsiteY112" fmla="*/ 309897 h 3535095"/>
              <a:gd name="connsiteX113" fmla="*/ 4843504 w 12192000"/>
              <a:gd name="connsiteY113" fmla="*/ 302508 h 3535095"/>
              <a:gd name="connsiteX114" fmla="*/ 4853353 w 12192000"/>
              <a:gd name="connsiteY114" fmla="*/ 314075 h 3535095"/>
              <a:gd name="connsiteX115" fmla="*/ 4898297 w 12192000"/>
              <a:gd name="connsiteY115" fmla="*/ 307473 h 3535095"/>
              <a:gd name="connsiteX116" fmla="*/ 4905046 w 12192000"/>
              <a:gd name="connsiteY116" fmla="*/ 304700 h 3535095"/>
              <a:gd name="connsiteX117" fmla="*/ 4940803 w 12192000"/>
              <a:gd name="connsiteY117" fmla="*/ 314010 h 3535095"/>
              <a:gd name="connsiteX118" fmla="*/ 4958985 w 12192000"/>
              <a:gd name="connsiteY118" fmla="*/ 316292 h 3535095"/>
              <a:gd name="connsiteX119" fmla="*/ 4964720 w 12192000"/>
              <a:gd name="connsiteY119" fmla="*/ 322152 h 3535095"/>
              <a:gd name="connsiteX120" fmla="*/ 4991255 w 12192000"/>
              <a:gd name="connsiteY120" fmla="*/ 322873 h 3535095"/>
              <a:gd name="connsiteX121" fmla="*/ 4994077 w 12192000"/>
              <a:gd name="connsiteY121" fmla="*/ 320989 h 3535095"/>
              <a:gd name="connsiteX122" fmla="*/ 5016802 w 12192000"/>
              <a:gd name="connsiteY122" fmla="*/ 328900 h 3535095"/>
              <a:gd name="connsiteX123" fmla="*/ 5091319 w 12192000"/>
              <a:gd name="connsiteY123" fmla="*/ 344372 h 3535095"/>
              <a:gd name="connsiteX124" fmla="*/ 5259336 w 12192000"/>
              <a:gd name="connsiteY124" fmla="*/ 350037 h 3535095"/>
              <a:gd name="connsiteX125" fmla="*/ 5491971 w 12192000"/>
              <a:gd name="connsiteY125" fmla="*/ 353884 h 3535095"/>
              <a:gd name="connsiteX126" fmla="*/ 5865838 w 12192000"/>
              <a:gd name="connsiteY126" fmla="*/ 333562 h 3535095"/>
              <a:gd name="connsiteX127" fmla="*/ 5995823 w 12192000"/>
              <a:gd name="connsiteY127" fmla="*/ 312135 h 3535095"/>
              <a:gd name="connsiteX128" fmla="*/ 6052915 w 12192000"/>
              <a:gd name="connsiteY128" fmla="*/ 324855 h 3535095"/>
              <a:gd name="connsiteX129" fmla="*/ 6093124 w 12192000"/>
              <a:gd name="connsiteY129" fmla="*/ 319255 h 3535095"/>
              <a:gd name="connsiteX130" fmla="*/ 6097661 w 12192000"/>
              <a:gd name="connsiteY130" fmla="*/ 316323 h 3535095"/>
              <a:gd name="connsiteX131" fmla="*/ 6116838 w 12192000"/>
              <a:gd name="connsiteY131" fmla="*/ 313338 h 3535095"/>
              <a:gd name="connsiteX132" fmla="*/ 6120984 w 12192000"/>
              <a:gd name="connsiteY132" fmla="*/ 301555 h 3535095"/>
              <a:gd name="connsiteX133" fmla="*/ 6148942 w 12192000"/>
              <a:gd name="connsiteY133" fmla="*/ 289223 h 3535095"/>
              <a:gd name="connsiteX134" fmla="*/ 6229970 w 12192000"/>
              <a:gd name="connsiteY134" fmla="*/ 291321 h 3535095"/>
              <a:gd name="connsiteX135" fmla="*/ 6355201 w 12192000"/>
              <a:gd name="connsiteY135" fmla="*/ 287423 h 3535095"/>
              <a:gd name="connsiteX136" fmla="*/ 6456586 w 12192000"/>
              <a:gd name="connsiteY136" fmla="*/ 280828 h 3535095"/>
              <a:gd name="connsiteX137" fmla="*/ 6494018 w 12192000"/>
              <a:gd name="connsiteY137" fmla="*/ 267358 h 3535095"/>
              <a:gd name="connsiteX138" fmla="*/ 6547019 w 12192000"/>
              <a:gd name="connsiteY138" fmla="*/ 255920 h 3535095"/>
              <a:gd name="connsiteX139" fmla="*/ 6644256 w 12192000"/>
              <a:gd name="connsiteY139" fmla="*/ 240861 h 3535095"/>
              <a:gd name="connsiteX140" fmla="*/ 6755672 w 12192000"/>
              <a:gd name="connsiteY140" fmla="*/ 250735 h 3535095"/>
              <a:gd name="connsiteX141" fmla="*/ 6847031 w 12192000"/>
              <a:gd name="connsiteY141" fmla="*/ 273725 h 3535095"/>
              <a:gd name="connsiteX142" fmla="*/ 6889589 w 12192000"/>
              <a:gd name="connsiteY142" fmla="*/ 299850 h 3535095"/>
              <a:gd name="connsiteX143" fmla="*/ 6926533 w 12192000"/>
              <a:gd name="connsiteY143" fmla="*/ 315201 h 3535095"/>
              <a:gd name="connsiteX144" fmla="*/ 6977994 w 12192000"/>
              <a:gd name="connsiteY144" fmla="*/ 383007 h 3535095"/>
              <a:gd name="connsiteX0" fmla="*/ 6977994 w 12192000"/>
              <a:gd name="connsiteY0" fmla="*/ 383007 h 3535095"/>
              <a:gd name="connsiteX1" fmla="*/ 7095723 w 12192000"/>
              <a:gd name="connsiteY1" fmla="*/ 388443 h 3535095"/>
              <a:gd name="connsiteX2" fmla="*/ 7330015 w 12192000"/>
              <a:gd name="connsiteY2" fmla="*/ 406896 h 3535095"/>
              <a:gd name="connsiteX3" fmla="*/ 7689873 w 12192000"/>
              <a:gd name="connsiteY3" fmla="*/ 493059 h 3535095"/>
              <a:gd name="connsiteX4" fmla="*/ 7898312 w 12192000"/>
              <a:gd name="connsiteY4" fmla="*/ 492680 h 3535095"/>
              <a:gd name="connsiteX5" fmla="*/ 8037524 w 12192000"/>
              <a:gd name="connsiteY5" fmla="*/ 497699 h 3535095"/>
              <a:gd name="connsiteX6" fmla="*/ 8129905 w 12192000"/>
              <a:gd name="connsiteY6" fmla="*/ 469236 h 3535095"/>
              <a:gd name="connsiteX7" fmla="*/ 8343185 w 12192000"/>
              <a:gd name="connsiteY7" fmla="*/ 467767 h 3535095"/>
              <a:gd name="connsiteX8" fmla="*/ 8404103 w 12192000"/>
              <a:gd name="connsiteY8" fmla="*/ 461109 h 3535095"/>
              <a:gd name="connsiteX9" fmla="*/ 8518180 w 12192000"/>
              <a:gd name="connsiteY9" fmla="*/ 462870 h 3535095"/>
              <a:gd name="connsiteX10" fmla="*/ 8676290 w 12192000"/>
              <a:gd name="connsiteY10" fmla="*/ 435066 h 3535095"/>
              <a:gd name="connsiteX11" fmla="*/ 8695239 w 12192000"/>
              <a:gd name="connsiteY11" fmla="*/ 463520 h 3535095"/>
              <a:gd name="connsiteX12" fmla="*/ 8855611 w 12192000"/>
              <a:gd name="connsiteY12" fmla="*/ 473427 h 3535095"/>
              <a:gd name="connsiteX13" fmla="*/ 8964553 w 12192000"/>
              <a:gd name="connsiteY13" fmla="*/ 514729 h 3535095"/>
              <a:gd name="connsiteX14" fmla="*/ 9079968 w 12192000"/>
              <a:gd name="connsiteY14" fmla="*/ 532941 h 3535095"/>
              <a:gd name="connsiteX15" fmla="*/ 9108506 w 12192000"/>
              <a:gd name="connsiteY15" fmla="*/ 561790 h 3535095"/>
              <a:gd name="connsiteX16" fmla="*/ 9188229 w 12192000"/>
              <a:gd name="connsiteY16" fmla="*/ 600701 h 3535095"/>
              <a:gd name="connsiteX17" fmla="*/ 9249213 w 12192000"/>
              <a:gd name="connsiteY17" fmla="*/ 576180 h 3535095"/>
              <a:gd name="connsiteX18" fmla="*/ 9309761 w 12192000"/>
              <a:gd name="connsiteY18" fmla="*/ 596500 h 3535095"/>
              <a:gd name="connsiteX19" fmla="*/ 9390188 w 12192000"/>
              <a:gd name="connsiteY19" fmla="*/ 538142 h 3535095"/>
              <a:gd name="connsiteX20" fmla="*/ 9516107 w 12192000"/>
              <a:gd name="connsiteY20" fmla="*/ 526279 h 3535095"/>
              <a:gd name="connsiteX21" fmla="*/ 9755401 w 12192000"/>
              <a:gd name="connsiteY21" fmla="*/ 489374 h 3535095"/>
              <a:gd name="connsiteX22" fmla="*/ 9879576 w 12192000"/>
              <a:gd name="connsiteY22" fmla="*/ 478348 h 3535095"/>
              <a:gd name="connsiteX23" fmla="*/ 9917042 w 12192000"/>
              <a:gd name="connsiteY23" fmla="*/ 463984 h 3535095"/>
              <a:gd name="connsiteX24" fmla="*/ 10013409 w 12192000"/>
              <a:gd name="connsiteY24" fmla="*/ 428196 h 3535095"/>
              <a:gd name="connsiteX25" fmla="*/ 10067656 w 12192000"/>
              <a:gd name="connsiteY25" fmla="*/ 403778 h 3535095"/>
              <a:gd name="connsiteX26" fmla="*/ 10131785 w 12192000"/>
              <a:gd name="connsiteY26" fmla="*/ 376393 h 3535095"/>
              <a:gd name="connsiteX27" fmla="*/ 10207787 w 12192000"/>
              <a:gd name="connsiteY27" fmla="*/ 353460 h 3535095"/>
              <a:gd name="connsiteX28" fmla="*/ 10309934 w 12192000"/>
              <a:gd name="connsiteY28" fmla="*/ 344893 h 3535095"/>
              <a:gd name="connsiteX29" fmla="*/ 10431202 w 12192000"/>
              <a:gd name="connsiteY29" fmla="*/ 335437 h 3535095"/>
              <a:gd name="connsiteX30" fmla="*/ 10487751 w 12192000"/>
              <a:gd name="connsiteY30" fmla="*/ 328718 h 3535095"/>
              <a:gd name="connsiteX31" fmla="*/ 10557198 w 12192000"/>
              <a:gd name="connsiteY31" fmla="*/ 337614 h 3535095"/>
              <a:gd name="connsiteX32" fmla="*/ 10612454 w 12192000"/>
              <a:gd name="connsiteY32" fmla="*/ 339173 h 3535095"/>
              <a:gd name="connsiteX33" fmla="*/ 10625222 w 12192000"/>
              <a:gd name="connsiteY33" fmla="*/ 329715 h 3535095"/>
              <a:gd name="connsiteX34" fmla="*/ 10633161 w 12192000"/>
              <a:gd name="connsiteY34" fmla="*/ 328832 h 3535095"/>
              <a:gd name="connsiteX35" fmla="*/ 10645941 w 12192000"/>
              <a:gd name="connsiteY35" fmla="*/ 333114 h 3535095"/>
              <a:gd name="connsiteX36" fmla="*/ 10650422 w 12192000"/>
              <a:gd name="connsiteY36" fmla="*/ 326916 h 3535095"/>
              <a:gd name="connsiteX37" fmla="*/ 10656955 w 12192000"/>
              <a:gd name="connsiteY37" fmla="*/ 326192 h 3535095"/>
              <a:gd name="connsiteX38" fmla="*/ 10701610 w 12192000"/>
              <a:gd name="connsiteY38" fmla="*/ 322103 h 3535095"/>
              <a:gd name="connsiteX39" fmla="*/ 10770373 w 12192000"/>
              <a:gd name="connsiteY39" fmla="*/ 333436 h 3535095"/>
              <a:gd name="connsiteX40" fmla="*/ 10866744 w 12192000"/>
              <a:gd name="connsiteY40" fmla="*/ 344375 h 3535095"/>
              <a:gd name="connsiteX41" fmla="*/ 10996158 w 12192000"/>
              <a:gd name="connsiteY41" fmla="*/ 343769 h 3535095"/>
              <a:gd name="connsiteX42" fmla="*/ 11095448 w 12192000"/>
              <a:gd name="connsiteY42" fmla="*/ 343318 h 3535095"/>
              <a:gd name="connsiteX43" fmla="*/ 11189065 w 12192000"/>
              <a:gd name="connsiteY43" fmla="*/ 296024 h 3535095"/>
              <a:gd name="connsiteX44" fmla="*/ 11287301 w 12192000"/>
              <a:gd name="connsiteY44" fmla="*/ 256292 h 3535095"/>
              <a:gd name="connsiteX45" fmla="*/ 11324148 w 12192000"/>
              <a:gd name="connsiteY45" fmla="*/ 223145 h 3535095"/>
              <a:gd name="connsiteX46" fmla="*/ 11392201 w 12192000"/>
              <a:gd name="connsiteY46" fmla="*/ 216058 h 3535095"/>
              <a:gd name="connsiteX47" fmla="*/ 11453356 w 12192000"/>
              <a:gd name="connsiteY47" fmla="*/ 170465 h 3535095"/>
              <a:gd name="connsiteX48" fmla="*/ 11548919 w 12192000"/>
              <a:gd name="connsiteY48" fmla="*/ 143520 h 3535095"/>
              <a:gd name="connsiteX49" fmla="*/ 11651205 w 12192000"/>
              <a:gd name="connsiteY49" fmla="*/ 64467 h 3535095"/>
              <a:gd name="connsiteX50" fmla="*/ 11822950 w 12192000"/>
              <a:gd name="connsiteY50" fmla="*/ 0 h 3535095"/>
              <a:gd name="connsiteX51" fmla="*/ 11913001 w 12192000"/>
              <a:gd name="connsiteY51" fmla="*/ 74447 h 3535095"/>
              <a:gd name="connsiteX52" fmla="*/ 11945987 w 12192000"/>
              <a:gd name="connsiteY52" fmla="*/ 64967 h 3535095"/>
              <a:gd name="connsiteX53" fmla="*/ 12011171 w 12192000"/>
              <a:gd name="connsiteY53" fmla="*/ 181945 h 3535095"/>
              <a:gd name="connsiteX54" fmla="*/ 12063855 w 12192000"/>
              <a:gd name="connsiteY54" fmla="*/ 171398 h 3535095"/>
              <a:gd name="connsiteX55" fmla="*/ 12175691 w 12192000"/>
              <a:gd name="connsiteY55" fmla="*/ 254562 h 3535095"/>
              <a:gd name="connsiteX56" fmla="*/ 12192000 w 12192000"/>
              <a:gd name="connsiteY56" fmla="*/ 437449 h 3535095"/>
              <a:gd name="connsiteX57" fmla="*/ 12192000 w 12192000"/>
              <a:gd name="connsiteY57" fmla="*/ 3535095 h 3535095"/>
              <a:gd name="connsiteX58" fmla="*/ 0 w 12192000"/>
              <a:gd name="connsiteY58" fmla="*/ 3535095 h 3535095"/>
              <a:gd name="connsiteX59" fmla="*/ 0 w 12192000"/>
              <a:gd name="connsiteY59" fmla="*/ 2512194 h 3535095"/>
              <a:gd name="connsiteX60" fmla="*/ 0 w 12192000"/>
              <a:gd name="connsiteY60" fmla="*/ 1516115 h 3535095"/>
              <a:gd name="connsiteX61" fmla="*/ 0 w 12192000"/>
              <a:gd name="connsiteY61" fmla="*/ 784285 h 3535095"/>
              <a:gd name="connsiteX62" fmla="*/ 76043 w 12192000"/>
              <a:gd name="connsiteY62" fmla="*/ 779922 h 3535095"/>
              <a:gd name="connsiteX63" fmla="*/ 156777 w 12192000"/>
              <a:gd name="connsiteY63" fmla="*/ 797684 h 3535095"/>
              <a:gd name="connsiteX64" fmla="*/ 390282 w 12192000"/>
              <a:gd name="connsiteY64" fmla="*/ 804408 h 3535095"/>
              <a:gd name="connsiteX65" fmla="*/ 441283 w 12192000"/>
              <a:gd name="connsiteY65" fmla="*/ 827438 h 3535095"/>
              <a:gd name="connsiteX66" fmla="*/ 479705 w 12192000"/>
              <a:gd name="connsiteY66" fmla="*/ 839173 h 3535095"/>
              <a:gd name="connsiteX67" fmla="*/ 766623 w 12192000"/>
              <a:gd name="connsiteY67" fmla="*/ 886617 h 3535095"/>
              <a:gd name="connsiteX68" fmla="*/ 827314 w 12192000"/>
              <a:gd name="connsiteY68" fmla="*/ 895622 h 3535095"/>
              <a:gd name="connsiteX69" fmla="*/ 998405 w 12192000"/>
              <a:gd name="connsiteY69" fmla="*/ 953791 h 3535095"/>
              <a:gd name="connsiteX70" fmla="*/ 1045574 w 12192000"/>
              <a:gd name="connsiteY70" fmla="*/ 956886 h 3535095"/>
              <a:gd name="connsiteX71" fmla="*/ 1350289 w 12192000"/>
              <a:gd name="connsiteY71" fmla="*/ 970311 h 3535095"/>
              <a:gd name="connsiteX72" fmla="*/ 1493817 w 12192000"/>
              <a:gd name="connsiteY72" fmla="*/ 955512 h 3535095"/>
              <a:gd name="connsiteX73" fmla="*/ 1629709 w 12192000"/>
              <a:gd name="connsiteY73" fmla="*/ 951250 h 3535095"/>
              <a:gd name="connsiteX74" fmla="*/ 1640709 w 12192000"/>
              <a:gd name="connsiteY74" fmla="*/ 955503 h 3535095"/>
              <a:gd name="connsiteX75" fmla="*/ 1645414 w 12192000"/>
              <a:gd name="connsiteY75" fmla="*/ 952929 h 3535095"/>
              <a:gd name="connsiteX76" fmla="*/ 1676636 w 12192000"/>
              <a:gd name="connsiteY76" fmla="*/ 937890 h 3535095"/>
              <a:gd name="connsiteX77" fmla="*/ 1737817 w 12192000"/>
              <a:gd name="connsiteY77" fmla="*/ 939819 h 3535095"/>
              <a:gd name="connsiteX78" fmla="*/ 1862741 w 12192000"/>
              <a:gd name="connsiteY78" fmla="*/ 933052 h 3535095"/>
              <a:gd name="connsiteX79" fmla="*/ 2063928 w 12192000"/>
              <a:gd name="connsiteY79" fmla="*/ 901405 h 3535095"/>
              <a:gd name="connsiteX80" fmla="*/ 2380801 w 12192000"/>
              <a:gd name="connsiteY80" fmla="*/ 863226 h 3535095"/>
              <a:gd name="connsiteX81" fmla="*/ 2654560 w 12192000"/>
              <a:gd name="connsiteY81" fmla="*/ 840878 h 3535095"/>
              <a:gd name="connsiteX82" fmla="*/ 2786787 w 12192000"/>
              <a:gd name="connsiteY82" fmla="*/ 832990 h 3535095"/>
              <a:gd name="connsiteX83" fmla="*/ 2885593 w 12192000"/>
              <a:gd name="connsiteY83" fmla="*/ 776048 h 3535095"/>
              <a:gd name="connsiteX84" fmla="*/ 3039071 w 12192000"/>
              <a:gd name="connsiteY84" fmla="*/ 761815 h 3535095"/>
              <a:gd name="connsiteX85" fmla="*/ 3129193 w 12192000"/>
              <a:gd name="connsiteY85" fmla="*/ 746453 h 3535095"/>
              <a:gd name="connsiteX86" fmla="*/ 3160750 w 12192000"/>
              <a:gd name="connsiteY86" fmla="*/ 729864 h 3535095"/>
              <a:gd name="connsiteX87" fmla="*/ 3206618 w 12192000"/>
              <a:gd name="connsiteY87" fmla="*/ 713927 h 3535095"/>
              <a:gd name="connsiteX88" fmla="*/ 3285495 w 12192000"/>
              <a:gd name="connsiteY88" fmla="*/ 677479 h 3535095"/>
              <a:gd name="connsiteX89" fmla="*/ 3395074 w 12192000"/>
              <a:gd name="connsiteY89" fmla="*/ 642983 h 3535095"/>
              <a:gd name="connsiteX90" fmla="*/ 3486313 w 12192000"/>
              <a:gd name="connsiteY90" fmla="*/ 663775 h 3535095"/>
              <a:gd name="connsiteX91" fmla="*/ 3491586 w 12192000"/>
              <a:gd name="connsiteY91" fmla="*/ 654428 h 3535095"/>
              <a:gd name="connsiteX92" fmla="*/ 3548983 w 12192000"/>
              <a:gd name="connsiteY92" fmla="*/ 646384 h 3535095"/>
              <a:gd name="connsiteX93" fmla="*/ 3731729 w 12192000"/>
              <a:gd name="connsiteY93" fmla="*/ 655476 h 3535095"/>
              <a:gd name="connsiteX94" fmla="*/ 3861674 w 12192000"/>
              <a:gd name="connsiteY94" fmla="*/ 638225 h 3535095"/>
              <a:gd name="connsiteX95" fmla="*/ 3912797 w 12192000"/>
              <a:gd name="connsiteY95" fmla="*/ 641318 h 3535095"/>
              <a:gd name="connsiteX96" fmla="*/ 3975778 w 12192000"/>
              <a:gd name="connsiteY96" fmla="*/ 616641 h 3535095"/>
              <a:gd name="connsiteX97" fmla="*/ 4072288 w 12192000"/>
              <a:gd name="connsiteY97" fmla="*/ 564278 h 3535095"/>
              <a:gd name="connsiteX98" fmla="*/ 4110070 w 12192000"/>
              <a:gd name="connsiteY98" fmla="*/ 571822 h 3535095"/>
              <a:gd name="connsiteX99" fmla="*/ 4148272 w 12192000"/>
              <a:gd name="connsiteY99" fmla="*/ 567994 h 3535095"/>
              <a:gd name="connsiteX100" fmla="*/ 4233003 w 12192000"/>
              <a:gd name="connsiteY100" fmla="*/ 531527 h 3535095"/>
              <a:gd name="connsiteX101" fmla="*/ 4283653 w 12192000"/>
              <a:gd name="connsiteY101" fmla="*/ 517846 h 3535095"/>
              <a:gd name="connsiteX102" fmla="*/ 4420068 w 12192000"/>
              <a:gd name="connsiteY102" fmla="*/ 472493 h 3535095"/>
              <a:gd name="connsiteX103" fmla="*/ 4612820 w 12192000"/>
              <a:gd name="connsiteY103" fmla="*/ 361675 h 3535095"/>
              <a:gd name="connsiteX104" fmla="*/ 4620533 w 12192000"/>
              <a:gd name="connsiteY104" fmla="*/ 358646 h 3535095"/>
              <a:gd name="connsiteX105" fmla="*/ 4642602 w 12192000"/>
              <a:gd name="connsiteY105" fmla="*/ 359143 h 3535095"/>
              <a:gd name="connsiteX106" fmla="*/ 4651066 w 12192000"/>
              <a:gd name="connsiteY106" fmla="*/ 360776 h 3535095"/>
              <a:gd name="connsiteX107" fmla="*/ 4663100 w 12192000"/>
              <a:gd name="connsiteY107" fmla="*/ 360087 h 3535095"/>
              <a:gd name="connsiteX108" fmla="*/ 4663344 w 12192000"/>
              <a:gd name="connsiteY108" fmla="*/ 359610 h 3535095"/>
              <a:gd name="connsiteX109" fmla="*/ 4674721 w 12192000"/>
              <a:gd name="connsiteY109" fmla="*/ 359867 h 3535095"/>
              <a:gd name="connsiteX110" fmla="*/ 4731045 w 12192000"/>
              <a:gd name="connsiteY110" fmla="*/ 366939 h 3535095"/>
              <a:gd name="connsiteX111" fmla="*/ 4798884 w 12192000"/>
              <a:gd name="connsiteY111" fmla="*/ 319128 h 3535095"/>
              <a:gd name="connsiteX112" fmla="*/ 4828155 w 12192000"/>
              <a:gd name="connsiteY112" fmla="*/ 309897 h 3535095"/>
              <a:gd name="connsiteX113" fmla="*/ 4843504 w 12192000"/>
              <a:gd name="connsiteY113" fmla="*/ 302508 h 3535095"/>
              <a:gd name="connsiteX114" fmla="*/ 4853353 w 12192000"/>
              <a:gd name="connsiteY114" fmla="*/ 314075 h 3535095"/>
              <a:gd name="connsiteX115" fmla="*/ 4898297 w 12192000"/>
              <a:gd name="connsiteY115" fmla="*/ 307473 h 3535095"/>
              <a:gd name="connsiteX116" fmla="*/ 4905046 w 12192000"/>
              <a:gd name="connsiteY116" fmla="*/ 304700 h 3535095"/>
              <a:gd name="connsiteX117" fmla="*/ 4940803 w 12192000"/>
              <a:gd name="connsiteY117" fmla="*/ 314010 h 3535095"/>
              <a:gd name="connsiteX118" fmla="*/ 4958985 w 12192000"/>
              <a:gd name="connsiteY118" fmla="*/ 316292 h 3535095"/>
              <a:gd name="connsiteX119" fmla="*/ 4964720 w 12192000"/>
              <a:gd name="connsiteY119" fmla="*/ 322152 h 3535095"/>
              <a:gd name="connsiteX120" fmla="*/ 4991255 w 12192000"/>
              <a:gd name="connsiteY120" fmla="*/ 322873 h 3535095"/>
              <a:gd name="connsiteX121" fmla="*/ 4994077 w 12192000"/>
              <a:gd name="connsiteY121" fmla="*/ 320989 h 3535095"/>
              <a:gd name="connsiteX122" fmla="*/ 5016802 w 12192000"/>
              <a:gd name="connsiteY122" fmla="*/ 328900 h 3535095"/>
              <a:gd name="connsiteX123" fmla="*/ 5091319 w 12192000"/>
              <a:gd name="connsiteY123" fmla="*/ 344372 h 3535095"/>
              <a:gd name="connsiteX124" fmla="*/ 5259336 w 12192000"/>
              <a:gd name="connsiteY124" fmla="*/ 350037 h 3535095"/>
              <a:gd name="connsiteX125" fmla="*/ 5491971 w 12192000"/>
              <a:gd name="connsiteY125" fmla="*/ 353884 h 3535095"/>
              <a:gd name="connsiteX126" fmla="*/ 5865838 w 12192000"/>
              <a:gd name="connsiteY126" fmla="*/ 333562 h 3535095"/>
              <a:gd name="connsiteX127" fmla="*/ 5995823 w 12192000"/>
              <a:gd name="connsiteY127" fmla="*/ 312135 h 3535095"/>
              <a:gd name="connsiteX128" fmla="*/ 6052915 w 12192000"/>
              <a:gd name="connsiteY128" fmla="*/ 324855 h 3535095"/>
              <a:gd name="connsiteX129" fmla="*/ 6093124 w 12192000"/>
              <a:gd name="connsiteY129" fmla="*/ 319255 h 3535095"/>
              <a:gd name="connsiteX130" fmla="*/ 6097661 w 12192000"/>
              <a:gd name="connsiteY130" fmla="*/ 316323 h 3535095"/>
              <a:gd name="connsiteX131" fmla="*/ 6116838 w 12192000"/>
              <a:gd name="connsiteY131" fmla="*/ 313338 h 3535095"/>
              <a:gd name="connsiteX132" fmla="*/ 6120984 w 12192000"/>
              <a:gd name="connsiteY132" fmla="*/ 301555 h 3535095"/>
              <a:gd name="connsiteX133" fmla="*/ 6148942 w 12192000"/>
              <a:gd name="connsiteY133" fmla="*/ 289223 h 3535095"/>
              <a:gd name="connsiteX134" fmla="*/ 6229970 w 12192000"/>
              <a:gd name="connsiteY134" fmla="*/ 291321 h 3535095"/>
              <a:gd name="connsiteX135" fmla="*/ 6355201 w 12192000"/>
              <a:gd name="connsiteY135" fmla="*/ 287423 h 3535095"/>
              <a:gd name="connsiteX136" fmla="*/ 6456586 w 12192000"/>
              <a:gd name="connsiteY136" fmla="*/ 280828 h 3535095"/>
              <a:gd name="connsiteX137" fmla="*/ 6494018 w 12192000"/>
              <a:gd name="connsiteY137" fmla="*/ 267358 h 3535095"/>
              <a:gd name="connsiteX138" fmla="*/ 6547019 w 12192000"/>
              <a:gd name="connsiteY138" fmla="*/ 255920 h 3535095"/>
              <a:gd name="connsiteX139" fmla="*/ 6644256 w 12192000"/>
              <a:gd name="connsiteY139" fmla="*/ 240861 h 3535095"/>
              <a:gd name="connsiteX140" fmla="*/ 6755672 w 12192000"/>
              <a:gd name="connsiteY140" fmla="*/ 250735 h 3535095"/>
              <a:gd name="connsiteX141" fmla="*/ 6847031 w 12192000"/>
              <a:gd name="connsiteY141" fmla="*/ 273725 h 3535095"/>
              <a:gd name="connsiteX142" fmla="*/ 6889589 w 12192000"/>
              <a:gd name="connsiteY142" fmla="*/ 299850 h 3535095"/>
              <a:gd name="connsiteX143" fmla="*/ 6926533 w 12192000"/>
              <a:gd name="connsiteY143" fmla="*/ 315201 h 3535095"/>
              <a:gd name="connsiteX144" fmla="*/ 6977994 w 12192000"/>
              <a:gd name="connsiteY144" fmla="*/ 383007 h 3535095"/>
              <a:gd name="connsiteX0" fmla="*/ 6977994 w 12192000"/>
              <a:gd name="connsiteY0" fmla="*/ 386664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07787 w 12192000"/>
              <a:gd name="connsiteY27" fmla="*/ 357117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47426 h 3538752"/>
              <a:gd name="connsiteX42" fmla="*/ 11095448 w 12192000"/>
              <a:gd name="connsiteY42" fmla="*/ 346975 h 3538752"/>
              <a:gd name="connsiteX43" fmla="*/ 11189065 w 12192000"/>
              <a:gd name="connsiteY43" fmla="*/ 299681 h 3538752"/>
              <a:gd name="connsiteX44" fmla="*/ 11287301 w 12192000"/>
              <a:gd name="connsiteY44" fmla="*/ 259949 h 3538752"/>
              <a:gd name="connsiteX45" fmla="*/ 11324148 w 12192000"/>
              <a:gd name="connsiteY45" fmla="*/ 226802 h 3538752"/>
              <a:gd name="connsiteX46" fmla="*/ 11392201 w 12192000"/>
              <a:gd name="connsiteY46" fmla="*/ 219715 h 3538752"/>
              <a:gd name="connsiteX47" fmla="*/ 11453356 w 12192000"/>
              <a:gd name="connsiteY47" fmla="*/ 174122 h 3538752"/>
              <a:gd name="connsiteX48" fmla="*/ 11548919 w 12192000"/>
              <a:gd name="connsiteY48" fmla="*/ 147177 h 3538752"/>
              <a:gd name="connsiteX49" fmla="*/ 11704818 w 12192000"/>
              <a:gd name="connsiteY49" fmla="*/ 46421 h 3538752"/>
              <a:gd name="connsiteX50" fmla="*/ 11822950 w 12192000"/>
              <a:gd name="connsiteY50" fmla="*/ 3657 h 3538752"/>
              <a:gd name="connsiteX51" fmla="*/ 11913001 w 12192000"/>
              <a:gd name="connsiteY51" fmla="*/ 78104 h 3538752"/>
              <a:gd name="connsiteX52" fmla="*/ 11945987 w 12192000"/>
              <a:gd name="connsiteY52" fmla="*/ 68624 h 3538752"/>
              <a:gd name="connsiteX53" fmla="*/ 12011171 w 12192000"/>
              <a:gd name="connsiteY53" fmla="*/ 185602 h 3538752"/>
              <a:gd name="connsiteX54" fmla="*/ 12063855 w 12192000"/>
              <a:gd name="connsiteY54" fmla="*/ 175055 h 3538752"/>
              <a:gd name="connsiteX55" fmla="*/ 12175691 w 12192000"/>
              <a:gd name="connsiteY55" fmla="*/ 258219 h 3538752"/>
              <a:gd name="connsiteX56" fmla="*/ 12192000 w 12192000"/>
              <a:gd name="connsiteY56" fmla="*/ 441106 h 3538752"/>
              <a:gd name="connsiteX57" fmla="*/ 12192000 w 12192000"/>
              <a:gd name="connsiteY57" fmla="*/ 3538752 h 3538752"/>
              <a:gd name="connsiteX58" fmla="*/ 0 w 12192000"/>
              <a:gd name="connsiteY58" fmla="*/ 3538752 h 3538752"/>
              <a:gd name="connsiteX59" fmla="*/ 0 w 12192000"/>
              <a:gd name="connsiteY59" fmla="*/ 2515851 h 3538752"/>
              <a:gd name="connsiteX60" fmla="*/ 0 w 12192000"/>
              <a:gd name="connsiteY60" fmla="*/ 1519772 h 3538752"/>
              <a:gd name="connsiteX61" fmla="*/ 0 w 12192000"/>
              <a:gd name="connsiteY61" fmla="*/ 787942 h 3538752"/>
              <a:gd name="connsiteX62" fmla="*/ 76043 w 12192000"/>
              <a:gd name="connsiteY62" fmla="*/ 783579 h 3538752"/>
              <a:gd name="connsiteX63" fmla="*/ 156777 w 12192000"/>
              <a:gd name="connsiteY63" fmla="*/ 801341 h 3538752"/>
              <a:gd name="connsiteX64" fmla="*/ 390282 w 12192000"/>
              <a:gd name="connsiteY64" fmla="*/ 808065 h 3538752"/>
              <a:gd name="connsiteX65" fmla="*/ 441283 w 12192000"/>
              <a:gd name="connsiteY65" fmla="*/ 831095 h 3538752"/>
              <a:gd name="connsiteX66" fmla="*/ 479705 w 12192000"/>
              <a:gd name="connsiteY66" fmla="*/ 842830 h 3538752"/>
              <a:gd name="connsiteX67" fmla="*/ 766623 w 12192000"/>
              <a:gd name="connsiteY67" fmla="*/ 890274 h 3538752"/>
              <a:gd name="connsiteX68" fmla="*/ 827314 w 12192000"/>
              <a:gd name="connsiteY68" fmla="*/ 899279 h 3538752"/>
              <a:gd name="connsiteX69" fmla="*/ 998405 w 12192000"/>
              <a:gd name="connsiteY69" fmla="*/ 957448 h 3538752"/>
              <a:gd name="connsiteX70" fmla="*/ 1045574 w 12192000"/>
              <a:gd name="connsiteY70" fmla="*/ 960543 h 3538752"/>
              <a:gd name="connsiteX71" fmla="*/ 1350289 w 12192000"/>
              <a:gd name="connsiteY71" fmla="*/ 973968 h 3538752"/>
              <a:gd name="connsiteX72" fmla="*/ 1493817 w 12192000"/>
              <a:gd name="connsiteY72" fmla="*/ 959169 h 3538752"/>
              <a:gd name="connsiteX73" fmla="*/ 1629709 w 12192000"/>
              <a:gd name="connsiteY73" fmla="*/ 954907 h 3538752"/>
              <a:gd name="connsiteX74" fmla="*/ 1640709 w 12192000"/>
              <a:gd name="connsiteY74" fmla="*/ 959160 h 3538752"/>
              <a:gd name="connsiteX75" fmla="*/ 1645414 w 12192000"/>
              <a:gd name="connsiteY75" fmla="*/ 956586 h 3538752"/>
              <a:gd name="connsiteX76" fmla="*/ 1676636 w 12192000"/>
              <a:gd name="connsiteY76" fmla="*/ 941547 h 3538752"/>
              <a:gd name="connsiteX77" fmla="*/ 1737817 w 12192000"/>
              <a:gd name="connsiteY77" fmla="*/ 943476 h 3538752"/>
              <a:gd name="connsiteX78" fmla="*/ 1862741 w 12192000"/>
              <a:gd name="connsiteY78" fmla="*/ 936709 h 3538752"/>
              <a:gd name="connsiteX79" fmla="*/ 2063928 w 12192000"/>
              <a:gd name="connsiteY79" fmla="*/ 905062 h 3538752"/>
              <a:gd name="connsiteX80" fmla="*/ 2380801 w 12192000"/>
              <a:gd name="connsiteY80" fmla="*/ 866883 h 3538752"/>
              <a:gd name="connsiteX81" fmla="*/ 2654560 w 12192000"/>
              <a:gd name="connsiteY81" fmla="*/ 844535 h 3538752"/>
              <a:gd name="connsiteX82" fmla="*/ 2786787 w 12192000"/>
              <a:gd name="connsiteY82" fmla="*/ 836647 h 3538752"/>
              <a:gd name="connsiteX83" fmla="*/ 2885593 w 12192000"/>
              <a:gd name="connsiteY83" fmla="*/ 779705 h 3538752"/>
              <a:gd name="connsiteX84" fmla="*/ 3039071 w 12192000"/>
              <a:gd name="connsiteY84" fmla="*/ 765472 h 3538752"/>
              <a:gd name="connsiteX85" fmla="*/ 3129193 w 12192000"/>
              <a:gd name="connsiteY85" fmla="*/ 750110 h 3538752"/>
              <a:gd name="connsiteX86" fmla="*/ 3160750 w 12192000"/>
              <a:gd name="connsiteY86" fmla="*/ 733521 h 3538752"/>
              <a:gd name="connsiteX87" fmla="*/ 3206618 w 12192000"/>
              <a:gd name="connsiteY87" fmla="*/ 717584 h 3538752"/>
              <a:gd name="connsiteX88" fmla="*/ 3285495 w 12192000"/>
              <a:gd name="connsiteY88" fmla="*/ 681136 h 3538752"/>
              <a:gd name="connsiteX89" fmla="*/ 3395074 w 12192000"/>
              <a:gd name="connsiteY89" fmla="*/ 646640 h 3538752"/>
              <a:gd name="connsiteX90" fmla="*/ 3486313 w 12192000"/>
              <a:gd name="connsiteY90" fmla="*/ 667432 h 3538752"/>
              <a:gd name="connsiteX91" fmla="*/ 3491586 w 12192000"/>
              <a:gd name="connsiteY91" fmla="*/ 658085 h 3538752"/>
              <a:gd name="connsiteX92" fmla="*/ 3548983 w 12192000"/>
              <a:gd name="connsiteY92" fmla="*/ 650041 h 3538752"/>
              <a:gd name="connsiteX93" fmla="*/ 3731729 w 12192000"/>
              <a:gd name="connsiteY93" fmla="*/ 659133 h 3538752"/>
              <a:gd name="connsiteX94" fmla="*/ 3861674 w 12192000"/>
              <a:gd name="connsiteY94" fmla="*/ 641882 h 3538752"/>
              <a:gd name="connsiteX95" fmla="*/ 3912797 w 12192000"/>
              <a:gd name="connsiteY95" fmla="*/ 644975 h 3538752"/>
              <a:gd name="connsiteX96" fmla="*/ 3975778 w 12192000"/>
              <a:gd name="connsiteY96" fmla="*/ 620298 h 3538752"/>
              <a:gd name="connsiteX97" fmla="*/ 4072288 w 12192000"/>
              <a:gd name="connsiteY97" fmla="*/ 567935 h 3538752"/>
              <a:gd name="connsiteX98" fmla="*/ 4110070 w 12192000"/>
              <a:gd name="connsiteY98" fmla="*/ 575479 h 3538752"/>
              <a:gd name="connsiteX99" fmla="*/ 4148272 w 12192000"/>
              <a:gd name="connsiteY99" fmla="*/ 571651 h 3538752"/>
              <a:gd name="connsiteX100" fmla="*/ 4233003 w 12192000"/>
              <a:gd name="connsiteY100" fmla="*/ 535184 h 3538752"/>
              <a:gd name="connsiteX101" fmla="*/ 4283653 w 12192000"/>
              <a:gd name="connsiteY101" fmla="*/ 521503 h 3538752"/>
              <a:gd name="connsiteX102" fmla="*/ 4420068 w 12192000"/>
              <a:gd name="connsiteY102" fmla="*/ 476150 h 3538752"/>
              <a:gd name="connsiteX103" fmla="*/ 4612820 w 12192000"/>
              <a:gd name="connsiteY103" fmla="*/ 365332 h 3538752"/>
              <a:gd name="connsiteX104" fmla="*/ 4620533 w 12192000"/>
              <a:gd name="connsiteY104" fmla="*/ 362303 h 3538752"/>
              <a:gd name="connsiteX105" fmla="*/ 4642602 w 12192000"/>
              <a:gd name="connsiteY105" fmla="*/ 362800 h 3538752"/>
              <a:gd name="connsiteX106" fmla="*/ 4651066 w 12192000"/>
              <a:gd name="connsiteY106" fmla="*/ 364433 h 3538752"/>
              <a:gd name="connsiteX107" fmla="*/ 4663100 w 12192000"/>
              <a:gd name="connsiteY107" fmla="*/ 363744 h 3538752"/>
              <a:gd name="connsiteX108" fmla="*/ 4663344 w 12192000"/>
              <a:gd name="connsiteY108" fmla="*/ 363267 h 3538752"/>
              <a:gd name="connsiteX109" fmla="*/ 4674721 w 12192000"/>
              <a:gd name="connsiteY109" fmla="*/ 363524 h 3538752"/>
              <a:gd name="connsiteX110" fmla="*/ 4731045 w 12192000"/>
              <a:gd name="connsiteY110" fmla="*/ 370596 h 3538752"/>
              <a:gd name="connsiteX111" fmla="*/ 4798884 w 12192000"/>
              <a:gd name="connsiteY111" fmla="*/ 322785 h 3538752"/>
              <a:gd name="connsiteX112" fmla="*/ 4828155 w 12192000"/>
              <a:gd name="connsiteY112" fmla="*/ 313554 h 3538752"/>
              <a:gd name="connsiteX113" fmla="*/ 4843504 w 12192000"/>
              <a:gd name="connsiteY113" fmla="*/ 306165 h 3538752"/>
              <a:gd name="connsiteX114" fmla="*/ 4853353 w 12192000"/>
              <a:gd name="connsiteY114" fmla="*/ 317732 h 3538752"/>
              <a:gd name="connsiteX115" fmla="*/ 4898297 w 12192000"/>
              <a:gd name="connsiteY115" fmla="*/ 311130 h 3538752"/>
              <a:gd name="connsiteX116" fmla="*/ 4905046 w 12192000"/>
              <a:gd name="connsiteY116" fmla="*/ 308357 h 3538752"/>
              <a:gd name="connsiteX117" fmla="*/ 4940803 w 12192000"/>
              <a:gd name="connsiteY117" fmla="*/ 317667 h 3538752"/>
              <a:gd name="connsiteX118" fmla="*/ 4958985 w 12192000"/>
              <a:gd name="connsiteY118" fmla="*/ 319949 h 3538752"/>
              <a:gd name="connsiteX119" fmla="*/ 4964720 w 12192000"/>
              <a:gd name="connsiteY119" fmla="*/ 325809 h 3538752"/>
              <a:gd name="connsiteX120" fmla="*/ 4991255 w 12192000"/>
              <a:gd name="connsiteY120" fmla="*/ 326530 h 3538752"/>
              <a:gd name="connsiteX121" fmla="*/ 4994077 w 12192000"/>
              <a:gd name="connsiteY121" fmla="*/ 324646 h 3538752"/>
              <a:gd name="connsiteX122" fmla="*/ 5016802 w 12192000"/>
              <a:gd name="connsiteY122" fmla="*/ 332557 h 3538752"/>
              <a:gd name="connsiteX123" fmla="*/ 5091319 w 12192000"/>
              <a:gd name="connsiteY123" fmla="*/ 348029 h 3538752"/>
              <a:gd name="connsiteX124" fmla="*/ 5259336 w 12192000"/>
              <a:gd name="connsiteY124" fmla="*/ 353694 h 3538752"/>
              <a:gd name="connsiteX125" fmla="*/ 5491971 w 12192000"/>
              <a:gd name="connsiteY125" fmla="*/ 357541 h 3538752"/>
              <a:gd name="connsiteX126" fmla="*/ 5865838 w 12192000"/>
              <a:gd name="connsiteY126" fmla="*/ 337219 h 3538752"/>
              <a:gd name="connsiteX127" fmla="*/ 5995823 w 12192000"/>
              <a:gd name="connsiteY127" fmla="*/ 315792 h 3538752"/>
              <a:gd name="connsiteX128" fmla="*/ 6052915 w 12192000"/>
              <a:gd name="connsiteY128" fmla="*/ 328512 h 3538752"/>
              <a:gd name="connsiteX129" fmla="*/ 6093124 w 12192000"/>
              <a:gd name="connsiteY129" fmla="*/ 322912 h 3538752"/>
              <a:gd name="connsiteX130" fmla="*/ 6097661 w 12192000"/>
              <a:gd name="connsiteY130" fmla="*/ 319980 h 3538752"/>
              <a:gd name="connsiteX131" fmla="*/ 6116838 w 12192000"/>
              <a:gd name="connsiteY131" fmla="*/ 316995 h 3538752"/>
              <a:gd name="connsiteX132" fmla="*/ 6120984 w 12192000"/>
              <a:gd name="connsiteY132" fmla="*/ 305212 h 3538752"/>
              <a:gd name="connsiteX133" fmla="*/ 6148942 w 12192000"/>
              <a:gd name="connsiteY133" fmla="*/ 292880 h 3538752"/>
              <a:gd name="connsiteX134" fmla="*/ 6229970 w 12192000"/>
              <a:gd name="connsiteY134" fmla="*/ 294978 h 3538752"/>
              <a:gd name="connsiteX135" fmla="*/ 6355201 w 12192000"/>
              <a:gd name="connsiteY135" fmla="*/ 291080 h 3538752"/>
              <a:gd name="connsiteX136" fmla="*/ 6456586 w 12192000"/>
              <a:gd name="connsiteY136" fmla="*/ 284485 h 3538752"/>
              <a:gd name="connsiteX137" fmla="*/ 6494018 w 12192000"/>
              <a:gd name="connsiteY137" fmla="*/ 271015 h 3538752"/>
              <a:gd name="connsiteX138" fmla="*/ 6547019 w 12192000"/>
              <a:gd name="connsiteY138" fmla="*/ 259577 h 3538752"/>
              <a:gd name="connsiteX139" fmla="*/ 6644256 w 12192000"/>
              <a:gd name="connsiteY139" fmla="*/ 244518 h 3538752"/>
              <a:gd name="connsiteX140" fmla="*/ 6755672 w 12192000"/>
              <a:gd name="connsiteY140" fmla="*/ 254392 h 3538752"/>
              <a:gd name="connsiteX141" fmla="*/ 6847031 w 12192000"/>
              <a:gd name="connsiteY141" fmla="*/ 277382 h 3538752"/>
              <a:gd name="connsiteX142" fmla="*/ 6889589 w 12192000"/>
              <a:gd name="connsiteY142" fmla="*/ 303507 h 3538752"/>
              <a:gd name="connsiteX143" fmla="*/ 6926533 w 12192000"/>
              <a:gd name="connsiteY143" fmla="*/ 318858 h 3538752"/>
              <a:gd name="connsiteX144" fmla="*/ 6977994 w 12192000"/>
              <a:gd name="connsiteY144" fmla="*/ 386664 h 3538752"/>
              <a:gd name="connsiteX0" fmla="*/ 6977994 w 12192000"/>
              <a:gd name="connsiteY0" fmla="*/ 386664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07787 w 12192000"/>
              <a:gd name="connsiteY27" fmla="*/ 357117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47426 h 3538752"/>
              <a:gd name="connsiteX42" fmla="*/ 11095448 w 12192000"/>
              <a:gd name="connsiteY42" fmla="*/ 346975 h 3538752"/>
              <a:gd name="connsiteX43" fmla="*/ 11189065 w 12192000"/>
              <a:gd name="connsiteY43" fmla="*/ 299681 h 3538752"/>
              <a:gd name="connsiteX44" fmla="*/ 11287301 w 12192000"/>
              <a:gd name="connsiteY44" fmla="*/ 259949 h 3538752"/>
              <a:gd name="connsiteX45" fmla="*/ 11324148 w 12192000"/>
              <a:gd name="connsiteY45" fmla="*/ 226802 h 3538752"/>
              <a:gd name="connsiteX46" fmla="*/ 11392201 w 12192000"/>
              <a:gd name="connsiteY46" fmla="*/ 219715 h 3538752"/>
              <a:gd name="connsiteX47" fmla="*/ 11453356 w 12192000"/>
              <a:gd name="connsiteY47" fmla="*/ 174122 h 3538752"/>
              <a:gd name="connsiteX48" fmla="*/ 11548919 w 12192000"/>
              <a:gd name="connsiteY48" fmla="*/ 147177 h 3538752"/>
              <a:gd name="connsiteX49" fmla="*/ 11704818 w 12192000"/>
              <a:gd name="connsiteY49" fmla="*/ 46421 h 3538752"/>
              <a:gd name="connsiteX50" fmla="*/ 11822950 w 12192000"/>
              <a:gd name="connsiteY50" fmla="*/ 3657 h 3538752"/>
              <a:gd name="connsiteX51" fmla="*/ 11913001 w 12192000"/>
              <a:gd name="connsiteY51" fmla="*/ 78104 h 3538752"/>
              <a:gd name="connsiteX52" fmla="*/ 11945987 w 12192000"/>
              <a:gd name="connsiteY52" fmla="*/ 68624 h 3538752"/>
              <a:gd name="connsiteX53" fmla="*/ 12040956 w 12192000"/>
              <a:gd name="connsiteY53" fmla="*/ 69854 h 3538752"/>
              <a:gd name="connsiteX54" fmla="*/ 12063855 w 12192000"/>
              <a:gd name="connsiteY54" fmla="*/ 175055 h 3538752"/>
              <a:gd name="connsiteX55" fmla="*/ 12175691 w 12192000"/>
              <a:gd name="connsiteY55" fmla="*/ 258219 h 3538752"/>
              <a:gd name="connsiteX56" fmla="*/ 12192000 w 12192000"/>
              <a:gd name="connsiteY56" fmla="*/ 441106 h 3538752"/>
              <a:gd name="connsiteX57" fmla="*/ 12192000 w 12192000"/>
              <a:gd name="connsiteY57" fmla="*/ 3538752 h 3538752"/>
              <a:gd name="connsiteX58" fmla="*/ 0 w 12192000"/>
              <a:gd name="connsiteY58" fmla="*/ 3538752 h 3538752"/>
              <a:gd name="connsiteX59" fmla="*/ 0 w 12192000"/>
              <a:gd name="connsiteY59" fmla="*/ 2515851 h 3538752"/>
              <a:gd name="connsiteX60" fmla="*/ 0 w 12192000"/>
              <a:gd name="connsiteY60" fmla="*/ 1519772 h 3538752"/>
              <a:gd name="connsiteX61" fmla="*/ 0 w 12192000"/>
              <a:gd name="connsiteY61" fmla="*/ 787942 h 3538752"/>
              <a:gd name="connsiteX62" fmla="*/ 76043 w 12192000"/>
              <a:gd name="connsiteY62" fmla="*/ 783579 h 3538752"/>
              <a:gd name="connsiteX63" fmla="*/ 156777 w 12192000"/>
              <a:gd name="connsiteY63" fmla="*/ 801341 h 3538752"/>
              <a:gd name="connsiteX64" fmla="*/ 390282 w 12192000"/>
              <a:gd name="connsiteY64" fmla="*/ 808065 h 3538752"/>
              <a:gd name="connsiteX65" fmla="*/ 441283 w 12192000"/>
              <a:gd name="connsiteY65" fmla="*/ 831095 h 3538752"/>
              <a:gd name="connsiteX66" fmla="*/ 479705 w 12192000"/>
              <a:gd name="connsiteY66" fmla="*/ 842830 h 3538752"/>
              <a:gd name="connsiteX67" fmla="*/ 766623 w 12192000"/>
              <a:gd name="connsiteY67" fmla="*/ 890274 h 3538752"/>
              <a:gd name="connsiteX68" fmla="*/ 827314 w 12192000"/>
              <a:gd name="connsiteY68" fmla="*/ 899279 h 3538752"/>
              <a:gd name="connsiteX69" fmla="*/ 998405 w 12192000"/>
              <a:gd name="connsiteY69" fmla="*/ 957448 h 3538752"/>
              <a:gd name="connsiteX70" fmla="*/ 1045574 w 12192000"/>
              <a:gd name="connsiteY70" fmla="*/ 960543 h 3538752"/>
              <a:gd name="connsiteX71" fmla="*/ 1350289 w 12192000"/>
              <a:gd name="connsiteY71" fmla="*/ 973968 h 3538752"/>
              <a:gd name="connsiteX72" fmla="*/ 1493817 w 12192000"/>
              <a:gd name="connsiteY72" fmla="*/ 959169 h 3538752"/>
              <a:gd name="connsiteX73" fmla="*/ 1629709 w 12192000"/>
              <a:gd name="connsiteY73" fmla="*/ 954907 h 3538752"/>
              <a:gd name="connsiteX74" fmla="*/ 1640709 w 12192000"/>
              <a:gd name="connsiteY74" fmla="*/ 959160 h 3538752"/>
              <a:gd name="connsiteX75" fmla="*/ 1645414 w 12192000"/>
              <a:gd name="connsiteY75" fmla="*/ 956586 h 3538752"/>
              <a:gd name="connsiteX76" fmla="*/ 1676636 w 12192000"/>
              <a:gd name="connsiteY76" fmla="*/ 941547 h 3538752"/>
              <a:gd name="connsiteX77" fmla="*/ 1737817 w 12192000"/>
              <a:gd name="connsiteY77" fmla="*/ 943476 h 3538752"/>
              <a:gd name="connsiteX78" fmla="*/ 1862741 w 12192000"/>
              <a:gd name="connsiteY78" fmla="*/ 936709 h 3538752"/>
              <a:gd name="connsiteX79" fmla="*/ 2063928 w 12192000"/>
              <a:gd name="connsiteY79" fmla="*/ 905062 h 3538752"/>
              <a:gd name="connsiteX80" fmla="*/ 2380801 w 12192000"/>
              <a:gd name="connsiteY80" fmla="*/ 866883 h 3538752"/>
              <a:gd name="connsiteX81" fmla="*/ 2654560 w 12192000"/>
              <a:gd name="connsiteY81" fmla="*/ 844535 h 3538752"/>
              <a:gd name="connsiteX82" fmla="*/ 2786787 w 12192000"/>
              <a:gd name="connsiteY82" fmla="*/ 836647 h 3538752"/>
              <a:gd name="connsiteX83" fmla="*/ 2885593 w 12192000"/>
              <a:gd name="connsiteY83" fmla="*/ 779705 h 3538752"/>
              <a:gd name="connsiteX84" fmla="*/ 3039071 w 12192000"/>
              <a:gd name="connsiteY84" fmla="*/ 765472 h 3538752"/>
              <a:gd name="connsiteX85" fmla="*/ 3129193 w 12192000"/>
              <a:gd name="connsiteY85" fmla="*/ 750110 h 3538752"/>
              <a:gd name="connsiteX86" fmla="*/ 3160750 w 12192000"/>
              <a:gd name="connsiteY86" fmla="*/ 733521 h 3538752"/>
              <a:gd name="connsiteX87" fmla="*/ 3206618 w 12192000"/>
              <a:gd name="connsiteY87" fmla="*/ 717584 h 3538752"/>
              <a:gd name="connsiteX88" fmla="*/ 3285495 w 12192000"/>
              <a:gd name="connsiteY88" fmla="*/ 681136 h 3538752"/>
              <a:gd name="connsiteX89" fmla="*/ 3395074 w 12192000"/>
              <a:gd name="connsiteY89" fmla="*/ 646640 h 3538752"/>
              <a:gd name="connsiteX90" fmla="*/ 3486313 w 12192000"/>
              <a:gd name="connsiteY90" fmla="*/ 667432 h 3538752"/>
              <a:gd name="connsiteX91" fmla="*/ 3491586 w 12192000"/>
              <a:gd name="connsiteY91" fmla="*/ 658085 h 3538752"/>
              <a:gd name="connsiteX92" fmla="*/ 3548983 w 12192000"/>
              <a:gd name="connsiteY92" fmla="*/ 650041 h 3538752"/>
              <a:gd name="connsiteX93" fmla="*/ 3731729 w 12192000"/>
              <a:gd name="connsiteY93" fmla="*/ 659133 h 3538752"/>
              <a:gd name="connsiteX94" fmla="*/ 3861674 w 12192000"/>
              <a:gd name="connsiteY94" fmla="*/ 641882 h 3538752"/>
              <a:gd name="connsiteX95" fmla="*/ 3912797 w 12192000"/>
              <a:gd name="connsiteY95" fmla="*/ 644975 h 3538752"/>
              <a:gd name="connsiteX96" fmla="*/ 3975778 w 12192000"/>
              <a:gd name="connsiteY96" fmla="*/ 620298 h 3538752"/>
              <a:gd name="connsiteX97" fmla="*/ 4072288 w 12192000"/>
              <a:gd name="connsiteY97" fmla="*/ 567935 h 3538752"/>
              <a:gd name="connsiteX98" fmla="*/ 4110070 w 12192000"/>
              <a:gd name="connsiteY98" fmla="*/ 575479 h 3538752"/>
              <a:gd name="connsiteX99" fmla="*/ 4148272 w 12192000"/>
              <a:gd name="connsiteY99" fmla="*/ 571651 h 3538752"/>
              <a:gd name="connsiteX100" fmla="*/ 4233003 w 12192000"/>
              <a:gd name="connsiteY100" fmla="*/ 535184 h 3538752"/>
              <a:gd name="connsiteX101" fmla="*/ 4283653 w 12192000"/>
              <a:gd name="connsiteY101" fmla="*/ 521503 h 3538752"/>
              <a:gd name="connsiteX102" fmla="*/ 4420068 w 12192000"/>
              <a:gd name="connsiteY102" fmla="*/ 476150 h 3538752"/>
              <a:gd name="connsiteX103" fmla="*/ 4612820 w 12192000"/>
              <a:gd name="connsiteY103" fmla="*/ 365332 h 3538752"/>
              <a:gd name="connsiteX104" fmla="*/ 4620533 w 12192000"/>
              <a:gd name="connsiteY104" fmla="*/ 362303 h 3538752"/>
              <a:gd name="connsiteX105" fmla="*/ 4642602 w 12192000"/>
              <a:gd name="connsiteY105" fmla="*/ 362800 h 3538752"/>
              <a:gd name="connsiteX106" fmla="*/ 4651066 w 12192000"/>
              <a:gd name="connsiteY106" fmla="*/ 364433 h 3538752"/>
              <a:gd name="connsiteX107" fmla="*/ 4663100 w 12192000"/>
              <a:gd name="connsiteY107" fmla="*/ 363744 h 3538752"/>
              <a:gd name="connsiteX108" fmla="*/ 4663344 w 12192000"/>
              <a:gd name="connsiteY108" fmla="*/ 363267 h 3538752"/>
              <a:gd name="connsiteX109" fmla="*/ 4674721 w 12192000"/>
              <a:gd name="connsiteY109" fmla="*/ 363524 h 3538752"/>
              <a:gd name="connsiteX110" fmla="*/ 4731045 w 12192000"/>
              <a:gd name="connsiteY110" fmla="*/ 370596 h 3538752"/>
              <a:gd name="connsiteX111" fmla="*/ 4798884 w 12192000"/>
              <a:gd name="connsiteY111" fmla="*/ 322785 h 3538752"/>
              <a:gd name="connsiteX112" fmla="*/ 4828155 w 12192000"/>
              <a:gd name="connsiteY112" fmla="*/ 313554 h 3538752"/>
              <a:gd name="connsiteX113" fmla="*/ 4843504 w 12192000"/>
              <a:gd name="connsiteY113" fmla="*/ 306165 h 3538752"/>
              <a:gd name="connsiteX114" fmla="*/ 4853353 w 12192000"/>
              <a:gd name="connsiteY114" fmla="*/ 317732 h 3538752"/>
              <a:gd name="connsiteX115" fmla="*/ 4898297 w 12192000"/>
              <a:gd name="connsiteY115" fmla="*/ 311130 h 3538752"/>
              <a:gd name="connsiteX116" fmla="*/ 4905046 w 12192000"/>
              <a:gd name="connsiteY116" fmla="*/ 308357 h 3538752"/>
              <a:gd name="connsiteX117" fmla="*/ 4940803 w 12192000"/>
              <a:gd name="connsiteY117" fmla="*/ 317667 h 3538752"/>
              <a:gd name="connsiteX118" fmla="*/ 4958985 w 12192000"/>
              <a:gd name="connsiteY118" fmla="*/ 319949 h 3538752"/>
              <a:gd name="connsiteX119" fmla="*/ 4964720 w 12192000"/>
              <a:gd name="connsiteY119" fmla="*/ 325809 h 3538752"/>
              <a:gd name="connsiteX120" fmla="*/ 4991255 w 12192000"/>
              <a:gd name="connsiteY120" fmla="*/ 326530 h 3538752"/>
              <a:gd name="connsiteX121" fmla="*/ 4994077 w 12192000"/>
              <a:gd name="connsiteY121" fmla="*/ 324646 h 3538752"/>
              <a:gd name="connsiteX122" fmla="*/ 5016802 w 12192000"/>
              <a:gd name="connsiteY122" fmla="*/ 332557 h 3538752"/>
              <a:gd name="connsiteX123" fmla="*/ 5091319 w 12192000"/>
              <a:gd name="connsiteY123" fmla="*/ 348029 h 3538752"/>
              <a:gd name="connsiteX124" fmla="*/ 5259336 w 12192000"/>
              <a:gd name="connsiteY124" fmla="*/ 353694 h 3538752"/>
              <a:gd name="connsiteX125" fmla="*/ 5491971 w 12192000"/>
              <a:gd name="connsiteY125" fmla="*/ 357541 h 3538752"/>
              <a:gd name="connsiteX126" fmla="*/ 5865838 w 12192000"/>
              <a:gd name="connsiteY126" fmla="*/ 337219 h 3538752"/>
              <a:gd name="connsiteX127" fmla="*/ 5995823 w 12192000"/>
              <a:gd name="connsiteY127" fmla="*/ 315792 h 3538752"/>
              <a:gd name="connsiteX128" fmla="*/ 6052915 w 12192000"/>
              <a:gd name="connsiteY128" fmla="*/ 328512 h 3538752"/>
              <a:gd name="connsiteX129" fmla="*/ 6093124 w 12192000"/>
              <a:gd name="connsiteY129" fmla="*/ 322912 h 3538752"/>
              <a:gd name="connsiteX130" fmla="*/ 6097661 w 12192000"/>
              <a:gd name="connsiteY130" fmla="*/ 319980 h 3538752"/>
              <a:gd name="connsiteX131" fmla="*/ 6116838 w 12192000"/>
              <a:gd name="connsiteY131" fmla="*/ 316995 h 3538752"/>
              <a:gd name="connsiteX132" fmla="*/ 6120984 w 12192000"/>
              <a:gd name="connsiteY132" fmla="*/ 305212 h 3538752"/>
              <a:gd name="connsiteX133" fmla="*/ 6148942 w 12192000"/>
              <a:gd name="connsiteY133" fmla="*/ 292880 h 3538752"/>
              <a:gd name="connsiteX134" fmla="*/ 6229970 w 12192000"/>
              <a:gd name="connsiteY134" fmla="*/ 294978 h 3538752"/>
              <a:gd name="connsiteX135" fmla="*/ 6355201 w 12192000"/>
              <a:gd name="connsiteY135" fmla="*/ 291080 h 3538752"/>
              <a:gd name="connsiteX136" fmla="*/ 6456586 w 12192000"/>
              <a:gd name="connsiteY136" fmla="*/ 284485 h 3538752"/>
              <a:gd name="connsiteX137" fmla="*/ 6494018 w 12192000"/>
              <a:gd name="connsiteY137" fmla="*/ 271015 h 3538752"/>
              <a:gd name="connsiteX138" fmla="*/ 6547019 w 12192000"/>
              <a:gd name="connsiteY138" fmla="*/ 259577 h 3538752"/>
              <a:gd name="connsiteX139" fmla="*/ 6644256 w 12192000"/>
              <a:gd name="connsiteY139" fmla="*/ 244518 h 3538752"/>
              <a:gd name="connsiteX140" fmla="*/ 6755672 w 12192000"/>
              <a:gd name="connsiteY140" fmla="*/ 254392 h 3538752"/>
              <a:gd name="connsiteX141" fmla="*/ 6847031 w 12192000"/>
              <a:gd name="connsiteY141" fmla="*/ 277382 h 3538752"/>
              <a:gd name="connsiteX142" fmla="*/ 6889589 w 12192000"/>
              <a:gd name="connsiteY142" fmla="*/ 303507 h 3538752"/>
              <a:gd name="connsiteX143" fmla="*/ 6926533 w 12192000"/>
              <a:gd name="connsiteY143" fmla="*/ 318858 h 3538752"/>
              <a:gd name="connsiteX144" fmla="*/ 6977994 w 12192000"/>
              <a:gd name="connsiteY144" fmla="*/ 386664 h 3538752"/>
              <a:gd name="connsiteX0" fmla="*/ 6977994 w 12192000"/>
              <a:gd name="connsiteY0" fmla="*/ 386664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07787 w 12192000"/>
              <a:gd name="connsiteY27" fmla="*/ 357117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47426 h 3538752"/>
              <a:gd name="connsiteX42" fmla="*/ 11095448 w 12192000"/>
              <a:gd name="connsiteY42" fmla="*/ 346975 h 3538752"/>
              <a:gd name="connsiteX43" fmla="*/ 11189065 w 12192000"/>
              <a:gd name="connsiteY43" fmla="*/ 299681 h 3538752"/>
              <a:gd name="connsiteX44" fmla="*/ 11287301 w 12192000"/>
              <a:gd name="connsiteY44" fmla="*/ 259949 h 3538752"/>
              <a:gd name="connsiteX45" fmla="*/ 11324148 w 12192000"/>
              <a:gd name="connsiteY45" fmla="*/ 226802 h 3538752"/>
              <a:gd name="connsiteX46" fmla="*/ 11392201 w 12192000"/>
              <a:gd name="connsiteY46" fmla="*/ 219715 h 3538752"/>
              <a:gd name="connsiteX47" fmla="*/ 11453356 w 12192000"/>
              <a:gd name="connsiteY47" fmla="*/ 174122 h 3538752"/>
              <a:gd name="connsiteX48" fmla="*/ 11548919 w 12192000"/>
              <a:gd name="connsiteY48" fmla="*/ 147177 h 3538752"/>
              <a:gd name="connsiteX49" fmla="*/ 11704818 w 12192000"/>
              <a:gd name="connsiteY49" fmla="*/ 46421 h 3538752"/>
              <a:gd name="connsiteX50" fmla="*/ 11822950 w 12192000"/>
              <a:gd name="connsiteY50" fmla="*/ 3657 h 3538752"/>
              <a:gd name="connsiteX51" fmla="*/ 11913001 w 12192000"/>
              <a:gd name="connsiteY51" fmla="*/ 78104 h 3538752"/>
              <a:gd name="connsiteX52" fmla="*/ 11945987 w 12192000"/>
              <a:gd name="connsiteY52" fmla="*/ 25218 h 3538752"/>
              <a:gd name="connsiteX53" fmla="*/ 12040956 w 12192000"/>
              <a:gd name="connsiteY53" fmla="*/ 69854 h 3538752"/>
              <a:gd name="connsiteX54" fmla="*/ 12063855 w 12192000"/>
              <a:gd name="connsiteY54" fmla="*/ 175055 h 3538752"/>
              <a:gd name="connsiteX55" fmla="*/ 12175691 w 12192000"/>
              <a:gd name="connsiteY55" fmla="*/ 258219 h 3538752"/>
              <a:gd name="connsiteX56" fmla="*/ 12192000 w 12192000"/>
              <a:gd name="connsiteY56" fmla="*/ 441106 h 3538752"/>
              <a:gd name="connsiteX57" fmla="*/ 12192000 w 12192000"/>
              <a:gd name="connsiteY57" fmla="*/ 3538752 h 3538752"/>
              <a:gd name="connsiteX58" fmla="*/ 0 w 12192000"/>
              <a:gd name="connsiteY58" fmla="*/ 3538752 h 3538752"/>
              <a:gd name="connsiteX59" fmla="*/ 0 w 12192000"/>
              <a:gd name="connsiteY59" fmla="*/ 2515851 h 3538752"/>
              <a:gd name="connsiteX60" fmla="*/ 0 w 12192000"/>
              <a:gd name="connsiteY60" fmla="*/ 1519772 h 3538752"/>
              <a:gd name="connsiteX61" fmla="*/ 0 w 12192000"/>
              <a:gd name="connsiteY61" fmla="*/ 787942 h 3538752"/>
              <a:gd name="connsiteX62" fmla="*/ 76043 w 12192000"/>
              <a:gd name="connsiteY62" fmla="*/ 783579 h 3538752"/>
              <a:gd name="connsiteX63" fmla="*/ 156777 w 12192000"/>
              <a:gd name="connsiteY63" fmla="*/ 801341 h 3538752"/>
              <a:gd name="connsiteX64" fmla="*/ 390282 w 12192000"/>
              <a:gd name="connsiteY64" fmla="*/ 808065 h 3538752"/>
              <a:gd name="connsiteX65" fmla="*/ 441283 w 12192000"/>
              <a:gd name="connsiteY65" fmla="*/ 831095 h 3538752"/>
              <a:gd name="connsiteX66" fmla="*/ 479705 w 12192000"/>
              <a:gd name="connsiteY66" fmla="*/ 842830 h 3538752"/>
              <a:gd name="connsiteX67" fmla="*/ 766623 w 12192000"/>
              <a:gd name="connsiteY67" fmla="*/ 890274 h 3538752"/>
              <a:gd name="connsiteX68" fmla="*/ 827314 w 12192000"/>
              <a:gd name="connsiteY68" fmla="*/ 899279 h 3538752"/>
              <a:gd name="connsiteX69" fmla="*/ 998405 w 12192000"/>
              <a:gd name="connsiteY69" fmla="*/ 957448 h 3538752"/>
              <a:gd name="connsiteX70" fmla="*/ 1045574 w 12192000"/>
              <a:gd name="connsiteY70" fmla="*/ 960543 h 3538752"/>
              <a:gd name="connsiteX71" fmla="*/ 1350289 w 12192000"/>
              <a:gd name="connsiteY71" fmla="*/ 973968 h 3538752"/>
              <a:gd name="connsiteX72" fmla="*/ 1493817 w 12192000"/>
              <a:gd name="connsiteY72" fmla="*/ 959169 h 3538752"/>
              <a:gd name="connsiteX73" fmla="*/ 1629709 w 12192000"/>
              <a:gd name="connsiteY73" fmla="*/ 954907 h 3538752"/>
              <a:gd name="connsiteX74" fmla="*/ 1640709 w 12192000"/>
              <a:gd name="connsiteY74" fmla="*/ 959160 h 3538752"/>
              <a:gd name="connsiteX75" fmla="*/ 1645414 w 12192000"/>
              <a:gd name="connsiteY75" fmla="*/ 956586 h 3538752"/>
              <a:gd name="connsiteX76" fmla="*/ 1676636 w 12192000"/>
              <a:gd name="connsiteY76" fmla="*/ 941547 h 3538752"/>
              <a:gd name="connsiteX77" fmla="*/ 1737817 w 12192000"/>
              <a:gd name="connsiteY77" fmla="*/ 943476 h 3538752"/>
              <a:gd name="connsiteX78" fmla="*/ 1862741 w 12192000"/>
              <a:gd name="connsiteY78" fmla="*/ 936709 h 3538752"/>
              <a:gd name="connsiteX79" fmla="*/ 2063928 w 12192000"/>
              <a:gd name="connsiteY79" fmla="*/ 905062 h 3538752"/>
              <a:gd name="connsiteX80" fmla="*/ 2380801 w 12192000"/>
              <a:gd name="connsiteY80" fmla="*/ 866883 h 3538752"/>
              <a:gd name="connsiteX81" fmla="*/ 2654560 w 12192000"/>
              <a:gd name="connsiteY81" fmla="*/ 844535 h 3538752"/>
              <a:gd name="connsiteX82" fmla="*/ 2786787 w 12192000"/>
              <a:gd name="connsiteY82" fmla="*/ 836647 h 3538752"/>
              <a:gd name="connsiteX83" fmla="*/ 2885593 w 12192000"/>
              <a:gd name="connsiteY83" fmla="*/ 779705 h 3538752"/>
              <a:gd name="connsiteX84" fmla="*/ 3039071 w 12192000"/>
              <a:gd name="connsiteY84" fmla="*/ 765472 h 3538752"/>
              <a:gd name="connsiteX85" fmla="*/ 3129193 w 12192000"/>
              <a:gd name="connsiteY85" fmla="*/ 750110 h 3538752"/>
              <a:gd name="connsiteX86" fmla="*/ 3160750 w 12192000"/>
              <a:gd name="connsiteY86" fmla="*/ 733521 h 3538752"/>
              <a:gd name="connsiteX87" fmla="*/ 3206618 w 12192000"/>
              <a:gd name="connsiteY87" fmla="*/ 717584 h 3538752"/>
              <a:gd name="connsiteX88" fmla="*/ 3285495 w 12192000"/>
              <a:gd name="connsiteY88" fmla="*/ 681136 h 3538752"/>
              <a:gd name="connsiteX89" fmla="*/ 3395074 w 12192000"/>
              <a:gd name="connsiteY89" fmla="*/ 646640 h 3538752"/>
              <a:gd name="connsiteX90" fmla="*/ 3486313 w 12192000"/>
              <a:gd name="connsiteY90" fmla="*/ 667432 h 3538752"/>
              <a:gd name="connsiteX91" fmla="*/ 3491586 w 12192000"/>
              <a:gd name="connsiteY91" fmla="*/ 658085 h 3538752"/>
              <a:gd name="connsiteX92" fmla="*/ 3548983 w 12192000"/>
              <a:gd name="connsiteY92" fmla="*/ 650041 h 3538752"/>
              <a:gd name="connsiteX93" fmla="*/ 3731729 w 12192000"/>
              <a:gd name="connsiteY93" fmla="*/ 659133 h 3538752"/>
              <a:gd name="connsiteX94" fmla="*/ 3861674 w 12192000"/>
              <a:gd name="connsiteY94" fmla="*/ 641882 h 3538752"/>
              <a:gd name="connsiteX95" fmla="*/ 3912797 w 12192000"/>
              <a:gd name="connsiteY95" fmla="*/ 644975 h 3538752"/>
              <a:gd name="connsiteX96" fmla="*/ 3975778 w 12192000"/>
              <a:gd name="connsiteY96" fmla="*/ 620298 h 3538752"/>
              <a:gd name="connsiteX97" fmla="*/ 4072288 w 12192000"/>
              <a:gd name="connsiteY97" fmla="*/ 567935 h 3538752"/>
              <a:gd name="connsiteX98" fmla="*/ 4110070 w 12192000"/>
              <a:gd name="connsiteY98" fmla="*/ 575479 h 3538752"/>
              <a:gd name="connsiteX99" fmla="*/ 4148272 w 12192000"/>
              <a:gd name="connsiteY99" fmla="*/ 571651 h 3538752"/>
              <a:gd name="connsiteX100" fmla="*/ 4233003 w 12192000"/>
              <a:gd name="connsiteY100" fmla="*/ 535184 h 3538752"/>
              <a:gd name="connsiteX101" fmla="*/ 4283653 w 12192000"/>
              <a:gd name="connsiteY101" fmla="*/ 521503 h 3538752"/>
              <a:gd name="connsiteX102" fmla="*/ 4420068 w 12192000"/>
              <a:gd name="connsiteY102" fmla="*/ 476150 h 3538752"/>
              <a:gd name="connsiteX103" fmla="*/ 4612820 w 12192000"/>
              <a:gd name="connsiteY103" fmla="*/ 365332 h 3538752"/>
              <a:gd name="connsiteX104" fmla="*/ 4620533 w 12192000"/>
              <a:gd name="connsiteY104" fmla="*/ 362303 h 3538752"/>
              <a:gd name="connsiteX105" fmla="*/ 4642602 w 12192000"/>
              <a:gd name="connsiteY105" fmla="*/ 362800 h 3538752"/>
              <a:gd name="connsiteX106" fmla="*/ 4651066 w 12192000"/>
              <a:gd name="connsiteY106" fmla="*/ 364433 h 3538752"/>
              <a:gd name="connsiteX107" fmla="*/ 4663100 w 12192000"/>
              <a:gd name="connsiteY107" fmla="*/ 363744 h 3538752"/>
              <a:gd name="connsiteX108" fmla="*/ 4663344 w 12192000"/>
              <a:gd name="connsiteY108" fmla="*/ 363267 h 3538752"/>
              <a:gd name="connsiteX109" fmla="*/ 4674721 w 12192000"/>
              <a:gd name="connsiteY109" fmla="*/ 363524 h 3538752"/>
              <a:gd name="connsiteX110" fmla="*/ 4731045 w 12192000"/>
              <a:gd name="connsiteY110" fmla="*/ 370596 h 3538752"/>
              <a:gd name="connsiteX111" fmla="*/ 4798884 w 12192000"/>
              <a:gd name="connsiteY111" fmla="*/ 322785 h 3538752"/>
              <a:gd name="connsiteX112" fmla="*/ 4828155 w 12192000"/>
              <a:gd name="connsiteY112" fmla="*/ 313554 h 3538752"/>
              <a:gd name="connsiteX113" fmla="*/ 4843504 w 12192000"/>
              <a:gd name="connsiteY113" fmla="*/ 306165 h 3538752"/>
              <a:gd name="connsiteX114" fmla="*/ 4853353 w 12192000"/>
              <a:gd name="connsiteY114" fmla="*/ 317732 h 3538752"/>
              <a:gd name="connsiteX115" fmla="*/ 4898297 w 12192000"/>
              <a:gd name="connsiteY115" fmla="*/ 311130 h 3538752"/>
              <a:gd name="connsiteX116" fmla="*/ 4905046 w 12192000"/>
              <a:gd name="connsiteY116" fmla="*/ 308357 h 3538752"/>
              <a:gd name="connsiteX117" fmla="*/ 4940803 w 12192000"/>
              <a:gd name="connsiteY117" fmla="*/ 317667 h 3538752"/>
              <a:gd name="connsiteX118" fmla="*/ 4958985 w 12192000"/>
              <a:gd name="connsiteY118" fmla="*/ 319949 h 3538752"/>
              <a:gd name="connsiteX119" fmla="*/ 4964720 w 12192000"/>
              <a:gd name="connsiteY119" fmla="*/ 325809 h 3538752"/>
              <a:gd name="connsiteX120" fmla="*/ 4991255 w 12192000"/>
              <a:gd name="connsiteY120" fmla="*/ 326530 h 3538752"/>
              <a:gd name="connsiteX121" fmla="*/ 4994077 w 12192000"/>
              <a:gd name="connsiteY121" fmla="*/ 324646 h 3538752"/>
              <a:gd name="connsiteX122" fmla="*/ 5016802 w 12192000"/>
              <a:gd name="connsiteY122" fmla="*/ 332557 h 3538752"/>
              <a:gd name="connsiteX123" fmla="*/ 5091319 w 12192000"/>
              <a:gd name="connsiteY123" fmla="*/ 348029 h 3538752"/>
              <a:gd name="connsiteX124" fmla="*/ 5259336 w 12192000"/>
              <a:gd name="connsiteY124" fmla="*/ 353694 h 3538752"/>
              <a:gd name="connsiteX125" fmla="*/ 5491971 w 12192000"/>
              <a:gd name="connsiteY125" fmla="*/ 357541 h 3538752"/>
              <a:gd name="connsiteX126" fmla="*/ 5865838 w 12192000"/>
              <a:gd name="connsiteY126" fmla="*/ 337219 h 3538752"/>
              <a:gd name="connsiteX127" fmla="*/ 5995823 w 12192000"/>
              <a:gd name="connsiteY127" fmla="*/ 315792 h 3538752"/>
              <a:gd name="connsiteX128" fmla="*/ 6052915 w 12192000"/>
              <a:gd name="connsiteY128" fmla="*/ 328512 h 3538752"/>
              <a:gd name="connsiteX129" fmla="*/ 6093124 w 12192000"/>
              <a:gd name="connsiteY129" fmla="*/ 322912 h 3538752"/>
              <a:gd name="connsiteX130" fmla="*/ 6097661 w 12192000"/>
              <a:gd name="connsiteY130" fmla="*/ 319980 h 3538752"/>
              <a:gd name="connsiteX131" fmla="*/ 6116838 w 12192000"/>
              <a:gd name="connsiteY131" fmla="*/ 316995 h 3538752"/>
              <a:gd name="connsiteX132" fmla="*/ 6120984 w 12192000"/>
              <a:gd name="connsiteY132" fmla="*/ 305212 h 3538752"/>
              <a:gd name="connsiteX133" fmla="*/ 6148942 w 12192000"/>
              <a:gd name="connsiteY133" fmla="*/ 292880 h 3538752"/>
              <a:gd name="connsiteX134" fmla="*/ 6229970 w 12192000"/>
              <a:gd name="connsiteY134" fmla="*/ 294978 h 3538752"/>
              <a:gd name="connsiteX135" fmla="*/ 6355201 w 12192000"/>
              <a:gd name="connsiteY135" fmla="*/ 291080 h 3538752"/>
              <a:gd name="connsiteX136" fmla="*/ 6456586 w 12192000"/>
              <a:gd name="connsiteY136" fmla="*/ 284485 h 3538752"/>
              <a:gd name="connsiteX137" fmla="*/ 6494018 w 12192000"/>
              <a:gd name="connsiteY137" fmla="*/ 271015 h 3538752"/>
              <a:gd name="connsiteX138" fmla="*/ 6547019 w 12192000"/>
              <a:gd name="connsiteY138" fmla="*/ 259577 h 3538752"/>
              <a:gd name="connsiteX139" fmla="*/ 6644256 w 12192000"/>
              <a:gd name="connsiteY139" fmla="*/ 244518 h 3538752"/>
              <a:gd name="connsiteX140" fmla="*/ 6755672 w 12192000"/>
              <a:gd name="connsiteY140" fmla="*/ 254392 h 3538752"/>
              <a:gd name="connsiteX141" fmla="*/ 6847031 w 12192000"/>
              <a:gd name="connsiteY141" fmla="*/ 277382 h 3538752"/>
              <a:gd name="connsiteX142" fmla="*/ 6889589 w 12192000"/>
              <a:gd name="connsiteY142" fmla="*/ 303507 h 3538752"/>
              <a:gd name="connsiteX143" fmla="*/ 6926533 w 12192000"/>
              <a:gd name="connsiteY143" fmla="*/ 318858 h 3538752"/>
              <a:gd name="connsiteX144" fmla="*/ 6977994 w 12192000"/>
              <a:gd name="connsiteY144" fmla="*/ 386664 h 3538752"/>
              <a:gd name="connsiteX0" fmla="*/ 6977994 w 12192000"/>
              <a:gd name="connsiteY0" fmla="*/ 386664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07787 w 12192000"/>
              <a:gd name="connsiteY27" fmla="*/ 357117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47426 h 3538752"/>
              <a:gd name="connsiteX42" fmla="*/ 11095448 w 12192000"/>
              <a:gd name="connsiteY42" fmla="*/ 346975 h 3538752"/>
              <a:gd name="connsiteX43" fmla="*/ 11189065 w 12192000"/>
              <a:gd name="connsiteY43" fmla="*/ 299681 h 3538752"/>
              <a:gd name="connsiteX44" fmla="*/ 11287301 w 12192000"/>
              <a:gd name="connsiteY44" fmla="*/ 259949 h 3538752"/>
              <a:gd name="connsiteX45" fmla="*/ 11324148 w 12192000"/>
              <a:gd name="connsiteY45" fmla="*/ 226802 h 3538752"/>
              <a:gd name="connsiteX46" fmla="*/ 11392201 w 12192000"/>
              <a:gd name="connsiteY46" fmla="*/ 219715 h 3538752"/>
              <a:gd name="connsiteX47" fmla="*/ 11453356 w 12192000"/>
              <a:gd name="connsiteY47" fmla="*/ 174122 h 3538752"/>
              <a:gd name="connsiteX48" fmla="*/ 11548919 w 12192000"/>
              <a:gd name="connsiteY48" fmla="*/ 147177 h 3538752"/>
              <a:gd name="connsiteX49" fmla="*/ 11704818 w 12192000"/>
              <a:gd name="connsiteY49" fmla="*/ 46421 h 3538752"/>
              <a:gd name="connsiteX50" fmla="*/ 11822950 w 12192000"/>
              <a:gd name="connsiteY50" fmla="*/ 3657 h 3538752"/>
              <a:gd name="connsiteX51" fmla="*/ 11945987 w 12192000"/>
              <a:gd name="connsiteY51" fmla="*/ 25218 h 3538752"/>
              <a:gd name="connsiteX52" fmla="*/ 12040956 w 12192000"/>
              <a:gd name="connsiteY52" fmla="*/ 69854 h 3538752"/>
              <a:gd name="connsiteX53" fmla="*/ 12063855 w 12192000"/>
              <a:gd name="connsiteY53" fmla="*/ 175055 h 3538752"/>
              <a:gd name="connsiteX54" fmla="*/ 12175691 w 12192000"/>
              <a:gd name="connsiteY54" fmla="*/ 258219 h 3538752"/>
              <a:gd name="connsiteX55" fmla="*/ 12192000 w 12192000"/>
              <a:gd name="connsiteY55" fmla="*/ 441106 h 3538752"/>
              <a:gd name="connsiteX56" fmla="*/ 12192000 w 12192000"/>
              <a:gd name="connsiteY56" fmla="*/ 3538752 h 3538752"/>
              <a:gd name="connsiteX57" fmla="*/ 0 w 12192000"/>
              <a:gd name="connsiteY57" fmla="*/ 3538752 h 3538752"/>
              <a:gd name="connsiteX58" fmla="*/ 0 w 12192000"/>
              <a:gd name="connsiteY58" fmla="*/ 2515851 h 3538752"/>
              <a:gd name="connsiteX59" fmla="*/ 0 w 12192000"/>
              <a:gd name="connsiteY59" fmla="*/ 1519772 h 3538752"/>
              <a:gd name="connsiteX60" fmla="*/ 0 w 12192000"/>
              <a:gd name="connsiteY60" fmla="*/ 787942 h 3538752"/>
              <a:gd name="connsiteX61" fmla="*/ 76043 w 12192000"/>
              <a:gd name="connsiteY61" fmla="*/ 783579 h 3538752"/>
              <a:gd name="connsiteX62" fmla="*/ 156777 w 12192000"/>
              <a:gd name="connsiteY62" fmla="*/ 801341 h 3538752"/>
              <a:gd name="connsiteX63" fmla="*/ 390282 w 12192000"/>
              <a:gd name="connsiteY63" fmla="*/ 808065 h 3538752"/>
              <a:gd name="connsiteX64" fmla="*/ 441283 w 12192000"/>
              <a:gd name="connsiteY64" fmla="*/ 831095 h 3538752"/>
              <a:gd name="connsiteX65" fmla="*/ 479705 w 12192000"/>
              <a:gd name="connsiteY65" fmla="*/ 842830 h 3538752"/>
              <a:gd name="connsiteX66" fmla="*/ 766623 w 12192000"/>
              <a:gd name="connsiteY66" fmla="*/ 890274 h 3538752"/>
              <a:gd name="connsiteX67" fmla="*/ 827314 w 12192000"/>
              <a:gd name="connsiteY67" fmla="*/ 899279 h 3538752"/>
              <a:gd name="connsiteX68" fmla="*/ 998405 w 12192000"/>
              <a:gd name="connsiteY68" fmla="*/ 957448 h 3538752"/>
              <a:gd name="connsiteX69" fmla="*/ 1045574 w 12192000"/>
              <a:gd name="connsiteY69" fmla="*/ 960543 h 3538752"/>
              <a:gd name="connsiteX70" fmla="*/ 1350289 w 12192000"/>
              <a:gd name="connsiteY70" fmla="*/ 973968 h 3538752"/>
              <a:gd name="connsiteX71" fmla="*/ 1493817 w 12192000"/>
              <a:gd name="connsiteY71" fmla="*/ 959169 h 3538752"/>
              <a:gd name="connsiteX72" fmla="*/ 1629709 w 12192000"/>
              <a:gd name="connsiteY72" fmla="*/ 954907 h 3538752"/>
              <a:gd name="connsiteX73" fmla="*/ 1640709 w 12192000"/>
              <a:gd name="connsiteY73" fmla="*/ 959160 h 3538752"/>
              <a:gd name="connsiteX74" fmla="*/ 1645414 w 12192000"/>
              <a:gd name="connsiteY74" fmla="*/ 956586 h 3538752"/>
              <a:gd name="connsiteX75" fmla="*/ 1676636 w 12192000"/>
              <a:gd name="connsiteY75" fmla="*/ 941547 h 3538752"/>
              <a:gd name="connsiteX76" fmla="*/ 1737817 w 12192000"/>
              <a:gd name="connsiteY76" fmla="*/ 943476 h 3538752"/>
              <a:gd name="connsiteX77" fmla="*/ 1862741 w 12192000"/>
              <a:gd name="connsiteY77" fmla="*/ 936709 h 3538752"/>
              <a:gd name="connsiteX78" fmla="*/ 2063928 w 12192000"/>
              <a:gd name="connsiteY78" fmla="*/ 905062 h 3538752"/>
              <a:gd name="connsiteX79" fmla="*/ 2380801 w 12192000"/>
              <a:gd name="connsiteY79" fmla="*/ 866883 h 3538752"/>
              <a:gd name="connsiteX80" fmla="*/ 2654560 w 12192000"/>
              <a:gd name="connsiteY80" fmla="*/ 844535 h 3538752"/>
              <a:gd name="connsiteX81" fmla="*/ 2786787 w 12192000"/>
              <a:gd name="connsiteY81" fmla="*/ 836647 h 3538752"/>
              <a:gd name="connsiteX82" fmla="*/ 2885593 w 12192000"/>
              <a:gd name="connsiteY82" fmla="*/ 779705 h 3538752"/>
              <a:gd name="connsiteX83" fmla="*/ 3039071 w 12192000"/>
              <a:gd name="connsiteY83" fmla="*/ 765472 h 3538752"/>
              <a:gd name="connsiteX84" fmla="*/ 3129193 w 12192000"/>
              <a:gd name="connsiteY84" fmla="*/ 750110 h 3538752"/>
              <a:gd name="connsiteX85" fmla="*/ 3160750 w 12192000"/>
              <a:gd name="connsiteY85" fmla="*/ 733521 h 3538752"/>
              <a:gd name="connsiteX86" fmla="*/ 3206618 w 12192000"/>
              <a:gd name="connsiteY86" fmla="*/ 717584 h 3538752"/>
              <a:gd name="connsiteX87" fmla="*/ 3285495 w 12192000"/>
              <a:gd name="connsiteY87" fmla="*/ 681136 h 3538752"/>
              <a:gd name="connsiteX88" fmla="*/ 3395074 w 12192000"/>
              <a:gd name="connsiteY88" fmla="*/ 646640 h 3538752"/>
              <a:gd name="connsiteX89" fmla="*/ 3486313 w 12192000"/>
              <a:gd name="connsiteY89" fmla="*/ 667432 h 3538752"/>
              <a:gd name="connsiteX90" fmla="*/ 3491586 w 12192000"/>
              <a:gd name="connsiteY90" fmla="*/ 658085 h 3538752"/>
              <a:gd name="connsiteX91" fmla="*/ 3548983 w 12192000"/>
              <a:gd name="connsiteY91" fmla="*/ 650041 h 3538752"/>
              <a:gd name="connsiteX92" fmla="*/ 3731729 w 12192000"/>
              <a:gd name="connsiteY92" fmla="*/ 659133 h 3538752"/>
              <a:gd name="connsiteX93" fmla="*/ 3861674 w 12192000"/>
              <a:gd name="connsiteY93" fmla="*/ 641882 h 3538752"/>
              <a:gd name="connsiteX94" fmla="*/ 3912797 w 12192000"/>
              <a:gd name="connsiteY94" fmla="*/ 644975 h 3538752"/>
              <a:gd name="connsiteX95" fmla="*/ 3975778 w 12192000"/>
              <a:gd name="connsiteY95" fmla="*/ 620298 h 3538752"/>
              <a:gd name="connsiteX96" fmla="*/ 4072288 w 12192000"/>
              <a:gd name="connsiteY96" fmla="*/ 567935 h 3538752"/>
              <a:gd name="connsiteX97" fmla="*/ 4110070 w 12192000"/>
              <a:gd name="connsiteY97" fmla="*/ 575479 h 3538752"/>
              <a:gd name="connsiteX98" fmla="*/ 4148272 w 12192000"/>
              <a:gd name="connsiteY98" fmla="*/ 571651 h 3538752"/>
              <a:gd name="connsiteX99" fmla="*/ 4233003 w 12192000"/>
              <a:gd name="connsiteY99" fmla="*/ 535184 h 3538752"/>
              <a:gd name="connsiteX100" fmla="*/ 4283653 w 12192000"/>
              <a:gd name="connsiteY100" fmla="*/ 521503 h 3538752"/>
              <a:gd name="connsiteX101" fmla="*/ 4420068 w 12192000"/>
              <a:gd name="connsiteY101" fmla="*/ 476150 h 3538752"/>
              <a:gd name="connsiteX102" fmla="*/ 4612820 w 12192000"/>
              <a:gd name="connsiteY102" fmla="*/ 365332 h 3538752"/>
              <a:gd name="connsiteX103" fmla="*/ 4620533 w 12192000"/>
              <a:gd name="connsiteY103" fmla="*/ 362303 h 3538752"/>
              <a:gd name="connsiteX104" fmla="*/ 4642602 w 12192000"/>
              <a:gd name="connsiteY104" fmla="*/ 362800 h 3538752"/>
              <a:gd name="connsiteX105" fmla="*/ 4651066 w 12192000"/>
              <a:gd name="connsiteY105" fmla="*/ 364433 h 3538752"/>
              <a:gd name="connsiteX106" fmla="*/ 4663100 w 12192000"/>
              <a:gd name="connsiteY106" fmla="*/ 363744 h 3538752"/>
              <a:gd name="connsiteX107" fmla="*/ 4663344 w 12192000"/>
              <a:gd name="connsiteY107" fmla="*/ 363267 h 3538752"/>
              <a:gd name="connsiteX108" fmla="*/ 4674721 w 12192000"/>
              <a:gd name="connsiteY108" fmla="*/ 363524 h 3538752"/>
              <a:gd name="connsiteX109" fmla="*/ 4731045 w 12192000"/>
              <a:gd name="connsiteY109" fmla="*/ 370596 h 3538752"/>
              <a:gd name="connsiteX110" fmla="*/ 4798884 w 12192000"/>
              <a:gd name="connsiteY110" fmla="*/ 322785 h 3538752"/>
              <a:gd name="connsiteX111" fmla="*/ 4828155 w 12192000"/>
              <a:gd name="connsiteY111" fmla="*/ 313554 h 3538752"/>
              <a:gd name="connsiteX112" fmla="*/ 4843504 w 12192000"/>
              <a:gd name="connsiteY112" fmla="*/ 306165 h 3538752"/>
              <a:gd name="connsiteX113" fmla="*/ 4853353 w 12192000"/>
              <a:gd name="connsiteY113" fmla="*/ 317732 h 3538752"/>
              <a:gd name="connsiteX114" fmla="*/ 4898297 w 12192000"/>
              <a:gd name="connsiteY114" fmla="*/ 311130 h 3538752"/>
              <a:gd name="connsiteX115" fmla="*/ 4905046 w 12192000"/>
              <a:gd name="connsiteY115" fmla="*/ 308357 h 3538752"/>
              <a:gd name="connsiteX116" fmla="*/ 4940803 w 12192000"/>
              <a:gd name="connsiteY116" fmla="*/ 317667 h 3538752"/>
              <a:gd name="connsiteX117" fmla="*/ 4958985 w 12192000"/>
              <a:gd name="connsiteY117" fmla="*/ 319949 h 3538752"/>
              <a:gd name="connsiteX118" fmla="*/ 4964720 w 12192000"/>
              <a:gd name="connsiteY118" fmla="*/ 325809 h 3538752"/>
              <a:gd name="connsiteX119" fmla="*/ 4991255 w 12192000"/>
              <a:gd name="connsiteY119" fmla="*/ 326530 h 3538752"/>
              <a:gd name="connsiteX120" fmla="*/ 4994077 w 12192000"/>
              <a:gd name="connsiteY120" fmla="*/ 324646 h 3538752"/>
              <a:gd name="connsiteX121" fmla="*/ 5016802 w 12192000"/>
              <a:gd name="connsiteY121" fmla="*/ 332557 h 3538752"/>
              <a:gd name="connsiteX122" fmla="*/ 5091319 w 12192000"/>
              <a:gd name="connsiteY122" fmla="*/ 348029 h 3538752"/>
              <a:gd name="connsiteX123" fmla="*/ 5259336 w 12192000"/>
              <a:gd name="connsiteY123" fmla="*/ 353694 h 3538752"/>
              <a:gd name="connsiteX124" fmla="*/ 5491971 w 12192000"/>
              <a:gd name="connsiteY124" fmla="*/ 357541 h 3538752"/>
              <a:gd name="connsiteX125" fmla="*/ 5865838 w 12192000"/>
              <a:gd name="connsiteY125" fmla="*/ 337219 h 3538752"/>
              <a:gd name="connsiteX126" fmla="*/ 5995823 w 12192000"/>
              <a:gd name="connsiteY126" fmla="*/ 315792 h 3538752"/>
              <a:gd name="connsiteX127" fmla="*/ 6052915 w 12192000"/>
              <a:gd name="connsiteY127" fmla="*/ 328512 h 3538752"/>
              <a:gd name="connsiteX128" fmla="*/ 6093124 w 12192000"/>
              <a:gd name="connsiteY128" fmla="*/ 322912 h 3538752"/>
              <a:gd name="connsiteX129" fmla="*/ 6097661 w 12192000"/>
              <a:gd name="connsiteY129" fmla="*/ 319980 h 3538752"/>
              <a:gd name="connsiteX130" fmla="*/ 6116838 w 12192000"/>
              <a:gd name="connsiteY130" fmla="*/ 316995 h 3538752"/>
              <a:gd name="connsiteX131" fmla="*/ 6120984 w 12192000"/>
              <a:gd name="connsiteY131" fmla="*/ 305212 h 3538752"/>
              <a:gd name="connsiteX132" fmla="*/ 6148942 w 12192000"/>
              <a:gd name="connsiteY132" fmla="*/ 292880 h 3538752"/>
              <a:gd name="connsiteX133" fmla="*/ 6229970 w 12192000"/>
              <a:gd name="connsiteY133" fmla="*/ 294978 h 3538752"/>
              <a:gd name="connsiteX134" fmla="*/ 6355201 w 12192000"/>
              <a:gd name="connsiteY134" fmla="*/ 291080 h 3538752"/>
              <a:gd name="connsiteX135" fmla="*/ 6456586 w 12192000"/>
              <a:gd name="connsiteY135" fmla="*/ 284485 h 3538752"/>
              <a:gd name="connsiteX136" fmla="*/ 6494018 w 12192000"/>
              <a:gd name="connsiteY136" fmla="*/ 271015 h 3538752"/>
              <a:gd name="connsiteX137" fmla="*/ 6547019 w 12192000"/>
              <a:gd name="connsiteY137" fmla="*/ 259577 h 3538752"/>
              <a:gd name="connsiteX138" fmla="*/ 6644256 w 12192000"/>
              <a:gd name="connsiteY138" fmla="*/ 244518 h 3538752"/>
              <a:gd name="connsiteX139" fmla="*/ 6755672 w 12192000"/>
              <a:gd name="connsiteY139" fmla="*/ 254392 h 3538752"/>
              <a:gd name="connsiteX140" fmla="*/ 6847031 w 12192000"/>
              <a:gd name="connsiteY140" fmla="*/ 277382 h 3538752"/>
              <a:gd name="connsiteX141" fmla="*/ 6889589 w 12192000"/>
              <a:gd name="connsiteY141" fmla="*/ 303507 h 3538752"/>
              <a:gd name="connsiteX142" fmla="*/ 6926533 w 12192000"/>
              <a:gd name="connsiteY142" fmla="*/ 318858 h 3538752"/>
              <a:gd name="connsiteX143" fmla="*/ 6977994 w 12192000"/>
              <a:gd name="connsiteY143" fmla="*/ 386664 h 3538752"/>
              <a:gd name="connsiteX0" fmla="*/ 6977994 w 12192000"/>
              <a:gd name="connsiteY0" fmla="*/ 386664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07787 w 12192000"/>
              <a:gd name="connsiteY27" fmla="*/ 357117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47426 h 3538752"/>
              <a:gd name="connsiteX42" fmla="*/ 11095448 w 12192000"/>
              <a:gd name="connsiteY42" fmla="*/ 346975 h 3538752"/>
              <a:gd name="connsiteX43" fmla="*/ 11189065 w 12192000"/>
              <a:gd name="connsiteY43" fmla="*/ 299681 h 3538752"/>
              <a:gd name="connsiteX44" fmla="*/ 11287301 w 12192000"/>
              <a:gd name="connsiteY44" fmla="*/ 259949 h 3538752"/>
              <a:gd name="connsiteX45" fmla="*/ 11324148 w 12192000"/>
              <a:gd name="connsiteY45" fmla="*/ 226802 h 3538752"/>
              <a:gd name="connsiteX46" fmla="*/ 11392201 w 12192000"/>
              <a:gd name="connsiteY46" fmla="*/ 219715 h 3538752"/>
              <a:gd name="connsiteX47" fmla="*/ 11453356 w 12192000"/>
              <a:gd name="connsiteY47" fmla="*/ 174122 h 3538752"/>
              <a:gd name="connsiteX48" fmla="*/ 11548919 w 12192000"/>
              <a:gd name="connsiteY48" fmla="*/ 147177 h 3538752"/>
              <a:gd name="connsiteX49" fmla="*/ 11704818 w 12192000"/>
              <a:gd name="connsiteY49" fmla="*/ 46421 h 3538752"/>
              <a:gd name="connsiteX50" fmla="*/ 11822950 w 12192000"/>
              <a:gd name="connsiteY50" fmla="*/ 3657 h 3538752"/>
              <a:gd name="connsiteX51" fmla="*/ 11945987 w 12192000"/>
              <a:gd name="connsiteY51" fmla="*/ 25218 h 3538752"/>
              <a:gd name="connsiteX52" fmla="*/ 12040956 w 12192000"/>
              <a:gd name="connsiteY52" fmla="*/ 69854 h 3538752"/>
              <a:gd name="connsiteX53" fmla="*/ 12117468 w 12192000"/>
              <a:gd name="connsiteY53" fmla="*/ 175055 h 3538752"/>
              <a:gd name="connsiteX54" fmla="*/ 12175691 w 12192000"/>
              <a:gd name="connsiteY54" fmla="*/ 258219 h 3538752"/>
              <a:gd name="connsiteX55" fmla="*/ 12192000 w 12192000"/>
              <a:gd name="connsiteY55" fmla="*/ 441106 h 3538752"/>
              <a:gd name="connsiteX56" fmla="*/ 12192000 w 12192000"/>
              <a:gd name="connsiteY56" fmla="*/ 3538752 h 3538752"/>
              <a:gd name="connsiteX57" fmla="*/ 0 w 12192000"/>
              <a:gd name="connsiteY57" fmla="*/ 3538752 h 3538752"/>
              <a:gd name="connsiteX58" fmla="*/ 0 w 12192000"/>
              <a:gd name="connsiteY58" fmla="*/ 2515851 h 3538752"/>
              <a:gd name="connsiteX59" fmla="*/ 0 w 12192000"/>
              <a:gd name="connsiteY59" fmla="*/ 1519772 h 3538752"/>
              <a:gd name="connsiteX60" fmla="*/ 0 w 12192000"/>
              <a:gd name="connsiteY60" fmla="*/ 787942 h 3538752"/>
              <a:gd name="connsiteX61" fmla="*/ 76043 w 12192000"/>
              <a:gd name="connsiteY61" fmla="*/ 783579 h 3538752"/>
              <a:gd name="connsiteX62" fmla="*/ 156777 w 12192000"/>
              <a:gd name="connsiteY62" fmla="*/ 801341 h 3538752"/>
              <a:gd name="connsiteX63" fmla="*/ 390282 w 12192000"/>
              <a:gd name="connsiteY63" fmla="*/ 808065 h 3538752"/>
              <a:gd name="connsiteX64" fmla="*/ 441283 w 12192000"/>
              <a:gd name="connsiteY64" fmla="*/ 831095 h 3538752"/>
              <a:gd name="connsiteX65" fmla="*/ 479705 w 12192000"/>
              <a:gd name="connsiteY65" fmla="*/ 842830 h 3538752"/>
              <a:gd name="connsiteX66" fmla="*/ 766623 w 12192000"/>
              <a:gd name="connsiteY66" fmla="*/ 890274 h 3538752"/>
              <a:gd name="connsiteX67" fmla="*/ 827314 w 12192000"/>
              <a:gd name="connsiteY67" fmla="*/ 899279 h 3538752"/>
              <a:gd name="connsiteX68" fmla="*/ 998405 w 12192000"/>
              <a:gd name="connsiteY68" fmla="*/ 957448 h 3538752"/>
              <a:gd name="connsiteX69" fmla="*/ 1045574 w 12192000"/>
              <a:gd name="connsiteY69" fmla="*/ 960543 h 3538752"/>
              <a:gd name="connsiteX70" fmla="*/ 1350289 w 12192000"/>
              <a:gd name="connsiteY70" fmla="*/ 973968 h 3538752"/>
              <a:gd name="connsiteX71" fmla="*/ 1493817 w 12192000"/>
              <a:gd name="connsiteY71" fmla="*/ 959169 h 3538752"/>
              <a:gd name="connsiteX72" fmla="*/ 1629709 w 12192000"/>
              <a:gd name="connsiteY72" fmla="*/ 954907 h 3538752"/>
              <a:gd name="connsiteX73" fmla="*/ 1640709 w 12192000"/>
              <a:gd name="connsiteY73" fmla="*/ 959160 h 3538752"/>
              <a:gd name="connsiteX74" fmla="*/ 1645414 w 12192000"/>
              <a:gd name="connsiteY74" fmla="*/ 956586 h 3538752"/>
              <a:gd name="connsiteX75" fmla="*/ 1676636 w 12192000"/>
              <a:gd name="connsiteY75" fmla="*/ 941547 h 3538752"/>
              <a:gd name="connsiteX76" fmla="*/ 1737817 w 12192000"/>
              <a:gd name="connsiteY76" fmla="*/ 943476 h 3538752"/>
              <a:gd name="connsiteX77" fmla="*/ 1862741 w 12192000"/>
              <a:gd name="connsiteY77" fmla="*/ 936709 h 3538752"/>
              <a:gd name="connsiteX78" fmla="*/ 2063928 w 12192000"/>
              <a:gd name="connsiteY78" fmla="*/ 905062 h 3538752"/>
              <a:gd name="connsiteX79" fmla="*/ 2380801 w 12192000"/>
              <a:gd name="connsiteY79" fmla="*/ 866883 h 3538752"/>
              <a:gd name="connsiteX80" fmla="*/ 2654560 w 12192000"/>
              <a:gd name="connsiteY80" fmla="*/ 844535 h 3538752"/>
              <a:gd name="connsiteX81" fmla="*/ 2786787 w 12192000"/>
              <a:gd name="connsiteY81" fmla="*/ 836647 h 3538752"/>
              <a:gd name="connsiteX82" fmla="*/ 2885593 w 12192000"/>
              <a:gd name="connsiteY82" fmla="*/ 779705 h 3538752"/>
              <a:gd name="connsiteX83" fmla="*/ 3039071 w 12192000"/>
              <a:gd name="connsiteY83" fmla="*/ 765472 h 3538752"/>
              <a:gd name="connsiteX84" fmla="*/ 3129193 w 12192000"/>
              <a:gd name="connsiteY84" fmla="*/ 750110 h 3538752"/>
              <a:gd name="connsiteX85" fmla="*/ 3160750 w 12192000"/>
              <a:gd name="connsiteY85" fmla="*/ 733521 h 3538752"/>
              <a:gd name="connsiteX86" fmla="*/ 3206618 w 12192000"/>
              <a:gd name="connsiteY86" fmla="*/ 717584 h 3538752"/>
              <a:gd name="connsiteX87" fmla="*/ 3285495 w 12192000"/>
              <a:gd name="connsiteY87" fmla="*/ 681136 h 3538752"/>
              <a:gd name="connsiteX88" fmla="*/ 3395074 w 12192000"/>
              <a:gd name="connsiteY88" fmla="*/ 646640 h 3538752"/>
              <a:gd name="connsiteX89" fmla="*/ 3486313 w 12192000"/>
              <a:gd name="connsiteY89" fmla="*/ 667432 h 3538752"/>
              <a:gd name="connsiteX90" fmla="*/ 3491586 w 12192000"/>
              <a:gd name="connsiteY90" fmla="*/ 658085 h 3538752"/>
              <a:gd name="connsiteX91" fmla="*/ 3548983 w 12192000"/>
              <a:gd name="connsiteY91" fmla="*/ 650041 h 3538752"/>
              <a:gd name="connsiteX92" fmla="*/ 3731729 w 12192000"/>
              <a:gd name="connsiteY92" fmla="*/ 659133 h 3538752"/>
              <a:gd name="connsiteX93" fmla="*/ 3861674 w 12192000"/>
              <a:gd name="connsiteY93" fmla="*/ 641882 h 3538752"/>
              <a:gd name="connsiteX94" fmla="*/ 3912797 w 12192000"/>
              <a:gd name="connsiteY94" fmla="*/ 644975 h 3538752"/>
              <a:gd name="connsiteX95" fmla="*/ 3975778 w 12192000"/>
              <a:gd name="connsiteY95" fmla="*/ 620298 h 3538752"/>
              <a:gd name="connsiteX96" fmla="*/ 4072288 w 12192000"/>
              <a:gd name="connsiteY96" fmla="*/ 567935 h 3538752"/>
              <a:gd name="connsiteX97" fmla="*/ 4110070 w 12192000"/>
              <a:gd name="connsiteY97" fmla="*/ 575479 h 3538752"/>
              <a:gd name="connsiteX98" fmla="*/ 4148272 w 12192000"/>
              <a:gd name="connsiteY98" fmla="*/ 571651 h 3538752"/>
              <a:gd name="connsiteX99" fmla="*/ 4233003 w 12192000"/>
              <a:gd name="connsiteY99" fmla="*/ 535184 h 3538752"/>
              <a:gd name="connsiteX100" fmla="*/ 4283653 w 12192000"/>
              <a:gd name="connsiteY100" fmla="*/ 521503 h 3538752"/>
              <a:gd name="connsiteX101" fmla="*/ 4420068 w 12192000"/>
              <a:gd name="connsiteY101" fmla="*/ 476150 h 3538752"/>
              <a:gd name="connsiteX102" fmla="*/ 4612820 w 12192000"/>
              <a:gd name="connsiteY102" fmla="*/ 365332 h 3538752"/>
              <a:gd name="connsiteX103" fmla="*/ 4620533 w 12192000"/>
              <a:gd name="connsiteY103" fmla="*/ 362303 h 3538752"/>
              <a:gd name="connsiteX104" fmla="*/ 4642602 w 12192000"/>
              <a:gd name="connsiteY104" fmla="*/ 362800 h 3538752"/>
              <a:gd name="connsiteX105" fmla="*/ 4651066 w 12192000"/>
              <a:gd name="connsiteY105" fmla="*/ 364433 h 3538752"/>
              <a:gd name="connsiteX106" fmla="*/ 4663100 w 12192000"/>
              <a:gd name="connsiteY106" fmla="*/ 363744 h 3538752"/>
              <a:gd name="connsiteX107" fmla="*/ 4663344 w 12192000"/>
              <a:gd name="connsiteY107" fmla="*/ 363267 h 3538752"/>
              <a:gd name="connsiteX108" fmla="*/ 4674721 w 12192000"/>
              <a:gd name="connsiteY108" fmla="*/ 363524 h 3538752"/>
              <a:gd name="connsiteX109" fmla="*/ 4731045 w 12192000"/>
              <a:gd name="connsiteY109" fmla="*/ 370596 h 3538752"/>
              <a:gd name="connsiteX110" fmla="*/ 4798884 w 12192000"/>
              <a:gd name="connsiteY110" fmla="*/ 322785 h 3538752"/>
              <a:gd name="connsiteX111" fmla="*/ 4828155 w 12192000"/>
              <a:gd name="connsiteY111" fmla="*/ 313554 h 3538752"/>
              <a:gd name="connsiteX112" fmla="*/ 4843504 w 12192000"/>
              <a:gd name="connsiteY112" fmla="*/ 306165 h 3538752"/>
              <a:gd name="connsiteX113" fmla="*/ 4853353 w 12192000"/>
              <a:gd name="connsiteY113" fmla="*/ 317732 h 3538752"/>
              <a:gd name="connsiteX114" fmla="*/ 4898297 w 12192000"/>
              <a:gd name="connsiteY114" fmla="*/ 311130 h 3538752"/>
              <a:gd name="connsiteX115" fmla="*/ 4905046 w 12192000"/>
              <a:gd name="connsiteY115" fmla="*/ 308357 h 3538752"/>
              <a:gd name="connsiteX116" fmla="*/ 4940803 w 12192000"/>
              <a:gd name="connsiteY116" fmla="*/ 317667 h 3538752"/>
              <a:gd name="connsiteX117" fmla="*/ 4958985 w 12192000"/>
              <a:gd name="connsiteY117" fmla="*/ 319949 h 3538752"/>
              <a:gd name="connsiteX118" fmla="*/ 4964720 w 12192000"/>
              <a:gd name="connsiteY118" fmla="*/ 325809 h 3538752"/>
              <a:gd name="connsiteX119" fmla="*/ 4991255 w 12192000"/>
              <a:gd name="connsiteY119" fmla="*/ 326530 h 3538752"/>
              <a:gd name="connsiteX120" fmla="*/ 4994077 w 12192000"/>
              <a:gd name="connsiteY120" fmla="*/ 324646 h 3538752"/>
              <a:gd name="connsiteX121" fmla="*/ 5016802 w 12192000"/>
              <a:gd name="connsiteY121" fmla="*/ 332557 h 3538752"/>
              <a:gd name="connsiteX122" fmla="*/ 5091319 w 12192000"/>
              <a:gd name="connsiteY122" fmla="*/ 348029 h 3538752"/>
              <a:gd name="connsiteX123" fmla="*/ 5259336 w 12192000"/>
              <a:gd name="connsiteY123" fmla="*/ 353694 h 3538752"/>
              <a:gd name="connsiteX124" fmla="*/ 5491971 w 12192000"/>
              <a:gd name="connsiteY124" fmla="*/ 357541 h 3538752"/>
              <a:gd name="connsiteX125" fmla="*/ 5865838 w 12192000"/>
              <a:gd name="connsiteY125" fmla="*/ 337219 h 3538752"/>
              <a:gd name="connsiteX126" fmla="*/ 5995823 w 12192000"/>
              <a:gd name="connsiteY126" fmla="*/ 315792 h 3538752"/>
              <a:gd name="connsiteX127" fmla="*/ 6052915 w 12192000"/>
              <a:gd name="connsiteY127" fmla="*/ 328512 h 3538752"/>
              <a:gd name="connsiteX128" fmla="*/ 6093124 w 12192000"/>
              <a:gd name="connsiteY128" fmla="*/ 322912 h 3538752"/>
              <a:gd name="connsiteX129" fmla="*/ 6097661 w 12192000"/>
              <a:gd name="connsiteY129" fmla="*/ 319980 h 3538752"/>
              <a:gd name="connsiteX130" fmla="*/ 6116838 w 12192000"/>
              <a:gd name="connsiteY130" fmla="*/ 316995 h 3538752"/>
              <a:gd name="connsiteX131" fmla="*/ 6120984 w 12192000"/>
              <a:gd name="connsiteY131" fmla="*/ 305212 h 3538752"/>
              <a:gd name="connsiteX132" fmla="*/ 6148942 w 12192000"/>
              <a:gd name="connsiteY132" fmla="*/ 292880 h 3538752"/>
              <a:gd name="connsiteX133" fmla="*/ 6229970 w 12192000"/>
              <a:gd name="connsiteY133" fmla="*/ 294978 h 3538752"/>
              <a:gd name="connsiteX134" fmla="*/ 6355201 w 12192000"/>
              <a:gd name="connsiteY134" fmla="*/ 291080 h 3538752"/>
              <a:gd name="connsiteX135" fmla="*/ 6456586 w 12192000"/>
              <a:gd name="connsiteY135" fmla="*/ 284485 h 3538752"/>
              <a:gd name="connsiteX136" fmla="*/ 6494018 w 12192000"/>
              <a:gd name="connsiteY136" fmla="*/ 271015 h 3538752"/>
              <a:gd name="connsiteX137" fmla="*/ 6547019 w 12192000"/>
              <a:gd name="connsiteY137" fmla="*/ 259577 h 3538752"/>
              <a:gd name="connsiteX138" fmla="*/ 6644256 w 12192000"/>
              <a:gd name="connsiteY138" fmla="*/ 244518 h 3538752"/>
              <a:gd name="connsiteX139" fmla="*/ 6755672 w 12192000"/>
              <a:gd name="connsiteY139" fmla="*/ 254392 h 3538752"/>
              <a:gd name="connsiteX140" fmla="*/ 6847031 w 12192000"/>
              <a:gd name="connsiteY140" fmla="*/ 277382 h 3538752"/>
              <a:gd name="connsiteX141" fmla="*/ 6889589 w 12192000"/>
              <a:gd name="connsiteY141" fmla="*/ 303507 h 3538752"/>
              <a:gd name="connsiteX142" fmla="*/ 6926533 w 12192000"/>
              <a:gd name="connsiteY142" fmla="*/ 318858 h 3538752"/>
              <a:gd name="connsiteX143" fmla="*/ 6977994 w 12192000"/>
              <a:gd name="connsiteY143" fmla="*/ 386664 h 3538752"/>
              <a:gd name="connsiteX0" fmla="*/ 6977994 w 12192000"/>
              <a:gd name="connsiteY0" fmla="*/ 386664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07787 w 12192000"/>
              <a:gd name="connsiteY27" fmla="*/ 357117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47426 h 3538752"/>
              <a:gd name="connsiteX42" fmla="*/ 11095448 w 12192000"/>
              <a:gd name="connsiteY42" fmla="*/ 346975 h 3538752"/>
              <a:gd name="connsiteX43" fmla="*/ 11189065 w 12192000"/>
              <a:gd name="connsiteY43" fmla="*/ 169465 h 3538752"/>
              <a:gd name="connsiteX44" fmla="*/ 11287301 w 12192000"/>
              <a:gd name="connsiteY44" fmla="*/ 259949 h 3538752"/>
              <a:gd name="connsiteX45" fmla="*/ 11324148 w 12192000"/>
              <a:gd name="connsiteY45" fmla="*/ 226802 h 3538752"/>
              <a:gd name="connsiteX46" fmla="*/ 11392201 w 12192000"/>
              <a:gd name="connsiteY46" fmla="*/ 219715 h 3538752"/>
              <a:gd name="connsiteX47" fmla="*/ 11453356 w 12192000"/>
              <a:gd name="connsiteY47" fmla="*/ 174122 h 3538752"/>
              <a:gd name="connsiteX48" fmla="*/ 11548919 w 12192000"/>
              <a:gd name="connsiteY48" fmla="*/ 147177 h 3538752"/>
              <a:gd name="connsiteX49" fmla="*/ 11704818 w 12192000"/>
              <a:gd name="connsiteY49" fmla="*/ 46421 h 3538752"/>
              <a:gd name="connsiteX50" fmla="*/ 11822950 w 12192000"/>
              <a:gd name="connsiteY50" fmla="*/ 3657 h 3538752"/>
              <a:gd name="connsiteX51" fmla="*/ 11945987 w 12192000"/>
              <a:gd name="connsiteY51" fmla="*/ 25218 h 3538752"/>
              <a:gd name="connsiteX52" fmla="*/ 12040956 w 12192000"/>
              <a:gd name="connsiteY52" fmla="*/ 69854 h 3538752"/>
              <a:gd name="connsiteX53" fmla="*/ 12117468 w 12192000"/>
              <a:gd name="connsiteY53" fmla="*/ 175055 h 3538752"/>
              <a:gd name="connsiteX54" fmla="*/ 12175691 w 12192000"/>
              <a:gd name="connsiteY54" fmla="*/ 258219 h 3538752"/>
              <a:gd name="connsiteX55" fmla="*/ 12192000 w 12192000"/>
              <a:gd name="connsiteY55" fmla="*/ 441106 h 3538752"/>
              <a:gd name="connsiteX56" fmla="*/ 12192000 w 12192000"/>
              <a:gd name="connsiteY56" fmla="*/ 3538752 h 3538752"/>
              <a:gd name="connsiteX57" fmla="*/ 0 w 12192000"/>
              <a:gd name="connsiteY57" fmla="*/ 3538752 h 3538752"/>
              <a:gd name="connsiteX58" fmla="*/ 0 w 12192000"/>
              <a:gd name="connsiteY58" fmla="*/ 2515851 h 3538752"/>
              <a:gd name="connsiteX59" fmla="*/ 0 w 12192000"/>
              <a:gd name="connsiteY59" fmla="*/ 1519772 h 3538752"/>
              <a:gd name="connsiteX60" fmla="*/ 0 w 12192000"/>
              <a:gd name="connsiteY60" fmla="*/ 787942 h 3538752"/>
              <a:gd name="connsiteX61" fmla="*/ 76043 w 12192000"/>
              <a:gd name="connsiteY61" fmla="*/ 783579 h 3538752"/>
              <a:gd name="connsiteX62" fmla="*/ 156777 w 12192000"/>
              <a:gd name="connsiteY62" fmla="*/ 801341 h 3538752"/>
              <a:gd name="connsiteX63" fmla="*/ 390282 w 12192000"/>
              <a:gd name="connsiteY63" fmla="*/ 808065 h 3538752"/>
              <a:gd name="connsiteX64" fmla="*/ 441283 w 12192000"/>
              <a:gd name="connsiteY64" fmla="*/ 831095 h 3538752"/>
              <a:gd name="connsiteX65" fmla="*/ 479705 w 12192000"/>
              <a:gd name="connsiteY65" fmla="*/ 842830 h 3538752"/>
              <a:gd name="connsiteX66" fmla="*/ 766623 w 12192000"/>
              <a:gd name="connsiteY66" fmla="*/ 890274 h 3538752"/>
              <a:gd name="connsiteX67" fmla="*/ 827314 w 12192000"/>
              <a:gd name="connsiteY67" fmla="*/ 899279 h 3538752"/>
              <a:gd name="connsiteX68" fmla="*/ 998405 w 12192000"/>
              <a:gd name="connsiteY68" fmla="*/ 957448 h 3538752"/>
              <a:gd name="connsiteX69" fmla="*/ 1045574 w 12192000"/>
              <a:gd name="connsiteY69" fmla="*/ 960543 h 3538752"/>
              <a:gd name="connsiteX70" fmla="*/ 1350289 w 12192000"/>
              <a:gd name="connsiteY70" fmla="*/ 973968 h 3538752"/>
              <a:gd name="connsiteX71" fmla="*/ 1493817 w 12192000"/>
              <a:gd name="connsiteY71" fmla="*/ 959169 h 3538752"/>
              <a:gd name="connsiteX72" fmla="*/ 1629709 w 12192000"/>
              <a:gd name="connsiteY72" fmla="*/ 954907 h 3538752"/>
              <a:gd name="connsiteX73" fmla="*/ 1640709 w 12192000"/>
              <a:gd name="connsiteY73" fmla="*/ 959160 h 3538752"/>
              <a:gd name="connsiteX74" fmla="*/ 1645414 w 12192000"/>
              <a:gd name="connsiteY74" fmla="*/ 956586 h 3538752"/>
              <a:gd name="connsiteX75" fmla="*/ 1676636 w 12192000"/>
              <a:gd name="connsiteY75" fmla="*/ 941547 h 3538752"/>
              <a:gd name="connsiteX76" fmla="*/ 1737817 w 12192000"/>
              <a:gd name="connsiteY76" fmla="*/ 943476 h 3538752"/>
              <a:gd name="connsiteX77" fmla="*/ 1862741 w 12192000"/>
              <a:gd name="connsiteY77" fmla="*/ 936709 h 3538752"/>
              <a:gd name="connsiteX78" fmla="*/ 2063928 w 12192000"/>
              <a:gd name="connsiteY78" fmla="*/ 905062 h 3538752"/>
              <a:gd name="connsiteX79" fmla="*/ 2380801 w 12192000"/>
              <a:gd name="connsiteY79" fmla="*/ 866883 h 3538752"/>
              <a:gd name="connsiteX80" fmla="*/ 2654560 w 12192000"/>
              <a:gd name="connsiteY80" fmla="*/ 844535 h 3538752"/>
              <a:gd name="connsiteX81" fmla="*/ 2786787 w 12192000"/>
              <a:gd name="connsiteY81" fmla="*/ 836647 h 3538752"/>
              <a:gd name="connsiteX82" fmla="*/ 2885593 w 12192000"/>
              <a:gd name="connsiteY82" fmla="*/ 779705 h 3538752"/>
              <a:gd name="connsiteX83" fmla="*/ 3039071 w 12192000"/>
              <a:gd name="connsiteY83" fmla="*/ 765472 h 3538752"/>
              <a:gd name="connsiteX84" fmla="*/ 3129193 w 12192000"/>
              <a:gd name="connsiteY84" fmla="*/ 750110 h 3538752"/>
              <a:gd name="connsiteX85" fmla="*/ 3160750 w 12192000"/>
              <a:gd name="connsiteY85" fmla="*/ 733521 h 3538752"/>
              <a:gd name="connsiteX86" fmla="*/ 3206618 w 12192000"/>
              <a:gd name="connsiteY86" fmla="*/ 717584 h 3538752"/>
              <a:gd name="connsiteX87" fmla="*/ 3285495 w 12192000"/>
              <a:gd name="connsiteY87" fmla="*/ 681136 h 3538752"/>
              <a:gd name="connsiteX88" fmla="*/ 3395074 w 12192000"/>
              <a:gd name="connsiteY88" fmla="*/ 646640 h 3538752"/>
              <a:gd name="connsiteX89" fmla="*/ 3486313 w 12192000"/>
              <a:gd name="connsiteY89" fmla="*/ 667432 h 3538752"/>
              <a:gd name="connsiteX90" fmla="*/ 3491586 w 12192000"/>
              <a:gd name="connsiteY90" fmla="*/ 658085 h 3538752"/>
              <a:gd name="connsiteX91" fmla="*/ 3548983 w 12192000"/>
              <a:gd name="connsiteY91" fmla="*/ 650041 h 3538752"/>
              <a:gd name="connsiteX92" fmla="*/ 3731729 w 12192000"/>
              <a:gd name="connsiteY92" fmla="*/ 659133 h 3538752"/>
              <a:gd name="connsiteX93" fmla="*/ 3861674 w 12192000"/>
              <a:gd name="connsiteY93" fmla="*/ 641882 h 3538752"/>
              <a:gd name="connsiteX94" fmla="*/ 3912797 w 12192000"/>
              <a:gd name="connsiteY94" fmla="*/ 644975 h 3538752"/>
              <a:gd name="connsiteX95" fmla="*/ 3975778 w 12192000"/>
              <a:gd name="connsiteY95" fmla="*/ 620298 h 3538752"/>
              <a:gd name="connsiteX96" fmla="*/ 4072288 w 12192000"/>
              <a:gd name="connsiteY96" fmla="*/ 567935 h 3538752"/>
              <a:gd name="connsiteX97" fmla="*/ 4110070 w 12192000"/>
              <a:gd name="connsiteY97" fmla="*/ 575479 h 3538752"/>
              <a:gd name="connsiteX98" fmla="*/ 4148272 w 12192000"/>
              <a:gd name="connsiteY98" fmla="*/ 571651 h 3538752"/>
              <a:gd name="connsiteX99" fmla="*/ 4233003 w 12192000"/>
              <a:gd name="connsiteY99" fmla="*/ 535184 h 3538752"/>
              <a:gd name="connsiteX100" fmla="*/ 4283653 w 12192000"/>
              <a:gd name="connsiteY100" fmla="*/ 521503 h 3538752"/>
              <a:gd name="connsiteX101" fmla="*/ 4420068 w 12192000"/>
              <a:gd name="connsiteY101" fmla="*/ 476150 h 3538752"/>
              <a:gd name="connsiteX102" fmla="*/ 4612820 w 12192000"/>
              <a:gd name="connsiteY102" fmla="*/ 365332 h 3538752"/>
              <a:gd name="connsiteX103" fmla="*/ 4620533 w 12192000"/>
              <a:gd name="connsiteY103" fmla="*/ 362303 h 3538752"/>
              <a:gd name="connsiteX104" fmla="*/ 4642602 w 12192000"/>
              <a:gd name="connsiteY104" fmla="*/ 362800 h 3538752"/>
              <a:gd name="connsiteX105" fmla="*/ 4651066 w 12192000"/>
              <a:gd name="connsiteY105" fmla="*/ 364433 h 3538752"/>
              <a:gd name="connsiteX106" fmla="*/ 4663100 w 12192000"/>
              <a:gd name="connsiteY106" fmla="*/ 363744 h 3538752"/>
              <a:gd name="connsiteX107" fmla="*/ 4663344 w 12192000"/>
              <a:gd name="connsiteY107" fmla="*/ 363267 h 3538752"/>
              <a:gd name="connsiteX108" fmla="*/ 4674721 w 12192000"/>
              <a:gd name="connsiteY108" fmla="*/ 363524 h 3538752"/>
              <a:gd name="connsiteX109" fmla="*/ 4731045 w 12192000"/>
              <a:gd name="connsiteY109" fmla="*/ 370596 h 3538752"/>
              <a:gd name="connsiteX110" fmla="*/ 4798884 w 12192000"/>
              <a:gd name="connsiteY110" fmla="*/ 322785 h 3538752"/>
              <a:gd name="connsiteX111" fmla="*/ 4828155 w 12192000"/>
              <a:gd name="connsiteY111" fmla="*/ 313554 h 3538752"/>
              <a:gd name="connsiteX112" fmla="*/ 4843504 w 12192000"/>
              <a:gd name="connsiteY112" fmla="*/ 306165 h 3538752"/>
              <a:gd name="connsiteX113" fmla="*/ 4853353 w 12192000"/>
              <a:gd name="connsiteY113" fmla="*/ 317732 h 3538752"/>
              <a:gd name="connsiteX114" fmla="*/ 4898297 w 12192000"/>
              <a:gd name="connsiteY114" fmla="*/ 311130 h 3538752"/>
              <a:gd name="connsiteX115" fmla="*/ 4905046 w 12192000"/>
              <a:gd name="connsiteY115" fmla="*/ 308357 h 3538752"/>
              <a:gd name="connsiteX116" fmla="*/ 4940803 w 12192000"/>
              <a:gd name="connsiteY116" fmla="*/ 317667 h 3538752"/>
              <a:gd name="connsiteX117" fmla="*/ 4958985 w 12192000"/>
              <a:gd name="connsiteY117" fmla="*/ 319949 h 3538752"/>
              <a:gd name="connsiteX118" fmla="*/ 4964720 w 12192000"/>
              <a:gd name="connsiteY118" fmla="*/ 325809 h 3538752"/>
              <a:gd name="connsiteX119" fmla="*/ 4991255 w 12192000"/>
              <a:gd name="connsiteY119" fmla="*/ 326530 h 3538752"/>
              <a:gd name="connsiteX120" fmla="*/ 4994077 w 12192000"/>
              <a:gd name="connsiteY120" fmla="*/ 324646 h 3538752"/>
              <a:gd name="connsiteX121" fmla="*/ 5016802 w 12192000"/>
              <a:gd name="connsiteY121" fmla="*/ 332557 h 3538752"/>
              <a:gd name="connsiteX122" fmla="*/ 5091319 w 12192000"/>
              <a:gd name="connsiteY122" fmla="*/ 348029 h 3538752"/>
              <a:gd name="connsiteX123" fmla="*/ 5259336 w 12192000"/>
              <a:gd name="connsiteY123" fmla="*/ 353694 h 3538752"/>
              <a:gd name="connsiteX124" fmla="*/ 5491971 w 12192000"/>
              <a:gd name="connsiteY124" fmla="*/ 357541 h 3538752"/>
              <a:gd name="connsiteX125" fmla="*/ 5865838 w 12192000"/>
              <a:gd name="connsiteY125" fmla="*/ 337219 h 3538752"/>
              <a:gd name="connsiteX126" fmla="*/ 5995823 w 12192000"/>
              <a:gd name="connsiteY126" fmla="*/ 315792 h 3538752"/>
              <a:gd name="connsiteX127" fmla="*/ 6052915 w 12192000"/>
              <a:gd name="connsiteY127" fmla="*/ 328512 h 3538752"/>
              <a:gd name="connsiteX128" fmla="*/ 6093124 w 12192000"/>
              <a:gd name="connsiteY128" fmla="*/ 322912 h 3538752"/>
              <a:gd name="connsiteX129" fmla="*/ 6097661 w 12192000"/>
              <a:gd name="connsiteY129" fmla="*/ 319980 h 3538752"/>
              <a:gd name="connsiteX130" fmla="*/ 6116838 w 12192000"/>
              <a:gd name="connsiteY130" fmla="*/ 316995 h 3538752"/>
              <a:gd name="connsiteX131" fmla="*/ 6120984 w 12192000"/>
              <a:gd name="connsiteY131" fmla="*/ 305212 h 3538752"/>
              <a:gd name="connsiteX132" fmla="*/ 6148942 w 12192000"/>
              <a:gd name="connsiteY132" fmla="*/ 292880 h 3538752"/>
              <a:gd name="connsiteX133" fmla="*/ 6229970 w 12192000"/>
              <a:gd name="connsiteY133" fmla="*/ 294978 h 3538752"/>
              <a:gd name="connsiteX134" fmla="*/ 6355201 w 12192000"/>
              <a:gd name="connsiteY134" fmla="*/ 291080 h 3538752"/>
              <a:gd name="connsiteX135" fmla="*/ 6456586 w 12192000"/>
              <a:gd name="connsiteY135" fmla="*/ 284485 h 3538752"/>
              <a:gd name="connsiteX136" fmla="*/ 6494018 w 12192000"/>
              <a:gd name="connsiteY136" fmla="*/ 271015 h 3538752"/>
              <a:gd name="connsiteX137" fmla="*/ 6547019 w 12192000"/>
              <a:gd name="connsiteY137" fmla="*/ 259577 h 3538752"/>
              <a:gd name="connsiteX138" fmla="*/ 6644256 w 12192000"/>
              <a:gd name="connsiteY138" fmla="*/ 244518 h 3538752"/>
              <a:gd name="connsiteX139" fmla="*/ 6755672 w 12192000"/>
              <a:gd name="connsiteY139" fmla="*/ 254392 h 3538752"/>
              <a:gd name="connsiteX140" fmla="*/ 6847031 w 12192000"/>
              <a:gd name="connsiteY140" fmla="*/ 277382 h 3538752"/>
              <a:gd name="connsiteX141" fmla="*/ 6889589 w 12192000"/>
              <a:gd name="connsiteY141" fmla="*/ 303507 h 3538752"/>
              <a:gd name="connsiteX142" fmla="*/ 6926533 w 12192000"/>
              <a:gd name="connsiteY142" fmla="*/ 318858 h 3538752"/>
              <a:gd name="connsiteX143" fmla="*/ 6977994 w 12192000"/>
              <a:gd name="connsiteY143" fmla="*/ 386664 h 3538752"/>
              <a:gd name="connsiteX0" fmla="*/ 6977994 w 12192000"/>
              <a:gd name="connsiteY0" fmla="*/ 386664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07787 w 12192000"/>
              <a:gd name="connsiteY27" fmla="*/ 357117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47426 h 3538752"/>
              <a:gd name="connsiteX42" fmla="*/ 11189065 w 12192000"/>
              <a:gd name="connsiteY42" fmla="*/ 169465 h 3538752"/>
              <a:gd name="connsiteX43" fmla="*/ 11287301 w 12192000"/>
              <a:gd name="connsiteY43" fmla="*/ 259949 h 3538752"/>
              <a:gd name="connsiteX44" fmla="*/ 11324148 w 12192000"/>
              <a:gd name="connsiteY44" fmla="*/ 226802 h 3538752"/>
              <a:gd name="connsiteX45" fmla="*/ 11392201 w 12192000"/>
              <a:gd name="connsiteY45" fmla="*/ 219715 h 3538752"/>
              <a:gd name="connsiteX46" fmla="*/ 11453356 w 12192000"/>
              <a:gd name="connsiteY46" fmla="*/ 174122 h 3538752"/>
              <a:gd name="connsiteX47" fmla="*/ 11548919 w 12192000"/>
              <a:gd name="connsiteY47" fmla="*/ 147177 h 3538752"/>
              <a:gd name="connsiteX48" fmla="*/ 11704818 w 12192000"/>
              <a:gd name="connsiteY48" fmla="*/ 46421 h 3538752"/>
              <a:gd name="connsiteX49" fmla="*/ 11822950 w 12192000"/>
              <a:gd name="connsiteY49" fmla="*/ 3657 h 3538752"/>
              <a:gd name="connsiteX50" fmla="*/ 11945987 w 12192000"/>
              <a:gd name="connsiteY50" fmla="*/ 25218 h 3538752"/>
              <a:gd name="connsiteX51" fmla="*/ 12040956 w 12192000"/>
              <a:gd name="connsiteY51" fmla="*/ 69854 h 3538752"/>
              <a:gd name="connsiteX52" fmla="*/ 12117468 w 12192000"/>
              <a:gd name="connsiteY52" fmla="*/ 175055 h 3538752"/>
              <a:gd name="connsiteX53" fmla="*/ 12175691 w 12192000"/>
              <a:gd name="connsiteY53" fmla="*/ 258219 h 3538752"/>
              <a:gd name="connsiteX54" fmla="*/ 12192000 w 12192000"/>
              <a:gd name="connsiteY54" fmla="*/ 441106 h 3538752"/>
              <a:gd name="connsiteX55" fmla="*/ 12192000 w 12192000"/>
              <a:gd name="connsiteY55" fmla="*/ 3538752 h 3538752"/>
              <a:gd name="connsiteX56" fmla="*/ 0 w 12192000"/>
              <a:gd name="connsiteY56" fmla="*/ 3538752 h 3538752"/>
              <a:gd name="connsiteX57" fmla="*/ 0 w 12192000"/>
              <a:gd name="connsiteY57" fmla="*/ 2515851 h 3538752"/>
              <a:gd name="connsiteX58" fmla="*/ 0 w 12192000"/>
              <a:gd name="connsiteY58" fmla="*/ 1519772 h 3538752"/>
              <a:gd name="connsiteX59" fmla="*/ 0 w 12192000"/>
              <a:gd name="connsiteY59" fmla="*/ 787942 h 3538752"/>
              <a:gd name="connsiteX60" fmla="*/ 76043 w 12192000"/>
              <a:gd name="connsiteY60" fmla="*/ 783579 h 3538752"/>
              <a:gd name="connsiteX61" fmla="*/ 156777 w 12192000"/>
              <a:gd name="connsiteY61" fmla="*/ 801341 h 3538752"/>
              <a:gd name="connsiteX62" fmla="*/ 390282 w 12192000"/>
              <a:gd name="connsiteY62" fmla="*/ 808065 h 3538752"/>
              <a:gd name="connsiteX63" fmla="*/ 441283 w 12192000"/>
              <a:gd name="connsiteY63" fmla="*/ 831095 h 3538752"/>
              <a:gd name="connsiteX64" fmla="*/ 479705 w 12192000"/>
              <a:gd name="connsiteY64" fmla="*/ 842830 h 3538752"/>
              <a:gd name="connsiteX65" fmla="*/ 766623 w 12192000"/>
              <a:gd name="connsiteY65" fmla="*/ 890274 h 3538752"/>
              <a:gd name="connsiteX66" fmla="*/ 827314 w 12192000"/>
              <a:gd name="connsiteY66" fmla="*/ 899279 h 3538752"/>
              <a:gd name="connsiteX67" fmla="*/ 998405 w 12192000"/>
              <a:gd name="connsiteY67" fmla="*/ 957448 h 3538752"/>
              <a:gd name="connsiteX68" fmla="*/ 1045574 w 12192000"/>
              <a:gd name="connsiteY68" fmla="*/ 960543 h 3538752"/>
              <a:gd name="connsiteX69" fmla="*/ 1350289 w 12192000"/>
              <a:gd name="connsiteY69" fmla="*/ 973968 h 3538752"/>
              <a:gd name="connsiteX70" fmla="*/ 1493817 w 12192000"/>
              <a:gd name="connsiteY70" fmla="*/ 959169 h 3538752"/>
              <a:gd name="connsiteX71" fmla="*/ 1629709 w 12192000"/>
              <a:gd name="connsiteY71" fmla="*/ 954907 h 3538752"/>
              <a:gd name="connsiteX72" fmla="*/ 1640709 w 12192000"/>
              <a:gd name="connsiteY72" fmla="*/ 959160 h 3538752"/>
              <a:gd name="connsiteX73" fmla="*/ 1645414 w 12192000"/>
              <a:gd name="connsiteY73" fmla="*/ 956586 h 3538752"/>
              <a:gd name="connsiteX74" fmla="*/ 1676636 w 12192000"/>
              <a:gd name="connsiteY74" fmla="*/ 941547 h 3538752"/>
              <a:gd name="connsiteX75" fmla="*/ 1737817 w 12192000"/>
              <a:gd name="connsiteY75" fmla="*/ 943476 h 3538752"/>
              <a:gd name="connsiteX76" fmla="*/ 1862741 w 12192000"/>
              <a:gd name="connsiteY76" fmla="*/ 936709 h 3538752"/>
              <a:gd name="connsiteX77" fmla="*/ 2063928 w 12192000"/>
              <a:gd name="connsiteY77" fmla="*/ 905062 h 3538752"/>
              <a:gd name="connsiteX78" fmla="*/ 2380801 w 12192000"/>
              <a:gd name="connsiteY78" fmla="*/ 866883 h 3538752"/>
              <a:gd name="connsiteX79" fmla="*/ 2654560 w 12192000"/>
              <a:gd name="connsiteY79" fmla="*/ 844535 h 3538752"/>
              <a:gd name="connsiteX80" fmla="*/ 2786787 w 12192000"/>
              <a:gd name="connsiteY80" fmla="*/ 836647 h 3538752"/>
              <a:gd name="connsiteX81" fmla="*/ 2885593 w 12192000"/>
              <a:gd name="connsiteY81" fmla="*/ 779705 h 3538752"/>
              <a:gd name="connsiteX82" fmla="*/ 3039071 w 12192000"/>
              <a:gd name="connsiteY82" fmla="*/ 765472 h 3538752"/>
              <a:gd name="connsiteX83" fmla="*/ 3129193 w 12192000"/>
              <a:gd name="connsiteY83" fmla="*/ 750110 h 3538752"/>
              <a:gd name="connsiteX84" fmla="*/ 3160750 w 12192000"/>
              <a:gd name="connsiteY84" fmla="*/ 733521 h 3538752"/>
              <a:gd name="connsiteX85" fmla="*/ 3206618 w 12192000"/>
              <a:gd name="connsiteY85" fmla="*/ 717584 h 3538752"/>
              <a:gd name="connsiteX86" fmla="*/ 3285495 w 12192000"/>
              <a:gd name="connsiteY86" fmla="*/ 681136 h 3538752"/>
              <a:gd name="connsiteX87" fmla="*/ 3395074 w 12192000"/>
              <a:gd name="connsiteY87" fmla="*/ 646640 h 3538752"/>
              <a:gd name="connsiteX88" fmla="*/ 3486313 w 12192000"/>
              <a:gd name="connsiteY88" fmla="*/ 667432 h 3538752"/>
              <a:gd name="connsiteX89" fmla="*/ 3491586 w 12192000"/>
              <a:gd name="connsiteY89" fmla="*/ 658085 h 3538752"/>
              <a:gd name="connsiteX90" fmla="*/ 3548983 w 12192000"/>
              <a:gd name="connsiteY90" fmla="*/ 650041 h 3538752"/>
              <a:gd name="connsiteX91" fmla="*/ 3731729 w 12192000"/>
              <a:gd name="connsiteY91" fmla="*/ 659133 h 3538752"/>
              <a:gd name="connsiteX92" fmla="*/ 3861674 w 12192000"/>
              <a:gd name="connsiteY92" fmla="*/ 641882 h 3538752"/>
              <a:gd name="connsiteX93" fmla="*/ 3912797 w 12192000"/>
              <a:gd name="connsiteY93" fmla="*/ 644975 h 3538752"/>
              <a:gd name="connsiteX94" fmla="*/ 3975778 w 12192000"/>
              <a:gd name="connsiteY94" fmla="*/ 620298 h 3538752"/>
              <a:gd name="connsiteX95" fmla="*/ 4072288 w 12192000"/>
              <a:gd name="connsiteY95" fmla="*/ 567935 h 3538752"/>
              <a:gd name="connsiteX96" fmla="*/ 4110070 w 12192000"/>
              <a:gd name="connsiteY96" fmla="*/ 575479 h 3538752"/>
              <a:gd name="connsiteX97" fmla="*/ 4148272 w 12192000"/>
              <a:gd name="connsiteY97" fmla="*/ 571651 h 3538752"/>
              <a:gd name="connsiteX98" fmla="*/ 4233003 w 12192000"/>
              <a:gd name="connsiteY98" fmla="*/ 535184 h 3538752"/>
              <a:gd name="connsiteX99" fmla="*/ 4283653 w 12192000"/>
              <a:gd name="connsiteY99" fmla="*/ 521503 h 3538752"/>
              <a:gd name="connsiteX100" fmla="*/ 4420068 w 12192000"/>
              <a:gd name="connsiteY100" fmla="*/ 476150 h 3538752"/>
              <a:gd name="connsiteX101" fmla="*/ 4612820 w 12192000"/>
              <a:gd name="connsiteY101" fmla="*/ 365332 h 3538752"/>
              <a:gd name="connsiteX102" fmla="*/ 4620533 w 12192000"/>
              <a:gd name="connsiteY102" fmla="*/ 362303 h 3538752"/>
              <a:gd name="connsiteX103" fmla="*/ 4642602 w 12192000"/>
              <a:gd name="connsiteY103" fmla="*/ 362800 h 3538752"/>
              <a:gd name="connsiteX104" fmla="*/ 4651066 w 12192000"/>
              <a:gd name="connsiteY104" fmla="*/ 364433 h 3538752"/>
              <a:gd name="connsiteX105" fmla="*/ 4663100 w 12192000"/>
              <a:gd name="connsiteY105" fmla="*/ 363744 h 3538752"/>
              <a:gd name="connsiteX106" fmla="*/ 4663344 w 12192000"/>
              <a:gd name="connsiteY106" fmla="*/ 363267 h 3538752"/>
              <a:gd name="connsiteX107" fmla="*/ 4674721 w 12192000"/>
              <a:gd name="connsiteY107" fmla="*/ 363524 h 3538752"/>
              <a:gd name="connsiteX108" fmla="*/ 4731045 w 12192000"/>
              <a:gd name="connsiteY108" fmla="*/ 370596 h 3538752"/>
              <a:gd name="connsiteX109" fmla="*/ 4798884 w 12192000"/>
              <a:gd name="connsiteY109" fmla="*/ 322785 h 3538752"/>
              <a:gd name="connsiteX110" fmla="*/ 4828155 w 12192000"/>
              <a:gd name="connsiteY110" fmla="*/ 313554 h 3538752"/>
              <a:gd name="connsiteX111" fmla="*/ 4843504 w 12192000"/>
              <a:gd name="connsiteY111" fmla="*/ 306165 h 3538752"/>
              <a:gd name="connsiteX112" fmla="*/ 4853353 w 12192000"/>
              <a:gd name="connsiteY112" fmla="*/ 317732 h 3538752"/>
              <a:gd name="connsiteX113" fmla="*/ 4898297 w 12192000"/>
              <a:gd name="connsiteY113" fmla="*/ 311130 h 3538752"/>
              <a:gd name="connsiteX114" fmla="*/ 4905046 w 12192000"/>
              <a:gd name="connsiteY114" fmla="*/ 308357 h 3538752"/>
              <a:gd name="connsiteX115" fmla="*/ 4940803 w 12192000"/>
              <a:gd name="connsiteY115" fmla="*/ 317667 h 3538752"/>
              <a:gd name="connsiteX116" fmla="*/ 4958985 w 12192000"/>
              <a:gd name="connsiteY116" fmla="*/ 319949 h 3538752"/>
              <a:gd name="connsiteX117" fmla="*/ 4964720 w 12192000"/>
              <a:gd name="connsiteY117" fmla="*/ 325809 h 3538752"/>
              <a:gd name="connsiteX118" fmla="*/ 4991255 w 12192000"/>
              <a:gd name="connsiteY118" fmla="*/ 326530 h 3538752"/>
              <a:gd name="connsiteX119" fmla="*/ 4994077 w 12192000"/>
              <a:gd name="connsiteY119" fmla="*/ 324646 h 3538752"/>
              <a:gd name="connsiteX120" fmla="*/ 5016802 w 12192000"/>
              <a:gd name="connsiteY120" fmla="*/ 332557 h 3538752"/>
              <a:gd name="connsiteX121" fmla="*/ 5091319 w 12192000"/>
              <a:gd name="connsiteY121" fmla="*/ 348029 h 3538752"/>
              <a:gd name="connsiteX122" fmla="*/ 5259336 w 12192000"/>
              <a:gd name="connsiteY122" fmla="*/ 353694 h 3538752"/>
              <a:gd name="connsiteX123" fmla="*/ 5491971 w 12192000"/>
              <a:gd name="connsiteY123" fmla="*/ 357541 h 3538752"/>
              <a:gd name="connsiteX124" fmla="*/ 5865838 w 12192000"/>
              <a:gd name="connsiteY124" fmla="*/ 337219 h 3538752"/>
              <a:gd name="connsiteX125" fmla="*/ 5995823 w 12192000"/>
              <a:gd name="connsiteY125" fmla="*/ 315792 h 3538752"/>
              <a:gd name="connsiteX126" fmla="*/ 6052915 w 12192000"/>
              <a:gd name="connsiteY126" fmla="*/ 328512 h 3538752"/>
              <a:gd name="connsiteX127" fmla="*/ 6093124 w 12192000"/>
              <a:gd name="connsiteY127" fmla="*/ 322912 h 3538752"/>
              <a:gd name="connsiteX128" fmla="*/ 6097661 w 12192000"/>
              <a:gd name="connsiteY128" fmla="*/ 319980 h 3538752"/>
              <a:gd name="connsiteX129" fmla="*/ 6116838 w 12192000"/>
              <a:gd name="connsiteY129" fmla="*/ 316995 h 3538752"/>
              <a:gd name="connsiteX130" fmla="*/ 6120984 w 12192000"/>
              <a:gd name="connsiteY130" fmla="*/ 305212 h 3538752"/>
              <a:gd name="connsiteX131" fmla="*/ 6148942 w 12192000"/>
              <a:gd name="connsiteY131" fmla="*/ 292880 h 3538752"/>
              <a:gd name="connsiteX132" fmla="*/ 6229970 w 12192000"/>
              <a:gd name="connsiteY132" fmla="*/ 294978 h 3538752"/>
              <a:gd name="connsiteX133" fmla="*/ 6355201 w 12192000"/>
              <a:gd name="connsiteY133" fmla="*/ 291080 h 3538752"/>
              <a:gd name="connsiteX134" fmla="*/ 6456586 w 12192000"/>
              <a:gd name="connsiteY134" fmla="*/ 284485 h 3538752"/>
              <a:gd name="connsiteX135" fmla="*/ 6494018 w 12192000"/>
              <a:gd name="connsiteY135" fmla="*/ 271015 h 3538752"/>
              <a:gd name="connsiteX136" fmla="*/ 6547019 w 12192000"/>
              <a:gd name="connsiteY136" fmla="*/ 259577 h 3538752"/>
              <a:gd name="connsiteX137" fmla="*/ 6644256 w 12192000"/>
              <a:gd name="connsiteY137" fmla="*/ 244518 h 3538752"/>
              <a:gd name="connsiteX138" fmla="*/ 6755672 w 12192000"/>
              <a:gd name="connsiteY138" fmla="*/ 254392 h 3538752"/>
              <a:gd name="connsiteX139" fmla="*/ 6847031 w 12192000"/>
              <a:gd name="connsiteY139" fmla="*/ 277382 h 3538752"/>
              <a:gd name="connsiteX140" fmla="*/ 6889589 w 12192000"/>
              <a:gd name="connsiteY140" fmla="*/ 303507 h 3538752"/>
              <a:gd name="connsiteX141" fmla="*/ 6926533 w 12192000"/>
              <a:gd name="connsiteY141" fmla="*/ 318858 h 3538752"/>
              <a:gd name="connsiteX142" fmla="*/ 6977994 w 12192000"/>
              <a:gd name="connsiteY142" fmla="*/ 386664 h 3538752"/>
              <a:gd name="connsiteX0" fmla="*/ 6977994 w 12192000"/>
              <a:gd name="connsiteY0" fmla="*/ 386664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07787 w 12192000"/>
              <a:gd name="connsiteY27" fmla="*/ 357117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11255 h 3538752"/>
              <a:gd name="connsiteX42" fmla="*/ 11189065 w 12192000"/>
              <a:gd name="connsiteY42" fmla="*/ 169465 h 3538752"/>
              <a:gd name="connsiteX43" fmla="*/ 11287301 w 12192000"/>
              <a:gd name="connsiteY43" fmla="*/ 259949 h 3538752"/>
              <a:gd name="connsiteX44" fmla="*/ 11324148 w 12192000"/>
              <a:gd name="connsiteY44" fmla="*/ 226802 h 3538752"/>
              <a:gd name="connsiteX45" fmla="*/ 11392201 w 12192000"/>
              <a:gd name="connsiteY45" fmla="*/ 219715 h 3538752"/>
              <a:gd name="connsiteX46" fmla="*/ 11453356 w 12192000"/>
              <a:gd name="connsiteY46" fmla="*/ 174122 h 3538752"/>
              <a:gd name="connsiteX47" fmla="*/ 11548919 w 12192000"/>
              <a:gd name="connsiteY47" fmla="*/ 147177 h 3538752"/>
              <a:gd name="connsiteX48" fmla="*/ 11704818 w 12192000"/>
              <a:gd name="connsiteY48" fmla="*/ 46421 h 3538752"/>
              <a:gd name="connsiteX49" fmla="*/ 11822950 w 12192000"/>
              <a:gd name="connsiteY49" fmla="*/ 3657 h 3538752"/>
              <a:gd name="connsiteX50" fmla="*/ 11945987 w 12192000"/>
              <a:gd name="connsiteY50" fmla="*/ 25218 h 3538752"/>
              <a:gd name="connsiteX51" fmla="*/ 12040956 w 12192000"/>
              <a:gd name="connsiteY51" fmla="*/ 69854 h 3538752"/>
              <a:gd name="connsiteX52" fmla="*/ 12117468 w 12192000"/>
              <a:gd name="connsiteY52" fmla="*/ 175055 h 3538752"/>
              <a:gd name="connsiteX53" fmla="*/ 12175691 w 12192000"/>
              <a:gd name="connsiteY53" fmla="*/ 258219 h 3538752"/>
              <a:gd name="connsiteX54" fmla="*/ 12192000 w 12192000"/>
              <a:gd name="connsiteY54" fmla="*/ 441106 h 3538752"/>
              <a:gd name="connsiteX55" fmla="*/ 12192000 w 12192000"/>
              <a:gd name="connsiteY55" fmla="*/ 3538752 h 3538752"/>
              <a:gd name="connsiteX56" fmla="*/ 0 w 12192000"/>
              <a:gd name="connsiteY56" fmla="*/ 3538752 h 3538752"/>
              <a:gd name="connsiteX57" fmla="*/ 0 w 12192000"/>
              <a:gd name="connsiteY57" fmla="*/ 2515851 h 3538752"/>
              <a:gd name="connsiteX58" fmla="*/ 0 w 12192000"/>
              <a:gd name="connsiteY58" fmla="*/ 1519772 h 3538752"/>
              <a:gd name="connsiteX59" fmla="*/ 0 w 12192000"/>
              <a:gd name="connsiteY59" fmla="*/ 787942 h 3538752"/>
              <a:gd name="connsiteX60" fmla="*/ 76043 w 12192000"/>
              <a:gd name="connsiteY60" fmla="*/ 783579 h 3538752"/>
              <a:gd name="connsiteX61" fmla="*/ 156777 w 12192000"/>
              <a:gd name="connsiteY61" fmla="*/ 801341 h 3538752"/>
              <a:gd name="connsiteX62" fmla="*/ 390282 w 12192000"/>
              <a:gd name="connsiteY62" fmla="*/ 808065 h 3538752"/>
              <a:gd name="connsiteX63" fmla="*/ 441283 w 12192000"/>
              <a:gd name="connsiteY63" fmla="*/ 831095 h 3538752"/>
              <a:gd name="connsiteX64" fmla="*/ 479705 w 12192000"/>
              <a:gd name="connsiteY64" fmla="*/ 842830 h 3538752"/>
              <a:gd name="connsiteX65" fmla="*/ 766623 w 12192000"/>
              <a:gd name="connsiteY65" fmla="*/ 890274 h 3538752"/>
              <a:gd name="connsiteX66" fmla="*/ 827314 w 12192000"/>
              <a:gd name="connsiteY66" fmla="*/ 899279 h 3538752"/>
              <a:gd name="connsiteX67" fmla="*/ 998405 w 12192000"/>
              <a:gd name="connsiteY67" fmla="*/ 957448 h 3538752"/>
              <a:gd name="connsiteX68" fmla="*/ 1045574 w 12192000"/>
              <a:gd name="connsiteY68" fmla="*/ 960543 h 3538752"/>
              <a:gd name="connsiteX69" fmla="*/ 1350289 w 12192000"/>
              <a:gd name="connsiteY69" fmla="*/ 973968 h 3538752"/>
              <a:gd name="connsiteX70" fmla="*/ 1493817 w 12192000"/>
              <a:gd name="connsiteY70" fmla="*/ 959169 h 3538752"/>
              <a:gd name="connsiteX71" fmla="*/ 1629709 w 12192000"/>
              <a:gd name="connsiteY71" fmla="*/ 954907 h 3538752"/>
              <a:gd name="connsiteX72" fmla="*/ 1640709 w 12192000"/>
              <a:gd name="connsiteY72" fmla="*/ 959160 h 3538752"/>
              <a:gd name="connsiteX73" fmla="*/ 1645414 w 12192000"/>
              <a:gd name="connsiteY73" fmla="*/ 956586 h 3538752"/>
              <a:gd name="connsiteX74" fmla="*/ 1676636 w 12192000"/>
              <a:gd name="connsiteY74" fmla="*/ 941547 h 3538752"/>
              <a:gd name="connsiteX75" fmla="*/ 1737817 w 12192000"/>
              <a:gd name="connsiteY75" fmla="*/ 943476 h 3538752"/>
              <a:gd name="connsiteX76" fmla="*/ 1862741 w 12192000"/>
              <a:gd name="connsiteY76" fmla="*/ 936709 h 3538752"/>
              <a:gd name="connsiteX77" fmla="*/ 2063928 w 12192000"/>
              <a:gd name="connsiteY77" fmla="*/ 905062 h 3538752"/>
              <a:gd name="connsiteX78" fmla="*/ 2380801 w 12192000"/>
              <a:gd name="connsiteY78" fmla="*/ 866883 h 3538752"/>
              <a:gd name="connsiteX79" fmla="*/ 2654560 w 12192000"/>
              <a:gd name="connsiteY79" fmla="*/ 844535 h 3538752"/>
              <a:gd name="connsiteX80" fmla="*/ 2786787 w 12192000"/>
              <a:gd name="connsiteY80" fmla="*/ 836647 h 3538752"/>
              <a:gd name="connsiteX81" fmla="*/ 2885593 w 12192000"/>
              <a:gd name="connsiteY81" fmla="*/ 779705 h 3538752"/>
              <a:gd name="connsiteX82" fmla="*/ 3039071 w 12192000"/>
              <a:gd name="connsiteY82" fmla="*/ 765472 h 3538752"/>
              <a:gd name="connsiteX83" fmla="*/ 3129193 w 12192000"/>
              <a:gd name="connsiteY83" fmla="*/ 750110 h 3538752"/>
              <a:gd name="connsiteX84" fmla="*/ 3160750 w 12192000"/>
              <a:gd name="connsiteY84" fmla="*/ 733521 h 3538752"/>
              <a:gd name="connsiteX85" fmla="*/ 3206618 w 12192000"/>
              <a:gd name="connsiteY85" fmla="*/ 717584 h 3538752"/>
              <a:gd name="connsiteX86" fmla="*/ 3285495 w 12192000"/>
              <a:gd name="connsiteY86" fmla="*/ 681136 h 3538752"/>
              <a:gd name="connsiteX87" fmla="*/ 3395074 w 12192000"/>
              <a:gd name="connsiteY87" fmla="*/ 646640 h 3538752"/>
              <a:gd name="connsiteX88" fmla="*/ 3486313 w 12192000"/>
              <a:gd name="connsiteY88" fmla="*/ 667432 h 3538752"/>
              <a:gd name="connsiteX89" fmla="*/ 3491586 w 12192000"/>
              <a:gd name="connsiteY89" fmla="*/ 658085 h 3538752"/>
              <a:gd name="connsiteX90" fmla="*/ 3548983 w 12192000"/>
              <a:gd name="connsiteY90" fmla="*/ 650041 h 3538752"/>
              <a:gd name="connsiteX91" fmla="*/ 3731729 w 12192000"/>
              <a:gd name="connsiteY91" fmla="*/ 659133 h 3538752"/>
              <a:gd name="connsiteX92" fmla="*/ 3861674 w 12192000"/>
              <a:gd name="connsiteY92" fmla="*/ 641882 h 3538752"/>
              <a:gd name="connsiteX93" fmla="*/ 3912797 w 12192000"/>
              <a:gd name="connsiteY93" fmla="*/ 644975 h 3538752"/>
              <a:gd name="connsiteX94" fmla="*/ 3975778 w 12192000"/>
              <a:gd name="connsiteY94" fmla="*/ 620298 h 3538752"/>
              <a:gd name="connsiteX95" fmla="*/ 4072288 w 12192000"/>
              <a:gd name="connsiteY95" fmla="*/ 567935 h 3538752"/>
              <a:gd name="connsiteX96" fmla="*/ 4110070 w 12192000"/>
              <a:gd name="connsiteY96" fmla="*/ 575479 h 3538752"/>
              <a:gd name="connsiteX97" fmla="*/ 4148272 w 12192000"/>
              <a:gd name="connsiteY97" fmla="*/ 571651 h 3538752"/>
              <a:gd name="connsiteX98" fmla="*/ 4233003 w 12192000"/>
              <a:gd name="connsiteY98" fmla="*/ 535184 h 3538752"/>
              <a:gd name="connsiteX99" fmla="*/ 4283653 w 12192000"/>
              <a:gd name="connsiteY99" fmla="*/ 521503 h 3538752"/>
              <a:gd name="connsiteX100" fmla="*/ 4420068 w 12192000"/>
              <a:gd name="connsiteY100" fmla="*/ 476150 h 3538752"/>
              <a:gd name="connsiteX101" fmla="*/ 4612820 w 12192000"/>
              <a:gd name="connsiteY101" fmla="*/ 365332 h 3538752"/>
              <a:gd name="connsiteX102" fmla="*/ 4620533 w 12192000"/>
              <a:gd name="connsiteY102" fmla="*/ 362303 h 3538752"/>
              <a:gd name="connsiteX103" fmla="*/ 4642602 w 12192000"/>
              <a:gd name="connsiteY103" fmla="*/ 362800 h 3538752"/>
              <a:gd name="connsiteX104" fmla="*/ 4651066 w 12192000"/>
              <a:gd name="connsiteY104" fmla="*/ 364433 h 3538752"/>
              <a:gd name="connsiteX105" fmla="*/ 4663100 w 12192000"/>
              <a:gd name="connsiteY105" fmla="*/ 363744 h 3538752"/>
              <a:gd name="connsiteX106" fmla="*/ 4663344 w 12192000"/>
              <a:gd name="connsiteY106" fmla="*/ 363267 h 3538752"/>
              <a:gd name="connsiteX107" fmla="*/ 4674721 w 12192000"/>
              <a:gd name="connsiteY107" fmla="*/ 363524 h 3538752"/>
              <a:gd name="connsiteX108" fmla="*/ 4731045 w 12192000"/>
              <a:gd name="connsiteY108" fmla="*/ 370596 h 3538752"/>
              <a:gd name="connsiteX109" fmla="*/ 4798884 w 12192000"/>
              <a:gd name="connsiteY109" fmla="*/ 322785 h 3538752"/>
              <a:gd name="connsiteX110" fmla="*/ 4828155 w 12192000"/>
              <a:gd name="connsiteY110" fmla="*/ 313554 h 3538752"/>
              <a:gd name="connsiteX111" fmla="*/ 4843504 w 12192000"/>
              <a:gd name="connsiteY111" fmla="*/ 306165 h 3538752"/>
              <a:gd name="connsiteX112" fmla="*/ 4853353 w 12192000"/>
              <a:gd name="connsiteY112" fmla="*/ 317732 h 3538752"/>
              <a:gd name="connsiteX113" fmla="*/ 4898297 w 12192000"/>
              <a:gd name="connsiteY113" fmla="*/ 311130 h 3538752"/>
              <a:gd name="connsiteX114" fmla="*/ 4905046 w 12192000"/>
              <a:gd name="connsiteY114" fmla="*/ 308357 h 3538752"/>
              <a:gd name="connsiteX115" fmla="*/ 4940803 w 12192000"/>
              <a:gd name="connsiteY115" fmla="*/ 317667 h 3538752"/>
              <a:gd name="connsiteX116" fmla="*/ 4958985 w 12192000"/>
              <a:gd name="connsiteY116" fmla="*/ 319949 h 3538752"/>
              <a:gd name="connsiteX117" fmla="*/ 4964720 w 12192000"/>
              <a:gd name="connsiteY117" fmla="*/ 325809 h 3538752"/>
              <a:gd name="connsiteX118" fmla="*/ 4991255 w 12192000"/>
              <a:gd name="connsiteY118" fmla="*/ 326530 h 3538752"/>
              <a:gd name="connsiteX119" fmla="*/ 4994077 w 12192000"/>
              <a:gd name="connsiteY119" fmla="*/ 324646 h 3538752"/>
              <a:gd name="connsiteX120" fmla="*/ 5016802 w 12192000"/>
              <a:gd name="connsiteY120" fmla="*/ 332557 h 3538752"/>
              <a:gd name="connsiteX121" fmla="*/ 5091319 w 12192000"/>
              <a:gd name="connsiteY121" fmla="*/ 348029 h 3538752"/>
              <a:gd name="connsiteX122" fmla="*/ 5259336 w 12192000"/>
              <a:gd name="connsiteY122" fmla="*/ 353694 h 3538752"/>
              <a:gd name="connsiteX123" fmla="*/ 5491971 w 12192000"/>
              <a:gd name="connsiteY123" fmla="*/ 357541 h 3538752"/>
              <a:gd name="connsiteX124" fmla="*/ 5865838 w 12192000"/>
              <a:gd name="connsiteY124" fmla="*/ 337219 h 3538752"/>
              <a:gd name="connsiteX125" fmla="*/ 5995823 w 12192000"/>
              <a:gd name="connsiteY125" fmla="*/ 315792 h 3538752"/>
              <a:gd name="connsiteX126" fmla="*/ 6052915 w 12192000"/>
              <a:gd name="connsiteY126" fmla="*/ 328512 h 3538752"/>
              <a:gd name="connsiteX127" fmla="*/ 6093124 w 12192000"/>
              <a:gd name="connsiteY127" fmla="*/ 322912 h 3538752"/>
              <a:gd name="connsiteX128" fmla="*/ 6097661 w 12192000"/>
              <a:gd name="connsiteY128" fmla="*/ 319980 h 3538752"/>
              <a:gd name="connsiteX129" fmla="*/ 6116838 w 12192000"/>
              <a:gd name="connsiteY129" fmla="*/ 316995 h 3538752"/>
              <a:gd name="connsiteX130" fmla="*/ 6120984 w 12192000"/>
              <a:gd name="connsiteY130" fmla="*/ 305212 h 3538752"/>
              <a:gd name="connsiteX131" fmla="*/ 6148942 w 12192000"/>
              <a:gd name="connsiteY131" fmla="*/ 292880 h 3538752"/>
              <a:gd name="connsiteX132" fmla="*/ 6229970 w 12192000"/>
              <a:gd name="connsiteY132" fmla="*/ 294978 h 3538752"/>
              <a:gd name="connsiteX133" fmla="*/ 6355201 w 12192000"/>
              <a:gd name="connsiteY133" fmla="*/ 291080 h 3538752"/>
              <a:gd name="connsiteX134" fmla="*/ 6456586 w 12192000"/>
              <a:gd name="connsiteY134" fmla="*/ 284485 h 3538752"/>
              <a:gd name="connsiteX135" fmla="*/ 6494018 w 12192000"/>
              <a:gd name="connsiteY135" fmla="*/ 271015 h 3538752"/>
              <a:gd name="connsiteX136" fmla="*/ 6547019 w 12192000"/>
              <a:gd name="connsiteY136" fmla="*/ 259577 h 3538752"/>
              <a:gd name="connsiteX137" fmla="*/ 6644256 w 12192000"/>
              <a:gd name="connsiteY137" fmla="*/ 244518 h 3538752"/>
              <a:gd name="connsiteX138" fmla="*/ 6755672 w 12192000"/>
              <a:gd name="connsiteY138" fmla="*/ 254392 h 3538752"/>
              <a:gd name="connsiteX139" fmla="*/ 6847031 w 12192000"/>
              <a:gd name="connsiteY139" fmla="*/ 277382 h 3538752"/>
              <a:gd name="connsiteX140" fmla="*/ 6889589 w 12192000"/>
              <a:gd name="connsiteY140" fmla="*/ 303507 h 3538752"/>
              <a:gd name="connsiteX141" fmla="*/ 6926533 w 12192000"/>
              <a:gd name="connsiteY141" fmla="*/ 318858 h 3538752"/>
              <a:gd name="connsiteX142" fmla="*/ 6977994 w 12192000"/>
              <a:gd name="connsiteY142" fmla="*/ 386664 h 3538752"/>
              <a:gd name="connsiteX0" fmla="*/ 6977994 w 12192000"/>
              <a:gd name="connsiteY0" fmla="*/ 386664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07787 w 12192000"/>
              <a:gd name="connsiteY27" fmla="*/ 357117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11255 h 3538752"/>
              <a:gd name="connsiteX42" fmla="*/ 11189065 w 12192000"/>
              <a:gd name="connsiteY42" fmla="*/ 169465 h 3538752"/>
              <a:gd name="connsiteX43" fmla="*/ 11287301 w 12192000"/>
              <a:gd name="connsiteY43" fmla="*/ 180373 h 3538752"/>
              <a:gd name="connsiteX44" fmla="*/ 11324148 w 12192000"/>
              <a:gd name="connsiteY44" fmla="*/ 226802 h 3538752"/>
              <a:gd name="connsiteX45" fmla="*/ 11392201 w 12192000"/>
              <a:gd name="connsiteY45" fmla="*/ 219715 h 3538752"/>
              <a:gd name="connsiteX46" fmla="*/ 11453356 w 12192000"/>
              <a:gd name="connsiteY46" fmla="*/ 174122 h 3538752"/>
              <a:gd name="connsiteX47" fmla="*/ 11548919 w 12192000"/>
              <a:gd name="connsiteY47" fmla="*/ 147177 h 3538752"/>
              <a:gd name="connsiteX48" fmla="*/ 11704818 w 12192000"/>
              <a:gd name="connsiteY48" fmla="*/ 46421 h 3538752"/>
              <a:gd name="connsiteX49" fmla="*/ 11822950 w 12192000"/>
              <a:gd name="connsiteY49" fmla="*/ 3657 h 3538752"/>
              <a:gd name="connsiteX50" fmla="*/ 11945987 w 12192000"/>
              <a:gd name="connsiteY50" fmla="*/ 25218 h 3538752"/>
              <a:gd name="connsiteX51" fmla="*/ 12040956 w 12192000"/>
              <a:gd name="connsiteY51" fmla="*/ 69854 h 3538752"/>
              <a:gd name="connsiteX52" fmla="*/ 12117468 w 12192000"/>
              <a:gd name="connsiteY52" fmla="*/ 175055 h 3538752"/>
              <a:gd name="connsiteX53" fmla="*/ 12175691 w 12192000"/>
              <a:gd name="connsiteY53" fmla="*/ 258219 h 3538752"/>
              <a:gd name="connsiteX54" fmla="*/ 12192000 w 12192000"/>
              <a:gd name="connsiteY54" fmla="*/ 441106 h 3538752"/>
              <a:gd name="connsiteX55" fmla="*/ 12192000 w 12192000"/>
              <a:gd name="connsiteY55" fmla="*/ 3538752 h 3538752"/>
              <a:gd name="connsiteX56" fmla="*/ 0 w 12192000"/>
              <a:gd name="connsiteY56" fmla="*/ 3538752 h 3538752"/>
              <a:gd name="connsiteX57" fmla="*/ 0 w 12192000"/>
              <a:gd name="connsiteY57" fmla="*/ 2515851 h 3538752"/>
              <a:gd name="connsiteX58" fmla="*/ 0 w 12192000"/>
              <a:gd name="connsiteY58" fmla="*/ 1519772 h 3538752"/>
              <a:gd name="connsiteX59" fmla="*/ 0 w 12192000"/>
              <a:gd name="connsiteY59" fmla="*/ 787942 h 3538752"/>
              <a:gd name="connsiteX60" fmla="*/ 76043 w 12192000"/>
              <a:gd name="connsiteY60" fmla="*/ 783579 h 3538752"/>
              <a:gd name="connsiteX61" fmla="*/ 156777 w 12192000"/>
              <a:gd name="connsiteY61" fmla="*/ 801341 h 3538752"/>
              <a:gd name="connsiteX62" fmla="*/ 390282 w 12192000"/>
              <a:gd name="connsiteY62" fmla="*/ 808065 h 3538752"/>
              <a:gd name="connsiteX63" fmla="*/ 441283 w 12192000"/>
              <a:gd name="connsiteY63" fmla="*/ 831095 h 3538752"/>
              <a:gd name="connsiteX64" fmla="*/ 479705 w 12192000"/>
              <a:gd name="connsiteY64" fmla="*/ 842830 h 3538752"/>
              <a:gd name="connsiteX65" fmla="*/ 766623 w 12192000"/>
              <a:gd name="connsiteY65" fmla="*/ 890274 h 3538752"/>
              <a:gd name="connsiteX66" fmla="*/ 827314 w 12192000"/>
              <a:gd name="connsiteY66" fmla="*/ 899279 h 3538752"/>
              <a:gd name="connsiteX67" fmla="*/ 998405 w 12192000"/>
              <a:gd name="connsiteY67" fmla="*/ 957448 h 3538752"/>
              <a:gd name="connsiteX68" fmla="*/ 1045574 w 12192000"/>
              <a:gd name="connsiteY68" fmla="*/ 960543 h 3538752"/>
              <a:gd name="connsiteX69" fmla="*/ 1350289 w 12192000"/>
              <a:gd name="connsiteY69" fmla="*/ 973968 h 3538752"/>
              <a:gd name="connsiteX70" fmla="*/ 1493817 w 12192000"/>
              <a:gd name="connsiteY70" fmla="*/ 959169 h 3538752"/>
              <a:gd name="connsiteX71" fmla="*/ 1629709 w 12192000"/>
              <a:gd name="connsiteY71" fmla="*/ 954907 h 3538752"/>
              <a:gd name="connsiteX72" fmla="*/ 1640709 w 12192000"/>
              <a:gd name="connsiteY72" fmla="*/ 959160 h 3538752"/>
              <a:gd name="connsiteX73" fmla="*/ 1645414 w 12192000"/>
              <a:gd name="connsiteY73" fmla="*/ 956586 h 3538752"/>
              <a:gd name="connsiteX74" fmla="*/ 1676636 w 12192000"/>
              <a:gd name="connsiteY74" fmla="*/ 941547 h 3538752"/>
              <a:gd name="connsiteX75" fmla="*/ 1737817 w 12192000"/>
              <a:gd name="connsiteY75" fmla="*/ 943476 h 3538752"/>
              <a:gd name="connsiteX76" fmla="*/ 1862741 w 12192000"/>
              <a:gd name="connsiteY76" fmla="*/ 936709 h 3538752"/>
              <a:gd name="connsiteX77" fmla="*/ 2063928 w 12192000"/>
              <a:gd name="connsiteY77" fmla="*/ 905062 h 3538752"/>
              <a:gd name="connsiteX78" fmla="*/ 2380801 w 12192000"/>
              <a:gd name="connsiteY78" fmla="*/ 866883 h 3538752"/>
              <a:gd name="connsiteX79" fmla="*/ 2654560 w 12192000"/>
              <a:gd name="connsiteY79" fmla="*/ 844535 h 3538752"/>
              <a:gd name="connsiteX80" fmla="*/ 2786787 w 12192000"/>
              <a:gd name="connsiteY80" fmla="*/ 836647 h 3538752"/>
              <a:gd name="connsiteX81" fmla="*/ 2885593 w 12192000"/>
              <a:gd name="connsiteY81" fmla="*/ 779705 h 3538752"/>
              <a:gd name="connsiteX82" fmla="*/ 3039071 w 12192000"/>
              <a:gd name="connsiteY82" fmla="*/ 765472 h 3538752"/>
              <a:gd name="connsiteX83" fmla="*/ 3129193 w 12192000"/>
              <a:gd name="connsiteY83" fmla="*/ 750110 h 3538752"/>
              <a:gd name="connsiteX84" fmla="*/ 3160750 w 12192000"/>
              <a:gd name="connsiteY84" fmla="*/ 733521 h 3538752"/>
              <a:gd name="connsiteX85" fmla="*/ 3206618 w 12192000"/>
              <a:gd name="connsiteY85" fmla="*/ 717584 h 3538752"/>
              <a:gd name="connsiteX86" fmla="*/ 3285495 w 12192000"/>
              <a:gd name="connsiteY86" fmla="*/ 681136 h 3538752"/>
              <a:gd name="connsiteX87" fmla="*/ 3395074 w 12192000"/>
              <a:gd name="connsiteY87" fmla="*/ 646640 h 3538752"/>
              <a:gd name="connsiteX88" fmla="*/ 3486313 w 12192000"/>
              <a:gd name="connsiteY88" fmla="*/ 667432 h 3538752"/>
              <a:gd name="connsiteX89" fmla="*/ 3491586 w 12192000"/>
              <a:gd name="connsiteY89" fmla="*/ 658085 h 3538752"/>
              <a:gd name="connsiteX90" fmla="*/ 3548983 w 12192000"/>
              <a:gd name="connsiteY90" fmla="*/ 650041 h 3538752"/>
              <a:gd name="connsiteX91" fmla="*/ 3731729 w 12192000"/>
              <a:gd name="connsiteY91" fmla="*/ 659133 h 3538752"/>
              <a:gd name="connsiteX92" fmla="*/ 3861674 w 12192000"/>
              <a:gd name="connsiteY92" fmla="*/ 641882 h 3538752"/>
              <a:gd name="connsiteX93" fmla="*/ 3912797 w 12192000"/>
              <a:gd name="connsiteY93" fmla="*/ 644975 h 3538752"/>
              <a:gd name="connsiteX94" fmla="*/ 3975778 w 12192000"/>
              <a:gd name="connsiteY94" fmla="*/ 620298 h 3538752"/>
              <a:gd name="connsiteX95" fmla="*/ 4072288 w 12192000"/>
              <a:gd name="connsiteY95" fmla="*/ 567935 h 3538752"/>
              <a:gd name="connsiteX96" fmla="*/ 4110070 w 12192000"/>
              <a:gd name="connsiteY96" fmla="*/ 575479 h 3538752"/>
              <a:gd name="connsiteX97" fmla="*/ 4148272 w 12192000"/>
              <a:gd name="connsiteY97" fmla="*/ 571651 h 3538752"/>
              <a:gd name="connsiteX98" fmla="*/ 4233003 w 12192000"/>
              <a:gd name="connsiteY98" fmla="*/ 535184 h 3538752"/>
              <a:gd name="connsiteX99" fmla="*/ 4283653 w 12192000"/>
              <a:gd name="connsiteY99" fmla="*/ 521503 h 3538752"/>
              <a:gd name="connsiteX100" fmla="*/ 4420068 w 12192000"/>
              <a:gd name="connsiteY100" fmla="*/ 476150 h 3538752"/>
              <a:gd name="connsiteX101" fmla="*/ 4612820 w 12192000"/>
              <a:gd name="connsiteY101" fmla="*/ 365332 h 3538752"/>
              <a:gd name="connsiteX102" fmla="*/ 4620533 w 12192000"/>
              <a:gd name="connsiteY102" fmla="*/ 362303 h 3538752"/>
              <a:gd name="connsiteX103" fmla="*/ 4642602 w 12192000"/>
              <a:gd name="connsiteY103" fmla="*/ 362800 h 3538752"/>
              <a:gd name="connsiteX104" fmla="*/ 4651066 w 12192000"/>
              <a:gd name="connsiteY104" fmla="*/ 364433 h 3538752"/>
              <a:gd name="connsiteX105" fmla="*/ 4663100 w 12192000"/>
              <a:gd name="connsiteY105" fmla="*/ 363744 h 3538752"/>
              <a:gd name="connsiteX106" fmla="*/ 4663344 w 12192000"/>
              <a:gd name="connsiteY106" fmla="*/ 363267 h 3538752"/>
              <a:gd name="connsiteX107" fmla="*/ 4674721 w 12192000"/>
              <a:gd name="connsiteY107" fmla="*/ 363524 h 3538752"/>
              <a:gd name="connsiteX108" fmla="*/ 4731045 w 12192000"/>
              <a:gd name="connsiteY108" fmla="*/ 370596 h 3538752"/>
              <a:gd name="connsiteX109" fmla="*/ 4798884 w 12192000"/>
              <a:gd name="connsiteY109" fmla="*/ 322785 h 3538752"/>
              <a:gd name="connsiteX110" fmla="*/ 4828155 w 12192000"/>
              <a:gd name="connsiteY110" fmla="*/ 313554 h 3538752"/>
              <a:gd name="connsiteX111" fmla="*/ 4843504 w 12192000"/>
              <a:gd name="connsiteY111" fmla="*/ 306165 h 3538752"/>
              <a:gd name="connsiteX112" fmla="*/ 4853353 w 12192000"/>
              <a:gd name="connsiteY112" fmla="*/ 317732 h 3538752"/>
              <a:gd name="connsiteX113" fmla="*/ 4898297 w 12192000"/>
              <a:gd name="connsiteY113" fmla="*/ 311130 h 3538752"/>
              <a:gd name="connsiteX114" fmla="*/ 4905046 w 12192000"/>
              <a:gd name="connsiteY114" fmla="*/ 308357 h 3538752"/>
              <a:gd name="connsiteX115" fmla="*/ 4940803 w 12192000"/>
              <a:gd name="connsiteY115" fmla="*/ 317667 h 3538752"/>
              <a:gd name="connsiteX116" fmla="*/ 4958985 w 12192000"/>
              <a:gd name="connsiteY116" fmla="*/ 319949 h 3538752"/>
              <a:gd name="connsiteX117" fmla="*/ 4964720 w 12192000"/>
              <a:gd name="connsiteY117" fmla="*/ 325809 h 3538752"/>
              <a:gd name="connsiteX118" fmla="*/ 4991255 w 12192000"/>
              <a:gd name="connsiteY118" fmla="*/ 326530 h 3538752"/>
              <a:gd name="connsiteX119" fmla="*/ 4994077 w 12192000"/>
              <a:gd name="connsiteY119" fmla="*/ 324646 h 3538752"/>
              <a:gd name="connsiteX120" fmla="*/ 5016802 w 12192000"/>
              <a:gd name="connsiteY120" fmla="*/ 332557 h 3538752"/>
              <a:gd name="connsiteX121" fmla="*/ 5091319 w 12192000"/>
              <a:gd name="connsiteY121" fmla="*/ 348029 h 3538752"/>
              <a:gd name="connsiteX122" fmla="*/ 5259336 w 12192000"/>
              <a:gd name="connsiteY122" fmla="*/ 353694 h 3538752"/>
              <a:gd name="connsiteX123" fmla="*/ 5491971 w 12192000"/>
              <a:gd name="connsiteY123" fmla="*/ 357541 h 3538752"/>
              <a:gd name="connsiteX124" fmla="*/ 5865838 w 12192000"/>
              <a:gd name="connsiteY124" fmla="*/ 337219 h 3538752"/>
              <a:gd name="connsiteX125" fmla="*/ 5995823 w 12192000"/>
              <a:gd name="connsiteY125" fmla="*/ 315792 h 3538752"/>
              <a:gd name="connsiteX126" fmla="*/ 6052915 w 12192000"/>
              <a:gd name="connsiteY126" fmla="*/ 328512 h 3538752"/>
              <a:gd name="connsiteX127" fmla="*/ 6093124 w 12192000"/>
              <a:gd name="connsiteY127" fmla="*/ 322912 h 3538752"/>
              <a:gd name="connsiteX128" fmla="*/ 6097661 w 12192000"/>
              <a:gd name="connsiteY128" fmla="*/ 319980 h 3538752"/>
              <a:gd name="connsiteX129" fmla="*/ 6116838 w 12192000"/>
              <a:gd name="connsiteY129" fmla="*/ 316995 h 3538752"/>
              <a:gd name="connsiteX130" fmla="*/ 6120984 w 12192000"/>
              <a:gd name="connsiteY130" fmla="*/ 305212 h 3538752"/>
              <a:gd name="connsiteX131" fmla="*/ 6148942 w 12192000"/>
              <a:gd name="connsiteY131" fmla="*/ 292880 h 3538752"/>
              <a:gd name="connsiteX132" fmla="*/ 6229970 w 12192000"/>
              <a:gd name="connsiteY132" fmla="*/ 294978 h 3538752"/>
              <a:gd name="connsiteX133" fmla="*/ 6355201 w 12192000"/>
              <a:gd name="connsiteY133" fmla="*/ 291080 h 3538752"/>
              <a:gd name="connsiteX134" fmla="*/ 6456586 w 12192000"/>
              <a:gd name="connsiteY134" fmla="*/ 284485 h 3538752"/>
              <a:gd name="connsiteX135" fmla="*/ 6494018 w 12192000"/>
              <a:gd name="connsiteY135" fmla="*/ 271015 h 3538752"/>
              <a:gd name="connsiteX136" fmla="*/ 6547019 w 12192000"/>
              <a:gd name="connsiteY136" fmla="*/ 259577 h 3538752"/>
              <a:gd name="connsiteX137" fmla="*/ 6644256 w 12192000"/>
              <a:gd name="connsiteY137" fmla="*/ 244518 h 3538752"/>
              <a:gd name="connsiteX138" fmla="*/ 6755672 w 12192000"/>
              <a:gd name="connsiteY138" fmla="*/ 254392 h 3538752"/>
              <a:gd name="connsiteX139" fmla="*/ 6847031 w 12192000"/>
              <a:gd name="connsiteY139" fmla="*/ 277382 h 3538752"/>
              <a:gd name="connsiteX140" fmla="*/ 6889589 w 12192000"/>
              <a:gd name="connsiteY140" fmla="*/ 303507 h 3538752"/>
              <a:gd name="connsiteX141" fmla="*/ 6926533 w 12192000"/>
              <a:gd name="connsiteY141" fmla="*/ 318858 h 3538752"/>
              <a:gd name="connsiteX142" fmla="*/ 6977994 w 12192000"/>
              <a:gd name="connsiteY142" fmla="*/ 386664 h 3538752"/>
              <a:gd name="connsiteX0" fmla="*/ 6977994 w 12192000"/>
              <a:gd name="connsiteY0" fmla="*/ 386664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07787 w 12192000"/>
              <a:gd name="connsiteY27" fmla="*/ 357117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11255 h 3538752"/>
              <a:gd name="connsiteX42" fmla="*/ 11189065 w 12192000"/>
              <a:gd name="connsiteY42" fmla="*/ 169465 h 3538752"/>
              <a:gd name="connsiteX43" fmla="*/ 11287301 w 12192000"/>
              <a:gd name="connsiteY43" fmla="*/ 180373 h 3538752"/>
              <a:gd name="connsiteX44" fmla="*/ 11324148 w 12192000"/>
              <a:gd name="connsiteY44" fmla="*/ 176162 h 3538752"/>
              <a:gd name="connsiteX45" fmla="*/ 11392201 w 12192000"/>
              <a:gd name="connsiteY45" fmla="*/ 219715 h 3538752"/>
              <a:gd name="connsiteX46" fmla="*/ 11453356 w 12192000"/>
              <a:gd name="connsiteY46" fmla="*/ 174122 h 3538752"/>
              <a:gd name="connsiteX47" fmla="*/ 11548919 w 12192000"/>
              <a:gd name="connsiteY47" fmla="*/ 147177 h 3538752"/>
              <a:gd name="connsiteX48" fmla="*/ 11704818 w 12192000"/>
              <a:gd name="connsiteY48" fmla="*/ 46421 h 3538752"/>
              <a:gd name="connsiteX49" fmla="*/ 11822950 w 12192000"/>
              <a:gd name="connsiteY49" fmla="*/ 3657 h 3538752"/>
              <a:gd name="connsiteX50" fmla="*/ 11945987 w 12192000"/>
              <a:gd name="connsiteY50" fmla="*/ 25218 h 3538752"/>
              <a:gd name="connsiteX51" fmla="*/ 12040956 w 12192000"/>
              <a:gd name="connsiteY51" fmla="*/ 69854 h 3538752"/>
              <a:gd name="connsiteX52" fmla="*/ 12117468 w 12192000"/>
              <a:gd name="connsiteY52" fmla="*/ 175055 h 3538752"/>
              <a:gd name="connsiteX53" fmla="*/ 12175691 w 12192000"/>
              <a:gd name="connsiteY53" fmla="*/ 258219 h 3538752"/>
              <a:gd name="connsiteX54" fmla="*/ 12192000 w 12192000"/>
              <a:gd name="connsiteY54" fmla="*/ 441106 h 3538752"/>
              <a:gd name="connsiteX55" fmla="*/ 12192000 w 12192000"/>
              <a:gd name="connsiteY55" fmla="*/ 3538752 h 3538752"/>
              <a:gd name="connsiteX56" fmla="*/ 0 w 12192000"/>
              <a:gd name="connsiteY56" fmla="*/ 3538752 h 3538752"/>
              <a:gd name="connsiteX57" fmla="*/ 0 w 12192000"/>
              <a:gd name="connsiteY57" fmla="*/ 2515851 h 3538752"/>
              <a:gd name="connsiteX58" fmla="*/ 0 w 12192000"/>
              <a:gd name="connsiteY58" fmla="*/ 1519772 h 3538752"/>
              <a:gd name="connsiteX59" fmla="*/ 0 w 12192000"/>
              <a:gd name="connsiteY59" fmla="*/ 787942 h 3538752"/>
              <a:gd name="connsiteX60" fmla="*/ 76043 w 12192000"/>
              <a:gd name="connsiteY60" fmla="*/ 783579 h 3538752"/>
              <a:gd name="connsiteX61" fmla="*/ 156777 w 12192000"/>
              <a:gd name="connsiteY61" fmla="*/ 801341 h 3538752"/>
              <a:gd name="connsiteX62" fmla="*/ 390282 w 12192000"/>
              <a:gd name="connsiteY62" fmla="*/ 808065 h 3538752"/>
              <a:gd name="connsiteX63" fmla="*/ 441283 w 12192000"/>
              <a:gd name="connsiteY63" fmla="*/ 831095 h 3538752"/>
              <a:gd name="connsiteX64" fmla="*/ 479705 w 12192000"/>
              <a:gd name="connsiteY64" fmla="*/ 842830 h 3538752"/>
              <a:gd name="connsiteX65" fmla="*/ 766623 w 12192000"/>
              <a:gd name="connsiteY65" fmla="*/ 890274 h 3538752"/>
              <a:gd name="connsiteX66" fmla="*/ 827314 w 12192000"/>
              <a:gd name="connsiteY66" fmla="*/ 899279 h 3538752"/>
              <a:gd name="connsiteX67" fmla="*/ 998405 w 12192000"/>
              <a:gd name="connsiteY67" fmla="*/ 957448 h 3538752"/>
              <a:gd name="connsiteX68" fmla="*/ 1045574 w 12192000"/>
              <a:gd name="connsiteY68" fmla="*/ 960543 h 3538752"/>
              <a:gd name="connsiteX69" fmla="*/ 1350289 w 12192000"/>
              <a:gd name="connsiteY69" fmla="*/ 973968 h 3538752"/>
              <a:gd name="connsiteX70" fmla="*/ 1493817 w 12192000"/>
              <a:gd name="connsiteY70" fmla="*/ 959169 h 3538752"/>
              <a:gd name="connsiteX71" fmla="*/ 1629709 w 12192000"/>
              <a:gd name="connsiteY71" fmla="*/ 954907 h 3538752"/>
              <a:gd name="connsiteX72" fmla="*/ 1640709 w 12192000"/>
              <a:gd name="connsiteY72" fmla="*/ 959160 h 3538752"/>
              <a:gd name="connsiteX73" fmla="*/ 1645414 w 12192000"/>
              <a:gd name="connsiteY73" fmla="*/ 956586 h 3538752"/>
              <a:gd name="connsiteX74" fmla="*/ 1676636 w 12192000"/>
              <a:gd name="connsiteY74" fmla="*/ 941547 h 3538752"/>
              <a:gd name="connsiteX75" fmla="*/ 1737817 w 12192000"/>
              <a:gd name="connsiteY75" fmla="*/ 943476 h 3538752"/>
              <a:gd name="connsiteX76" fmla="*/ 1862741 w 12192000"/>
              <a:gd name="connsiteY76" fmla="*/ 936709 h 3538752"/>
              <a:gd name="connsiteX77" fmla="*/ 2063928 w 12192000"/>
              <a:gd name="connsiteY77" fmla="*/ 905062 h 3538752"/>
              <a:gd name="connsiteX78" fmla="*/ 2380801 w 12192000"/>
              <a:gd name="connsiteY78" fmla="*/ 866883 h 3538752"/>
              <a:gd name="connsiteX79" fmla="*/ 2654560 w 12192000"/>
              <a:gd name="connsiteY79" fmla="*/ 844535 h 3538752"/>
              <a:gd name="connsiteX80" fmla="*/ 2786787 w 12192000"/>
              <a:gd name="connsiteY80" fmla="*/ 836647 h 3538752"/>
              <a:gd name="connsiteX81" fmla="*/ 2885593 w 12192000"/>
              <a:gd name="connsiteY81" fmla="*/ 779705 h 3538752"/>
              <a:gd name="connsiteX82" fmla="*/ 3039071 w 12192000"/>
              <a:gd name="connsiteY82" fmla="*/ 765472 h 3538752"/>
              <a:gd name="connsiteX83" fmla="*/ 3129193 w 12192000"/>
              <a:gd name="connsiteY83" fmla="*/ 750110 h 3538752"/>
              <a:gd name="connsiteX84" fmla="*/ 3160750 w 12192000"/>
              <a:gd name="connsiteY84" fmla="*/ 733521 h 3538752"/>
              <a:gd name="connsiteX85" fmla="*/ 3206618 w 12192000"/>
              <a:gd name="connsiteY85" fmla="*/ 717584 h 3538752"/>
              <a:gd name="connsiteX86" fmla="*/ 3285495 w 12192000"/>
              <a:gd name="connsiteY86" fmla="*/ 681136 h 3538752"/>
              <a:gd name="connsiteX87" fmla="*/ 3395074 w 12192000"/>
              <a:gd name="connsiteY87" fmla="*/ 646640 h 3538752"/>
              <a:gd name="connsiteX88" fmla="*/ 3486313 w 12192000"/>
              <a:gd name="connsiteY88" fmla="*/ 667432 h 3538752"/>
              <a:gd name="connsiteX89" fmla="*/ 3491586 w 12192000"/>
              <a:gd name="connsiteY89" fmla="*/ 658085 h 3538752"/>
              <a:gd name="connsiteX90" fmla="*/ 3548983 w 12192000"/>
              <a:gd name="connsiteY90" fmla="*/ 650041 h 3538752"/>
              <a:gd name="connsiteX91" fmla="*/ 3731729 w 12192000"/>
              <a:gd name="connsiteY91" fmla="*/ 659133 h 3538752"/>
              <a:gd name="connsiteX92" fmla="*/ 3861674 w 12192000"/>
              <a:gd name="connsiteY92" fmla="*/ 641882 h 3538752"/>
              <a:gd name="connsiteX93" fmla="*/ 3912797 w 12192000"/>
              <a:gd name="connsiteY93" fmla="*/ 644975 h 3538752"/>
              <a:gd name="connsiteX94" fmla="*/ 3975778 w 12192000"/>
              <a:gd name="connsiteY94" fmla="*/ 620298 h 3538752"/>
              <a:gd name="connsiteX95" fmla="*/ 4072288 w 12192000"/>
              <a:gd name="connsiteY95" fmla="*/ 567935 h 3538752"/>
              <a:gd name="connsiteX96" fmla="*/ 4110070 w 12192000"/>
              <a:gd name="connsiteY96" fmla="*/ 575479 h 3538752"/>
              <a:gd name="connsiteX97" fmla="*/ 4148272 w 12192000"/>
              <a:gd name="connsiteY97" fmla="*/ 571651 h 3538752"/>
              <a:gd name="connsiteX98" fmla="*/ 4233003 w 12192000"/>
              <a:gd name="connsiteY98" fmla="*/ 535184 h 3538752"/>
              <a:gd name="connsiteX99" fmla="*/ 4283653 w 12192000"/>
              <a:gd name="connsiteY99" fmla="*/ 521503 h 3538752"/>
              <a:gd name="connsiteX100" fmla="*/ 4420068 w 12192000"/>
              <a:gd name="connsiteY100" fmla="*/ 476150 h 3538752"/>
              <a:gd name="connsiteX101" fmla="*/ 4612820 w 12192000"/>
              <a:gd name="connsiteY101" fmla="*/ 365332 h 3538752"/>
              <a:gd name="connsiteX102" fmla="*/ 4620533 w 12192000"/>
              <a:gd name="connsiteY102" fmla="*/ 362303 h 3538752"/>
              <a:gd name="connsiteX103" fmla="*/ 4642602 w 12192000"/>
              <a:gd name="connsiteY103" fmla="*/ 362800 h 3538752"/>
              <a:gd name="connsiteX104" fmla="*/ 4651066 w 12192000"/>
              <a:gd name="connsiteY104" fmla="*/ 364433 h 3538752"/>
              <a:gd name="connsiteX105" fmla="*/ 4663100 w 12192000"/>
              <a:gd name="connsiteY105" fmla="*/ 363744 h 3538752"/>
              <a:gd name="connsiteX106" fmla="*/ 4663344 w 12192000"/>
              <a:gd name="connsiteY106" fmla="*/ 363267 h 3538752"/>
              <a:gd name="connsiteX107" fmla="*/ 4674721 w 12192000"/>
              <a:gd name="connsiteY107" fmla="*/ 363524 h 3538752"/>
              <a:gd name="connsiteX108" fmla="*/ 4731045 w 12192000"/>
              <a:gd name="connsiteY108" fmla="*/ 370596 h 3538752"/>
              <a:gd name="connsiteX109" fmla="*/ 4798884 w 12192000"/>
              <a:gd name="connsiteY109" fmla="*/ 322785 h 3538752"/>
              <a:gd name="connsiteX110" fmla="*/ 4828155 w 12192000"/>
              <a:gd name="connsiteY110" fmla="*/ 313554 h 3538752"/>
              <a:gd name="connsiteX111" fmla="*/ 4843504 w 12192000"/>
              <a:gd name="connsiteY111" fmla="*/ 306165 h 3538752"/>
              <a:gd name="connsiteX112" fmla="*/ 4853353 w 12192000"/>
              <a:gd name="connsiteY112" fmla="*/ 317732 h 3538752"/>
              <a:gd name="connsiteX113" fmla="*/ 4898297 w 12192000"/>
              <a:gd name="connsiteY113" fmla="*/ 311130 h 3538752"/>
              <a:gd name="connsiteX114" fmla="*/ 4905046 w 12192000"/>
              <a:gd name="connsiteY114" fmla="*/ 308357 h 3538752"/>
              <a:gd name="connsiteX115" fmla="*/ 4940803 w 12192000"/>
              <a:gd name="connsiteY115" fmla="*/ 317667 h 3538752"/>
              <a:gd name="connsiteX116" fmla="*/ 4958985 w 12192000"/>
              <a:gd name="connsiteY116" fmla="*/ 319949 h 3538752"/>
              <a:gd name="connsiteX117" fmla="*/ 4964720 w 12192000"/>
              <a:gd name="connsiteY117" fmla="*/ 325809 h 3538752"/>
              <a:gd name="connsiteX118" fmla="*/ 4991255 w 12192000"/>
              <a:gd name="connsiteY118" fmla="*/ 326530 h 3538752"/>
              <a:gd name="connsiteX119" fmla="*/ 4994077 w 12192000"/>
              <a:gd name="connsiteY119" fmla="*/ 324646 h 3538752"/>
              <a:gd name="connsiteX120" fmla="*/ 5016802 w 12192000"/>
              <a:gd name="connsiteY120" fmla="*/ 332557 h 3538752"/>
              <a:gd name="connsiteX121" fmla="*/ 5091319 w 12192000"/>
              <a:gd name="connsiteY121" fmla="*/ 348029 h 3538752"/>
              <a:gd name="connsiteX122" fmla="*/ 5259336 w 12192000"/>
              <a:gd name="connsiteY122" fmla="*/ 353694 h 3538752"/>
              <a:gd name="connsiteX123" fmla="*/ 5491971 w 12192000"/>
              <a:gd name="connsiteY123" fmla="*/ 357541 h 3538752"/>
              <a:gd name="connsiteX124" fmla="*/ 5865838 w 12192000"/>
              <a:gd name="connsiteY124" fmla="*/ 337219 h 3538752"/>
              <a:gd name="connsiteX125" fmla="*/ 5995823 w 12192000"/>
              <a:gd name="connsiteY125" fmla="*/ 315792 h 3538752"/>
              <a:gd name="connsiteX126" fmla="*/ 6052915 w 12192000"/>
              <a:gd name="connsiteY126" fmla="*/ 328512 h 3538752"/>
              <a:gd name="connsiteX127" fmla="*/ 6093124 w 12192000"/>
              <a:gd name="connsiteY127" fmla="*/ 322912 h 3538752"/>
              <a:gd name="connsiteX128" fmla="*/ 6097661 w 12192000"/>
              <a:gd name="connsiteY128" fmla="*/ 319980 h 3538752"/>
              <a:gd name="connsiteX129" fmla="*/ 6116838 w 12192000"/>
              <a:gd name="connsiteY129" fmla="*/ 316995 h 3538752"/>
              <a:gd name="connsiteX130" fmla="*/ 6120984 w 12192000"/>
              <a:gd name="connsiteY130" fmla="*/ 305212 h 3538752"/>
              <a:gd name="connsiteX131" fmla="*/ 6148942 w 12192000"/>
              <a:gd name="connsiteY131" fmla="*/ 292880 h 3538752"/>
              <a:gd name="connsiteX132" fmla="*/ 6229970 w 12192000"/>
              <a:gd name="connsiteY132" fmla="*/ 294978 h 3538752"/>
              <a:gd name="connsiteX133" fmla="*/ 6355201 w 12192000"/>
              <a:gd name="connsiteY133" fmla="*/ 291080 h 3538752"/>
              <a:gd name="connsiteX134" fmla="*/ 6456586 w 12192000"/>
              <a:gd name="connsiteY134" fmla="*/ 284485 h 3538752"/>
              <a:gd name="connsiteX135" fmla="*/ 6494018 w 12192000"/>
              <a:gd name="connsiteY135" fmla="*/ 271015 h 3538752"/>
              <a:gd name="connsiteX136" fmla="*/ 6547019 w 12192000"/>
              <a:gd name="connsiteY136" fmla="*/ 259577 h 3538752"/>
              <a:gd name="connsiteX137" fmla="*/ 6644256 w 12192000"/>
              <a:gd name="connsiteY137" fmla="*/ 244518 h 3538752"/>
              <a:gd name="connsiteX138" fmla="*/ 6755672 w 12192000"/>
              <a:gd name="connsiteY138" fmla="*/ 254392 h 3538752"/>
              <a:gd name="connsiteX139" fmla="*/ 6847031 w 12192000"/>
              <a:gd name="connsiteY139" fmla="*/ 277382 h 3538752"/>
              <a:gd name="connsiteX140" fmla="*/ 6889589 w 12192000"/>
              <a:gd name="connsiteY140" fmla="*/ 303507 h 3538752"/>
              <a:gd name="connsiteX141" fmla="*/ 6926533 w 12192000"/>
              <a:gd name="connsiteY141" fmla="*/ 318858 h 3538752"/>
              <a:gd name="connsiteX142" fmla="*/ 6977994 w 12192000"/>
              <a:gd name="connsiteY142" fmla="*/ 386664 h 3538752"/>
              <a:gd name="connsiteX0" fmla="*/ 6977994 w 12192000"/>
              <a:gd name="connsiteY0" fmla="*/ 386664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07787 w 12192000"/>
              <a:gd name="connsiteY27" fmla="*/ 357117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11255 h 3538752"/>
              <a:gd name="connsiteX42" fmla="*/ 11189065 w 12192000"/>
              <a:gd name="connsiteY42" fmla="*/ 169465 h 3538752"/>
              <a:gd name="connsiteX43" fmla="*/ 11287301 w 12192000"/>
              <a:gd name="connsiteY43" fmla="*/ 180373 h 3538752"/>
              <a:gd name="connsiteX44" fmla="*/ 11324148 w 12192000"/>
              <a:gd name="connsiteY44" fmla="*/ 176162 h 3538752"/>
              <a:gd name="connsiteX45" fmla="*/ 11392201 w 12192000"/>
              <a:gd name="connsiteY45" fmla="*/ 140138 h 3538752"/>
              <a:gd name="connsiteX46" fmla="*/ 11453356 w 12192000"/>
              <a:gd name="connsiteY46" fmla="*/ 174122 h 3538752"/>
              <a:gd name="connsiteX47" fmla="*/ 11548919 w 12192000"/>
              <a:gd name="connsiteY47" fmla="*/ 147177 h 3538752"/>
              <a:gd name="connsiteX48" fmla="*/ 11704818 w 12192000"/>
              <a:gd name="connsiteY48" fmla="*/ 46421 h 3538752"/>
              <a:gd name="connsiteX49" fmla="*/ 11822950 w 12192000"/>
              <a:gd name="connsiteY49" fmla="*/ 3657 h 3538752"/>
              <a:gd name="connsiteX50" fmla="*/ 11945987 w 12192000"/>
              <a:gd name="connsiteY50" fmla="*/ 25218 h 3538752"/>
              <a:gd name="connsiteX51" fmla="*/ 12040956 w 12192000"/>
              <a:gd name="connsiteY51" fmla="*/ 69854 h 3538752"/>
              <a:gd name="connsiteX52" fmla="*/ 12117468 w 12192000"/>
              <a:gd name="connsiteY52" fmla="*/ 175055 h 3538752"/>
              <a:gd name="connsiteX53" fmla="*/ 12175691 w 12192000"/>
              <a:gd name="connsiteY53" fmla="*/ 258219 h 3538752"/>
              <a:gd name="connsiteX54" fmla="*/ 12192000 w 12192000"/>
              <a:gd name="connsiteY54" fmla="*/ 441106 h 3538752"/>
              <a:gd name="connsiteX55" fmla="*/ 12192000 w 12192000"/>
              <a:gd name="connsiteY55" fmla="*/ 3538752 h 3538752"/>
              <a:gd name="connsiteX56" fmla="*/ 0 w 12192000"/>
              <a:gd name="connsiteY56" fmla="*/ 3538752 h 3538752"/>
              <a:gd name="connsiteX57" fmla="*/ 0 w 12192000"/>
              <a:gd name="connsiteY57" fmla="*/ 2515851 h 3538752"/>
              <a:gd name="connsiteX58" fmla="*/ 0 w 12192000"/>
              <a:gd name="connsiteY58" fmla="*/ 1519772 h 3538752"/>
              <a:gd name="connsiteX59" fmla="*/ 0 w 12192000"/>
              <a:gd name="connsiteY59" fmla="*/ 787942 h 3538752"/>
              <a:gd name="connsiteX60" fmla="*/ 76043 w 12192000"/>
              <a:gd name="connsiteY60" fmla="*/ 783579 h 3538752"/>
              <a:gd name="connsiteX61" fmla="*/ 156777 w 12192000"/>
              <a:gd name="connsiteY61" fmla="*/ 801341 h 3538752"/>
              <a:gd name="connsiteX62" fmla="*/ 390282 w 12192000"/>
              <a:gd name="connsiteY62" fmla="*/ 808065 h 3538752"/>
              <a:gd name="connsiteX63" fmla="*/ 441283 w 12192000"/>
              <a:gd name="connsiteY63" fmla="*/ 831095 h 3538752"/>
              <a:gd name="connsiteX64" fmla="*/ 479705 w 12192000"/>
              <a:gd name="connsiteY64" fmla="*/ 842830 h 3538752"/>
              <a:gd name="connsiteX65" fmla="*/ 766623 w 12192000"/>
              <a:gd name="connsiteY65" fmla="*/ 890274 h 3538752"/>
              <a:gd name="connsiteX66" fmla="*/ 827314 w 12192000"/>
              <a:gd name="connsiteY66" fmla="*/ 899279 h 3538752"/>
              <a:gd name="connsiteX67" fmla="*/ 998405 w 12192000"/>
              <a:gd name="connsiteY67" fmla="*/ 957448 h 3538752"/>
              <a:gd name="connsiteX68" fmla="*/ 1045574 w 12192000"/>
              <a:gd name="connsiteY68" fmla="*/ 960543 h 3538752"/>
              <a:gd name="connsiteX69" fmla="*/ 1350289 w 12192000"/>
              <a:gd name="connsiteY69" fmla="*/ 973968 h 3538752"/>
              <a:gd name="connsiteX70" fmla="*/ 1493817 w 12192000"/>
              <a:gd name="connsiteY70" fmla="*/ 959169 h 3538752"/>
              <a:gd name="connsiteX71" fmla="*/ 1629709 w 12192000"/>
              <a:gd name="connsiteY71" fmla="*/ 954907 h 3538752"/>
              <a:gd name="connsiteX72" fmla="*/ 1640709 w 12192000"/>
              <a:gd name="connsiteY72" fmla="*/ 959160 h 3538752"/>
              <a:gd name="connsiteX73" fmla="*/ 1645414 w 12192000"/>
              <a:gd name="connsiteY73" fmla="*/ 956586 h 3538752"/>
              <a:gd name="connsiteX74" fmla="*/ 1676636 w 12192000"/>
              <a:gd name="connsiteY74" fmla="*/ 941547 h 3538752"/>
              <a:gd name="connsiteX75" fmla="*/ 1737817 w 12192000"/>
              <a:gd name="connsiteY75" fmla="*/ 943476 h 3538752"/>
              <a:gd name="connsiteX76" fmla="*/ 1862741 w 12192000"/>
              <a:gd name="connsiteY76" fmla="*/ 936709 h 3538752"/>
              <a:gd name="connsiteX77" fmla="*/ 2063928 w 12192000"/>
              <a:gd name="connsiteY77" fmla="*/ 905062 h 3538752"/>
              <a:gd name="connsiteX78" fmla="*/ 2380801 w 12192000"/>
              <a:gd name="connsiteY78" fmla="*/ 866883 h 3538752"/>
              <a:gd name="connsiteX79" fmla="*/ 2654560 w 12192000"/>
              <a:gd name="connsiteY79" fmla="*/ 844535 h 3538752"/>
              <a:gd name="connsiteX80" fmla="*/ 2786787 w 12192000"/>
              <a:gd name="connsiteY80" fmla="*/ 836647 h 3538752"/>
              <a:gd name="connsiteX81" fmla="*/ 2885593 w 12192000"/>
              <a:gd name="connsiteY81" fmla="*/ 779705 h 3538752"/>
              <a:gd name="connsiteX82" fmla="*/ 3039071 w 12192000"/>
              <a:gd name="connsiteY82" fmla="*/ 765472 h 3538752"/>
              <a:gd name="connsiteX83" fmla="*/ 3129193 w 12192000"/>
              <a:gd name="connsiteY83" fmla="*/ 750110 h 3538752"/>
              <a:gd name="connsiteX84" fmla="*/ 3160750 w 12192000"/>
              <a:gd name="connsiteY84" fmla="*/ 733521 h 3538752"/>
              <a:gd name="connsiteX85" fmla="*/ 3206618 w 12192000"/>
              <a:gd name="connsiteY85" fmla="*/ 717584 h 3538752"/>
              <a:gd name="connsiteX86" fmla="*/ 3285495 w 12192000"/>
              <a:gd name="connsiteY86" fmla="*/ 681136 h 3538752"/>
              <a:gd name="connsiteX87" fmla="*/ 3395074 w 12192000"/>
              <a:gd name="connsiteY87" fmla="*/ 646640 h 3538752"/>
              <a:gd name="connsiteX88" fmla="*/ 3486313 w 12192000"/>
              <a:gd name="connsiteY88" fmla="*/ 667432 h 3538752"/>
              <a:gd name="connsiteX89" fmla="*/ 3491586 w 12192000"/>
              <a:gd name="connsiteY89" fmla="*/ 658085 h 3538752"/>
              <a:gd name="connsiteX90" fmla="*/ 3548983 w 12192000"/>
              <a:gd name="connsiteY90" fmla="*/ 650041 h 3538752"/>
              <a:gd name="connsiteX91" fmla="*/ 3731729 w 12192000"/>
              <a:gd name="connsiteY91" fmla="*/ 659133 h 3538752"/>
              <a:gd name="connsiteX92" fmla="*/ 3861674 w 12192000"/>
              <a:gd name="connsiteY92" fmla="*/ 641882 h 3538752"/>
              <a:gd name="connsiteX93" fmla="*/ 3912797 w 12192000"/>
              <a:gd name="connsiteY93" fmla="*/ 644975 h 3538752"/>
              <a:gd name="connsiteX94" fmla="*/ 3975778 w 12192000"/>
              <a:gd name="connsiteY94" fmla="*/ 620298 h 3538752"/>
              <a:gd name="connsiteX95" fmla="*/ 4072288 w 12192000"/>
              <a:gd name="connsiteY95" fmla="*/ 567935 h 3538752"/>
              <a:gd name="connsiteX96" fmla="*/ 4110070 w 12192000"/>
              <a:gd name="connsiteY96" fmla="*/ 575479 h 3538752"/>
              <a:gd name="connsiteX97" fmla="*/ 4148272 w 12192000"/>
              <a:gd name="connsiteY97" fmla="*/ 571651 h 3538752"/>
              <a:gd name="connsiteX98" fmla="*/ 4233003 w 12192000"/>
              <a:gd name="connsiteY98" fmla="*/ 535184 h 3538752"/>
              <a:gd name="connsiteX99" fmla="*/ 4283653 w 12192000"/>
              <a:gd name="connsiteY99" fmla="*/ 521503 h 3538752"/>
              <a:gd name="connsiteX100" fmla="*/ 4420068 w 12192000"/>
              <a:gd name="connsiteY100" fmla="*/ 476150 h 3538752"/>
              <a:gd name="connsiteX101" fmla="*/ 4612820 w 12192000"/>
              <a:gd name="connsiteY101" fmla="*/ 365332 h 3538752"/>
              <a:gd name="connsiteX102" fmla="*/ 4620533 w 12192000"/>
              <a:gd name="connsiteY102" fmla="*/ 362303 h 3538752"/>
              <a:gd name="connsiteX103" fmla="*/ 4642602 w 12192000"/>
              <a:gd name="connsiteY103" fmla="*/ 362800 h 3538752"/>
              <a:gd name="connsiteX104" fmla="*/ 4651066 w 12192000"/>
              <a:gd name="connsiteY104" fmla="*/ 364433 h 3538752"/>
              <a:gd name="connsiteX105" fmla="*/ 4663100 w 12192000"/>
              <a:gd name="connsiteY105" fmla="*/ 363744 h 3538752"/>
              <a:gd name="connsiteX106" fmla="*/ 4663344 w 12192000"/>
              <a:gd name="connsiteY106" fmla="*/ 363267 h 3538752"/>
              <a:gd name="connsiteX107" fmla="*/ 4674721 w 12192000"/>
              <a:gd name="connsiteY107" fmla="*/ 363524 h 3538752"/>
              <a:gd name="connsiteX108" fmla="*/ 4731045 w 12192000"/>
              <a:gd name="connsiteY108" fmla="*/ 370596 h 3538752"/>
              <a:gd name="connsiteX109" fmla="*/ 4798884 w 12192000"/>
              <a:gd name="connsiteY109" fmla="*/ 322785 h 3538752"/>
              <a:gd name="connsiteX110" fmla="*/ 4828155 w 12192000"/>
              <a:gd name="connsiteY110" fmla="*/ 313554 h 3538752"/>
              <a:gd name="connsiteX111" fmla="*/ 4843504 w 12192000"/>
              <a:gd name="connsiteY111" fmla="*/ 306165 h 3538752"/>
              <a:gd name="connsiteX112" fmla="*/ 4853353 w 12192000"/>
              <a:gd name="connsiteY112" fmla="*/ 317732 h 3538752"/>
              <a:gd name="connsiteX113" fmla="*/ 4898297 w 12192000"/>
              <a:gd name="connsiteY113" fmla="*/ 311130 h 3538752"/>
              <a:gd name="connsiteX114" fmla="*/ 4905046 w 12192000"/>
              <a:gd name="connsiteY114" fmla="*/ 308357 h 3538752"/>
              <a:gd name="connsiteX115" fmla="*/ 4940803 w 12192000"/>
              <a:gd name="connsiteY115" fmla="*/ 317667 h 3538752"/>
              <a:gd name="connsiteX116" fmla="*/ 4958985 w 12192000"/>
              <a:gd name="connsiteY116" fmla="*/ 319949 h 3538752"/>
              <a:gd name="connsiteX117" fmla="*/ 4964720 w 12192000"/>
              <a:gd name="connsiteY117" fmla="*/ 325809 h 3538752"/>
              <a:gd name="connsiteX118" fmla="*/ 4991255 w 12192000"/>
              <a:gd name="connsiteY118" fmla="*/ 326530 h 3538752"/>
              <a:gd name="connsiteX119" fmla="*/ 4994077 w 12192000"/>
              <a:gd name="connsiteY119" fmla="*/ 324646 h 3538752"/>
              <a:gd name="connsiteX120" fmla="*/ 5016802 w 12192000"/>
              <a:gd name="connsiteY120" fmla="*/ 332557 h 3538752"/>
              <a:gd name="connsiteX121" fmla="*/ 5091319 w 12192000"/>
              <a:gd name="connsiteY121" fmla="*/ 348029 h 3538752"/>
              <a:gd name="connsiteX122" fmla="*/ 5259336 w 12192000"/>
              <a:gd name="connsiteY122" fmla="*/ 353694 h 3538752"/>
              <a:gd name="connsiteX123" fmla="*/ 5491971 w 12192000"/>
              <a:gd name="connsiteY123" fmla="*/ 357541 h 3538752"/>
              <a:gd name="connsiteX124" fmla="*/ 5865838 w 12192000"/>
              <a:gd name="connsiteY124" fmla="*/ 337219 h 3538752"/>
              <a:gd name="connsiteX125" fmla="*/ 5995823 w 12192000"/>
              <a:gd name="connsiteY125" fmla="*/ 315792 h 3538752"/>
              <a:gd name="connsiteX126" fmla="*/ 6052915 w 12192000"/>
              <a:gd name="connsiteY126" fmla="*/ 328512 h 3538752"/>
              <a:gd name="connsiteX127" fmla="*/ 6093124 w 12192000"/>
              <a:gd name="connsiteY127" fmla="*/ 322912 h 3538752"/>
              <a:gd name="connsiteX128" fmla="*/ 6097661 w 12192000"/>
              <a:gd name="connsiteY128" fmla="*/ 319980 h 3538752"/>
              <a:gd name="connsiteX129" fmla="*/ 6116838 w 12192000"/>
              <a:gd name="connsiteY129" fmla="*/ 316995 h 3538752"/>
              <a:gd name="connsiteX130" fmla="*/ 6120984 w 12192000"/>
              <a:gd name="connsiteY130" fmla="*/ 305212 h 3538752"/>
              <a:gd name="connsiteX131" fmla="*/ 6148942 w 12192000"/>
              <a:gd name="connsiteY131" fmla="*/ 292880 h 3538752"/>
              <a:gd name="connsiteX132" fmla="*/ 6229970 w 12192000"/>
              <a:gd name="connsiteY132" fmla="*/ 294978 h 3538752"/>
              <a:gd name="connsiteX133" fmla="*/ 6355201 w 12192000"/>
              <a:gd name="connsiteY133" fmla="*/ 291080 h 3538752"/>
              <a:gd name="connsiteX134" fmla="*/ 6456586 w 12192000"/>
              <a:gd name="connsiteY134" fmla="*/ 284485 h 3538752"/>
              <a:gd name="connsiteX135" fmla="*/ 6494018 w 12192000"/>
              <a:gd name="connsiteY135" fmla="*/ 271015 h 3538752"/>
              <a:gd name="connsiteX136" fmla="*/ 6547019 w 12192000"/>
              <a:gd name="connsiteY136" fmla="*/ 259577 h 3538752"/>
              <a:gd name="connsiteX137" fmla="*/ 6644256 w 12192000"/>
              <a:gd name="connsiteY137" fmla="*/ 244518 h 3538752"/>
              <a:gd name="connsiteX138" fmla="*/ 6755672 w 12192000"/>
              <a:gd name="connsiteY138" fmla="*/ 254392 h 3538752"/>
              <a:gd name="connsiteX139" fmla="*/ 6847031 w 12192000"/>
              <a:gd name="connsiteY139" fmla="*/ 277382 h 3538752"/>
              <a:gd name="connsiteX140" fmla="*/ 6889589 w 12192000"/>
              <a:gd name="connsiteY140" fmla="*/ 303507 h 3538752"/>
              <a:gd name="connsiteX141" fmla="*/ 6926533 w 12192000"/>
              <a:gd name="connsiteY141" fmla="*/ 318858 h 3538752"/>
              <a:gd name="connsiteX142" fmla="*/ 6977994 w 12192000"/>
              <a:gd name="connsiteY142" fmla="*/ 386664 h 3538752"/>
              <a:gd name="connsiteX0" fmla="*/ 6977994 w 12192000"/>
              <a:gd name="connsiteY0" fmla="*/ 386664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07787 w 12192000"/>
              <a:gd name="connsiteY27" fmla="*/ 357117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11255 h 3538752"/>
              <a:gd name="connsiteX42" fmla="*/ 11189065 w 12192000"/>
              <a:gd name="connsiteY42" fmla="*/ 169465 h 3538752"/>
              <a:gd name="connsiteX43" fmla="*/ 11287301 w 12192000"/>
              <a:gd name="connsiteY43" fmla="*/ 180373 h 3538752"/>
              <a:gd name="connsiteX44" fmla="*/ 11324148 w 12192000"/>
              <a:gd name="connsiteY44" fmla="*/ 176162 h 3538752"/>
              <a:gd name="connsiteX45" fmla="*/ 11392201 w 12192000"/>
              <a:gd name="connsiteY45" fmla="*/ 140138 h 3538752"/>
              <a:gd name="connsiteX46" fmla="*/ 11447399 w 12192000"/>
              <a:gd name="connsiteY46" fmla="*/ 101780 h 3538752"/>
              <a:gd name="connsiteX47" fmla="*/ 11548919 w 12192000"/>
              <a:gd name="connsiteY47" fmla="*/ 147177 h 3538752"/>
              <a:gd name="connsiteX48" fmla="*/ 11704818 w 12192000"/>
              <a:gd name="connsiteY48" fmla="*/ 46421 h 3538752"/>
              <a:gd name="connsiteX49" fmla="*/ 11822950 w 12192000"/>
              <a:gd name="connsiteY49" fmla="*/ 3657 h 3538752"/>
              <a:gd name="connsiteX50" fmla="*/ 11945987 w 12192000"/>
              <a:gd name="connsiteY50" fmla="*/ 25218 h 3538752"/>
              <a:gd name="connsiteX51" fmla="*/ 12040956 w 12192000"/>
              <a:gd name="connsiteY51" fmla="*/ 69854 h 3538752"/>
              <a:gd name="connsiteX52" fmla="*/ 12117468 w 12192000"/>
              <a:gd name="connsiteY52" fmla="*/ 175055 h 3538752"/>
              <a:gd name="connsiteX53" fmla="*/ 12175691 w 12192000"/>
              <a:gd name="connsiteY53" fmla="*/ 258219 h 3538752"/>
              <a:gd name="connsiteX54" fmla="*/ 12192000 w 12192000"/>
              <a:gd name="connsiteY54" fmla="*/ 441106 h 3538752"/>
              <a:gd name="connsiteX55" fmla="*/ 12192000 w 12192000"/>
              <a:gd name="connsiteY55" fmla="*/ 3538752 h 3538752"/>
              <a:gd name="connsiteX56" fmla="*/ 0 w 12192000"/>
              <a:gd name="connsiteY56" fmla="*/ 3538752 h 3538752"/>
              <a:gd name="connsiteX57" fmla="*/ 0 w 12192000"/>
              <a:gd name="connsiteY57" fmla="*/ 2515851 h 3538752"/>
              <a:gd name="connsiteX58" fmla="*/ 0 w 12192000"/>
              <a:gd name="connsiteY58" fmla="*/ 1519772 h 3538752"/>
              <a:gd name="connsiteX59" fmla="*/ 0 w 12192000"/>
              <a:gd name="connsiteY59" fmla="*/ 787942 h 3538752"/>
              <a:gd name="connsiteX60" fmla="*/ 76043 w 12192000"/>
              <a:gd name="connsiteY60" fmla="*/ 783579 h 3538752"/>
              <a:gd name="connsiteX61" fmla="*/ 156777 w 12192000"/>
              <a:gd name="connsiteY61" fmla="*/ 801341 h 3538752"/>
              <a:gd name="connsiteX62" fmla="*/ 390282 w 12192000"/>
              <a:gd name="connsiteY62" fmla="*/ 808065 h 3538752"/>
              <a:gd name="connsiteX63" fmla="*/ 441283 w 12192000"/>
              <a:gd name="connsiteY63" fmla="*/ 831095 h 3538752"/>
              <a:gd name="connsiteX64" fmla="*/ 479705 w 12192000"/>
              <a:gd name="connsiteY64" fmla="*/ 842830 h 3538752"/>
              <a:gd name="connsiteX65" fmla="*/ 766623 w 12192000"/>
              <a:gd name="connsiteY65" fmla="*/ 890274 h 3538752"/>
              <a:gd name="connsiteX66" fmla="*/ 827314 w 12192000"/>
              <a:gd name="connsiteY66" fmla="*/ 899279 h 3538752"/>
              <a:gd name="connsiteX67" fmla="*/ 998405 w 12192000"/>
              <a:gd name="connsiteY67" fmla="*/ 957448 h 3538752"/>
              <a:gd name="connsiteX68" fmla="*/ 1045574 w 12192000"/>
              <a:gd name="connsiteY68" fmla="*/ 960543 h 3538752"/>
              <a:gd name="connsiteX69" fmla="*/ 1350289 w 12192000"/>
              <a:gd name="connsiteY69" fmla="*/ 973968 h 3538752"/>
              <a:gd name="connsiteX70" fmla="*/ 1493817 w 12192000"/>
              <a:gd name="connsiteY70" fmla="*/ 959169 h 3538752"/>
              <a:gd name="connsiteX71" fmla="*/ 1629709 w 12192000"/>
              <a:gd name="connsiteY71" fmla="*/ 954907 h 3538752"/>
              <a:gd name="connsiteX72" fmla="*/ 1640709 w 12192000"/>
              <a:gd name="connsiteY72" fmla="*/ 959160 h 3538752"/>
              <a:gd name="connsiteX73" fmla="*/ 1645414 w 12192000"/>
              <a:gd name="connsiteY73" fmla="*/ 956586 h 3538752"/>
              <a:gd name="connsiteX74" fmla="*/ 1676636 w 12192000"/>
              <a:gd name="connsiteY74" fmla="*/ 941547 h 3538752"/>
              <a:gd name="connsiteX75" fmla="*/ 1737817 w 12192000"/>
              <a:gd name="connsiteY75" fmla="*/ 943476 h 3538752"/>
              <a:gd name="connsiteX76" fmla="*/ 1862741 w 12192000"/>
              <a:gd name="connsiteY76" fmla="*/ 936709 h 3538752"/>
              <a:gd name="connsiteX77" fmla="*/ 2063928 w 12192000"/>
              <a:gd name="connsiteY77" fmla="*/ 905062 h 3538752"/>
              <a:gd name="connsiteX78" fmla="*/ 2380801 w 12192000"/>
              <a:gd name="connsiteY78" fmla="*/ 866883 h 3538752"/>
              <a:gd name="connsiteX79" fmla="*/ 2654560 w 12192000"/>
              <a:gd name="connsiteY79" fmla="*/ 844535 h 3538752"/>
              <a:gd name="connsiteX80" fmla="*/ 2786787 w 12192000"/>
              <a:gd name="connsiteY80" fmla="*/ 836647 h 3538752"/>
              <a:gd name="connsiteX81" fmla="*/ 2885593 w 12192000"/>
              <a:gd name="connsiteY81" fmla="*/ 779705 h 3538752"/>
              <a:gd name="connsiteX82" fmla="*/ 3039071 w 12192000"/>
              <a:gd name="connsiteY82" fmla="*/ 765472 h 3538752"/>
              <a:gd name="connsiteX83" fmla="*/ 3129193 w 12192000"/>
              <a:gd name="connsiteY83" fmla="*/ 750110 h 3538752"/>
              <a:gd name="connsiteX84" fmla="*/ 3160750 w 12192000"/>
              <a:gd name="connsiteY84" fmla="*/ 733521 h 3538752"/>
              <a:gd name="connsiteX85" fmla="*/ 3206618 w 12192000"/>
              <a:gd name="connsiteY85" fmla="*/ 717584 h 3538752"/>
              <a:gd name="connsiteX86" fmla="*/ 3285495 w 12192000"/>
              <a:gd name="connsiteY86" fmla="*/ 681136 h 3538752"/>
              <a:gd name="connsiteX87" fmla="*/ 3395074 w 12192000"/>
              <a:gd name="connsiteY87" fmla="*/ 646640 h 3538752"/>
              <a:gd name="connsiteX88" fmla="*/ 3486313 w 12192000"/>
              <a:gd name="connsiteY88" fmla="*/ 667432 h 3538752"/>
              <a:gd name="connsiteX89" fmla="*/ 3491586 w 12192000"/>
              <a:gd name="connsiteY89" fmla="*/ 658085 h 3538752"/>
              <a:gd name="connsiteX90" fmla="*/ 3548983 w 12192000"/>
              <a:gd name="connsiteY90" fmla="*/ 650041 h 3538752"/>
              <a:gd name="connsiteX91" fmla="*/ 3731729 w 12192000"/>
              <a:gd name="connsiteY91" fmla="*/ 659133 h 3538752"/>
              <a:gd name="connsiteX92" fmla="*/ 3861674 w 12192000"/>
              <a:gd name="connsiteY92" fmla="*/ 641882 h 3538752"/>
              <a:gd name="connsiteX93" fmla="*/ 3912797 w 12192000"/>
              <a:gd name="connsiteY93" fmla="*/ 644975 h 3538752"/>
              <a:gd name="connsiteX94" fmla="*/ 3975778 w 12192000"/>
              <a:gd name="connsiteY94" fmla="*/ 620298 h 3538752"/>
              <a:gd name="connsiteX95" fmla="*/ 4072288 w 12192000"/>
              <a:gd name="connsiteY95" fmla="*/ 567935 h 3538752"/>
              <a:gd name="connsiteX96" fmla="*/ 4110070 w 12192000"/>
              <a:gd name="connsiteY96" fmla="*/ 575479 h 3538752"/>
              <a:gd name="connsiteX97" fmla="*/ 4148272 w 12192000"/>
              <a:gd name="connsiteY97" fmla="*/ 571651 h 3538752"/>
              <a:gd name="connsiteX98" fmla="*/ 4233003 w 12192000"/>
              <a:gd name="connsiteY98" fmla="*/ 535184 h 3538752"/>
              <a:gd name="connsiteX99" fmla="*/ 4283653 w 12192000"/>
              <a:gd name="connsiteY99" fmla="*/ 521503 h 3538752"/>
              <a:gd name="connsiteX100" fmla="*/ 4420068 w 12192000"/>
              <a:gd name="connsiteY100" fmla="*/ 476150 h 3538752"/>
              <a:gd name="connsiteX101" fmla="*/ 4612820 w 12192000"/>
              <a:gd name="connsiteY101" fmla="*/ 365332 h 3538752"/>
              <a:gd name="connsiteX102" fmla="*/ 4620533 w 12192000"/>
              <a:gd name="connsiteY102" fmla="*/ 362303 h 3538752"/>
              <a:gd name="connsiteX103" fmla="*/ 4642602 w 12192000"/>
              <a:gd name="connsiteY103" fmla="*/ 362800 h 3538752"/>
              <a:gd name="connsiteX104" fmla="*/ 4651066 w 12192000"/>
              <a:gd name="connsiteY104" fmla="*/ 364433 h 3538752"/>
              <a:gd name="connsiteX105" fmla="*/ 4663100 w 12192000"/>
              <a:gd name="connsiteY105" fmla="*/ 363744 h 3538752"/>
              <a:gd name="connsiteX106" fmla="*/ 4663344 w 12192000"/>
              <a:gd name="connsiteY106" fmla="*/ 363267 h 3538752"/>
              <a:gd name="connsiteX107" fmla="*/ 4674721 w 12192000"/>
              <a:gd name="connsiteY107" fmla="*/ 363524 h 3538752"/>
              <a:gd name="connsiteX108" fmla="*/ 4731045 w 12192000"/>
              <a:gd name="connsiteY108" fmla="*/ 370596 h 3538752"/>
              <a:gd name="connsiteX109" fmla="*/ 4798884 w 12192000"/>
              <a:gd name="connsiteY109" fmla="*/ 322785 h 3538752"/>
              <a:gd name="connsiteX110" fmla="*/ 4828155 w 12192000"/>
              <a:gd name="connsiteY110" fmla="*/ 313554 h 3538752"/>
              <a:gd name="connsiteX111" fmla="*/ 4843504 w 12192000"/>
              <a:gd name="connsiteY111" fmla="*/ 306165 h 3538752"/>
              <a:gd name="connsiteX112" fmla="*/ 4853353 w 12192000"/>
              <a:gd name="connsiteY112" fmla="*/ 317732 h 3538752"/>
              <a:gd name="connsiteX113" fmla="*/ 4898297 w 12192000"/>
              <a:gd name="connsiteY113" fmla="*/ 311130 h 3538752"/>
              <a:gd name="connsiteX114" fmla="*/ 4905046 w 12192000"/>
              <a:gd name="connsiteY114" fmla="*/ 308357 h 3538752"/>
              <a:gd name="connsiteX115" fmla="*/ 4940803 w 12192000"/>
              <a:gd name="connsiteY115" fmla="*/ 317667 h 3538752"/>
              <a:gd name="connsiteX116" fmla="*/ 4958985 w 12192000"/>
              <a:gd name="connsiteY116" fmla="*/ 319949 h 3538752"/>
              <a:gd name="connsiteX117" fmla="*/ 4964720 w 12192000"/>
              <a:gd name="connsiteY117" fmla="*/ 325809 h 3538752"/>
              <a:gd name="connsiteX118" fmla="*/ 4991255 w 12192000"/>
              <a:gd name="connsiteY118" fmla="*/ 326530 h 3538752"/>
              <a:gd name="connsiteX119" fmla="*/ 4994077 w 12192000"/>
              <a:gd name="connsiteY119" fmla="*/ 324646 h 3538752"/>
              <a:gd name="connsiteX120" fmla="*/ 5016802 w 12192000"/>
              <a:gd name="connsiteY120" fmla="*/ 332557 h 3538752"/>
              <a:gd name="connsiteX121" fmla="*/ 5091319 w 12192000"/>
              <a:gd name="connsiteY121" fmla="*/ 348029 h 3538752"/>
              <a:gd name="connsiteX122" fmla="*/ 5259336 w 12192000"/>
              <a:gd name="connsiteY122" fmla="*/ 353694 h 3538752"/>
              <a:gd name="connsiteX123" fmla="*/ 5491971 w 12192000"/>
              <a:gd name="connsiteY123" fmla="*/ 357541 h 3538752"/>
              <a:gd name="connsiteX124" fmla="*/ 5865838 w 12192000"/>
              <a:gd name="connsiteY124" fmla="*/ 337219 h 3538752"/>
              <a:gd name="connsiteX125" fmla="*/ 5995823 w 12192000"/>
              <a:gd name="connsiteY125" fmla="*/ 315792 h 3538752"/>
              <a:gd name="connsiteX126" fmla="*/ 6052915 w 12192000"/>
              <a:gd name="connsiteY126" fmla="*/ 328512 h 3538752"/>
              <a:gd name="connsiteX127" fmla="*/ 6093124 w 12192000"/>
              <a:gd name="connsiteY127" fmla="*/ 322912 h 3538752"/>
              <a:gd name="connsiteX128" fmla="*/ 6097661 w 12192000"/>
              <a:gd name="connsiteY128" fmla="*/ 319980 h 3538752"/>
              <a:gd name="connsiteX129" fmla="*/ 6116838 w 12192000"/>
              <a:gd name="connsiteY129" fmla="*/ 316995 h 3538752"/>
              <a:gd name="connsiteX130" fmla="*/ 6120984 w 12192000"/>
              <a:gd name="connsiteY130" fmla="*/ 305212 h 3538752"/>
              <a:gd name="connsiteX131" fmla="*/ 6148942 w 12192000"/>
              <a:gd name="connsiteY131" fmla="*/ 292880 h 3538752"/>
              <a:gd name="connsiteX132" fmla="*/ 6229970 w 12192000"/>
              <a:gd name="connsiteY132" fmla="*/ 294978 h 3538752"/>
              <a:gd name="connsiteX133" fmla="*/ 6355201 w 12192000"/>
              <a:gd name="connsiteY133" fmla="*/ 291080 h 3538752"/>
              <a:gd name="connsiteX134" fmla="*/ 6456586 w 12192000"/>
              <a:gd name="connsiteY134" fmla="*/ 284485 h 3538752"/>
              <a:gd name="connsiteX135" fmla="*/ 6494018 w 12192000"/>
              <a:gd name="connsiteY135" fmla="*/ 271015 h 3538752"/>
              <a:gd name="connsiteX136" fmla="*/ 6547019 w 12192000"/>
              <a:gd name="connsiteY136" fmla="*/ 259577 h 3538752"/>
              <a:gd name="connsiteX137" fmla="*/ 6644256 w 12192000"/>
              <a:gd name="connsiteY137" fmla="*/ 244518 h 3538752"/>
              <a:gd name="connsiteX138" fmla="*/ 6755672 w 12192000"/>
              <a:gd name="connsiteY138" fmla="*/ 254392 h 3538752"/>
              <a:gd name="connsiteX139" fmla="*/ 6847031 w 12192000"/>
              <a:gd name="connsiteY139" fmla="*/ 277382 h 3538752"/>
              <a:gd name="connsiteX140" fmla="*/ 6889589 w 12192000"/>
              <a:gd name="connsiteY140" fmla="*/ 303507 h 3538752"/>
              <a:gd name="connsiteX141" fmla="*/ 6926533 w 12192000"/>
              <a:gd name="connsiteY141" fmla="*/ 318858 h 3538752"/>
              <a:gd name="connsiteX142" fmla="*/ 6977994 w 12192000"/>
              <a:gd name="connsiteY142" fmla="*/ 386664 h 3538752"/>
              <a:gd name="connsiteX0" fmla="*/ 6977994 w 12192000"/>
              <a:gd name="connsiteY0" fmla="*/ 386664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07787 w 12192000"/>
              <a:gd name="connsiteY27" fmla="*/ 357117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11255 h 3538752"/>
              <a:gd name="connsiteX42" fmla="*/ 11189065 w 12192000"/>
              <a:gd name="connsiteY42" fmla="*/ 169465 h 3538752"/>
              <a:gd name="connsiteX43" fmla="*/ 11287301 w 12192000"/>
              <a:gd name="connsiteY43" fmla="*/ 180373 h 3538752"/>
              <a:gd name="connsiteX44" fmla="*/ 11324148 w 12192000"/>
              <a:gd name="connsiteY44" fmla="*/ 176162 h 3538752"/>
              <a:gd name="connsiteX45" fmla="*/ 11392201 w 12192000"/>
              <a:gd name="connsiteY45" fmla="*/ 140138 h 3538752"/>
              <a:gd name="connsiteX46" fmla="*/ 11447399 w 12192000"/>
              <a:gd name="connsiteY46" fmla="*/ 101780 h 3538752"/>
              <a:gd name="connsiteX47" fmla="*/ 11548919 w 12192000"/>
              <a:gd name="connsiteY47" fmla="*/ 60366 h 3538752"/>
              <a:gd name="connsiteX48" fmla="*/ 11704818 w 12192000"/>
              <a:gd name="connsiteY48" fmla="*/ 46421 h 3538752"/>
              <a:gd name="connsiteX49" fmla="*/ 11822950 w 12192000"/>
              <a:gd name="connsiteY49" fmla="*/ 3657 h 3538752"/>
              <a:gd name="connsiteX50" fmla="*/ 11945987 w 12192000"/>
              <a:gd name="connsiteY50" fmla="*/ 25218 h 3538752"/>
              <a:gd name="connsiteX51" fmla="*/ 12040956 w 12192000"/>
              <a:gd name="connsiteY51" fmla="*/ 69854 h 3538752"/>
              <a:gd name="connsiteX52" fmla="*/ 12117468 w 12192000"/>
              <a:gd name="connsiteY52" fmla="*/ 175055 h 3538752"/>
              <a:gd name="connsiteX53" fmla="*/ 12175691 w 12192000"/>
              <a:gd name="connsiteY53" fmla="*/ 258219 h 3538752"/>
              <a:gd name="connsiteX54" fmla="*/ 12192000 w 12192000"/>
              <a:gd name="connsiteY54" fmla="*/ 441106 h 3538752"/>
              <a:gd name="connsiteX55" fmla="*/ 12192000 w 12192000"/>
              <a:gd name="connsiteY55" fmla="*/ 3538752 h 3538752"/>
              <a:gd name="connsiteX56" fmla="*/ 0 w 12192000"/>
              <a:gd name="connsiteY56" fmla="*/ 3538752 h 3538752"/>
              <a:gd name="connsiteX57" fmla="*/ 0 w 12192000"/>
              <a:gd name="connsiteY57" fmla="*/ 2515851 h 3538752"/>
              <a:gd name="connsiteX58" fmla="*/ 0 w 12192000"/>
              <a:gd name="connsiteY58" fmla="*/ 1519772 h 3538752"/>
              <a:gd name="connsiteX59" fmla="*/ 0 w 12192000"/>
              <a:gd name="connsiteY59" fmla="*/ 787942 h 3538752"/>
              <a:gd name="connsiteX60" fmla="*/ 76043 w 12192000"/>
              <a:gd name="connsiteY60" fmla="*/ 783579 h 3538752"/>
              <a:gd name="connsiteX61" fmla="*/ 156777 w 12192000"/>
              <a:gd name="connsiteY61" fmla="*/ 801341 h 3538752"/>
              <a:gd name="connsiteX62" fmla="*/ 390282 w 12192000"/>
              <a:gd name="connsiteY62" fmla="*/ 808065 h 3538752"/>
              <a:gd name="connsiteX63" fmla="*/ 441283 w 12192000"/>
              <a:gd name="connsiteY63" fmla="*/ 831095 h 3538752"/>
              <a:gd name="connsiteX64" fmla="*/ 479705 w 12192000"/>
              <a:gd name="connsiteY64" fmla="*/ 842830 h 3538752"/>
              <a:gd name="connsiteX65" fmla="*/ 766623 w 12192000"/>
              <a:gd name="connsiteY65" fmla="*/ 890274 h 3538752"/>
              <a:gd name="connsiteX66" fmla="*/ 827314 w 12192000"/>
              <a:gd name="connsiteY66" fmla="*/ 899279 h 3538752"/>
              <a:gd name="connsiteX67" fmla="*/ 998405 w 12192000"/>
              <a:gd name="connsiteY67" fmla="*/ 957448 h 3538752"/>
              <a:gd name="connsiteX68" fmla="*/ 1045574 w 12192000"/>
              <a:gd name="connsiteY68" fmla="*/ 960543 h 3538752"/>
              <a:gd name="connsiteX69" fmla="*/ 1350289 w 12192000"/>
              <a:gd name="connsiteY69" fmla="*/ 973968 h 3538752"/>
              <a:gd name="connsiteX70" fmla="*/ 1493817 w 12192000"/>
              <a:gd name="connsiteY70" fmla="*/ 959169 h 3538752"/>
              <a:gd name="connsiteX71" fmla="*/ 1629709 w 12192000"/>
              <a:gd name="connsiteY71" fmla="*/ 954907 h 3538752"/>
              <a:gd name="connsiteX72" fmla="*/ 1640709 w 12192000"/>
              <a:gd name="connsiteY72" fmla="*/ 959160 h 3538752"/>
              <a:gd name="connsiteX73" fmla="*/ 1645414 w 12192000"/>
              <a:gd name="connsiteY73" fmla="*/ 956586 h 3538752"/>
              <a:gd name="connsiteX74" fmla="*/ 1676636 w 12192000"/>
              <a:gd name="connsiteY74" fmla="*/ 941547 h 3538752"/>
              <a:gd name="connsiteX75" fmla="*/ 1737817 w 12192000"/>
              <a:gd name="connsiteY75" fmla="*/ 943476 h 3538752"/>
              <a:gd name="connsiteX76" fmla="*/ 1862741 w 12192000"/>
              <a:gd name="connsiteY76" fmla="*/ 936709 h 3538752"/>
              <a:gd name="connsiteX77" fmla="*/ 2063928 w 12192000"/>
              <a:gd name="connsiteY77" fmla="*/ 905062 h 3538752"/>
              <a:gd name="connsiteX78" fmla="*/ 2380801 w 12192000"/>
              <a:gd name="connsiteY78" fmla="*/ 866883 h 3538752"/>
              <a:gd name="connsiteX79" fmla="*/ 2654560 w 12192000"/>
              <a:gd name="connsiteY79" fmla="*/ 844535 h 3538752"/>
              <a:gd name="connsiteX80" fmla="*/ 2786787 w 12192000"/>
              <a:gd name="connsiteY80" fmla="*/ 836647 h 3538752"/>
              <a:gd name="connsiteX81" fmla="*/ 2885593 w 12192000"/>
              <a:gd name="connsiteY81" fmla="*/ 779705 h 3538752"/>
              <a:gd name="connsiteX82" fmla="*/ 3039071 w 12192000"/>
              <a:gd name="connsiteY82" fmla="*/ 765472 h 3538752"/>
              <a:gd name="connsiteX83" fmla="*/ 3129193 w 12192000"/>
              <a:gd name="connsiteY83" fmla="*/ 750110 h 3538752"/>
              <a:gd name="connsiteX84" fmla="*/ 3160750 w 12192000"/>
              <a:gd name="connsiteY84" fmla="*/ 733521 h 3538752"/>
              <a:gd name="connsiteX85" fmla="*/ 3206618 w 12192000"/>
              <a:gd name="connsiteY85" fmla="*/ 717584 h 3538752"/>
              <a:gd name="connsiteX86" fmla="*/ 3285495 w 12192000"/>
              <a:gd name="connsiteY86" fmla="*/ 681136 h 3538752"/>
              <a:gd name="connsiteX87" fmla="*/ 3395074 w 12192000"/>
              <a:gd name="connsiteY87" fmla="*/ 646640 h 3538752"/>
              <a:gd name="connsiteX88" fmla="*/ 3486313 w 12192000"/>
              <a:gd name="connsiteY88" fmla="*/ 667432 h 3538752"/>
              <a:gd name="connsiteX89" fmla="*/ 3491586 w 12192000"/>
              <a:gd name="connsiteY89" fmla="*/ 658085 h 3538752"/>
              <a:gd name="connsiteX90" fmla="*/ 3548983 w 12192000"/>
              <a:gd name="connsiteY90" fmla="*/ 650041 h 3538752"/>
              <a:gd name="connsiteX91" fmla="*/ 3731729 w 12192000"/>
              <a:gd name="connsiteY91" fmla="*/ 659133 h 3538752"/>
              <a:gd name="connsiteX92" fmla="*/ 3861674 w 12192000"/>
              <a:gd name="connsiteY92" fmla="*/ 641882 h 3538752"/>
              <a:gd name="connsiteX93" fmla="*/ 3912797 w 12192000"/>
              <a:gd name="connsiteY93" fmla="*/ 644975 h 3538752"/>
              <a:gd name="connsiteX94" fmla="*/ 3975778 w 12192000"/>
              <a:gd name="connsiteY94" fmla="*/ 620298 h 3538752"/>
              <a:gd name="connsiteX95" fmla="*/ 4072288 w 12192000"/>
              <a:gd name="connsiteY95" fmla="*/ 567935 h 3538752"/>
              <a:gd name="connsiteX96" fmla="*/ 4110070 w 12192000"/>
              <a:gd name="connsiteY96" fmla="*/ 575479 h 3538752"/>
              <a:gd name="connsiteX97" fmla="*/ 4148272 w 12192000"/>
              <a:gd name="connsiteY97" fmla="*/ 571651 h 3538752"/>
              <a:gd name="connsiteX98" fmla="*/ 4233003 w 12192000"/>
              <a:gd name="connsiteY98" fmla="*/ 535184 h 3538752"/>
              <a:gd name="connsiteX99" fmla="*/ 4283653 w 12192000"/>
              <a:gd name="connsiteY99" fmla="*/ 521503 h 3538752"/>
              <a:gd name="connsiteX100" fmla="*/ 4420068 w 12192000"/>
              <a:gd name="connsiteY100" fmla="*/ 476150 h 3538752"/>
              <a:gd name="connsiteX101" fmla="*/ 4612820 w 12192000"/>
              <a:gd name="connsiteY101" fmla="*/ 365332 h 3538752"/>
              <a:gd name="connsiteX102" fmla="*/ 4620533 w 12192000"/>
              <a:gd name="connsiteY102" fmla="*/ 362303 h 3538752"/>
              <a:gd name="connsiteX103" fmla="*/ 4642602 w 12192000"/>
              <a:gd name="connsiteY103" fmla="*/ 362800 h 3538752"/>
              <a:gd name="connsiteX104" fmla="*/ 4651066 w 12192000"/>
              <a:gd name="connsiteY104" fmla="*/ 364433 h 3538752"/>
              <a:gd name="connsiteX105" fmla="*/ 4663100 w 12192000"/>
              <a:gd name="connsiteY105" fmla="*/ 363744 h 3538752"/>
              <a:gd name="connsiteX106" fmla="*/ 4663344 w 12192000"/>
              <a:gd name="connsiteY106" fmla="*/ 363267 h 3538752"/>
              <a:gd name="connsiteX107" fmla="*/ 4674721 w 12192000"/>
              <a:gd name="connsiteY107" fmla="*/ 363524 h 3538752"/>
              <a:gd name="connsiteX108" fmla="*/ 4731045 w 12192000"/>
              <a:gd name="connsiteY108" fmla="*/ 370596 h 3538752"/>
              <a:gd name="connsiteX109" fmla="*/ 4798884 w 12192000"/>
              <a:gd name="connsiteY109" fmla="*/ 322785 h 3538752"/>
              <a:gd name="connsiteX110" fmla="*/ 4828155 w 12192000"/>
              <a:gd name="connsiteY110" fmla="*/ 313554 h 3538752"/>
              <a:gd name="connsiteX111" fmla="*/ 4843504 w 12192000"/>
              <a:gd name="connsiteY111" fmla="*/ 306165 h 3538752"/>
              <a:gd name="connsiteX112" fmla="*/ 4853353 w 12192000"/>
              <a:gd name="connsiteY112" fmla="*/ 317732 h 3538752"/>
              <a:gd name="connsiteX113" fmla="*/ 4898297 w 12192000"/>
              <a:gd name="connsiteY113" fmla="*/ 311130 h 3538752"/>
              <a:gd name="connsiteX114" fmla="*/ 4905046 w 12192000"/>
              <a:gd name="connsiteY114" fmla="*/ 308357 h 3538752"/>
              <a:gd name="connsiteX115" fmla="*/ 4940803 w 12192000"/>
              <a:gd name="connsiteY115" fmla="*/ 317667 h 3538752"/>
              <a:gd name="connsiteX116" fmla="*/ 4958985 w 12192000"/>
              <a:gd name="connsiteY116" fmla="*/ 319949 h 3538752"/>
              <a:gd name="connsiteX117" fmla="*/ 4964720 w 12192000"/>
              <a:gd name="connsiteY117" fmla="*/ 325809 h 3538752"/>
              <a:gd name="connsiteX118" fmla="*/ 4991255 w 12192000"/>
              <a:gd name="connsiteY118" fmla="*/ 326530 h 3538752"/>
              <a:gd name="connsiteX119" fmla="*/ 4994077 w 12192000"/>
              <a:gd name="connsiteY119" fmla="*/ 324646 h 3538752"/>
              <a:gd name="connsiteX120" fmla="*/ 5016802 w 12192000"/>
              <a:gd name="connsiteY120" fmla="*/ 332557 h 3538752"/>
              <a:gd name="connsiteX121" fmla="*/ 5091319 w 12192000"/>
              <a:gd name="connsiteY121" fmla="*/ 348029 h 3538752"/>
              <a:gd name="connsiteX122" fmla="*/ 5259336 w 12192000"/>
              <a:gd name="connsiteY122" fmla="*/ 353694 h 3538752"/>
              <a:gd name="connsiteX123" fmla="*/ 5491971 w 12192000"/>
              <a:gd name="connsiteY123" fmla="*/ 357541 h 3538752"/>
              <a:gd name="connsiteX124" fmla="*/ 5865838 w 12192000"/>
              <a:gd name="connsiteY124" fmla="*/ 337219 h 3538752"/>
              <a:gd name="connsiteX125" fmla="*/ 5995823 w 12192000"/>
              <a:gd name="connsiteY125" fmla="*/ 315792 h 3538752"/>
              <a:gd name="connsiteX126" fmla="*/ 6052915 w 12192000"/>
              <a:gd name="connsiteY126" fmla="*/ 328512 h 3538752"/>
              <a:gd name="connsiteX127" fmla="*/ 6093124 w 12192000"/>
              <a:gd name="connsiteY127" fmla="*/ 322912 h 3538752"/>
              <a:gd name="connsiteX128" fmla="*/ 6097661 w 12192000"/>
              <a:gd name="connsiteY128" fmla="*/ 319980 h 3538752"/>
              <a:gd name="connsiteX129" fmla="*/ 6116838 w 12192000"/>
              <a:gd name="connsiteY129" fmla="*/ 316995 h 3538752"/>
              <a:gd name="connsiteX130" fmla="*/ 6120984 w 12192000"/>
              <a:gd name="connsiteY130" fmla="*/ 305212 h 3538752"/>
              <a:gd name="connsiteX131" fmla="*/ 6148942 w 12192000"/>
              <a:gd name="connsiteY131" fmla="*/ 292880 h 3538752"/>
              <a:gd name="connsiteX132" fmla="*/ 6229970 w 12192000"/>
              <a:gd name="connsiteY132" fmla="*/ 294978 h 3538752"/>
              <a:gd name="connsiteX133" fmla="*/ 6355201 w 12192000"/>
              <a:gd name="connsiteY133" fmla="*/ 291080 h 3538752"/>
              <a:gd name="connsiteX134" fmla="*/ 6456586 w 12192000"/>
              <a:gd name="connsiteY134" fmla="*/ 284485 h 3538752"/>
              <a:gd name="connsiteX135" fmla="*/ 6494018 w 12192000"/>
              <a:gd name="connsiteY135" fmla="*/ 271015 h 3538752"/>
              <a:gd name="connsiteX136" fmla="*/ 6547019 w 12192000"/>
              <a:gd name="connsiteY136" fmla="*/ 259577 h 3538752"/>
              <a:gd name="connsiteX137" fmla="*/ 6644256 w 12192000"/>
              <a:gd name="connsiteY137" fmla="*/ 244518 h 3538752"/>
              <a:gd name="connsiteX138" fmla="*/ 6755672 w 12192000"/>
              <a:gd name="connsiteY138" fmla="*/ 254392 h 3538752"/>
              <a:gd name="connsiteX139" fmla="*/ 6847031 w 12192000"/>
              <a:gd name="connsiteY139" fmla="*/ 277382 h 3538752"/>
              <a:gd name="connsiteX140" fmla="*/ 6889589 w 12192000"/>
              <a:gd name="connsiteY140" fmla="*/ 303507 h 3538752"/>
              <a:gd name="connsiteX141" fmla="*/ 6926533 w 12192000"/>
              <a:gd name="connsiteY141" fmla="*/ 318858 h 3538752"/>
              <a:gd name="connsiteX142" fmla="*/ 6977994 w 12192000"/>
              <a:gd name="connsiteY142" fmla="*/ 386664 h 3538752"/>
              <a:gd name="connsiteX0" fmla="*/ 6977994 w 12192000"/>
              <a:gd name="connsiteY0" fmla="*/ 386664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07787 w 12192000"/>
              <a:gd name="connsiteY27" fmla="*/ 357117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11255 h 3538752"/>
              <a:gd name="connsiteX42" fmla="*/ 11189065 w 12192000"/>
              <a:gd name="connsiteY42" fmla="*/ 169465 h 3538752"/>
              <a:gd name="connsiteX43" fmla="*/ 11287301 w 12192000"/>
              <a:gd name="connsiteY43" fmla="*/ 180373 h 3538752"/>
              <a:gd name="connsiteX44" fmla="*/ 11324148 w 12192000"/>
              <a:gd name="connsiteY44" fmla="*/ 176162 h 3538752"/>
              <a:gd name="connsiteX45" fmla="*/ 11392201 w 12192000"/>
              <a:gd name="connsiteY45" fmla="*/ 140138 h 3538752"/>
              <a:gd name="connsiteX46" fmla="*/ 11447399 w 12192000"/>
              <a:gd name="connsiteY46" fmla="*/ 101780 h 3538752"/>
              <a:gd name="connsiteX47" fmla="*/ 11548919 w 12192000"/>
              <a:gd name="connsiteY47" fmla="*/ 60366 h 3538752"/>
              <a:gd name="connsiteX48" fmla="*/ 11704818 w 12192000"/>
              <a:gd name="connsiteY48" fmla="*/ 46421 h 3538752"/>
              <a:gd name="connsiteX49" fmla="*/ 11822950 w 12192000"/>
              <a:gd name="connsiteY49" fmla="*/ 3657 h 3538752"/>
              <a:gd name="connsiteX50" fmla="*/ 11945987 w 12192000"/>
              <a:gd name="connsiteY50" fmla="*/ 25218 h 3538752"/>
              <a:gd name="connsiteX51" fmla="*/ 12040956 w 12192000"/>
              <a:gd name="connsiteY51" fmla="*/ 69854 h 3538752"/>
              <a:gd name="connsiteX52" fmla="*/ 12117468 w 12192000"/>
              <a:gd name="connsiteY52" fmla="*/ 175055 h 3538752"/>
              <a:gd name="connsiteX53" fmla="*/ 12175691 w 12192000"/>
              <a:gd name="connsiteY53" fmla="*/ 258219 h 3538752"/>
              <a:gd name="connsiteX54" fmla="*/ 12192000 w 12192000"/>
              <a:gd name="connsiteY54" fmla="*/ 441106 h 3538752"/>
              <a:gd name="connsiteX55" fmla="*/ 12192000 w 12192000"/>
              <a:gd name="connsiteY55" fmla="*/ 3538752 h 3538752"/>
              <a:gd name="connsiteX56" fmla="*/ 0 w 12192000"/>
              <a:gd name="connsiteY56" fmla="*/ 3538752 h 3538752"/>
              <a:gd name="connsiteX57" fmla="*/ 0 w 12192000"/>
              <a:gd name="connsiteY57" fmla="*/ 2515851 h 3538752"/>
              <a:gd name="connsiteX58" fmla="*/ 0 w 12192000"/>
              <a:gd name="connsiteY58" fmla="*/ 1519772 h 3538752"/>
              <a:gd name="connsiteX59" fmla="*/ 0 w 12192000"/>
              <a:gd name="connsiteY59" fmla="*/ 787942 h 3538752"/>
              <a:gd name="connsiteX60" fmla="*/ 76043 w 12192000"/>
              <a:gd name="connsiteY60" fmla="*/ 783579 h 3538752"/>
              <a:gd name="connsiteX61" fmla="*/ 156777 w 12192000"/>
              <a:gd name="connsiteY61" fmla="*/ 801341 h 3538752"/>
              <a:gd name="connsiteX62" fmla="*/ 390282 w 12192000"/>
              <a:gd name="connsiteY62" fmla="*/ 808065 h 3538752"/>
              <a:gd name="connsiteX63" fmla="*/ 441283 w 12192000"/>
              <a:gd name="connsiteY63" fmla="*/ 831095 h 3538752"/>
              <a:gd name="connsiteX64" fmla="*/ 479705 w 12192000"/>
              <a:gd name="connsiteY64" fmla="*/ 842830 h 3538752"/>
              <a:gd name="connsiteX65" fmla="*/ 766623 w 12192000"/>
              <a:gd name="connsiteY65" fmla="*/ 890274 h 3538752"/>
              <a:gd name="connsiteX66" fmla="*/ 827314 w 12192000"/>
              <a:gd name="connsiteY66" fmla="*/ 899279 h 3538752"/>
              <a:gd name="connsiteX67" fmla="*/ 998405 w 12192000"/>
              <a:gd name="connsiteY67" fmla="*/ 957448 h 3538752"/>
              <a:gd name="connsiteX68" fmla="*/ 1045574 w 12192000"/>
              <a:gd name="connsiteY68" fmla="*/ 960543 h 3538752"/>
              <a:gd name="connsiteX69" fmla="*/ 1350289 w 12192000"/>
              <a:gd name="connsiteY69" fmla="*/ 973968 h 3538752"/>
              <a:gd name="connsiteX70" fmla="*/ 1493817 w 12192000"/>
              <a:gd name="connsiteY70" fmla="*/ 959169 h 3538752"/>
              <a:gd name="connsiteX71" fmla="*/ 1629709 w 12192000"/>
              <a:gd name="connsiteY71" fmla="*/ 954907 h 3538752"/>
              <a:gd name="connsiteX72" fmla="*/ 1640709 w 12192000"/>
              <a:gd name="connsiteY72" fmla="*/ 959160 h 3538752"/>
              <a:gd name="connsiteX73" fmla="*/ 1645414 w 12192000"/>
              <a:gd name="connsiteY73" fmla="*/ 956586 h 3538752"/>
              <a:gd name="connsiteX74" fmla="*/ 1676636 w 12192000"/>
              <a:gd name="connsiteY74" fmla="*/ 941547 h 3538752"/>
              <a:gd name="connsiteX75" fmla="*/ 1737817 w 12192000"/>
              <a:gd name="connsiteY75" fmla="*/ 943476 h 3538752"/>
              <a:gd name="connsiteX76" fmla="*/ 1862741 w 12192000"/>
              <a:gd name="connsiteY76" fmla="*/ 936709 h 3538752"/>
              <a:gd name="connsiteX77" fmla="*/ 2063928 w 12192000"/>
              <a:gd name="connsiteY77" fmla="*/ 905062 h 3538752"/>
              <a:gd name="connsiteX78" fmla="*/ 2380801 w 12192000"/>
              <a:gd name="connsiteY78" fmla="*/ 866883 h 3538752"/>
              <a:gd name="connsiteX79" fmla="*/ 2654560 w 12192000"/>
              <a:gd name="connsiteY79" fmla="*/ 844535 h 3538752"/>
              <a:gd name="connsiteX80" fmla="*/ 2885593 w 12192000"/>
              <a:gd name="connsiteY80" fmla="*/ 779705 h 3538752"/>
              <a:gd name="connsiteX81" fmla="*/ 3039071 w 12192000"/>
              <a:gd name="connsiteY81" fmla="*/ 765472 h 3538752"/>
              <a:gd name="connsiteX82" fmla="*/ 3129193 w 12192000"/>
              <a:gd name="connsiteY82" fmla="*/ 750110 h 3538752"/>
              <a:gd name="connsiteX83" fmla="*/ 3160750 w 12192000"/>
              <a:gd name="connsiteY83" fmla="*/ 733521 h 3538752"/>
              <a:gd name="connsiteX84" fmla="*/ 3206618 w 12192000"/>
              <a:gd name="connsiteY84" fmla="*/ 717584 h 3538752"/>
              <a:gd name="connsiteX85" fmla="*/ 3285495 w 12192000"/>
              <a:gd name="connsiteY85" fmla="*/ 681136 h 3538752"/>
              <a:gd name="connsiteX86" fmla="*/ 3395074 w 12192000"/>
              <a:gd name="connsiteY86" fmla="*/ 646640 h 3538752"/>
              <a:gd name="connsiteX87" fmla="*/ 3486313 w 12192000"/>
              <a:gd name="connsiteY87" fmla="*/ 667432 h 3538752"/>
              <a:gd name="connsiteX88" fmla="*/ 3491586 w 12192000"/>
              <a:gd name="connsiteY88" fmla="*/ 658085 h 3538752"/>
              <a:gd name="connsiteX89" fmla="*/ 3548983 w 12192000"/>
              <a:gd name="connsiteY89" fmla="*/ 650041 h 3538752"/>
              <a:gd name="connsiteX90" fmla="*/ 3731729 w 12192000"/>
              <a:gd name="connsiteY90" fmla="*/ 659133 h 3538752"/>
              <a:gd name="connsiteX91" fmla="*/ 3861674 w 12192000"/>
              <a:gd name="connsiteY91" fmla="*/ 641882 h 3538752"/>
              <a:gd name="connsiteX92" fmla="*/ 3912797 w 12192000"/>
              <a:gd name="connsiteY92" fmla="*/ 644975 h 3538752"/>
              <a:gd name="connsiteX93" fmla="*/ 3975778 w 12192000"/>
              <a:gd name="connsiteY93" fmla="*/ 620298 h 3538752"/>
              <a:gd name="connsiteX94" fmla="*/ 4072288 w 12192000"/>
              <a:gd name="connsiteY94" fmla="*/ 567935 h 3538752"/>
              <a:gd name="connsiteX95" fmla="*/ 4110070 w 12192000"/>
              <a:gd name="connsiteY95" fmla="*/ 575479 h 3538752"/>
              <a:gd name="connsiteX96" fmla="*/ 4148272 w 12192000"/>
              <a:gd name="connsiteY96" fmla="*/ 571651 h 3538752"/>
              <a:gd name="connsiteX97" fmla="*/ 4233003 w 12192000"/>
              <a:gd name="connsiteY97" fmla="*/ 535184 h 3538752"/>
              <a:gd name="connsiteX98" fmla="*/ 4283653 w 12192000"/>
              <a:gd name="connsiteY98" fmla="*/ 521503 h 3538752"/>
              <a:gd name="connsiteX99" fmla="*/ 4420068 w 12192000"/>
              <a:gd name="connsiteY99" fmla="*/ 476150 h 3538752"/>
              <a:gd name="connsiteX100" fmla="*/ 4612820 w 12192000"/>
              <a:gd name="connsiteY100" fmla="*/ 365332 h 3538752"/>
              <a:gd name="connsiteX101" fmla="*/ 4620533 w 12192000"/>
              <a:gd name="connsiteY101" fmla="*/ 362303 h 3538752"/>
              <a:gd name="connsiteX102" fmla="*/ 4642602 w 12192000"/>
              <a:gd name="connsiteY102" fmla="*/ 362800 h 3538752"/>
              <a:gd name="connsiteX103" fmla="*/ 4651066 w 12192000"/>
              <a:gd name="connsiteY103" fmla="*/ 364433 h 3538752"/>
              <a:gd name="connsiteX104" fmla="*/ 4663100 w 12192000"/>
              <a:gd name="connsiteY104" fmla="*/ 363744 h 3538752"/>
              <a:gd name="connsiteX105" fmla="*/ 4663344 w 12192000"/>
              <a:gd name="connsiteY105" fmla="*/ 363267 h 3538752"/>
              <a:gd name="connsiteX106" fmla="*/ 4674721 w 12192000"/>
              <a:gd name="connsiteY106" fmla="*/ 363524 h 3538752"/>
              <a:gd name="connsiteX107" fmla="*/ 4731045 w 12192000"/>
              <a:gd name="connsiteY107" fmla="*/ 370596 h 3538752"/>
              <a:gd name="connsiteX108" fmla="*/ 4798884 w 12192000"/>
              <a:gd name="connsiteY108" fmla="*/ 322785 h 3538752"/>
              <a:gd name="connsiteX109" fmla="*/ 4828155 w 12192000"/>
              <a:gd name="connsiteY109" fmla="*/ 313554 h 3538752"/>
              <a:gd name="connsiteX110" fmla="*/ 4843504 w 12192000"/>
              <a:gd name="connsiteY110" fmla="*/ 306165 h 3538752"/>
              <a:gd name="connsiteX111" fmla="*/ 4853353 w 12192000"/>
              <a:gd name="connsiteY111" fmla="*/ 317732 h 3538752"/>
              <a:gd name="connsiteX112" fmla="*/ 4898297 w 12192000"/>
              <a:gd name="connsiteY112" fmla="*/ 311130 h 3538752"/>
              <a:gd name="connsiteX113" fmla="*/ 4905046 w 12192000"/>
              <a:gd name="connsiteY113" fmla="*/ 308357 h 3538752"/>
              <a:gd name="connsiteX114" fmla="*/ 4940803 w 12192000"/>
              <a:gd name="connsiteY114" fmla="*/ 317667 h 3538752"/>
              <a:gd name="connsiteX115" fmla="*/ 4958985 w 12192000"/>
              <a:gd name="connsiteY115" fmla="*/ 319949 h 3538752"/>
              <a:gd name="connsiteX116" fmla="*/ 4964720 w 12192000"/>
              <a:gd name="connsiteY116" fmla="*/ 325809 h 3538752"/>
              <a:gd name="connsiteX117" fmla="*/ 4991255 w 12192000"/>
              <a:gd name="connsiteY117" fmla="*/ 326530 h 3538752"/>
              <a:gd name="connsiteX118" fmla="*/ 4994077 w 12192000"/>
              <a:gd name="connsiteY118" fmla="*/ 324646 h 3538752"/>
              <a:gd name="connsiteX119" fmla="*/ 5016802 w 12192000"/>
              <a:gd name="connsiteY119" fmla="*/ 332557 h 3538752"/>
              <a:gd name="connsiteX120" fmla="*/ 5091319 w 12192000"/>
              <a:gd name="connsiteY120" fmla="*/ 348029 h 3538752"/>
              <a:gd name="connsiteX121" fmla="*/ 5259336 w 12192000"/>
              <a:gd name="connsiteY121" fmla="*/ 353694 h 3538752"/>
              <a:gd name="connsiteX122" fmla="*/ 5491971 w 12192000"/>
              <a:gd name="connsiteY122" fmla="*/ 357541 h 3538752"/>
              <a:gd name="connsiteX123" fmla="*/ 5865838 w 12192000"/>
              <a:gd name="connsiteY123" fmla="*/ 337219 h 3538752"/>
              <a:gd name="connsiteX124" fmla="*/ 5995823 w 12192000"/>
              <a:gd name="connsiteY124" fmla="*/ 315792 h 3538752"/>
              <a:gd name="connsiteX125" fmla="*/ 6052915 w 12192000"/>
              <a:gd name="connsiteY125" fmla="*/ 328512 h 3538752"/>
              <a:gd name="connsiteX126" fmla="*/ 6093124 w 12192000"/>
              <a:gd name="connsiteY126" fmla="*/ 322912 h 3538752"/>
              <a:gd name="connsiteX127" fmla="*/ 6097661 w 12192000"/>
              <a:gd name="connsiteY127" fmla="*/ 319980 h 3538752"/>
              <a:gd name="connsiteX128" fmla="*/ 6116838 w 12192000"/>
              <a:gd name="connsiteY128" fmla="*/ 316995 h 3538752"/>
              <a:gd name="connsiteX129" fmla="*/ 6120984 w 12192000"/>
              <a:gd name="connsiteY129" fmla="*/ 305212 h 3538752"/>
              <a:gd name="connsiteX130" fmla="*/ 6148942 w 12192000"/>
              <a:gd name="connsiteY130" fmla="*/ 292880 h 3538752"/>
              <a:gd name="connsiteX131" fmla="*/ 6229970 w 12192000"/>
              <a:gd name="connsiteY131" fmla="*/ 294978 h 3538752"/>
              <a:gd name="connsiteX132" fmla="*/ 6355201 w 12192000"/>
              <a:gd name="connsiteY132" fmla="*/ 291080 h 3538752"/>
              <a:gd name="connsiteX133" fmla="*/ 6456586 w 12192000"/>
              <a:gd name="connsiteY133" fmla="*/ 284485 h 3538752"/>
              <a:gd name="connsiteX134" fmla="*/ 6494018 w 12192000"/>
              <a:gd name="connsiteY134" fmla="*/ 271015 h 3538752"/>
              <a:gd name="connsiteX135" fmla="*/ 6547019 w 12192000"/>
              <a:gd name="connsiteY135" fmla="*/ 259577 h 3538752"/>
              <a:gd name="connsiteX136" fmla="*/ 6644256 w 12192000"/>
              <a:gd name="connsiteY136" fmla="*/ 244518 h 3538752"/>
              <a:gd name="connsiteX137" fmla="*/ 6755672 w 12192000"/>
              <a:gd name="connsiteY137" fmla="*/ 254392 h 3538752"/>
              <a:gd name="connsiteX138" fmla="*/ 6847031 w 12192000"/>
              <a:gd name="connsiteY138" fmla="*/ 277382 h 3538752"/>
              <a:gd name="connsiteX139" fmla="*/ 6889589 w 12192000"/>
              <a:gd name="connsiteY139" fmla="*/ 303507 h 3538752"/>
              <a:gd name="connsiteX140" fmla="*/ 6926533 w 12192000"/>
              <a:gd name="connsiteY140" fmla="*/ 318858 h 3538752"/>
              <a:gd name="connsiteX141" fmla="*/ 6977994 w 12192000"/>
              <a:gd name="connsiteY141" fmla="*/ 386664 h 3538752"/>
              <a:gd name="connsiteX0" fmla="*/ 6977994 w 12192000"/>
              <a:gd name="connsiteY0" fmla="*/ 386664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07787 w 12192000"/>
              <a:gd name="connsiteY27" fmla="*/ 357117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11255 h 3538752"/>
              <a:gd name="connsiteX42" fmla="*/ 11189065 w 12192000"/>
              <a:gd name="connsiteY42" fmla="*/ 169465 h 3538752"/>
              <a:gd name="connsiteX43" fmla="*/ 11287301 w 12192000"/>
              <a:gd name="connsiteY43" fmla="*/ 180373 h 3538752"/>
              <a:gd name="connsiteX44" fmla="*/ 11324148 w 12192000"/>
              <a:gd name="connsiteY44" fmla="*/ 176162 h 3538752"/>
              <a:gd name="connsiteX45" fmla="*/ 11392201 w 12192000"/>
              <a:gd name="connsiteY45" fmla="*/ 140138 h 3538752"/>
              <a:gd name="connsiteX46" fmla="*/ 11447399 w 12192000"/>
              <a:gd name="connsiteY46" fmla="*/ 101780 h 3538752"/>
              <a:gd name="connsiteX47" fmla="*/ 11548919 w 12192000"/>
              <a:gd name="connsiteY47" fmla="*/ 60366 h 3538752"/>
              <a:gd name="connsiteX48" fmla="*/ 11704818 w 12192000"/>
              <a:gd name="connsiteY48" fmla="*/ 46421 h 3538752"/>
              <a:gd name="connsiteX49" fmla="*/ 11822950 w 12192000"/>
              <a:gd name="connsiteY49" fmla="*/ 3657 h 3538752"/>
              <a:gd name="connsiteX50" fmla="*/ 11945987 w 12192000"/>
              <a:gd name="connsiteY50" fmla="*/ 25218 h 3538752"/>
              <a:gd name="connsiteX51" fmla="*/ 12040956 w 12192000"/>
              <a:gd name="connsiteY51" fmla="*/ 69854 h 3538752"/>
              <a:gd name="connsiteX52" fmla="*/ 12117468 w 12192000"/>
              <a:gd name="connsiteY52" fmla="*/ 175055 h 3538752"/>
              <a:gd name="connsiteX53" fmla="*/ 12175691 w 12192000"/>
              <a:gd name="connsiteY53" fmla="*/ 258219 h 3538752"/>
              <a:gd name="connsiteX54" fmla="*/ 12192000 w 12192000"/>
              <a:gd name="connsiteY54" fmla="*/ 441106 h 3538752"/>
              <a:gd name="connsiteX55" fmla="*/ 12192000 w 12192000"/>
              <a:gd name="connsiteY55" fmla="*/ 3538752 h 3538752"/>
              <a:gd name="connsiteX56" fmla="*/ 0 w 12192000"/>
              <a:gd name="connsiteY56" fmla="*/ 3538752 h 3538752"/>
              <a:gd name="connsiteX57" fmla="*/ 0 w 12192000"/>
              <a:gd name="connsiteY57" fmla="*/ 2515851 h 3538752"/>
              <a:gd name="connsiteX58" fmla="*/ 0 w 12192000"/>
              <a:gd name="connsiteY58" fmla="*/ 1519772 h 3538752"/>
              <a:gd name="connsiteX59" fmla="*/ 0 w 12192000"/>
              <a:gd name="connsiteY59" fmla="*/ 787942 h 3538752"/>
              <a:gd name="connsiteX60" fmla="*/ 76043 w 12192000"/>
              <a:gd name="connsiteY60" fmla="*/ 783579 h 3538752"/>
              <a:gd name="connsiteX61" fmla="*/ 156777 w 12192000"/>
              <a:gd name="connsiteY61" fmla="*/ 801341 h 3538752"/>
              <a:gd name="connsiteX62" fmla="*/ 390282 w 12192000"/>
              <a:gd name="connsiteY62" fmla="*/ 808065 h 3538752"/>
              <a:gd name="connsiteX63" fmla="*/ 441283 w 12192000"/>
              <a:gd name="connsiteY63" fmla="*/ 831095 h 3538752"/>
              <a:gd name="connsiteX64" fmla="*/ 479705 w 12192000"/>
              <a:gd name="connsiteY64" fmla="*/ 842830 h 3538752"/>
              <a:gd name="connsiteX65" fmla="*/ 766623 w 12192000"/>
              <a:gd name="connsiteY65" fmla="*/ 890274 h 3538752"/>
              <a:gd name="connsiteX66" fmla="*/ 827314 w 12192000"/>
              <a:gd name="connsiteY66" fmla="*/ 899279 h 3538752"/>
              <a:gd name="connsiteX67" fmla="*/ 998405 w 12192000"/>
              <a:gd name="connsiteY67" fmla="*/ 957448 h 3538752"/>
              <a:gd name="connsiteX68" fmla="*/ 1045574 w 12192000"/>
              <a:gd name="connsiteY68" fmla="*/ 960543 h 3538752"/>
              <a:gd name="connsiteX69" fmla="*/ 1350289 w 12192000"/>
              <a:gd name="connsiteY69" fmla="*/ 973968 h 3538752"/>
              <a:gd name="connsiteX70" fmla="*/ 1493817 w 12192000"/>
              <a:gd name="connsiteY70" fmla="*/ 959169 h 3538752"/>
              <a:gd name="connsiteX71" fmla="*/ 1629709 w 12192000"/>
              <a:gd name="connsiteY71" fmla="*/ 954907 h 3538752"/>
              <a:gd name="connsiteX72" fmla="*/ 1640709 w 12192000"/>
              <a:gd name="connsiteY72" fmla="*/ 959160 h 3538752"/>
              <a:gd name="connsiteX73" fmla="*/ 1645414 w 12192000"/>
              <a:gd name="connsiteY73" fmla="*/ 956586 h 3538752"/>
              <a:gd name="connsiteX74" fmla="*/ 1676636 w 12192000"/>
              <a:gd name="connsiteY74" fmla="*/ 941547 h 3538752"/>
              <a:gd name="connsiteX75" fmla="*/ 1737817 w 12192000"/>
              <a:gd name="connsiteY75" fmla="*/ 943476 h 3538752"/>
              <a:gd name="connsiteX76" fmla="*/ 1862741 w 12192000"/>
              <a:gd name="connsiteY76" fmla="*/ 936709 h 3538752"/>
              <a:gd name="connsiteX77" fmla="*/ 2063928 w 12192000"/>
              <a:gd name="connsiteY77" fmla="*/ 905062 h 3538752"/>
              <a:gd name="connsiteX78" fmla="*/ 2380801 w 12192000"/>
              <a:gd name="connsiteY78" fmla="*/ 866883 h 3538752"/>
              <a:gd name="connsiteX79" fmla="*/ 2648603 w 12192000"/>
              <a:gd name="connsiteY79" fmla="*/ 772192 h 3538752"/>
              <a:gd name="connsiteX80" fmla="*/ 2885593 w 12192000"/>
              <a:gd name="connsiteY80" fmla="*/ 779705 h 3538752"/>
              <a:gd name="connsiteX81" fmla="*/ 3039071 w 12192000"/>
              <a:gd name="connsiteY81" fmla="*/ 765472 h 3538752"/>
              <a:gd name="connsiteX82" fmla="*/ 3129193 w 12192000"/>
              <a:gd name="connsiteY82" fmla="*/ 750110 h 3538752"/>
              <a:gd name="connsiteX83" fmla="*/ 3160750 w 12192000"/>
              <a:gd name="connsiteY83" fmla="*/ 733521 h 3538752"/>
              <a:gd name="connsiteX84" fmla="*/ 3206618 w 12192000"/>
              <a:gd name="connsiteY84" fmla="*/ 717584 h 3538752"/>
              <a:gd name="connsiteX85" fmla="*/ 3285495 w 12192000"/>
              <a:gd name="connsiteY85" fmla="*/ 681136 h 3538752"/>
              <a:gd name="connsiteX86" fmla="*/ 3395074 w 12192000"/>
              <a:gd name="connsiteY86" fmla="*/ 646640 h 3538752"/>
              <a:gd name="connsiteX87" fmla="*/ 3486313 w 12192000"/>
              <a:gd name="connsiteY87" fmla="*/ 667432 h 3538752"/>
              <a:gd name="connsiteX88" fmla="*/ 3491586 w 12192000"/>
              <a:gd name="connsiteY88" fmla="*/ 658085 h 3538752"/>
              <a:gd name="connsiteX89" fmla="*/ 3548983 w 12192000"/>
              <a:gd name="connsiteY89" fmla="*/ 650041 h 3538752"/>
              <a:gd name="connsiteX90" fmla="*/ 3731729 w 12192000"/>
              <a:gd name="connsiteY90" fmla="*/ 659133 h 3538752"/>
              <a:gd name="connsiteX91" fmla="*/ 3861674 w 12192000"/>
              <a:gd name="connsiteY91" fmla="*/ 641882 h 3538752"/>
              <a:gd name="connsiteX92" fmla="*/ 3912797 w 12192000"/>
              <a:gd name="connsiteY92" fmla="*/ 644975 h 3538752"/>
              <a:gd name="connsiteX93" fmla="*/ 3975778 w 12192000"/>
              <a:gd name="connsiteY93" fmla="*/ 620298 h 3538752"/>
              <a:gd name="connsiteX94" fmla="*/ 4072288 w 12192000"/>
              <a:gd name="connsiteY94" fmla="*/ 567935 h 3538752"/>
              <a:gd name="connsiteX95" fmla="*/ 4110070 w 12192000"/>
              <a:gd name="connsiteY95" fmla="*/ 575479 h 3538752"/>
              <a:gd name="connsiteX96" fmla="*/ 4148272 w 12192000"/>
              <a:gd name="connsiteY96" fmla="*/ 571651 h 3538752"/>
              <a:gd name="connsiteX97" fmla="*/ 4233003 w 12192000"/>
              <a:gd name="connsiteY97" fmla="*/ 535184 h 3538752"/>
              <a:gd name="connsiteX98" fmla="*/ 4283653 w 12192000"/>
              <a:gd name="connsiteY98" fmla="*/ 521503 h 3538752"/>
              <a:gd name="connsiteX99" fmla="*/ 4420068 w 12192000"/>
              <a:gd name="connsiteY99" fmla="*/ 476150 h 3538752"/>
              <a:gd name="connsiteX100" fmla="*/ 4612820 w 12192000"/>
              <a:gd name="connsiteY100" fmla="*/ 365332 h 3538752"/>
              <a:gd name="connsiteX101" fmla="*/ 4620533 w 12192000"/>
              <a:gd name="connsiteY101" fmla="*/ 362303 h 3538752"/>
              <a:gd name="connsiteX102" fmla="*/ 4642602 w 12192000"/>
              <a:gd name="connsiteY102" fmla="*/ 362800 h 3538752"/>
              <a:gd name="connsiteX103" fmla="*/ 4651066 w 12192000"/>
              <a:gd name="connsiteY103" fmla="*/ 364433 h 3538752"/>
              <a:gd name="connsiteX104" fmla="*/ 4663100 w 12192000"/>
              <a:gd name="connsiteY104" fmla="*/ 363744 h 3538752"/>
              <a:gd name="connsiteX105" fmla="*/ 4663344 w 12192000"/>
              <a:gd name="connsiteY105" fmla="*/ 363267 h 3538752"/>
              <a:gd name="connsiteX106" fmla="*/ 4674721 w 12192000"/>
              <a:gd name="connsiteY106" fmla="*/ 363524 h 3538752"/>
              <a:gd name="connsiteX107" fmla="*/ 4731045 w 12192000"/>
              <a:gd name="connsiteY107" fmla="*/ 370596 h 3538752"/>
              <a:gd name="connsiteX108" fmla="*/ 4798884 w 12192000"/>
              <a:gd name="connsiteY108" fmla="*/ 322785 h 3538752"/>
              <a:gd name="connsiteX109" fmla="*/ 4828155 w 12192000"/>
              <a:gd name="connsiteY109" fmla="*/ 313554 h 3538752"/>
              <a:gd name="connsiteX110" fmla="*/ 4843504 w 12192000"/>
              <a:gd name="connsiteY110" fmla="*/ 306165 h 3538752"/>
              <a:gd name="connsiteX111" fmla="*/ 4853353 w 12192000"/>
              <a:gd name="connsiteY111" fmla="*/ 317732 h 3538752"/>
              <a:gd name="connsiteX112" fmla="*/ 4898297 w 12192000"/>
              <a:gd name="connsiteY112" fmla="*/ 311130 h 3538752"/>
              <a:gd name="connsiteX113" fmla="*/ 4905046 w 12192000"/>
              <a:gd name="connsiteY113" fmla="*/ 308357 h 3538752"/>
              <a:gd name="connsiteX114" fmla="*/ 4940803 w 12192000"/>
              <a:gd name="connsiteY114" fmla="*/ 317667 h 3538752"/>
              <a:gd name="connsiteX115" fmla="*/ 4958985 w 12192000"/>
              <a:gd name="connsiteY115" fmla="*/ 319949 h 3538752"/>
              <a:gd name="connsiteX116" fmla="*/ 4964720 w 12192000"/>
              <a:gd name="connsiteY116" fmla="*/ 325809 h 3538752"/>
              <a:gd name="connsiteX117" fmla="*/ 4991255 w 12192000"/>
              <a:gd name="connsiteY117" fmla="*/ 326530 h 3538752"/>
              <a:gd name="connsiteX118" fmla="*/ 4994077 w 12192000"/>
              <a:gd name="connsiteY118" fmla="*/ 324646 h 3538752"/>
              <a:gd name="connsiteX119" fmla="*/ 5016802 w 12192000"/>
              <a:gd name="connsiteY119" fmla="*/ 332557 h 3538752"/>
              <a:gd name="connsiteX120" fmla="*/ 5091319 w 12192000"/>
              <a:gd name="connsiteY120" fmla="*/ 348029 h 3538752"/>
              <a:gd name="connsiteX121" fmla="*/ 5259336 w 12192000"/>
              <a:gd name="connsiteY121" fmla="*/ 353694 h 3538752"/>
              <a:gd name="connsiteX122" fmla="*/ 5491971 w 12192000"/>
              <a:gd name="connsiteY122" fmla="*/ 357541 h 3538752"/>
              <a:gd name="connsiteX123" fmla="*/ 5865838 w 12192000"/>
              <a:gd name="connsiteY123" fmla="*/ 337219 h 3538752"/>
              <a:gd name="connsiteX124" fmla="*/ 5995823 w 12192000"/>
              <a:gd name="connsiteY124" fmla="*/ 315792 h 3538752"/>
              <a:gd name="connsiteX125" fmla="*/ 6052915 w 12192000"/>
              <a:gd name="connsiteY125" fmla="*/ 328512 h 3538752"/>
              <a:gd name="connsiteX126" fmla="*/ 6093124 w 12192000"/>
              <a:gd name="connsiteY126" fmla="*/ 322912 h 3538752"/>
              <a:gd name="connsiteX127" fmla="*/ 6097661 w 12192000"/>
              <a:gd name="connsiteY127" fmla="*/ 319980 h 3538752"/>
              <a:gd name="connsiteX128" fmla="*/ 6116838 w 12192000"/>
              <a:gd name="connsiteY128" fmla="*/ 316995 h 3538752"/>
              <a:gd name="connsiteX129" fmla="*/ 6120984 w 12192000"/>
              <a:gd name="connsiteY129" fmla="*/ 305212 h 3538752"/>
              <a:gd name="connsiteX130" fmla="*/ 6148942 w 12192000"/>
              <a:gd name="connsiteY130" fmla="*/ 292880 h 3538752"/>
              <a:gd name="connsiteX131" fmla="*/ 6229970 w 12192000"/>
              <a:gd name="connsiteY131" fmla="*/ 294978 h 3538752"/>
              <a:gd name="connsiteX132" fmla="*/ 6355201 w 12192000"/>
              <a:gd name="connsiteY132" fmla="*/ 291080 h 3538752"/>
              <a:gd name="connsiteX133" fmla="*/ 6456586 w 12192000"/>
              <a:gd name="connsiteY133" fmla="*/ 284485 h 3538752"/>
              <a:gd name="connsiteX134" fmla="*/ 6494018 w 12192000"/>
              <a:gd name="connsiteY134" fmla="*/ 271015 h 3538752"/>
              <a:gd name="connsiteX135" fmla="*/ 6547019 w 12192000"/>
              <a:gd name="connsiteY135" fmla="*/ 259577 h 3538752"/>
              <a:gd name="connsiteX136" fmla="*/ 6644256 w 12192000"/>
              <a:gd name="connsiteY136" fmla="*/ 244518 h 3538752"/>
              <a:gd name="connsiteX137" fmla="*/ 6755672 w 12192000"/>
              <a:gd name="connsiteY137" fmla="*/ 254392 h 3538752"/>
              <a:gd name="connsiteX138" fmla="*/ 6847031 w 12192000"/>
              <a:gd name="connsiteY138" fmla="*/ 277382 h 3538752"/>
              <a:gd name="connsiteX139" fmla="*/ 6889589 w 12192000"/>
              <a:gd name="connsiteY139" fmla="*/ 303507 h 3538752"/>
              <a:gd name="connsiteX140" fmla="*/ 6926533 w 12192000"/>
              <a:gd name="connsiteY140" fmla="*/ 318858 h 3538752"/>
              <a:gd name="connsiteX141" fmla="*/ 6977994 w 12192000"/>
              <a:gd name="connsiteY141" fmla="*/ 386664 h 3538752"/>
              <a:gd name="connsiteX0" fmla="*/ 6977994 w 12192000"/>
              <a:gd name="connsiteY0" fmla="*/ 386664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07787 w 12192000"/>
              <a:gd name="connsiteY27" fmla="*/ 357117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11255 h 3538752"/>
              <a:gd name="connsiteX42" fmla="*/ 11189065 w 12192000"/>
              <a:gd name="connsiteY42" fmla="*/ 169465 h 3538752"/>
              <a:gd name="connsiteX43" fmla="*/ 11287301 w 12192000"/>
              <a:gd name="connsiteY43" fmla="*/ 180373 h 3538752"/>
              <a:gd name="connsiteX44" fmla="*/ 11324148 w 12192000"/>
              <a:gd name="connsiteY44" fmla="*/ 176162 h 3538752"/>
              <a:gd name="connsiteX45" fmla="*/ 11392201 w 12192000"/>
              <a:gd name="connsiteY45" fmla="*/ 140138 h 3538752"/>
              <a:gd name="connsiteX46" fmla="*/ 11447399 w 12192000"/>
              <a:gd name="connsiteY46" fmla="*/ 101780 h 3538752"/>
              <a:gd name="connsiteX47" fmla="*/ 11548919 w 12192000"/>
              <a:gd name="connsiteY47" fmla="*/ 60366 h 3538752"/>
              <a:gd name="connsiteX48" fmla="*/ 11704818 w 12192000"/>
              <a:gd name="connsiteY48" fmla="*/ 46421 h 3538752"/>
              <a:gd name="connsiteX49" fmla="*/ 11822950 w 12192000"/>
              <a:gd name="connsiteY49" fmla="*/ 3657 h 3538752"/>
              <a:gd name="connsiteX50" fmla="*/ 11945987 w 12192000"/>
              <a:gd name="connsiteY50" fmla="*/ 25218 h 3538752"/>
              <a:gd name="connsiteX51" fmla="*/ 12040956 w 12192000"/>
              <a:gd name="connsiteY51" fmla="*/ 69854 h 3538752"/>
              <a:gd name="connsiteX52" fmla="*/ 12117468 w 12192000"/>
              <a:gd name="connsiteY52" fmla="*/ 175055 h 3538752"/>
              <a:gd name="connsiteX53" fmla="*/ 12175691 w 12192000"/>
              <a:gd name="connsiteY53" fmla="*/ 258219 h 3538752"/>
              <a:gd name="connsiteX54" fmla="*/ 12192000 w 12192000"/>
              <a:gd name="connsiteY54" fmla="*/ 441106 h 3538752"/>
              <a:gd name="connsiteX55" fmla="*/ 12192000 w 12192000"/>
              <a:gd name="connsiteY55" fmla="*/ 3538752 h 3538752"/>
              <a:gd name="connsiteX56" fmla="*/ 0 w 12192000"/>
              <a:gd name="connsiteY56" fmla="*/ 3538752 h 3538752"/>
              <a:gd name="connsiteX57" fmla="*/ 0 w 12192000"/>
              <a:gd name="connsiteY57" fmla="*/ 2515851 h 3538752"/>
              <a:gd name="connsiteX58" fmla="*/ 0 w 12192000"/>
              <a:gd name="connsiteY58" fmla="*/ 1519772 h 3538752"/>
              <a:gd name="connsiteX59" fmla="*/ 0 w 12192000"/>
              <a:gd name="connsiteY59" fmla="*/ 787942 h 3538752"/>
              <a:gd name="connsiteX60" fmla="*/ 76043 w 12192000"/>
              <a:gd name="connsiteY60" fmla="*/ 783579 h 3538752"/>
              <a:gd name="connsiteX61" fmla="*/ 156777 w 12192000"/>
              <a:gd name="connsiteY61" fmla="*/ 801341 h 3538752"/>
              <a:gd name="connsiteX62" fmla="*/ 390282 w 12192000"/>
              <a:gd name="connsiteY62" fmla="*/ 808065 h 3538752"/>
              <a:gd name="connsiteX63" fmla="*/ 441283 w 12192000"/>
              <a:gd name="connsiteY63" fmla="*/ 831095 h 3538752"/>
              <a:gd name="connsiteX64" fmla="*/ 479705 w 12192000"/>
              <a:gd name="connsiteY64" fmla="*/ 842830 h 3538752"/>
              <a:gd name="connsiteX65" fmla="*/ 766623 w 12192000"/>
              <a:gd name="connsiteY65" fmla="*/ 890274 h 3538752"/>
              <a:gd name="connsiteX66" fmla="*/ 827314 w 12192000"/>
              <a:gd name="connsiteY66" fmla="*/ 899279 h 3538752"/>
              <a:gd name="connsiteX67" fmla="*/ 998405 w 12192000"/>
              <a:gd name="connsiteY67" fmla="*/ 957448 h 3538752"/>
              <a:gd name="connsiteX68" fmla="*/ 1045574 w 12192000"/>
              <a:gd name="connsiteY68" fmla="*/ 960543 h 3538752"/>
              <a:gd name="connsiteX69" fmla="*/ 1350289 w 12192000"/>
              <a:gd name="connsiteY69" fmla="*/ 973968 h 3538752"/>
              <a:gd name="connsiteX70" fmla="*/ 1499774 w 12192000"/>
              <a:gd name="connsiteY70" fmla="*/ 879592 h 3538752"/>
              <a:gd name="connsiteX71" fmla="*/ 1629709 w 12192000"/>
              <a:gd name="connsiteY71" fmla="*/ 954907 h 3538752"/>
              <a:gd name="connsiteX72" fmla="*/ 1640709 w 12192000"/>
              <a:gd name="connsiteY72" fmla="*/ 959160 h 3538752"/>
              <a:gd name="connsiteX73" fmla="*/ 1645414 w 12192000"/>
              <a:gd name="connsiteY73" fmla="*/ 956586 h 3538752"/>
              <a:gd name="connsiteX74" fmla="*/ 1676636 w 12192000"/>
              <a:gd name="connsiteY74" fmla="*/ 941547 h 3538752"/>
              <a:gd name="connsiteX75" fmla="*/ 1737817 w 12192000"/>
              <a:gd name="connsiteY75" fmla="*/ 943476 h 3538752"/>
              <a:gd name="connsiteX76" fmla="*/ 1862741 w 12192000"/>
              <a:gd name="connsiteY76" fmla="*/ 936709 h 3538752"/>
              <a:gd name="connsiteX77" fmla="*/ 2063928 w 12192000"/>
              <a:gd name="connsiteY77" fmla="*/ 905062 h 3538752"/>
              <a:gd name="connsiteX78" fmla="*/ 2380801 w 12192000"/>
              <a:gd name="connsiteY78" fmla="*/ 866883 h 3538752"/>
              <a:gd name="connsiteX79" fmla="*/ 2648603 w 12192000"/>
              <a:gd name="connsiteY79" fmla="*/ 772192 h 3538752"/>
              <a:gd name="connsiteX80" fmla="*/ 2885593 w 12192000"/>
              <a:gd name="connsiteY80" fmla="*/ 779705 h 3538752"/>
              <a:gd name="connsiteX81" fmla="*/ 3039071 w 12192000"/>
              <a:gd name="connsiteY81" fmla="*/ 765472 h 3538752"/>
              <a:gd name="connsiteX82" fmla="*/ 3129193 w 12192000"/>
              <a:gd name="connsiteY82" fmla="*/ 750110 h 3538752"/>
              <a:gd name="connsiteX83" fmla="*/ 3160750 w 12192000"/>
              <a:gd name="connsiteY83" fmla="*/ 733521 h 3538752"/>
              <a:gd name="connsiteX84" fmla="*/ 3206618 w 12192000"/>
              <a:gd name="connsiteY84" fmla="*/ 717584 h 3538752"/>
              <a:gd name="connsiteX85" fmla="*/ 3285495 w 12192000"/>
              <a:gd name="connsiteY85" fmla="*/ 681136 h 3538752"/>
              <a:gd name="connsiteX86" fmla="*/ 3395074 w 12192000"/>
              <a:gd name="connsiteY86" fmla="*/ 646640 h 3538752"/>
              <a:gd name="connsiteX87" fmla="*/ 3486313 w 12192000"/>
              <a:gd name="connsiteY87" fmla="*/ 667432 h 3538752"/>
              <a:gd name="connsiteX88" fmla="*/ 3491586 w 12192000"/>
              <a:gd name="connsiteY88" fmla="*/ 658085 h 3538752"/>
              <a:gd name="connsiteX89" fmla="*/ 3548983 w 12192000"/>
              <a:gd name="connsiteY89" fmla="*/ 650041 h 3538752"/>
              <a:gd name="connsiteX90" fmla="*/ 3731729 w 12192000"/>
              <a:gd name="connsiteY90" fmla="*/ 659133 h 3538752"/>
              <a:gd name="connsiteX91" fmla="*/ 3861674 w 12192000"/>
              <a:gd name="connsiteY91" fmla="*/ 641882 h 3538752"/>
              <a:gd name="connsiteX92" fmla="*/ 3912797 w 12192000"/>
              <a:gd name="connsiteY92" fmla="*/ 644975 h 3538752"/>
              <a:gd name="connsiteX93" fmla="*/ 3975778 w 12192000"/>
              <a:gd name="connsiteY93" fmla="*/ 620298 h 3538752"/>
              <a:gd name="connsiteX94" fmla="*/ 4072288 w 12192000"/>
              <a:gd name="connsiteY94" fmla="*/ 567935 h 3538752"/>
              <a:gd name="connsiteX95" fmla="*/ 4110070 w 12192000"/>
              <a:gd name="connsiteY95" fmla="*/ 575479 h 3538752"/>
              <a:gd name="connsiteX96" fmla="*/ 4148272 w 12192000"/>
              <a:gd name="connsiteY96" fmla="*/ 571651 h 3538752"/>
              <a:gd name="connsiteX97" fmla="*/ 4233003 w 12192000"/>
              <a:gd name="connsiteY97" fmla="*/ 535184 h 3538752"/>
              <a:gd name="connsiteX98" fmla="*/ 4283653 w 12192000"/>
              <a:gd name="connsiteY98" fmla="*/ 521503 h 3538752"/>
              <a:gd name="connsiteX99" fmla="*/ 4420068 w 12192000"/>
              <a:gd name="connsiteY99" fmla="*/ 476150 h 3538752"/>
              <a:gd name="connsiteX100" fmla="*/ 4612820 w 12192000"/>
              <a:gd name="connsiteY100" fmla="*/ 365332 h 3538752"/>
              <a:gd name="connsiteX101" fmla="*/ 4620533 w 12192000"/>
              <a:gd name="connsiteY101" fmla="*/ 362303 h 3538752"/>
              <a:gd name="connsiteX102" fmla="*/ 4642602 w 12192000"/>
              <a:gd name="connsiteY102" fmla="*/ 362800 h 3538752"/>
              <a:gd name="connsiteX103" fmla="*/ 4651066 w 12192000"/>
              <a:gd name="connsiteY103" fmla="*/ 364433 h 3538752"/>
              <a:gd name="connsiteX104" fmla="*/ 4663100 w 12192000"/>
              <a:gd name="connsiteY104" fmla="*/ 363744 h 3538752"/>
              <a:gd name="connsiteX105" fmla="*/ 4663344 w 12192000"/>
              <a:gd name="connsiteY105" fmla="*/ 363267 h 3538752"/>
              <a:gd name="connsiteX106" fmla="*/ 4674721 w 12192000"/>
              <a:gd name="connsiteY106" fmla="*/ 363524 h 3538752"/>
              <a:gd name="connsiteX107" fmla="*/ 4731045 w 12192000"/>
              <a:gd name="connsiteY107" fmla="*/ 370596 h 3538752"/>
              <a:gd name="connsiteX108" fmla="*/ 4798884 w 12192000"/>
              <a:gd name="connsiteY108" fmla="*/ 322785 h 3538752"/>
              <a:gd name="connsiteX109" fmla="*/ 4828155 w 12192000"/>
              <a:gd name="connsiteY109" fmla="*/ 313554 h 3538752"/>
              <a:gd name="connsiteX110" fmla="*/ 4843504 w 12192000"/>
              <a:gd name="connsiteY110" fmla="*/ 306165 h 3538752"/>
              <a:gd name="connsiteX111" fmla="*/ 4853353 w 12192000"/>
              <a:gd name="connsiteY111" fmla="*/ 317732 h 3538752"/>
              <a:gd name="connsiteX112" fmla="*/ 4898297 w 12192000"/>
              <a:gd name="connsiteY112" fmla="*/ 311130 h 3538752"/>
              <a:gd name="connsiteX113" fmla="*/ 4905046 w 12192000"/>
              <a:gd name="connsiteY113" fmla="*/ 308357 h 3538752"/>
              <a:gd name="connsiteX114" fmla="*/ 4940803 w 12192000"/>
              <a:gd name="connsiteY114" fmla="*/ 317667 h 3538752"/>
              <a:gd name="connsiteX115" fmla="*/ 4958985 w 12192000"/>
              <a:gd name="connsiteY115" fmla="*/ 319949 h 3538752"/>
              <a:gd name="connsiteX116" fmla="*/ 4964720 w 12192000"/>
              <a:gd name="connsiteY116" fmla="*/ 325809 h 3538752"/>
              <a:gd name="connsiteX117" fmla="*/ 4991255 w 12192000"/>
              <a:gd name="connsiteY117" fmla="*/ 326530 h 3538752"/>
              <a:gd name="connsiteX118" fmla="*/ 4994077 w 12192000"/>
              <a:gd name="connsiteY118" fmla="*/ 324646 h 3538752"/>
              <a:gd name="connsiteX119" fmla="*/ 5016802 w 12192000"/>
              <a:gd name="connsiteY119" fmla="*/ 332557 h 3538752"/>
              <a:gd name="connsiteX120" fmla="*/ 5091319 w 12192000"/>
              <a:gd name="connsiteY120" fmla="*/ 348029 h 3538752"/>
              <a:gd name="connsiteX121" fmla="*/ 5259336 w 12192000"/>
              <a:gd name="connsiteY121" fmla="*/ 353694 h 3538752"/>
              <a:gd name="connsiteX122" fmla="*/ 5491971 w 12192000"/>
              <a:gd name="connsiteY122" fmla="*/ 357541 h 3538752"/>
              <a:gd name="connsiteX123" fmla="*/ 5865838 w 12192000"/>
              <a:gd name="connsiteY123" fmla="*/ 337219 h 3538752"/>
              <a:gd name="connsiteX124" fmla="*/ 5995823 w 12192000"/>
              <a:gd name="connsiteY124" fmla="*/ 315792 h 3538752"/>
              <a:gd name="connsiteX125" fmla="*/ 6052915 w 12192000"/>
              <a:gd name="connsiteY125" fmla="*/ 328512 h 3538752"/>
              <a:gd name="connsiteX126" fmla="*/ 6093124 w 12192000"/>
              <a:gd name="connsiteY126" fmla="*/ 322912 h 3538752"/>
              <a:gd name="connsiteX127" fmla="*/ 6097661 w 12192000"/>
              <a:gd name="connsiteY127" fmla="*/ 319980 h 3538752"/>
              <a:gd name="connsiteX128" fmla="*/ 6116838 w 12192000"/>
              <a:gd name="connsiteY128" fmla="*/ 316995 h 3538752"/>
              <a:gd name="connsiteX129" fmla="*/ 6120984 w 12192000"/>
              <a:gd name="connsiteY129" fmla="*/ 305212 h 3538752"/>
              <a:gd name="connsiteX130" fmla="*/ 6148942 w 12192000"/>
              <a:gd name="connsiteY130" fmla="*/ 292880 h 3538752"/>
              <a:gd name="connsiteX131" fmla="*/ 6229970 w 12192000"/>
              <a:gd name="connsiteY131" fmla="*/ 294978 h 3538752"/>
              <a:gd name="connsiteX132" fmla="*/ 6355201 w 12192000"/>
              <a:gd name="connsiteY132" fmla="*/ 291080 h 3538752"/>
              <a:gd name="connsiteX133" fmla="*/ 6456586 w 12192000"/>
              <a:gd name="connsiteY133" fmla="*/ 284485 h 3538752"/>
              <a:gd name="connsiteX134" fmla="*/ 6494018 w 12192000"/>
              <a:gd name="connsiteY134" fmla="*/ 271015 h 3538752"/>
              <a:gd name="connsiteX135" fmla="*/ 6547019 w 12192000"/>
              <a:gd name="connsiteY135" fmla="*/ 259577 h 3538752"/>
              <a:gd name="connsiteX136" fmla="*/ 6644256 w 12192000"/>
              <a:gd name="connsiteY136" fmla="*/ 244518 h 3538752"/>
              <a:gd name="connsiteX137" fmla="*/ 6755672 w 12192000"/>
              <a:gd name="connsiteY137" fmla="*/ 254392 h 3538752"/>
              <a:gd name="connsiteX138" fmla="*/ 6847031 w 12192000"/>
              <a:gd name="connsiteY138" fmla="*/ 277382 h 3538752"/>
              <a:gd name="connsiteX139" fmla="*/ 6889589 w 12192000"/>
              <a:gd name="connsiteY139" fmla="*/ 303507 h 3538752"/>
              <a:gd name="connsiteX140" fmla="*/ 6926533 w 12192000"/>
              <a:gd name="connsiteY140" fmla="*/ 318858 h 3538752"/>
              <a:gd name="connsiteX141" fmla="*/ 6977994 w 12192000"/>
              <a:gd name="connsiteY141" fmla="*/ 386664 h 3538752"/>
              <a:gd name="connsiteX0" fmla="*/ 6977994 w 12192000"/>
              <a:gd name="connsiteY0" fmla="*/ 386664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07787 w 12192000"/>
              <a:gd name="connsiteY27" fmla="*/ 357117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11255 h 3538752"/>
              <a:gd name="connsiteX42" fmla="*/ 11189065 w 12192000"/>
              <a:gd name="connsiteY42" fmla="*/ 169465 h 3538752"/>
              <a:gd name="connsiteX43" fmla="*/ 11287301 w 12192000"/>
              <a:gd name="connsiteY43" fmla="*/ 180373 h 3538752"/>
              <a:gd name="connsiteX44" fmla="*/ 11324148 w 12192000"/>
              <a:gd name="connsiteY44" fmla="*/ 176162 h 3538752"/>
              <a:gd name="connsiteX45" fmla="*/ 11392201 w 12192000"/>
              <a:gd name="connsiteY45" fmla="*/ 140138 h 3538752"/>
              <a:gd name="connsiteX46" fmla="*/ 11447399 w 12192000"/>
              <a:gd name="connsiteY46" fmla="*/ 101780 h 3538752"/>
              <a:gd name="connsiteX47" fmla="*/ 11548919 w 12192000"/>
              <a:gd name="connsiteY47" fmla="*/ 60366 h 3538752"/>
              <a:gd name="connsiteX48" fmla="*/ 11704818 w 12192000"/>
              <a:gd name="connsiteY48" fmla="*/ 46421 h 3538752"/>
              <a:gd name="connsiteX49" fmla="*/ 11822950 w 12192000"/>
              <a:gd name="connsiteY49" fmla="*/ 3657 h 3538752"/>
              <a:gd name="connsiteX50" fmla="*/ 11945987 w 12192000"/>
              <a:gd name="connsiteY50" fmla="*/ 25218 h 3538752"/>
              <a:gd name="connsiteX51" fmla="*/ 12040956 w 12192000"/>
              <a:gd name="connsiteY51" fmla="*/ 69854 h 3538752"/>
              <a:gd name="connsiteX52" fmla="*/ 12117468 w 12192000"/>
              <a:gd name="connsiteY52" fmla="*/ 175055 h 3538752"/>
              <a:gd name="connsiteX53" fmla="*/ 12175691 w 12192000"/>
              <a:gd name="connsiteY53" fmla="*/ 258219 h 3538752"/>
              <a:gd name="connsiteX54" fmla="*/ 12192000 w 12192000"/>
              <a:gd name="connsiteY54" fmla="*/ 441106 h 3538752"/>
              <a:gd name="connsiteX55" fmla="*/ 12192000 w 12192000"/>
              <a:gd name="connsiteY55" fmla="*/ 3538752 h 3538752"/>
              <a:gd name="connsiteX56" fmla="*/ 0 w 12192000"/>
              <a:gd name="connsiteY56" fmla="*/ 3538752 h 3538752"/>
              <a:gd name="connsiteX57" fmla="*/ 0 w 12192000"/>
              <a:gd name="connsiteY57" fmla="*/ 2515851 h 3538752"/>
              <a:gd name="connsiteX58" fmla="*/ 0 w 12192000"/>
              <a:gd name="connsiteY58" fmla="*/ 1519772 h 3538752"/>
              <a:gd name="connsiteX59" fmla="*/ 0 w 12192000"/>
              <a:gd name="connsiteY59" fmla="*/ 787942 h 3538752"/>
              <a:gd name="connsiteX60" fmla="*/ 76043 w 12192000"/>
              <a:gd name="connsiteY60" fmla="*/ 783579 h 3538752"/>
              <a:gd name="connsiteX61" fmla="*/ 156777 w 12192000"/>
              <a:gd name="connsiteY61" fmla="*/ 801341 h 3538752"/>
              <a:gd name="connsiteX62" fmla="*/ 390282 w 12192000"/>
              <a:gd name="connsiteY62" fmla="*/ 808065 h 3538752"/>
              <a:gd name="connsiteX63" fmla="*/ 441283 w 12192000"/>
              <a:gd name="connsiteY63" fmla="*/ 831095 h 3538752"/>
              <a:gd name="connsiteX64" fmla="*/ 479705 w 12192000"/>
              <a:gd name="connsiteY64" fmla="*/ 842830 h 3538752"/>
              <a:gd name="connsiteX65" fmla="*/ 766623 w 12192000"/>
              <a:gd name="connsiteY65" fmla="*/ 890274 h 3538752"/>
              <a:gd name="connsiteX66" fmla="*/ 827314 w 12192000"/>
              <a:gd name="connsiteY66" fmla="*/ 899279 h 3538752"/>
              <a:gd name="connsiteX67" fmla="*/ 998405 w 12192000"/>
              <a:gd name="connsiteY67" fmla="*/ 957448 h 3538752"/>
              <a:gd name="connsiteX68" fmla="*/ 1045574 w 12192000"/>
              <a:gd name="connsiteY68" fmla="*/ 960543 h 3538752"/>
              <a:gd name="connsiteX69" fmla="*/ 1350289 w 12192000"/>
              <a:gd name="connsiteY69" fmla="*/ 908860 h 3538752"/>
              <a:gd name="connsiteX70" fmla="*/ 1499774 w 12192000"/>
              <a:gd name="connsiteY70" fmla="*/ 879592 h 3538752"/>
              <a:gd name="connsiteX71" fmla="*/ 1629709 w 12192000"/>
              <a:gd name="connsiteY71" fmla="*/ 954907 h 3538752"/>
              <a:gd name="connsiteX72" fmla="*/ 1640709 w 12192000"/>
              <a:gd name="connsiteY72" fmla="*/ 959160 h 3538752"/>
              <a:gd name="connsiteX73" fmla="*/ 1645414 w 12192000"/>
              <a:gd name="connsiteY73" fmla="*/ 956586 h 3538752"/>
              <a:gd name="connsiteX74" fmla="*/ 1676636 w 12192000"/>
              <a:gd name="connsiteY74" fmla="*/ 941547 h 3538752"/>
              <a:gd name="connsiteX75" fmla="*/ 1737817 w 12192000"/>
              <a:gd name="connsiteY75" fmla="*/ 943476 h 3538752"/>
              <a:gd name="connsiteX76" fmla="*/ 1862741 w 12192000"/>
              <a:gd name="connsiteY76" fmla="*/ 936709 h 3538752"/>
              <a:gd name="connsiteX77" fmla="*/ 2063928 w 12192000"/>
              <a:gd name="connsiteY77" fmla="*/ 905062 h 3538752"/>
              <a:gd name="connsiteX78" fmla="*/ 2380801 w 12192000"/>
              <a:gd name="connsiteY78" fmla="*/ 866883 h 3538752"/>
              <a:gd name="connsiteX79" fmla="*/ 2648603 w 12192000"/>
              <a:gd name="connsiteY79" fmla="*/ 772192 h 3538752"/>
              <a:gd name="connsiteX80" fmla="*/ 2885593 w 12192000"/>
              <a:gd name="connsiteY80" fmla="*/ 779705 h 3538752"/>
              <a:gd name="connsiteX81" fmla="*/ 3039071 w 12192000"/>
              <a:gd name="connsiteY81" fmla="*/ 765472 h 3538752"/>
              <a:gd name="connsiteX82" fmla="*/ 3129193 w 12192000"/>
              <a:gd name="connsiteY82" fmla="*/ 750110 h 3538752"/>
              <a:gd name="connsiteX83" fmla="*/ 3160750 w 12192000"/>
              <a:gd name="connsiteY83" fmla="*/ 733521 h 3538752"/>
              <a:gd name="connsiteX84" fmla="*/ 3206618 w 12192000"/>
              <a:gd name="connsiteY84" fmla="*/ 717584 h 3538752"/>
              <a:gd name="connsiteX85" fmla="*/ 3285495 w 12192000"/>
              <a:gd name="connsiteY85" fmla="*/ 681136 h 3538752"/>
              <a:gd name="connsiteX86" fmla="*/ 3395074 w 12192000"/>
              <a:gd name="connsiteY86" fmla="*/ 646640 h 3538752"/>
              <a:gd name="connsiteX87" fmla="*/ 3486313 w 12192000"/>
              <a:gd name="connsiteY87" fmla="*/ 667432 h 3538752"/>
              <a:gd name="connsiteX88" fmla="*/ 3491586 w 12192000"/>
              <a:gd name="connsiteY88" fmla="*/ 658085 h 3538752"/>
              <a:gd name="connsiteX89" fmla="*/ 3548983 w 12192000"/>
              <a:gd name="connsiteY89" fmla="*/ 650041 h 3538752"/>
              <a:gd name="connsiteX90" fmla="*/ 3731729 w 12192000"/>
              <a:gd name="connsiteY90" fmla="*/ 659133 h 3538752"/>
              <a:gd name="connsiteX91" fmla="*/ 3861674 w 12192000"/>
              <a:gd name="connsiteY91" fmla="*/ 641882 h 3538752"/>
              <a:gd name="connsiteX92" fmla="*/ 3912797 w 12192000"/>
              <a:gd name="connsiteY92" fmla="*/ 644975 h 3538752"/>
              <a:gd name="connsiteX93" fmla="*/ 3975778 w 12192000"/>
              <a:gd name="connsiteY93" fmla="*/ 620298 h 3538752"/>
              <a:gd name="connsiteX94" fmla="*/ 4072288 w 12192000"/>
              <a:gd name="connsiteY94" fmla="*/ 567935 h 3538752"/>
              <a:gd name="connsiteX95" fmla="*/ 4110070 w 12192000"/>
              <a:gd name="connsiteY95" fmla="*/ 575479 h 3538752"/>
              <a:gd name="connsiteX96" fmla="*/ 4148272 w 12192000"/>
              <a:gd name="connsiteY96" fmla="*/ 571651 h 3538752"/>
              <a:gd name="connsiteX97" fmla="*/ 4233003 w 12192000"/>
              <a:gd name="connsiteY97" fmla="*/ 535184 h 3538752"/>
              <a:gd name="connsiteX98" fmla="*/ 4283653 w 12192000"/>
              <a:gd name="connsiteY98" fmla="*/ 521503 h 3538752"/>
              <a:gd name="connsiteX99" fmla="*/ 4420068 w 12192000"/>
              <a:gd name="connsiteY99" fmla="*/ 476150 h 3538752"/>
              <a:gd name="connsiteX100" fmla="*/ 4612820 w 12192000"/>
              <a:gd name="connsiteY100" fmla="*/ 365332 h 3538752"/>
              <a:gd name="connsiteX101" fmla="*/ 4620533 w 12192000"/>
              <a:gd name="connsiteY101" fmla="*/ 362303 h 3538752"/>
              <a:gd name="connsiteX102" fmla="*/ 4642602 w 12192000"/>
              <a:gd name="connsiteY102" fmla="*/ 362800 h 3538752"/>
              <a:gd name="connsiteX103" fmla="*/ 4651066 w 12192000"/>
              <a:gd name="connsiteY103" fmla="*/ 364433 h 3538752"/>
              <a:gd name="connsiteX104" fmla="*/ 4663100 w 12192000"/>
              <a:gd name="connsiteY104" fmla="*/ 363744 h 3538752"/>
              <a:gd name="connsiteX105" fmla="*/ 4663344 w 12192000"/>
              <a:gd name="connsiteY105" fmla="*/ 363267 h 3538752"/>
              <a:gd name="connsiteX106" fmla="*/ 4674721 w 12192000"/>
              <a:gd name="connsiteY106" fmla="*/ 363524 h 3538752"/>
              <a:gd name="connsiteX107" fmla="*/ 4731045 w 12192000"/>
              <a:gd name="connsiteY107" fmla="*/ 370596 h 3538752"/>
              <a:gd name="connsiteX108" fmla="*/ 4798884 w 12192000"/>
              <a:gd name="connsiteY108" fmla="*/ 322785 h 3538752"/>
              <a:gd name="connsiteX109" fmla="*/ 4828155 w 12192000"/>
              <a:gd name="connsiteY109" fmla="*/ 313554 h 3538752"/>
              <a:gd name="connsiteX110" fmla="*/ 4843504 w 12192000"/>
              <a:gd name="connsiteY110" fmla="*/ 306165 h 3538752"/>
              <a:gd name="connsiteX111" fmla="*/ 4853353 w 12192000"/>
              <a:gd name="connsiteY111" fmla="*/ 317732 h 3538752"/>
              <a:gd name="connsiteX112" fmla="*/ 4898297 w 12192000"/>
              <a:gd name="connsiteY112" fmla="*/ 311130 h 3538752"/>
              <a:gd name="connsiteX113" fmla="*/ 4905046 w 12192000"/>
              <a:gd name="connsiteY113" fmla="*/ 308357 h 3538752"/>
              <a:gd name="connsiteX114" fmla="*/ 4940803 w 12192000"/>
              <a:gd name="connsiteY114" fmla="*/ 317667 h 3538752"/>
              <a:gd name="connsiteX115" fmla="*/ 4958985 w 12192000"/>
              <a:gd name="connsiteY115" fmla="*/ 319949 h 3538752"/>
              <a:gd name="connsiteX116" fmla="*/ 4964720 w 12192000"/>
              <a:gd name="connsiteY116" fmla="*/ 325809 h 3538752"/>
              <a:gd name="connsiteX117" fmla="*/ 4991255 w 12192000"/>
              <a:gd name="connsiteY117" fmla="*/ 326530 h 3538752"/>
              <a:gd name="connsiteX118" fmla="*/ 4994077 w 12192000"/>
              <a:gd name="connsiteY118" fmla="*/ 324646 h 3538752"/>
              <a:gd name="connsiteX119" fmla="*/ 5016802 w 12192000"/>
              <a:gd name="connsiteY119" fmla="*/ 332557 h 3538752"/>
              <a:gd name="connsiteX120" fmla="*/ 5091319 w 12192000"/>
              <a:gd name="connsiteY120" fmla="*/ 348029 h 3538752"/>
              <a:gd name="connsiteX121" fmla="*/ 5259336 w 12192000"/>
              <a:gd name="connsiteY121" fmla="*/ 353694 h 3538752"/>
              <a:gd name="connsiteX122" fmla="*/ 5491971 w 12192000"/>
              <a:gd name="connsiteY122" fmla="*/ 357541 h 3538752"/>
              <a:gd name="connsiteX123" fmla="*/ 5865838 w 12192000"/>
              <a:gd name="connsiteY123" fmla="*/ 337219 h 3538752"/>
              <a:gd name="connsiteX124" fmla="*/ 5995823 w 12192000"/>
              <a:gd name="connsiteY124" fmla="*/ 315792 h 3538752"/>
              <a:gd name="connsiteX125" fmla="*/ 6052915 w 12192000"/>
              <a:gd name="connsiteY125" fmla="*/ 328512 h 3538752"/>
              <a:gd name="connsiteX126" fmla="*/ 6093124 w 12192000"/>
              <a:gd name="connsiteY126" fmla="*/ 322912 h 3538752"/>
              <a:gd name="connsiteX127" fmla="*/ 6097661 w 12192000"/>
              <a:gd name="connsiteY127" fmla="*/ 319980 h 3538752"/>
              <a:gd name="connsiteX128" fmla="*/ 6116838 w 12192000"/>
              <a:gd name="connsiteY128" fmla="*/ 316995 h 3538752"/>
              <a:gd name="connsiteX129" fmla="*/ 6120984 w 12192000"/>
              <a:gd name="connsiteY129" fmla="*/ 305212 h 3538752"/>
              <a:gd name="connsiteX130" fmla="*/ 6148942 w 12192000"/>
              <a:gd name="connsiteY130" fmla="*/ 292880 h 3538752"/>
              <a:gd name="connsiteX131" fmla="*/ 6229970 w 12192000"/>
              <a:gd name="connsiteY131" fmla="*/ 294978 h 3538752"/>
              <a:gd name="connsiteX132" fmla="*/ 6355201 w 12192000"/>
              <a:gd name="connsiteY132" fmla="*/ 291080 h 3538752"/>
              <a:gd name="connsiteX133" fmla="*/ 6456586 w 12192000"/>
              <a:gd name="connsiteY133" fmla="*/ 284485 h 3538752"/>
              <a:gd name="connsiteX134" fmla="*/ 6494018 w 12192000"/>
              <a:gd name="connsiteY134" fmla="*/ 271015 h 3538752"/>
              <a:gd name="connsiteX135" fmla="*/ 6547019 w 12192000"/>
              <a:gd name="connsiteY135" fmla="*/ 259577 h 3538752"/>
              <a:gd name="connsiteX136" fmla="*/ 6644256 w 12192000"/>
              <a:gd name="connsiteY136" fmla="*/ 244518 h 3538752"/>
              <a:gd name="connsiteX137" fmla="*/ 6755672 w 12192000"/>
              <a:gd name="connsiteY137" fmla="*/ 254392 h 3538752"/>
              <a:gd name="connsiteX138" fmla="*/ 6847031 w 12192000"/>
              <a:gd name="connsiteY138" fmla="*/ 277382 h 3538752"/>
              <a:gd name="connsiteX139" fmla="*/ 6889589 w 12192000"/>
              <a:gd name="connsiteY139" fmla="*/ 303507 h 3538752"/>
              <a:gd name="connsiteX140" fmla="*/ 6926533 w 12192000"/>
              <a:gd name="connsiteY140" fmla="*/ 318858 h 3538752"/>
              <a:gd name="connsiteX141" fmla="*/ 6977994 w 12192000"/>
              <a:gd name="connsiteY141" fmla="*/ 386664 h 3538752"/>
              <a:gd name="connsiteX0" fmla="*/ 6977994 w 12192000"/>
              <a:gd name="connsiteY0" fmla="*/ 386664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07787 w 12192000"/>
              <a:gd name="connsiteY27" fmla="*/ 357117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11255 h 3538752"/>
              <a:gd name="connsiteX42" fmla="*/ 11189065 w 12192000"/>
              <a:gd name="connsiteY42" fmla="*/ 169465 h 3538752"/>
              <a:gd name="connsiteX43" fmla="*/ 11287301 w 12192000"/>
              <a:gd name="connsiteY43" fmla="*/ 180373 h 3538752"/>
              <a:gd name="connsiteX44" fmla="*/ 11324148 w 12192000"/>
              <a:gd name="connsiteY44" fmla="*/ 176162 h 3538752"/>
              <a:gd name="connsiteX45" fmla="*/ 11392201 w 12192000"/>
              <a:gd name="connsiteY45" fmla="*/ 140138 h 3538752"/>
              <a:gd name="connsiteX46" fmla="*/ 11447399 w 12192000"/>
              <a:gd name="connsiteY46" fmla="*/ 101780 h 3538752"/>
              <a:gd name="connsiteX47" fmla="*/ 11548919 w 12192000"/>
              <a:gd name="connsiteY47" fmla="*/ 60366 h 3538752"/>
              <a:gd name="connsiteX48" fmla="*/ 11704818 w 12192000"/>
              <a:gd name="connsiteY48" fmla="*/ 46421 h 3538752"/>
              <a:gd name="connsiteX49" fmla="*/ 11822950 w 12192000"/>
              <a:gd name="connsiteY49" fmla="*/ 3657 h 3538752"/>
              <a:gd name="connsiteX50" fmla="*/ 11945987 w 12192000"/>
              <a:gd name="connsiteY50" fmla="*/ 25218 h 3538752"/>
              <a:gd name="connsiteX51" fmla="*/ 12040956 w 12192000"/>
              <a:gd name="connsiteY51" fmla="*/ 69854 h 3538752"/>
              <a:gd name="connsiteX52" fmla="*/ 12117468 w 12192000"/>
              <a:gd name="connsiteY52" fmla="*/ 175055 h 3538752"/>
              <a:gd name="connsiteX53" fmla="*/ 12175691 w 12192000"/>
              <a:gd name="connsiteY53" fmla="*/ 258219 h 3538752"/>
              <a:gd name="connsiteX54" fmla="*/ 12192000 w 12192000"/>
              <a:gd name="connsiteY54" fmla="*/ 441106 h 3538752"/>
              <a:gd name="connsiteX55" fmla="*/ 12192000 w 12192000"/>
              <a:gd name="connsiteY55" fmla="*/ 3538752 h 3538752"/>
              <a:gd name="connsiteX56" fmla="*/ 0 w 12192000"/>
              <a:gd name="connsiteY56" fmla="*/ 3538752 h 3538752"/>
              <a:gd name="connsiteX57" fmla="*/ 0 w 12192000"/>
              <a:gd name="connsiteY57" fmla="*/ 2515851 h 3538752"/>
              <a:gd name="connsiteX58" fmla="*/ 0 w 12192000"/>
              <a:gd name="connsiteY58" fmla="*/ 1519772 h 3538752"/>
              <a:gd name="connsiteX59" fmla="*/ 0 w 12192000"/>
              <a:gd name="connsiteY59" fmla="*/ 787942 h 3538752"/>
              <a:gd name="connsiteX60" fmla="*/ 76043 w 12192000"/>
              <a:gd name="connsiteY60" fmla="*/ 783579 h 3538752"/>
              <a:gd name="connsiteX61" fmla="*/ 156777 w 12192000"/>
              <a:gd name="connsiteY61" fmla="*/ 801341 h 3538752"/>
              <a:gd name="connsiteX62" fmla="*/ 390282 w 12192000"/>
              <a:gd name="connsiteY62" fmla="*/ 808065 h 3538752"/>
              <a:gd name="connsiteX63" fmla="*/ 441283 w 12192000"/>
              <a:gd name="connsiteY63" fmla="*/ 831095 h 3538752"/>
              <a:gd name="connsiteX64" fmla="*/ 479705 w 12192000"/>
              <a:gd name="connsiteY64" fmla="*/ 842830 h 3538752"/>
              <a:gd name="connsiteX65" fmla="*/ 766623 w 12192000"/>
              <a:gd name="connsiteY65" fmla="*/ 890274 h 3538752"/>
              <a:gd name="connsiteX66" fmla="*/ 827314 w 12192000"/>
              <a:gd name="connsiteY66" fmla="*/ 899279 h 3538752"/>
              <a:gd name="connsiteX67" fmla="*/ 998405 w 12192000"/>
              <a:gd name="connsiteY67" fmla="*/ 957448 h 3538752"/>
              <a:gd name="connsiteX68" fmla="*/ 1045574 w 12192000"/>
              <a:gd name="connsiteY68" fmla="*/ 873732 h 3538752"/>
              <a:gd name="connsiteX69" fmla="*/ 1350289 w 12192000"/>
              <a:gd name="connsiteY69" fmla="*/ 908860 h 3538752"/>
              <a:gd name="connsiteX70" fmla="*/ 1499774 w 12192000"/>
              <a:gd name="connsiteY70" fmla="*/ 879592 h 3538752"/>
              <a:gd name="connsiteX71" fmla="*/ 1629709 w 12192000"/>
              <a:gd name="connsiteY71" fmla="*/ 954907 h 3538752"/>
              <a:gd name="connsiteX72" fmla="*/ 1640709 w 12192000"/>
              <a:gd name="connsiteY72" fmla="*/ 959160 h 3538752"/>
              <a:gd name="connsiteX73" fmla="*/ 1645414 w 12192000"/>
              <a:gd name="connsiteY73" fmla="*/ 956586 h 3538752"/>
              <a:gd name="connsiteX74" fmla="*/ 1676636 w 12192000"/>
              <a:gd name="connsiteY74" fmla="*/ 941547 h 3538752"/>
              <a:gd name="connsiteX75" fmla="*/ 1737817 w 12192000"/>
              <a:gd name="connsiteY75" fmla="*/ 943476 h 3538752"/>
              <a:gd name="connsiteX76" fmla="*/ 1862741 w 12192000"/>
              <a:gd name="connsiteY76" fmla="*/ 936709 h 3538752"/>
              <a:gd name="connsiteX77" fmla="*/ 2063928 w 12192000"/>
              <a:gd name="connsiteY77" fmla="*/ 905062 h 3538752"/>
              <a:gd name="connsiteX78" fmla="*/ 2380801 w 12192000"/>
              <a:gd name="connsiteY78" fmla="*/ 866883 h 3538752"/>
              <a:gd name="connsiteX79" fmla="*/ 2648603 w 12192000"/>
              <a:gd name="connsiteY79" fmla="*/ 772192 h 3538752"/>
              <a:gd name="connsiteX80" fmla="*/ 2885593 w 12192000"/>
              <a:gd name="connsiteY80" fmla="*/ 779705 h 3538752"/>
              <a:gd name="connsiteX81" fmla="*/ 3039071 w 12192000"/>
              <a:gd name="connsiteY81" fmla="*/ 765472 h 3538752"/>
              <a:gd name="connsiteX82" fmla="*/ 3129193 w 12192000"/>
              <a:gd name="connsiteY82" fmla="*/ 750110 h 3538752"/>
              <a:gd name="connsiteX83" fmla="*/ 3160750 w 12192000"/>
              <a:gd name="connsiteY83" fmla="*/ 733521 h 3538752"/>
              <a:gd name="connsiteX84" fmla="*/ 3206618 w 12192000"/>
              <a:gd name="connsiteY84" fmla="*/ 717584 h 3538752"/>
              <a:gd name="connsiteX85" fmla="*/ 3285495 w 12192000"/>
              <a:gd name="connsiteY85" fmla="*/ 681136 h 3538752"/>
              <a:gd name="connsiteX86" fmla="*/ 3395074 w 12192000"/>
              <a:gd name="connsiteY86" fmla="*/ 646640 h 3538752"/>
              <a:gd name="connsiteX87" fmla="*/ 3486313 w 12192000"/>
              <a:gd name="connsiteY87" fmla="*/ 667432 h 3538752"/>
              <a:gd name="connsiteX88" fmla="*/ 3491586 w 12192000"/>
              <a:gd name="connsiteY88" fmla="*/ 658085 h 3538752"/>
              <a:gd name="connsiteX89" fmla="*/ 3548983 w 12192000"/>
              <a:gd name="connsiteY89" fmla="*/ 650041 h 3538752"/>
              <a:gd name="connsiteX90" fmla="*/ 3731729 w 12192000"/>
              <a:gd name="connsiteY90" fmla="*/ 659133 h 3538752"/>
              <a:gd name="connsiteX91" fmla="*/ 3861674 w 12192000"/>
              <a:gd name="connsiteY91" fmla="*/ 641882 h 3538752"/>
              <a:gd name="connsiteX92" fmla="*/ 3912797 w 12192000"/>
              <a:gd name="connsiteY92" fmla="*/ 644975 h 3538752"/>
              <a:gd name="connsiteX93" fmla="*/ 3975778 w 12192000"/>
              <a:gd name="connsiteY93" fmla="*/ 620298 h 3538752"/>
              <a:gd name="connsiteX94" fmla="*/ 4072288 w 12192000"/>
              <a:gd name="connsiteY94" fmla="*/ 567935 h 3538752"/>
              <a:gd name="connsiteX95" fmla="*/ 4110070 w 12192000"/>
              <a:gd name="connsiteY95" fmla="*/ 575479 h 3538752"/>
              <a:gd name="connsiteX96" fmla="*/ 4148272 w 12192000"/>
              <a:gd name="connsiteY96" fmla="*/ 571651 h 3538752"/>
              <a:gd name="connsiteX97" fmla="*/ 4233003 w 12192000"/>
              <a:gd name="connsiteY97" fmla="*/ 535184 h 3538752"/>
              <a:gd name="connsiteX98" fmla="*/ 4283653 w 12192000"/>
              <a:gd name="connsiteY98" fmla="*/ 521503 h 3538752"/>
              <a:gd name="connsiteX99" fmla="*/ 4420068 w 12192000"/>
              <a:gd name="connsiteY99" fmla="*/ 476150 h 3538752"/>
              <a:gd name="connsiteX100" fmla="*/ 4612820 w 12192000"/>
              <a:gd name="connsiteY100" fmla="*/ 365332 h 3538752"/>
              <a:gd name="connsiteX101" fmla="*/ 4620533 w 12192000"/>
              <a:gd name="connsiteY101" fmla="*/ 362303 h 3538752"/>
              <a:gd name="connsiteX102" fmla="*/ 4642602 w 12192000"/>
              <a:gd name="connsiteY102" fmla="*/ 362800 h 3538752"/>
              <a:gd name="connsiteX103" fmla="*/ 4651066 w 12192000"/>
              <a:gd name="connsiteY103" fmla="*/ 364433 h 3538752"/>
              <a:gd name="connsiteX104" fmla="*/ 4663100 w 12192000"/>
              <a:gd name="connsiteY104" fmla="*/ 363744 h 3538752"/>
              <a:gd name="connsiteX105" fmla="*/ 4663344 w 12192000"/>
              <a:gd name="connsiteY105" fmla="*/ 363267 h 3538752"/>
              <a:gd name="connsiteX106" fmla="*/ 4674721 w 12192000"/>
              <a:gd name="connsiteY106" fmla="*/ 363524 h 3538752"/>
              <a:gd name="connsiteX107" fmla="*/ 4731045 w 12192000"/>
              <a:gd name="connsiteY107" fmla="*/ 370596 h 3538752"/>
              <a:gd name="connsiteX108" fmla="*/ 4798884 w 12192000"/>
              <a:gd name="connsiteY108" fmla="*/ 322785 h 3538752"/>
              <a:gd name="connsiteX109" fmla="*/ 4828155 w 12192000"/>
              <a:gd name="connsiteY109" fmla="*/ 313554 h 3538752"/>
              <a:gd name="connsiteX110" fmla="*/ 4843504 w 12192000"/>
              <a:gd name="connsiteY110" fmla="*/ 306165 h 3538752"/>
              <a:gd name="connsiteX111" fmla="*/ 4853353 w 12192000"/>
              <a:gd name="connsiteY111" fmla="*/ 317732 h 3538752"/>
              <a:gd name="connsiteX112" fmla="*/ 4898297 w 12192000"/>
              <a:gd name="connsiteY112" fmla="*/ 311130 h 3538752"/>
              <a:gd name="connsiteX113" fmla="*/ 4905046 w 12192000"/>
              <a:gd name="connsiteY113" fmla="*/ 308357 h 3538752"/>
              <a:gd name="connsiteX114" fmla="*/ 4940803 w 12192000"/>
              <a:gd name="connsiteY114" fmla="*/ 317667 h 3538752"/>
              <a:gd name="connsiteX115" fmla="*/ 4958985 w 12192000"/>
              <a:gd name="connsiteY115" fmla="*/ 319949 h 3538752"/>
              <a:gd name="connsiteX116" fmla="*/ 4964720 w 12192000"/>
              <a:gd name="connsiteY116" fmla="*/ 325809 h 3538752"/>
              <a:gd name="connsiteX117" fmla="*/ 4991255 w 12192000"/>
              <a:gd name="connsiteY117" fmla="*/ 326530 h 3538752"/>
              <a:gd name="connsiteX118" fmla="*/ 4994077 w 12192000"/>
              <a:gd name="connsiteY118" fmla="*/ 324646 h 3538752"/>
              <a:gd name="connsiteX119" fmla="*/ 5016802 w 12192000"/>
              <a:gd name="connsiteY119" fmla="*/ 332557 h 3538752"/>
              <a:gd name="connsiteX120" fmla="*/ 5091319 w 12192000"/>
              <a:gd name="connsiteY120" fmla="*/ 348029 h 3538752"/>
              <a:gd name="connsiteX121" fmla="*/ 5259336 w 12192000"/>
              <a:gd name="connsiteY121" fmla="*/ 353694 h 3538752"/>
              <a:gd name="connsiteX122" fmla="*/ 5491971 w 12192000"/>
              <a:gd name="connsiteY122" fmla="*/ 357541 h 3538752"/>
              <a:gd name="connsiteX123" fmla="*/ 5865838 w 12192000"/>
              <a:gd name="connsiteY123" fmla="*/ 337219 h 3538752"/>
              <a:gd name="connsiteX124" fmla="*/ 5995823 w 12192000"/>
              <a:gd name="connsiteY124" fmla="*/ 315792 h 3538752"/>
              <a:gd name="connsiteX125" fmla="*/ 6052915 w 12192000"/>
              <a:gd name="connsiteY125" fmla="*/ 328512 h 3538752"/>
              <a:gd name="connsiteX126" fmla="*/ 6093124 w 12192000"/>
              <a:gd name="connsiteY126" fmla="*/ 322912 h 3538752"/>
              <a:gd name="connsiteX127" fmla="*/ 6097661 w 12192000"/>
              <a:gd name="connsiteY127" fmla="*/ 319980 h 3538752"/>
              <a:gd name="connsiteX128" fmla="*/ 6116838 w 12192000"/>
              <a:gd name="connsiteY128" fmla="*/ 316995 h 3538752"/>
              <a:gd name="connsiteX129" fmla="*/ 6120984 w 12192000"/>
              <a:gd name="connsiteY129" fmla="*/ 305212 h 3538752"/>
              <a:gd name="connsiteX130" fmla="*/ 6148942 w 12192000"/>
              <a:gd name="connsiteY130" fmla="*/ 292880 h 3538752"/>
              <a:gd name="connsiteX131" fmla="*/ 6229970 w 12192000"/>
              <a:gd name="connsiteY131" fmla="*/ 294978 h 3538752"/>
              <a:gd name="connsiteX132" fmla="*/ 6355201 w 12192000"/>
              <a:gd name="connsiteY132" fmla="*/ 291080 h 3538752"/>
              <a:gd name="connsiteX133" fmla="*/ 6456586 w 12192000"/>
              <a:gd name="connsiteY133" fmla="*/ 284485 h 3538752"/>
              <a:gd name="connsiteX134" fmla="*/ 6494018 w 12192000"/>
              <a:gd name="connsiteY134" fmla="*/ 271015 h 3538752"/>
              <a:gd name="connsiteX135" fmla="*/ 6547019 w 12192000"/>
              <a:gd name="connsiteY135" fmla="*/ 259577 h 3538752"/>
              <a:gd name="connsiteX136" fmla="*/ 6644256 w 12192000"/>
              <a:gd name="connsiteY136" fmla="*/ 244518 h 3538752"/>
              <a:gd name="connsiteX137" fmla="*/ 6755672 w 12192000"/>
              <a:gd name="connsiteY137" fmla="*/ 254392 h 3538752"/>
              <a:gd name="connsiteX138" fmla="*/ 6847031 w 12192000"/>
              <a:gd name="connsiteY138" fmla="*/ 277382 h 3538752"/>
              <a:gd name="connsiteX139" fmla="*/ 6889589 w 12192000"/>
              <a:gd name="connsiteY139" fmla="*/ 303507 h 3538752"/>
              <a:gd name="connsiteX140" fmla="*/ 6926533 w 12192000"/>
              <a:gd name="connsiteY140" fmla="*/ 318858 h 3538752"/>
              <a:gd name="connsiteX141" fmla="*/ 6977994 w 12192000"/>
              <a:gd name="connsiteY141" fmla="*/ 386664 h 3538752"/>
              <a:gd name="connsiteX0" fmla="*/ 6977994 w 12192000"/>
              <a:gd name="connsiteY0" fmla="*/ 386664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07787 w 12192000"/>
              <a:gd name="connsiteY27" fmla="*/ 357117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11255 h 3538752"/>
              <a:gd name="connsiteX42" fmla="*/ 11189065 w 12192000"/>
              <a:gd name="connsiteY42" fmla="*/ 169465 h 3538752"/>
              <a:gd name="connsiteX43" fmla="*/ 11287301 w 12192000"/>
              <a:gd name="connsiteY43" fmla="*/ 180373 h 3538752"/>
              <a:gd name="connsiteX44" fmla="*/ 11324148 w 12192000"/>
              <a:gd name="connsiteY44" fmla="*/ 176162 h 3538752"/>
              <a:gd name="connsiteX45" fmla="*/ 11392201 w 12192000"/>
              <a:gd name="connsiteY45" fmla="*/ 140138 h 3538752"/>
              <a:gd name="connsiteX46" fmla="*/ 11447399 w 12192000"/>
              <a:gd name="connsiteY46" fmla="*/ 101780 h 3538752"/>
              <a:gd name="connsiteX47" fmla="*/ 11548919 w 12192000"/>
              <a:gd name="connsiteY47" fmla="*/ 60366 h 3538752"/>
              <a:gd name="connsiteX48" fmla="*/ 11704818 w 12192000"/>
              <a:gd name="connsiteY48" fmla="*/ 46421 h 3538752"/>
              <a:gd name="connsiteX49" fmla="*/ 11822950 w 12192000"/>
              <a:gd name="connsiteY49" fmla="*/ 3657 h 3538752"/>
              <a:gd name="connsiteX50" fmla="*/ 11945987 w 12192000"/>
              <a:gd name="connsiteY50" fmla="*/ 25218 h 3538752"/>
              <a:gd name="connsiteX51" fmla="*/ 12040956 w 12192000"/>
              <a:gd name="connsiteY51" fmla="*/ 69854 h 3538752"/>
              <a:gd name="connsiteX52" fmla="*/ 12117468 w 12192000"/>
              <a:gd name="connsiteY52" fmla="*/ 175055 h 3538752"/>
              <a:gd name="connsiteX53" fmla="*/ 12175691 w 12192000"/>
              <a:gd name="connsiteY53" fmla="*/ 258219 h 3538752"/>
              <a:gd name="connsiteX54" fmla="*/ 12192000 w 12192000"/>
              <a:gd name="connsiteY54" fmla="*/ 441106 h 3538752"/>
              <a:gd name="connsiteX55" fmla="*/ 12192000 w 12192000"/>
              <a:gd name="connsiteY55" fmla="*/ 3538752 h 3538752"/>
              <a:gd name="connsiteX56" fmla="*/ 0 w 12192000"/>
              <a:gd name="connsiteY56" fmla="*/ 3538752 h 3538752"/>
              <a:gd name="connsiteX57" fmla="*/ 0 w 12192000"/>
              <a:gd name="connsiteY57" fmla="*/ 2515851 h 3538752"/>
              <a:gd name="connsiteX58" fmla="*/ 0 w 12192000"/>
              <a:gd name="connsiteY58" fmla="*/ 1519772 h 3538752"/>
              <a:gd name="connsiteX59" fmla="*/ 0 w 12192000"/>
              <a:gd name="connsiteY59" fmla="*/ 787942 h 3538752"/>
              <a:gd name="connsiteX60" fmla="*/ 76043 w 12192000"/>
              <a:gd name="connsiteY60" fmla="*/ 783579 h 3538752"/>
              <a:gd name="connsiteX61" fmla="*/ 156777 w 12192000"/>
              <a:gd name="connsiteY61" fmla="*/ 801341 h 3538752"/>
              <a:gd name="connsiteX62" fmla="*/ 390282 w 12192000"/>
              <a:gd name="connsiteY62" fmla="*/ 808065 h 3538752"/>
              <a:gd name="connsiteX63" fmla="*/ 441283 w 12192000"/>
              <a:gd name="connsiteY63" fmla="*/ 831095 h 3538752"/>
              <a:gd name="connsiteX64" fmla="*/ 479705 w 12192000"/>
              <a:gd name="connsiteY64" fmla="*/ 842830 h 3538752"/>
              <a:gd name="connsiteX65" fmla="*/ 766623 w 12192000"/>
              <a:gd name="connsiteY65" fmla="*/ 890274 h 3538752"/>
              <a:gd name="connsiteX66" fmla="*/ 827314 w 12192000"/>
              <a:gd name="connsiteY66" fmla="*/ 899279 h 3538752"/>
              <a:gd name="connsiteX67" fmla="*/ 968620 w 12192000"/>
              <a:gd name="connsiteY67" fmla="*/ 906808 h 3538752"/>
              <a:gd name="connsiteX68" fmla="*/ 1045574 w 12192000"/>
              <a:gd name="connsiteY68" fmla="*/ 873732 h 3538752"/>
              <a:gd name="connsiteX69" fmla="*/ 1350289 w 12192000"/>
              <a:gd name="connsiteY69" fmla="*/ 908860 h 3538752"/>
              <a:gd name="connsiteX70" fmla="*/ 1499774 w 12192000"/>
              <a:gd name="connsiteY70" fmla="*/ 879592 h 3538752"/>
              <a:gd name="connsiteX71" fmla="*/ 1629709 w 12192000"/>
              <a:gd name="connsiteY71" fmla="*/ 954907 h 3538752"/>
              <a:gd name="connsiteX72" fmla="*/ 1640709 w 12192000"/>
              <a:gd name="connsiteY72" fmla="*/ 959160 h 3538752"/>
              <a:gd name="connsiteX73" fmla="*/ 1645414 w 12192000"/>
              <a:gd name="connsiteY73" fmla="*/ 956586 h 3538752"/>
              <a:gd name="connsiteX74" fmla="*/ 1676636 w 12192000"/>
              <a:gd name="connsiteY74" fmla="*/ 941547 h 3538752"/>
              <a:gd name="connsiteX75" fmla="*/ 1737817 w 12192000"/>
              <a:gd name="connsiteY75" fmla="*/ 943476 h 3538752"/>
              <a:gd name="connsiteX76" fmla="*/ 1862741 w 12192000"/>
              <a:gd name="connsiteY76" fmla="*/ 936709 h 3538752"/>
              <a:gd name="connsiteX77" fmla="*/ 2063928 w 12192000"/>
              <a:gd name="connsiteY77" fmla="*/ 905062 h 3538752"/>
              <a:gd name="connsiteX78" fmla="*/ 2380801 w 12192000"/>
              <a:gd name="connsiteY78" fmla="*/ 866883 h 3538752"/>
              <a:gd name="connsiteX79" fmla="*/ 2648603 w 12192000"/>
              <a:gd name="connsiteY79" fmla="*/ 772192 h 3538752"/>
              <a:gd name="connsiteX80" fmla="*/ 2885593 w 12192000"/>
              <a:gd name="connsiteY80" fmla="*/ 779705 h 3538752"/>
              <a:gd name="connsiteX81" fmla="*/ 3039071 w 12192000"/>
              <a:gd name="connsiteY81" fmla="*/ 765472 h 3538752"/>
              <a:gd name="connsiteX82" fmla="*/ 3129193 w 12192000"/>
              <a:gd name="connsiteY82" fmla="*/ 750110 h 3538752"/>
              <a:gd name="connsiteX83" fmla="*/ 3160750 w 12192000"/>
              <a:gd name="connsiteY83" fmla="*/ 733521 h 3538752"/>
              <a:gd name="connsiteX84" fmla="*/ 3206618 w 12192000"/>
              <a:gd name="connsiteY84" fmla="*/ 717584 h 3538752"/>
              <a:gd name="connsiteX85" fmla="*/ 3285495 w 12192000"/>
              <a:gd name="connsiteY85" fmla="*/ 681136 h 3538752"/>
              <a:gd name="connsiteX86" fmla="*/ 3395074 w 12192000"/>
              <a:gd name="connsiteY86" fmla="*/ 646640 h 3538752"/>
              <a:gd name="connsiteX87" fmla="*/ 3486313 w 12192000"/>
              <a:gd name="connsiteY87" fmla="*/ 667432 h 3538752"/>
              <a:gd name="connsiteX88" fmla="*/ 3491586 w 12192000"/>
              <a:gd name="connsiteY88" fmla="*/ 658085 h 3538752"/>
              <a:gd name="connsiteX89" fmla="*/ 3548983 w 12192000"/>
              <a:gd name="connsiteY89" fmla="*/ 650041 h 3538752"/>
              <a:gd name="connsiteX90" fmla="*/ 3731729 w 12192000"/>
              <a:gd name="connsiteY90" fmla="*/ 659133 h 3538752"/>
              <a:gd name="connsiteX91" fmla="*/ 3861674 w 12192000"/>
              <a:gd name="connsiteY91" fmla="*/ 641882 h 3538752"/>
              <a:gd name="connsiteX92" fmla="*/ 3912797 w 12192000"/>
              <a:gd name="connsiteY92" fmla="*/ 644975 h 3538752"/>
              <a:gd name="connsiteX93" fmla="*/ 3975778 w 12192000"/>
              <a:gd name="connsiteY93" fmla="*/ 620298 h 3538752"/>
              <a:gd name="connsiteX94" fmla="*/ 4072288 w 12192000"/>
              <a:gd name="connsiteY94" fmla="*/ 567935 h 3538752"/>
              <a:gd name="connsiteX95" fmla="*/ 4110070 w 12192000"/>
              <a:gd name="connsiteY95" fmla="*/ 575479 h 3538752"/>
              <a:gd name="connsiteX96" fmla="*/ 4148272 w 12192000"/>
              <a:gd name="connsiteY96" fmla="*/ 571651 h 3538752"/>
              <a:gd name="connsiteX97" fmla="*/ 4233003 w 12192000"/>
              <a:gd name="connsiteY97" fmla="*/ 535184 h 3538752"/>
              <a:gd name="connsiteX98" fmla="*/ 4283653 w 12192000"/>
              <a:gd name="connsiteY98" fmla="*/ 521503 h 3538752"/>
              <a:gd name="connsiteX99" fmla="*/ 4420068 w 12192000"/>
              <a:gd name="connsiteY99" fmla="*/ 476150 h 3538752"/>
              <a:gd name="connsiteX100" fmla="*/ 4612820 w 12192000"/>
              <a:gd name="connsiteY100" fmla="*/ 365332 h 3538752"/>
              <a:gd name="connsiteX101" fmla="*/ 4620533 w 12192000"/>
              <a:gd name="connsiteY101" fmla="*/ 362303 h 3538752"/>
              <a:gd name="connsiteX102" fmla="*/ 4642602 w 12192000"/>
              <a:gd name="connsiteY102" fmla="*/ 362800 h 3538752"/>
              <a:gd name="connsiteX103" fmla="*/ 4651066 w 12192000"/>
              <a:gd name="connsiteY103" fmla="*/ 364433 h 3538752"/>
              <a:gd name="connsiteX104" fmla="*/ 4663100 w 12192000"/>
              <a:gd name="connsiteY104" fmla="*/ 363744 h 3538752"/>
              <a:gd name="connsiteX105" fmla="*/ 4663344 w 12192000"/>
              <a:gd name="connsiteY105" fmla="*/ 363267 h 3538752"/>
              <a:gd name="connsiteX106" fmla="*/ 4674721 w 12192000"/>
              <a:gd name="connsiteY106" fmla="*/ 363524 h 3538752"/>
              <a:gd name="connsiteX107" fmla="*/ 4731045 w 12192000"/>
              <a:gd name="connsiteY107" fmla="*/ 370596 h 3538752"/>
              <a:gd name="connsiteX108" fmla="*/ 4798884 w 12192000"/>
              <a:gd name="connsiteY108" fmla="*/ 322785 h 3538752"/>
              <a:gd name="connsiteX109" fmla="*/ 4828155 w 12192000"/>
              <a:gd name="connsiteY109" fmla="*/ 313554 h 3538752"/>
              <a:gd name="connsiteX110" fmla="*/ 4843504 w 12192000"/>
              <a:gd name="connsiteY110" fmla="*/ 306165 h 3538752"/>
              <a:gd name="connsiteX111" fmla="*/ 4853353 w 12192000"/>
              <a:gd name="connsiteY111" fmla="*/ 317732 h 3538752"/>
              <a:gd name="connsiteX112" fmla="*/ 4898297 w 12192000"/>
              <a:gd name="connsiteY112" fmla="*/ 311130 h 3538752"/>
              <a:gd name="connsiteX113" fmla="*/ 4905046 w 12192000"/>
              <a:gd name="connsiteY113" fmla="*/ 308357 h 3538752"/>
              <a:gd name="connsiteX114" fmla="*/ 4940803 w 12192000"/>
              <a:gd name="connsiteY114" fmla="*/ 317667 h 3538752"/>
              <a:gd name="connsiteX115" fmla="*/ 4958985 w 12192000"/>
              <a:gd name="connsiteY115" fmla="*/ 319949 h 3538752"/>
              <a:gd name="connsiteX116" fmla="*/ 4964720 w 12192000"/>
              <a:gd name="connsiteY116" fmla="*/ 325809 h 3538752"/>
              <a:gd name="connsiteX117" fmla="*/ 4991255 w 12192000"/>
              <a:gd name="connsiteY117" fmla="*/ 326530 h 3538752"/>
              <a:gd name="connsiteX118" fmla="*/ 4994077 w 12192000"/>
              <a:gd name="connsiteY118" fmla="*/ 324646 h 3538752"/>
              <a:gd name="connsiteX119" fmla="*/ 5016802 w 12192000"/>
              <a:gd name="connsiteY119" fmla="*/ 332557 h 3538752"/>
              <a:gd name="connsiteX120" fmla="*/ 5091319 w 12192000"/>
              <a:gd name="connsiteY120" fmla="*/ 348029 h 3538752"/>
              <a:gd name="connsiteX121" fmla="*/ 5259336 w 12192000"/>
              <a:gd name="connsiteY121" fmla="*/ 353694 h 3538752"/>
              <a:gd name="connsiteX122" fmla="*/ 5491971 w 12192000"/>
              <a:gd name="connsiteY122" fmla="*/ 357541 h 3538752"/>
              <a:gd name="connsiteX123" fmla="*/ 5865838 w 12192000"/>
              <a:gd name="connsiteY123" fmla="*/ 337219 h 3538752"/>
              <a:gd name="connsiteX124" fmla="*/ 5995823 w 12192000"/>
              <a:gd name="connsiteY124" fmla="*/ 315792 h 3538752"/>
              <a:gd name="connsiteX125" fmla="*/ 6052915 w 12192000"/>
              <a:gd name="connsiteY125" fmla="*/ 328512 h 3538752"/>
              <a:gd name="connsiteX126" fmla="*/ 6093124 w 12192000"/>
              <a:gd name="connsiteY126" fmla="*/ 322912 h 3538752"/>
              <a:gd name="connsiteX127" fmla="*/ 6097661 w 12192000"/>
              <a:gd name="connsiteY127" fmla="*/ 319980 h 3538752"/>
              <a:gd name="connsiteX128" fmla="*/ 6116838 w 12192000"/>
              <a:gd name="connsiteY128" fmla="*/ 316995 h 3538752"/>
              <a:gd name="connsiteX129" fmla="*/ 6120984 w 12192000"/>
              <a:gd name="connsiteY129" fmla="*/ 305212 h 3538752"/>
              <a:gd name="connsiteX130" fmla="*/ 6148942 w 12192000"/>
              <a:gd name="connsiteY130" fmla="*/ 292880 h 3538752"/>
              <a:gd name="connsiteX131" fmla="*/ 6229970 w 12192000"/>
              <a:gd name="connsiteY131" fmla="*/ 294978 h 3538752"/>
              <a:gd name="connsiteX132" fmla="*/ 6355201 w 12192000"/>
              <a:gd name="connsiteY132" fmla="*/ 291080 h 3538752"/>
              <a:gd name="connsiteX133" fmla="*/ 6456586 w 12192000"/>
              <a:gd name="connsiteY133" fmla="*/ 284485 h 3538752"/>
              <a:gd name="connsiteX134" fmla="*/ 6494018 w 12192000"/>
              <a:gd name="connsiteY134" fmla="*/ 271015 h 3538752"/>
              <a:gd name="connsiteX135" fmla="*/ 6547019 w 12192000"/>
              <a:gd name="connsiteY135" fmla="*/ 259577 h 3538752"/>
              <a:gd name="connsiteX136" fmla="*/ 6644256 w 12192000"/>
              <a:gd name="connsiteY136" fmla="*/ 244518 h 3538752"/>
              <a:gd name="connsiteX137" fmla="*/ 6755672 w 12192000"/>
              <a:gd name="connsiteY137" fmla="*/ 254392 h 3538752"/>
              <a:gd name="connsiteX138" fmla="*/ 6847031 w 12192000"/>
              <a:gd name="connsiteY138" fmla="*/ 277382 h 3538752"/>
              <a:gd name="connsiteX139" fmla="*/ 6889589 w 12192000"/>
              <a:gd name="connsiteY139" fmla="*/ 303507 h 3538752"/>
              <a:gd name="connsiteX140" fmla="*/ 6926533 w 12192000"/>
              <a:gd name="connsiteY140" fmla="*/ 318858 h 3538752"/>
              <a:gd name="connsiteX141" fmla="*/ 6977994 w 12192000"/>
              <a:gd name="connsiteY141" fmla="*/ 386664 h 3538752"/>
              <a:gd name="connsiteX0" fmla="*/ 6977994 w 12192000"/>
              <a:gd name="connsiteY0" fmla="*/ 386664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07787 w 12192000"/>
              <a:gd name="connsiteY27" fmla="*/ 357117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11255 h 3538752"/>
              <a:gd name="connsiteX42" fmla="*/ 11189065 w 12192000"/>
              <a:gd name="connsiteY42" fmla="*/ 169465 h 3538752"/>
              <a:gd name="connsiteX43" fmla="*/ 11287301 w 12192000"/>
              <a:gd name="connsiteY43" fmla="*/ 180373 h 3538752"/>
              <a:gd name="connsiteX44" fmla="*/ 11324148 w 12192000"/>
              <a:gd name="connsiteY44" fmla="*/ 176162 h 3538752"/>
              <a:gd name="connsiteX45" fmla="*/ 11392201 w 12192000"/>
              <a:gd name="connsiteY45" fmla="*/ 140138 h 3538752"/>
              <a:gd name="connsiteX46" fmla="*/ 11447399 w 12192000"/>
              <a:gd name="connsiteY46" fmla="*/ 101780 h 3538752"/>
              <a:gd name="connsiteX47" fmla="*/ 11548919 w 12192000"/>
              <a:gd name="connsiteY47" fmla="*/ 60366 h 3538752"/>
              <a:gd name="connsiteX48" fmla="*/ 11704818 w 12192000"/>
              <a:gd name="connsiteY48" fmla="*/ 46421 h 3538752"/>
              <a:gd name="connsiteX49" fmla="*/ 11822950 w 12192000"/>
              <a:gd name="connsiteY49" fmla="*/ 3657 h 3538752"/>
              <a:gd name="connsiteX50" fmla="*/ 11945987 w 12192000"/>
              <a:gd name="connsiteY50" fmla="*/ 25218 h 3538752"/>
              <a:gd name="connsiteX51" fmla="*/ 12040956 w 12192000"/>
              <a:gd name="connsiteY51" fmla="*/ 69854 h 3538752"/>
              <a:gd name="connsiteX52" fmla="*/ 12117468 w 12192000"/>
              <a:gd name="connsiteY52" fmla="*/ 175055 h 3538752"/>
              <a:gd name="connsiteX53" fmla="*/ 12175691 w 12192000"/>
              <a:gd name="connsiteY53" fmla="*/ 258219 h 3538752"/>
              <a:gd name="connsiteX54" fmla="*/ 12192000 w 12192000"/>
              <a:gd name="connsiteY54" fmla="*/ 441106 h 3538752"/>
              <a:gd name="connsiteX55" fmla="*/ 12192000 w 12192000"/>
              <a:gd name="connsiteY55" fmla="*/ 3538752 h 3538752"/>
              <a:gd name="connsiteX56" fmla="*/ 0 w 12192000"/>
              <a:gd name="connsiteY56" fmla="*/ 3538752 h 3538752"/>
              <a:gd name="connsiteX57" fmla="*/ 0 w 12192000"/>
              <a:gd name="connsiteY57" fmla="*/ 2515851 h 3538752"/>
              <a:gd name="connsiteX58" fmla="*/ 0 w 12192000"/>
              <a:gd name="connsiteY58" fmla="*/ 1519772 h 3538752"/>
              <a:gd name="connsiteX59" fmla="*/ 0 w 12192000"/>
              <a:gd name="connsiteY59" fmla="*/ 787942 h 3538752"/>
              <a:gd name="connsiteX60" fmla="*/ 76043 w 12192000"/>
              <a:gd name="connsiteY60" fmla="*/ 783579 h 3538752"/>
              <a:gd name="connsiteX61" fmla="*/ 156777 w 12192000"/>
              <a:gd name="connsiteY61" fmla="*/ 801341 h 3538752"/>
              <a:gd name="connsiteX62" fmla="*/ 390282 w 12192000"/>
              <a:gd name="connsiteY62" fmla="*/ 808065 h 3538752"/>
              <a:gd name="connsiteX63" fmla="*/ 441283 w 12192000"/>
              <a:gd name="connsiteY63" fmla="*/ 831095 h 3538752"/>
              <a:gd name="connsiteX64" fmla="*/ 479705 w 12192000"/>
              <a:gd name="connsiteY64" fmla="*/ 842830 h 3538752"/>
              <a:gd name="connsiteX65" fmla="*/ 766623 w 12192000"/>
              <a:gd name="connsiteY65" fmla="*/ 890274 h 3538752"/>
              <a:gd name="connsiteX66" fmla="*/ 827314 w 12192000"/>
              <a:gd name="connsiteY66" fmla="*/ 899279 h 3538752"/>
              <a:gd name="connsiteX67" fmla="*/ 968620 w 12192000"/>
              <a:gd name="connsiteY67" fmla="*/ 906808 h 3538752"/>
              <a:gd name="connsiteX68" fmla="*/ 1045574 w 12192000"/>
              <a:gd name="connsiteY68" fmla="*/ 873732 h 3538752"/>
              <a:gd name="connsiteX69" fmla="*/ 1350289 w 12192000"/>
              <a:gd name="connsiteY69" fmla="*/ 908860 h 3538752"/>
              <a:gd name="connsiteX70" fmla="*/ 1499774 w 12192000"/>
              <a:gd name="connsiteY70" fmla="*/ 879592 h 3538752"/>
              <a:gd name="connsiteX71" fmla="*/ 1629709 w 12192000"/>
              <a:gd name="connsiteY71" fmla="*/ 954907 h 3538752"/>
              <a:gd name="connsiteX72" fmla="*/ 1640709 w 12192000"/>
              <a:gd name="connsiteY72" fmla="*/ 959160 h 3538752"/>
              <a:gd name="connsiteX73" fmla="*/ 1645414 w 12192000"/>
              <a:gd name="connsiteY73" fmla="*/ 956586 h 3538752"/>
              <a:gd name="connsiteX74" fmla="*/ 1676636 w 12192000"/>
              <a:gd name="connsiteY74" fmla="*/ 941547 h 3538752"/>
              <a:gd name="connsiteX75" fmla="*/ 1737817 w 12192000"/>
              <a:gd name="connsiteY75" fmla="*/ 943476 h 3538752"/>
              <a:gd name="connsiteX76" fmla="*/ 1862741 w 12192000"/>
              <a:gd name="connsiteY76" fmla="*/ 936709 h 3538752"/>
              <a:gd name="connsiteX77" fmla="*/ 2063928 w 12192000"/>
              <a:gd name="connsiteY77" fmla="*/ 905062 h 3538752"/>
              <a:gd name="connsiteX78" fmla="*/ 2380801 w 12192000"/>
              <a:gd name="connsiteY78" fmla="*/ 866883 h 3538752"/>
              <a:gd name="connsiteX79" fmla="*/ 2648603 w 12192000"/>
              <a:gd name="connsiteY79" fmla="*/ 772192 h 3538752"/>
              <a:gd name="connsiteX80" fmla="*/ 2885593 w 12192000"/>
              <a:gd name="connsiteY80" fmla="*/ 779705 h 3538752"/>
              <a:gd name="connsiteX81" fmla="*/ 3039071 w 12192000"/>
              <a:gd name="connsiteY81" fmla="*/ 765472 h 3538752"/>
              <a:gd name="connsiteX82" fmla="*/ 3129193 w 12192000"/>
              <a:gd name="connsiteY82" fmla="*/ 750110 h 3538752"/>
              <a:gd name="connsiteX83" fmla="*/ 3160750 w 12192000"/>
              <a:gd name="connsiteY83" fmla="*/ 733521 h 3538752"/>
              <a:gd name="connsiteX84" fmla="*/ 3206618 w 12192000"/>
              <a:gd name="connsiteY84" fmla="*/ 717584 h 3538752"/>
              <a:gd name="connsiteX85" fmla="*/ 3285495 w 12192000"/>
              <a:gd name="connsiteY85" fmla="*/ 681136 h 3538752"/>
              <a:gd name="connsiteX86" fmla="*/ 3395074 w 12192000"/>
              <a:gd name="connsiteY86" fmla="*/ 646640 h 3538752"/>
              <a:gd name="connsiteX87" fmla="*/ 3486313 w 12192000"/>
              <a:gd name="connsiteY87" fmla="*/ 667432 h 3538752"/>
              <a:gd name="connsiteX88" fmla="*/ 3491586 w 12192000"/>
              <a:gd name="connsiteY88" fmla="*/ 658085 h 3538752"/>
              <a:gd name="connsiteX89" fmla="*/ 3548983 w 12192000"/>
              <a:gd name="connsiteY89" fmla="*/ 650041 h 3538752"/>
              <a:gd name="connsiteX90" fmla="*/ 3731729 w 12192000"/>
              <a:gd name="connsiteY90" fmla="*/ 659133 h 3538752"/>
              <a:gd name="connsiteX91" fmla="*/ 3861674 w 12192000"/>
              <a:gd name="connsiteY91" fmla="*/ 641882 h 3538752"/>
              <a:gd name="connsiteX92" fmla="*/ 3912797 w 12192000"/>
              <a:gd name="connsiteY92" fmla="*/ 644975 h 3538752"/>
              <a:gd name="connsiteX93" fmla="*/ 3975778 w 12192000"/>
              <a:gd name="connsiteY93" fmla="*/ 620298 h 3538752"/>
              <a:gd name="connsiteX94" fmla="*/ 4072288 w 12192000"/>
              <a:gd name="connsiteY94" fmla="*/ 567935 h 3538752"/>
              <a:gd name="connsiteX95" fmla="*/ 4110070 w 12192000"/>
              <a:gd name="connsiteY95" fmla="*/ 575479 h 3538752"/>
              <a:gd name="connsiteX96" fmla="*/ 4148272 w 12192000"/>
              <a:gd name="connsiteY96" fmla="*/ 571651 h 3538752"/>
              <a:gd name="connsiteX97" fmla="*/ 4233003 w 12192000"/>
              <a:gd name="connsiteY97" fmla="*/ 535184 h 3538752"/>
              <a:gd name="connsiteX98" fmla="*/ 4283653 w 12192000"/>
              <a:gd name="connsiteY98" fmla="*/ 521503 h 3538752"/>
              <a:gd name="connsiteX99" fmla="*/ 4420068 w 12192000"/>
              <a:gd name="connsiteY99" fmla="*/ 476150 h 3538752"/>
              <a:gd name="connsiteX100" fmla="*/ 4612820 w 12192000"/>
              <a:gd name="connsiteY100" fmla="*/ 365332 h 3538752"/>
              <a:gd name="connsiteX101" fmla="*/ 4620533 w 12192000"/>
              <a:gd name="connsiteY101" fmla="*/ 362303 h 3538752"/>
              <a:gd name="connsiteX102" fmla="*/ 4642602 w 12192000"/>
              <a:gd name="connsiteY102" fmla="*/ 362800 h 3538752"/>
              <a:gd name="connsiteX103" fmla="*/ 4651066 w 12192000"/>
              <a:gd name="connsiteY103" fmla="*/ 364433 h 3538752"/>
              <a:gd name="connsiteX104" fmla="*/ 4663100 w 12192000"/>
              <a:gd name="connsiteY104" fmla="*/ 363744 h 3538752"/>
              <a:gd name="connsiteX105" fmla="*/ 4663344 w 12192000"/>
              <a:gd name="connsiteY105" fmla="*/ 363267 h 3538752"/>
              <a:gd name="connsiteX106" fmla="*/ 4731045 w 12192000"/>
              <a:gd name="connsiteY106" fmla="*/ 370596 h 3538752"/>
              <a:gd name="connsiteX107" fmla="*/ 4798884 w 12192000"/>
              <a:gd name="connsiteY107" fmla="*/ 322785 h 3538752"/>
              <a:gd name="connsiteX108" fmla="*/ 4828155 w 12192000"/>
              <a:gd name="connsiteY108" fmla="*/ 313554 h 3538752"/>
              <a:gd name="connsiteX109" fmla="*/ 4843504 w 12192000"/>
              <a:gd name="connsiteY109" fmla="*/ 306165 h 3538752"/>
              <a:gd name="connsiteX110" fmla="*/ 4853353 w 12192000"/>
              <a:gd name="connsiteY110" fmla="*/ 317732 h 3538752"/>
              <a:gd name="connsiteX111" fmla="*/ 4898297 w 12192000"/>
              <a:gd name="connsiteY111" fmla="*/ 311130 h 3538752"/>
              <a:gd name="connsiteX112" fmla="*/ 4905046 w 12192000"/>
              <a:gd name="connsiteY112" fmla="*/ 308357 h 3538752"/>
              <a:gd name="connsiteX113" fmla="*/ 4940803 w 12192000"/>
              <a:gd name="connsiteY113" fmla="*/ 317667 h 3538752"/>
              <a:gd name="connsiteX114" fmla="*/ 4958985 w 12192000"/>
              <a:gd name="connsiteY114" fmla="*/ 319949 h 3538752"/>
              <a:gd name="connsiteX115" fmla="*/ 4964720 w 12192000"/>
              <a:gd name="connsiteY115" fmla="*/ 325809 h 3538752"/>
              <a:gd name="connsiteX116" fmla="*/ 4991255 w 12192000"/>
              <a:gd name="connsiteY116" fmla="*/ 326530 h 3538752"/>
              <a:gd name="connsiteX117" fmla="*/ 4994077 w 12192000"/>
              <a:gd name="connsiteY117" fmla="*/ 324646 h 3538752"/>
              <a:gd name="connsiteX118" fmla="*/ 5016802 w 12192000"/>
              <a:gd name="connsiteY118" fmla="*/ 332557 h 3538752"/>
              <a:gd name="connsiteX119" fmla="*/ 5091319 w 12192000"/>
              <a:gd name="connsiteY119" fmla="*/ 348029 h 3538752"/>
              <a:gd name="connsiteX120" fmla="*/ 5259336 w 12192000"/>
              <a:gd name="connsiteY120" fmla="*/ 353694 h 3538752"/>
              <a:gd name="connsiteX121" fmla="*/ 5491971 w 12192000"/>
              <a:gd name="connsiteY121" fmla="*/ 357541 h 3538752"/>
              <a:gd name="connsiteX122" fmla="*/ 5865838 w 12192000"/>
              <a:gd name="connsiteY122" fmla="*/ 337219 h 3538752"/>
              <a:gd name="connsiteX123" fmla="*/ 5995823 w 12192000"/>
              <a:gd name="connsiteY123" fmla="*/ 315792 h 3538752"/>
              <a:gd name="connsiteX124" fmla="*/ 6052915 w 12192000"/>
              <a:gd name="connsiteY124" fmla="*/ 328512 h 3538752"/>
              <a:gd name="connsiteX125" fmla="*/ 6093124 w 12192000"/>
              <a:gd name="connsiteY125" fmla="*/ 322912 h 3538752"/>
              <a:gd name="connsiteX126" fmla="*/ 6097661 w 12192000"/>
              <a:gd name="connsiteY126" fmla="*/ 319980 h 3538752"/>
              <a:gd name="connsiteX127" fmla="*/ 6116838 w 12192000"/>
              <a:gd name="connsiteY127" fmla="*/ 316995 h 3538752"/>
              <a:gd name="connsiteX128" fmla="*/ 6120984 w 12192000"/>
              <a:gd name="connsiteY128" fmla="*/ 305212 h 3538752"/>
              <a:gd name="connsiteX129" fmla="*/ 6148942 w 12192000"/>
              <a:gd name="connsiteY129" fmla="*/ 292880 h 3538752"/>
              <a:gd name="connsiteX130" fmla="*/ 6229970 w 12192000"/>
              <a:gd name="connsiteY130" fmla="*/ 294978 h 3538752"/>
              <a:gd name="connsiteX131" fmla="*/ 6355201 w 12192000"/>
              <a:gd name="connsiteY131" fmla="*/ 291080 h 3538752"/>
              <a:gd name="connsiteX132" fmla="*/ 6456586 w 12192000"/>
              <a:gd name="connsiteY132" fmla="*/ 284485 h 3538752"/>
              <a:gd name="connsiteX133" fmla="*/ 6494018 w 12192000"/>
              <a:gd name="connsiteY133" fmla="*/ 271015 h 3538752"/>
              <a:gd name="connsiteX134" fmla="*/ 6547019 w 12192000"/>
              <a:gd name="connsiteY134" fmla="*/ 259577 h 3538752"/>
              <a:gd name="connsiteX135" fmla="*/ 6644256 w 12192000"/>
              <a:gd name="connsiteY135" fmla="*/ 244518 h 3538752"/>
              <a:gd name="connsiteX136" fmla="*/ 6755672 w 12192000"/>
              <a:gd name="connsiteY136" fmla="*/ 254392 h 3538752"/>
              <a:gd name="connsiteX137" fmla="*/ 6847031 w 12192000"/>
              <a:gd name="connsiteY137" fmla="*/ 277382 h 3538752"/>
              <a:gd name="connsiteX138" fmla="*/ 6889589 w 12192000"/>
              <a:gd name="connsiteY138" fmla="*/ 303507 h 3538752"/>
              <a:gd name="connsiteX139" fmla="*/ 6926533 w 12192000"/>
              <a:gd name="connsiteY139" fmla="*/ 318858 h 3538752"/>
              <a:gd name="connsiteX140" fmla="*/ 6977994 w 12192000"/>
              <a:gd name="connsiteY140" fmla="*/ 386664 h 3538752"/>
              <a:gd name="connsiteX0" fmla="*/ 6977994 w 12192000"/>
              <a:gd name="connsiteY0" fmla="*/ 386664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07787 w 12192000"/>
              <a:gd name="connsiteY27" fmla="*/ 357117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11255 h 3538752"/>
              <a:gd name="connsiteX42" fmla="*/ 11189065 w 12192000"/>
              <a:gd name="connsiteY42" fmla="*/ 169465 h 3538752"/>
              <a:gd name="connsiteX43" fmla="*/ 11287301 w 12192000"/>
              <a:gd name="connsiteY43" fmla="*/ 180373 h 3538752"/>
              <a:gd name="connsiteX44" fmla="*/ 11324148 w 12192000"/>
              <a:gd name="connsiteY44" fmla="*/ 176162 h 3538752"/>
              <a:gd name="connsiteX45" fmla="*/ 11392201 w 12192000"/>
              <a:gd name="connsiteY45" fmla="*/ 140138 h 3538752"/>
              <a:gd name="connsiteX46" fmla="*/ 11447399 w 12192000"/>
              <a:gd name="connsiteY46" fmla="*/ 101780 h 3538752"/>
              <a:gd name="connsiteX47" fmla="*/ 11548919 w 12192000"/>
              <a:gd name="connsiteY47" fmla="*/ 60366 h 3538752"/>
              <a:gd name="connsiteX48" fmla="*/ 11704818 w 12192000"/>
              <a:gd name="connsiteY48" fmla="*/ 46421 h 3538752"/>
              <a:gd name="connsiteX49" fmla="*/ 11822950 w 12192000"/>
              <a:gd name="connsiteY49" fmla="*/ 3657 h 3538752"/>
              <a:gd name="connsiteX50" fmla="*/ 11945987 w 12192000"/>
              <a:gd name="connsiteY50" fmla="*/ 25218 h 3538752"/>
              <a:gd name="connsiteX51" fmla="*/ 12040956 w 12192000"/>
              <a:gd name="connsiteY51" fmla="*/ 69854 h 3538752"/>
              <a:gd name="connsiteX52" fmla="*/ 12117468 w 12192000"/>
              <a:gd name="connsiteY52" fmla="*/ 175055 h 3538752"/>
              <a:gd name="connsiteX53" fmla="*/ 12175691 w 12192000"/>
              <a:gd name="connsiteY53" fmla="*/ 258219 h 3538752"/>
              <a:gd name="connsiteX54" fmla="*/ 12192000 w 12192000"/>
              <a:gd name="connsiteY54" fmla="*/ 441106 h 3538752"/>
              <a:gd name="connsiteX55" fmla="*/ 12192000 w 12192000"/>
              <a:gd name="connsiteY55" fmla="*/ 3538752 h 3538752"/>
              <a:gd name="connsiteX56" fmla="*/ 0 w 12192000"/>
              <a:gd name="connsiteY56" fmla="*/ 3538752 h 3538752"/>
              <a:gd name="connsiteX57" fmla="*/ 0 w 12192000"/>
              <a:gd name="connsiteY57" fmla="*/ 2515851 h 3538752"/>
              <a:gd name="connsiteX58" fmla="*/ 0 w 12192000"/>
              <a:gd name="connsiteY58" fmla="*/ 1519772 h 3538752"/>
              <a:gd name="connsiteX59" fmla="*/ 0 w 12192000"/>
              <a:gd name="connsiteY59" fmla="*/ 787942 h 3538752"/>
              <a:gd name="connsiteX60" fmla="*/ 76043 w 12192000"/>
              <a:gd name="connsiteY60" fmla="*/ 783579 h 3538752"/>
              <a:gd name="connsiteX61" fmla="*/ 156777 w 12192000"/>
              <a:gd name="connsiteY61" fmla="*/ 801341 h 3538752"/>
              <a:gd name="connsiteX62" fmla="*/ 390282 w 12192000"/>
              <a:gd name="connsiteY62" fmla="*/ 808065 h 3538752"/>
              <a:gd name="connsiteX63" fmla="*/ 441283 w 12192000"/>
              <a:gd name="connsiteY63" fmla="*/ 831095 h 3538752"/>
              <a:gd name="connsiteX64" fmla="*/ 479705 w 12192000"/>
              <a:gd name="connsiteY64" fmla="*/ 842830 h 3538752"/>
              <a:gd name="connsiteX65" fmla="*/ 766623 w 12192000"/>
              <a:gd name="connsiteY65" fmla="*/ 890274 h 3538752"/>
              <a:gd name="connsiteX66" fmla="*/ 827314 w 12192000"/>
              <a:gd name="connsiteY66" fmla="*/ 899279 h 3538752"/>
              <a:gd name="connsiteX67" fmla="*/ 968620 w 12192000"/>
              <a:gd name="connsiteY67" fmla="*/ 906808 h 3538752"/>
              <a:gd name="connsiteX68" fmla="*/ 1045574 w 12192000"/>
              <a:gd name="connsiteY68" fmla="*/ 873732 h 3538752"/>
              <a:gd name="connsiteX69" fmla="*/ 1350289 w 12192000"/>
              <a:gd name="connsiteY69" fmla="*/ 908860 h 3538752"/>
              <a:gd name="connsiteX70" fmla="*/ 1499774 w 12192000"/>
              <a:gd name="connsiteY70" fmla="*/ 879592 h 3538752"/>
              <a:gd name="connsiteX71" fmla="*/ 1629709 w 12192000"/>
              <a:gd name="connsiteY71" fmla="*/ 954907 h 3538752"/>
              <a:gd name="connsiteX72" fmla="*/ 1640709 w 12192000"/>
              <a:gd name="connsiteY72" fmla="*/ 959160 h 3538752"/>
              <a:gd name="connsiteX73" fmla="*/ 1645414 w 12192000"/>
              <a:gd name="connsiteY73" fmla="*/ 956586 h 3538752"/>
              <a:gd name="connsiteX74" fmla="*/ 1676636 w 12192000"/>
              <a:gd name="connsiteY74" fmla="*/ 941547 h 3538752"/>
              <a:gd name="connsiteX75" fmla="*/ 1737817 w 12192000"/>
              <a:gd name="connsiteY75" fmla="*/ 943476 h 3538752"/>
              <a:gd name="connsiteX76" fmla="*/ 1862741 w 12192000"/>
              <a:gd name="connsiteY76" fmla="*/ 936709 h 3538752"/>
              <a:gd name="connsiteX77" fmla="*/ 2063928 w 12192000"/>
              <a:gd name="connsiteY77" fmla="*/ 905062 h 3538752"/>
              <a:gd name="connsiteX78" fmla="*/ 2380801 w 12192000"/>
              <a:gd name="connsiteY78" fmla="*/ 866883 h 3538752"/>
              <a:gd name="connsiteX79" fmla="*/ 2648603 w 12192000"/>
              <a:gd name="connsiteY79" fmla="*/ 772192 h 3538752"/>
              <a:gd name="connsiteX80" fmla="*/ 2885593 w 12192000"/>
              <a:gd name="connsiteY80" fmla="*/ 779705 h 3538752"/>
              <a:gd name="connsiteX81" fmla="*/ 3039071 w 12192000"/>
              <a:gd name="connsiteY81" fmla="*/ 765472 h 3538752"/>
              <a:gd name="connsiteX82" fmla="*/ 3129193 w 12192000"/>
              <a:gd name="connsiteY82" fmla="*/ 750110 h 3538752"/>
              <a:gd name="connsiteX83" fmla="*/ 3160750 w 12192000"/>
              <a:gd name="connsiteY83" fmla="*/ 733521 h 3538752"/>
              <a:gd name="connsiteX84" fmla="*/ 3206618 w 12192000"/>
              <a:gd name="connsiteY84" fmla="*/ 717584 h 3538752"/>
              <a:gd name="connsiteX85" fmla="*/ 3285495 w 12192000"/>
              <a:gd name="connsiteY85" fmla="*/ 681136 h 3538752"/>
              <a:gd name="connsiteX86" fmla="*/ 3395074 w 12192000"/>
              <a:gd name="connsiteY86" fmla="*/ 646640 h 3538752"/>
              <a:gd name="connsiteX87" fmla="*/ 3486313 w 12192000"/>
              <a:gd name="connsiteY87" fmla="*/ 667432 h 3538752"/>
              <a:gd name="connsiteX88" fmla="*/ 3491586 w 12192000"/>
              <a:gd name="connsiteY88" fmla="*/ 658085 h 3538752"/>
              <a:gd name="connsiteX89" fmla="*/ 3548983 w 12192000"/>
              <a:gd name="connsiteY89" fmla="*/ 650041 h 3538752"/>
              <a:gd name="connsiteX90" fmla="*/ 3731729 w 12192000"/>
              <a:gd name="connsiteY90" fmla="*/ 659133 h 3538752"/>
              <a:gd name="connsiteX91" fmla="*/ 3861674 w 12192000"/>
              <a:gd name="connsiteY91" fmla="*/ 641882 h 3538752"/>
              <a:gd name="connsiteX92" fmla="*/ 3912797 w 12192000"/>
              <a:gd name="connsiteY92" fmla="*/ 644975 h 3538752"/>
              <a:gd name="connsiteX93" fmla="*/ 3975778 w 12192000"/>
              <a:gd name="connsiteY93" fmla="*/ 620298 h 3538752"/>
              <a:gd name="connsiteX94" fmla="*/ 4072288 w 12192000"/>
              <a:gd name="connsiteY94" fmla="*/ 567935 h 3538752"/>
              <a:gd name="connsiteX95" fmla="*/ 4110070 w 12192000"/>
              <a:gd name="connsiteY95" fmla="*/ 575479 h 3538752"/>
              <a:gd name="connsiteX96" fmla="*/ 4148272 w 12192000"/>
              <a:gd name="connsiteY96" fmla="*/ 571651 h 3538752"/>
              <a:gd name="connsiteX97" fmla="*/ 4233003 w 12192000"/>
              <a:gd name="connsiteY97" fmla="*/ 535184 h 3538752"/>
              <a:gd name="connsiteX98" fmla="*/ 4283653 w 12192000"/>
              <a:gd name="connsiteY98" fmla="*/ 521503 h 3538752"/>
              <a:gd name="connsiteX99" fmla="*/ 4420068 w 12192000"/>
              <a:gd name="connsiteY99" fmla="*/ 476150 h 3538752"/>
              <a:gd name="connsiteX100" fmla="*/ 4612820 w 12192000"/>
              <a:gd name="connsiteY100" fmla="*/ 365332 h 3538752"/>
              <a:gd name="connsiteX101" fmla="*/ 4620533 w 12192000"/>
              <a:gd name="connsiteY101" fmla="*/ 362303 h 3538752"/>
              <a:gd name="connsiteX102" fmla="*/ 4642602 w 12192000"/>
              <a:gd name="connsiteY102" fmla="*/ 362800 h 3538752"/>
              <a:gd name="connsiteX103" fmla="*/ 4651066 w 12192000"/>
              <a:gd name="connsiteY103" fmla="*/ 364433 h 3538752"/>
              <a:gd name="connsiteX104" fmla="*/ 4663100 w 12192000"/>
              <a:gd name="connsiteY104" fmla="*/ 363744 h 3538752"/>
              <a:gd name="connsiteX105" fmla="*/ 4731045 w 12192000"/>
              <a:gd name="connsiteY105" fmla="*/ 370596 h 3538752"/>
              <a:gd name="connsiteX106" fmla="*/ 4798884 w 12192000"/>
              <a:gd name="connsiteY106" fmla="*/ 322785 h 3538752"/>
              <a:gd name="connsiteX107" fmla="*/ 4828155 w 12192000"/>
              <a:gd name="connsiteY107" fmla="*/ 313554 h 3538752"/>
              <a:gd name="connsiteX108" fmla="*/ 4843504 w 12192000"/>
              <a:gd name="connsiteY108" fmla="*/ 306165 h 3538752"/>
              <a:gd name="connsiteX109" fmla="*/ 4853353 w 12192000"/>
              <a:gd name="connsiteY109" fmla="*/ 317732 h 3538752"/>
              <a:gd name="connsiteX110" fmla="*/ 4898297 w 12192000"/>
              <a:gd name="connsiteY110" fmla="*/ 311130 h 3538752"/>
              <a:gd name="connsiteX111" fmla="*/ 4905046 w 12192000"/>
              <a:gd name="connsiteY111" fmla="*/ 308357 h 3538752"/>
              <a:gd name="connsiteX112" fmla="*/ 4940803 w 12192000"/>
              <a:gd name="connsiteY112" fmla="*/ 317667 h 3538752"/>
              <a:gd name="connsiteX113" fmla="*/ 4958985 w 12192000"/>
              <a:gd name="connsiteY113" fmla="*/ 319949 h 3538752"/>
              <a:gd name="connsiteX114" fmla="*/ 4964720 w 12192000"/>
              <a:gd name="connsiteY114" fmla="*/ 325809 h 3538752"/>
              <a:gd name="connsiteX115" fmla="*/ 4991255 w 12192000"/>
              <a:gd name="connsiteY115" fmla="*/ 326530 h 3538752"/>
              <a:gd name="connsiteX116" fmla="*/ 4994077 w 12192000"/>
              <a:gd name="connsiteY116" fmla="*/ 324646 h 3538752"/>
              <a:gd name="connsiteX117" fmla="*/ 5016802 w 12192000"/>
              <a:gd name="connsiteY117" fmla="*/ 332557 h 3538752"/>
              <a:gd name="connsiteX118" fmla="*/ 5091319 w 12192000"/>
              <a:gd name="connsiteY118" fmla="*/ 348029 h 3538752"/>
              <a:gd name="connsiteX119" fmla="*/ 5259336 w 12192000"/>
              <a:gd name="connsiteY119" fmla="*/ 353694 h 3538752"/>
              <a:gd name="connsiteX120" fmla="*/ 5491971 w 12192000"/>
              <a:gd name="connsiteY120" fmla="*/ 357541 h 3538752"/>
              <a:gd name="connsiteX121" fmla="*/ 5865838 w 12192000"/>
              <a:gd name="connsiteY121" fmla="*/ 337219 h 3538752"/>
              <a:gd name="connsiteX122" fmla="*/ 5995823 w 12192000"/>
              <a:gd name="connsiteY122" fmla="*/ 315792 h 3538752"/>
              <a:gd name="connsiteX123" fmla="*/ 6052915 w 12192000"/>
              <a:gd name="connsiteY123" fmla="*/ 328512 h 3538752"/>
              <a:gd name="connsiteX124" fmla="*/ 6093124 w 12192000"/>
              <a:gd name="connsiteY124" fmla="*/ 322912 h 3538752"/>
              <a:gd name="connsiteX125" fmla="*/ 6097661 w 12192000"/>
              <a:gd name="connsiteY125" fmla="*/ 319980 h 3538752"/>
              <a:gd name="connsiteX126" fmla="*/ 6116838 w 12192000"/>
              <a:gd name="connsiteY126" fmla="*/ 316995 h 3538752"/>
              <a:gd name="connsiteX127" fmla="*/ 6120984 w 12192000"/>
              <a:gd name="connsiteY127" fmla="*/ 305212 h 3538752"/>
              <a:gd name="connsiteX128" fmla="*/ 6148942 w 12192000"/>
              <a:gd name="connsiteY128" fmla="*/ 292880 h 3538752"/>
              <a:gd name="connsiteX129" fmla="*/ 6229970 w 12192000"/>
              <a:gd name="connsiteY129" fmla="*/ 294978 h 3538752"/>
              <a:gd name="connsiteX130" fmla="*/ 6355201 w 12192000"/>
              <a:gd name="connsiteY130" fmla="*/ 291080 h 3538752"/>
              <a:gd name="connsiteX131" fmla="*/ 6456586 w 12192000"/>
              <a:gd name="connsiteY131" fmla="*/ 284485 h 3538752"/>
              <a:gd name="connsiteX132" fmla="*/ 6494018 w 12192000"/>
              <a:gd name="connsiteY132" fmla="*/ 271015 h 3538752"/>
              <a:gd name="connsiteX133" fmla="*/ 6547019 w 12192000"/>
              <a:gd name="connsiteY133" fmla="*/ 259577 h 3538752"/>
              <a:gd name="connsiteX134" fmla="*/ 6644256 w 12192000"/>
              <a:gd name="connsiteY134" fmla="*/ 244518 h 3538752"/>
              <a:gd name="connsiteX135" fmla="*/ 6755672 w 12192000"/>
              <a:gd name="connsiteY135" fmla="*/ 254392 h 3538752"/>
              <a:gd name="connsiteX136" fmla="*/ 6847031 w 12192000"/>
              <a:gd name="connsiteY136" fmla="*/ 277382 h 3538752"/>
              <a:gd name="connsiteX137" fmla="*/ 6889589 w 12192000"/>
              <a:gd name="connsiteY137" fmla="*/ 303507 h 3538752"/>
              <a:gd name="connsiteX138" fmla="*/ 6926533 w 12192000"/>
              <a:gd name="connsiteY138" fmla="*/ 318858 h 3538752"/>
              <a:gd name="connsiteX139" fmla="*/ 6977994 w 12192000"/>
              <a:gd name="connsiteY139" fmla="*/ 386664 h 3538752"/>
              <a:gd name="connsiteX0" fmla="*/ 6977994 w 12192000"/>
              <a:gd name="connsiteY0" fmla="*/ 386664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07787 w 12192000"/>
              <a:gd name="connsiteY27" fmla="*/ 357117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11255 h 3538752"/>
              <a:gd name="connsiteX42" fmla="*/ 11189065 w 12192000"/>
              <a:gd name="connsiteY42" fmla="*/ 169465 h 3538752"/>
              <a:gd name="connsiteX43" fmla="*/ 11287301 w 12192000"/>
              <a:gd name="connsiteY43" fmla="*/ 180373 h 3538752"/>
              <a:gd name="connsiteX44" fmla="*/ 11324148 w 12192000"/>
              <a:gd name="connsiteY44" fmla="*/ 176162 h 3538752"/>
              <a:gd name="connsiteX45" fmla="*/ 11392201 w 12192000"/>
              <a:gd name="connsiteY45" fmla="*/ 140138 h 3538752"/>
              <a:gd name="connsiteX46" fmla="*/ 11447399 w 12192000"/>
              <a:gd name="connsiteY46" fmla="*/ 101780 h 3538752"/>
              <a:gd name="connsiteX47" fmla="*/ 11548919 w 12192000"/>
              <a:gd name="connsiteY47" fmla="*/ 60366 h 3538752"/>
              <a:gd name="connsiteX48" fmla="*/ 11704818 w 12192000"/>
              <a:gd name="connsiteY48" fmla="*/ 46421 h 3538752"/>
              <a:gd name="connsiteX49" fmla="*/ 11822950 w 12192000"/>
              <a:gd name="connsiteY49" fmla="*/ 3657 h 3538752"/>
              <a:gd name="connsiteX50" fmla="*/ 11945987 w 12192000"/>
              <a:gd name="connsiteY50" fmla="*/ 25218 h 3538752"/>
              <a:gd name="connsiteX51" fmla="*/ 12040956 w 12192000"/>
              <a:gd name="connsiteY51" fmla="*/ 69854 h 3538752"/>
              <a:gd name="connsiteX52" fmla="*/ 12117468 w 12192000"/>
              <a:gd name="connsiteY52" fmla="*/ 175055 h 3538752"/>
              <a:gd name="connsiteX53" fmla="*/ 12175691 w 12192000"/>
              <a:gd name="connsiteY53" fmla="*/ 258219 h 3538752"/>
              <a:gd name="connsiteX54" fmla="*/ 12192000 w 12192000"/>
              <a:gd name="connsiteY54" fmla="*/ 441106 h 3538752"/>
              <a:gd name="connsiteX55" fmla="*/ 12192000 w 12192000"/>
              <a:gd name="connsiteY55" fmla="*/ 3538752 h 3538752"/>
              <a:gd name="connsiteX56" fmla="*/ 0 w 12192000"/>
              <a:gd name="connsiteY56" fmla="*/ 3538752 h 3538752"/>
              <a:gd name="connsiteX57" fmla="*/ 0 w 12192000"/>
              <a:gd name="connsiteY57" fmla="*/ 2515851 h 3538752"/>
              <a:gd name="connsiteX58" fmla="*/ 0 w 12192000"/>
              <a:gd name="connsiteY58" fmla="*/ 1519772 h 3538752"/>
              <a:gd name="connsiteX59" fmla="*/ 0 w 12192000"/>
              <a:gd name="connsiteY59" fmla="*/ 787942 h 3538752"/>
              <a:gd name="connsiteX60" fmla="*/ 76043 w 12192000"/>
              <a:gd name="connsiteY60" fmla="*/ 783579 h 3538752"/>
              <a:gd name="connsiteX61" fmla="*/ 156777 w 12192000"/>
              <a:gd name="connsiteY61" fmla="*/ 801341 h 3538752"/>
              <a:gd name="connsiteX62" fmla="*/ 390282 w 12192000"/>
              <a:gd name="connsiteY62" fmla="*/ 808065 h 3538752"/>
              <a:gd name="connsiteX63" fmla="*/ 441283 w 12192000"/>
              <a:gd name="connsiteY63" fmla="*/ 831095 h 3538752"/>
              <a:gd name="connsiteX64" fmla="*/ 479705 w 12192000"/>
              <a:gd name="connsiteY64" fmla="*/ 842830 h 3538752"/>
              <a:gd name="connsiteX65" fmla="*/ 766623 w 12192000"/>
              <a:gd name="connsiteY65" fmla="*/ 890274 h 3538752"/>
              <a:gd name="connsiteX66" fmla="*/ 827314 w 12192000"/>
              <a:gd name="connsiteY66" fmla="*/ 899279 h 3538752"/>
              <a:gd name="connsiteX67" fmla="*/ 968620 w 12192000"/>
              <a:gd name="connsiteY67" fmla="*/ 906808 h 3538752"/>
              <a:gd name="connsiteX68" fmla="*/ 1045574 w 12192000"/>
              <a:gd name="connsiteY68" fmla="*/ 873732 h 3538752"/>
              <a:gd name="connsiteX69" fmla="*/ 1350289 w 12192000"/>
              <a:gd name="connsiteY69" fmla="*/ 908860 h 3538752"/>
              <a:gd name="connsiteX70" fmla="*/ 1499774 w 12192000"/>
              <a:gd name="connsiteY70" fmla="*/ 879592 h 3538752"/>
              <a:gd name="connsiteX71" fmla="*/ 1629709 w 12192000"/>
              <a:gd name="connsiteY71" fmla="*/ 954907 h 3538752"/>
              <a:gd name="connsiteX72" fmla="*/ 1640709 w 12192000"/>
              <a:gd name="connsiteY72" fmla="*/ 959160 h 3538752"/>
              <a:gd name="connsiteX73" fmla="*/ 1645414 w 12192000"/>
              <a:gd name="connsiteY73" fmla="*/ 956586 h 3538752"/>
              <a:gd name="connsiteX74" fmla="*/ 1676636 w 12192000"/>
              <a:gd name="connsiteY74" fmla="*/ 941547 h 3538752"/>
              <a:gd name="connsiteX75" fmla="*/ 1737817 w 12192000"/>
              <a:gd name="connsiteY75" fmla="*/ 943476 h 3538752"/>
              <a:gd name="connsiteX76" fmla="*/ 1862741 w 12192000"/>
              <a:gd name="connsiteY76" fmla="*/ 936709 h 3538752"/>
              <a:gd name="connsiteX77" fmla="*/ 2063928 w 12192000"/>
              <a:gd name="connsiteY77" fmla="*/ 905062 h 3538752"/>
              <a:gd name="connsiteX78" fmla="*/ 2380801 w 12192000"/>
              <a:gd name="connsiteY78" fmla="*/ 866883 h 3538752"/>
              <a:gd name="connsiteX79" fmla="*/ 2648603 w 12192000"/>
              <a:gd name="connsiteY79" fmla="*/ 772192 h 3538752"/>
              <a:gd name="connsiteX80" fmla="*/ 2885593 w 12192000"/>
              <a:gd name="connsiteY80" fmla="*/ 779705 h 3538752"/>
              <a:gd name="connsiteX81" fmla="*/ 3039071 w 12192000"/>
              <a:gd name="connsiteY81" fmla="*/ 765472 h 3538752"/>
              <a:gd name="connsiteX82" fmla="*/ 3129193 w 12192000"/>
              <a:gd name="connsiteY82" fmla="*/ 750110 h 3538752"/>
              <a:gd name="connsiteX83" fmla="*/ 3160750 w 12192000"/>
              <a:gd name="connsiteY83" fmla="*/ 733521 h 3538752"/>
              <a:gd name="connsiteX84" fmla="*/ 3206618 w 12192000"/>
              <a:gd name="connsiteY84" fmla="*/ 717584 h 3538752"/>
              <a:gd name="connsiteX85" fmla="*/ 3285495 w 12192000"/>
              <a:gd name="connsiteY85" fmla="*/ 681136 h 3538752"/>
              <a:gd name="connsiteX86" fmla="*/ 3395074 w 12192000"/>
              <a:gd name="connsiteY86" fmla="*/ 646640 h 3538752"/>
              <a:gd name="connsiteX87" fmla="*/ 3486313 w 12192000"/>
              <a:gd name="connsiteY87" fmla="*/ 667432 h 3538752"/>
              <a:gd name="connsiteX88" fmla="*/ 3491586 w 12192000"/>
              <a:gd name="connsiteY88" fmla="*/ 658085 h 3538752"/>
              <a:gd name="connsiteX89" fmla="*/ 3548983 w 12192000"/>
              <a:gd name="connsiteY89" fmla="*/ 650041 h 3538752"/>
              <a:gd name="connsiteX90" fmla="*/ 3731729 w 12192000"/>
              <a:gd name="connsiteY90" fmla="*/ 659133 h 3538752"/>
              <a:gd name="connsiteX91" fmla="*/ 3861674 w 12192000"/>
              <a:gd name="connsiteY91" fmla="*/ 641882 h 3538752"/>
              <a:gd name="connsiteX92" fmla="*/ 3912797 w 12192000"/>
              <a:gd name="connsiteY92" fmla="*/ 644975 h 3538752"/>
              <a:gd name="connsiteX93" fmla="*/ 3975778 w 12192000"/>
              <a:gd name="connsiteY93" fmla="*/ 620298 h 3538752"/>
              <a:gd name="connsiteX94" fmla="*/ 4072288 w 12192000"/>
              <a:gd name="connsiteY94" fmla="*/ 567935 h 3538752"/>
              <a:gd name="connsiteX95" fmla="*/ 4110070 w 12192000"/>
              <a:gd name="connsiteY95" fmla="*/ 575479 h 3538752"/>
              <a:gd name="connsiteX96" fmla="*/ 4148272 w 12192000"/>
              <a:gd name="connsiteY96" fmla="*/ 571651 h 3538752"/>
              <a:gd name="connsiteX97" fmla="*/ 4233003 w 12192000"/>
              <a:gd name="connsiteY97" fmla="*/ 535184 h 3538752"/>
              <a:gd name="connsiteX98" fmla="*/ 4283653 w 12192000"/>
              <a:gd name="connsiteY98" fmla="*/ 521503 h 3538752"/>
              <a:gd name="connsiteX99" fmla="*/ 4420068 w 12192000"/>
              <a:gd name="connsiteY99" fmla="*/ 476150 h 3538752"/>
              <a:gd name="connsiteX100" fmla="*/ 4612820 w 12192000"/>
              <a:gd name="connsiteY100" fmla="*/ 365332 h 3538752"/>
              <a:gd name="connsiteX101" fmla="*/ 4620533 w 12192000"/>
              <a:gd name="connsiteY101" fmla="*/ 362303 h 3538752"/>
              <a:gd name="connsiteX102" fmla="*/ 4642602 w 12192000"/>
              <a:gd name="connsiteY102" fmla="*/ 362800 h 3538752"/>
              <a:gd name="connsiteX103" fmla="*/ 4651066 w 12192000"/>
              <a:gd name="connsiteY103" fmla="*/ 364433 h 3538752"/>
              <a:gd name="connsiteX104" fmla="*/ 4731045 w 12192000"/>
              <a:gd name="connsiteY104" fmla="*/ 370596 h 3538752"/>
              <a:gd name="connsiteX105" fmla="*/ 4798884 w 12192000"/>
              <a:gd name="connsiteY105" fmla="*/ 322785 h 3538752"/>
              <a:gd name="connsiteX106" fmla="*/ 4828155 w 12192000"/>
              <a:gd name="connsiteY106" fmla="*/ 313554 h 3538752"/>
              <a:gd name="connsiteX107" fmla="*/ 4843504 w 12192000"/>
              <a:gd name="connsiteY107" fmla="*/ 306165 h 3538752"/>
              <a:gd name="connsiteX108" fmla="*/ 4853353 w 12192000"/>
              <a:gd name="connsiteY108" fmla="*/ 317732 h 3538752"/>
              <a:gd name="connsiteX109" fmla="*/ 4898297 w 12192000"/>
              <a:gd name="connsiteY109" fmla="*/ 311130 h 3538752"/>
              <a:gd name="connsiteX110" fmla="*/ 4905046 w 12192000"/>
              <a:gd name="connsiteY110" fmla="*/ 308357 h 3538752"/>
              <a:gd name="connsiteX111" fmla="*/ 4940803 w 12192000"/>
              <a:gd name="connsiteY111" fmla="*/ 317667 h 3538752"/>
              <a:gd name="connsiteX112" fmla="*/ 4958985 w 12192000"/>
              <a:gd name="connsiteY112" fmla="*/ 319949 h 3538752"/>
              <a:gd name="connsiteX113" fmla="*/ 4964720 w 12192000"/>
              <a:gd name="connsiteY113" fmla="*/ 325809 h 3538752"/>
              <a:gd name="connsiteX114" fmla="*/ 4991255 w 12192000"/>
              <a:gd name="connsiteY114" fmla="*/ 326530 h 3538752"/>
              <a:gd name="connsiteX115" fmla="*/ 4994077 w 12192000"/>
              <a:gd name="connsiteY115" fmla="*/ 324646 h 3538752"/>
              <a:gd name="connsiteX116" fmla="*/ 5016802 w 12192000"/>
              <a:gd name="connsiteY116" fmla="*/ 332557 h 3538752"/>
              <a:gd name="connsiteX117" fmla="*/ 5091319 w 12192000"/>
              <a:gd name="connsiteY117" fmla="*/ 348029 h 3538752"/>
              <a:gd name="connsiteX118" fmla="*/ 5259336 w 12192000"/>
              <a:gd name="connsiteY118" fmla="*/ 353694 h 3538752"/>
              <a:gd name="connsiteX119" fmla="*/ 5491971 w 12192000"/>
              <a:gd name="connsiteY119" fmla="*/ 357541 h 3538752"/>
              <a:gd name="connsiteX120" fmla="*/ 5865838 w 12192000"/>
              <a:gd name="connsiteY120" fmla="*/ 337219 h 3538752"/>
              <a:gd name="connsiteX121" fmla="*/ 5995823 w 12192000"/>
              <a:gd name="connsiteY121" fmla="*/ 315792 h 3538752"/>
              <a:gd name="connsiteX122" fmla="*/ 6052915 w 12192000"/>
              <a:gd name="connsiteY122" fmla="*/ 328512 h 3538752"/>
              <a:gd name="connsiteX123" fmla="*/ 6093124 w 12192000"/>
              <a:gd name="connsiteY123" fmla="*/ 322912 h 3538752"/>
              <a:gd name="connsiteX124" fmla="*/ 6097661 w 12192000"/>
              <a:gd name="connsiteY124" fmla="*/ 319980 h 3538752"/>
              <a:gd name="connsiteX125" fmla="*/ 6116838 w 12192000"/>
              <a:gd name="connsiteY125" fmla="*/ 316995 h 3538752"/>
              <a:gd name="connsiteX126" fmla="*/ 6120984 w 12192000"/>
              <a:gd name="connsiteY126" fmla="*/ 305212 h 3538752"/>
              <a:gd name="connsiteX127" fmla="*/ 6148942 w 12192000"/>
              <a:gd name="connsiteY127" fmla="*/ 292880 h 3538752"/>
              <a:gd name="connsiteX128" fmla="*/ 6229970 w 12192000"/>
              <a:gd name="connsiteY128" fmla="*/ 294978 h 3538752"/>
              <a:gd name="connsiteX129" fmla="*/ 6355201 w 12192000"/>
              <a:gd name="connsiteY129" fmla="*/ 291080 h 3538752"/>
              <a:gd name="connsiteX130" fmla="*/ 6456586 w 12192000"/>
              <a:gd name="connsiteY130" fmla="*/ 284485 h 3538752"/>
              <a:gd name="connsiteX131" fmla="*/ 6494018 w 12192000"/>
              <a:gd name="connsiteY131" fmla="*/ 271015 h 3538752"/>
              <a:gd name="connsiteX132" fmla="*/ 6547019 w 12192000"/>
              <a:gd name="connsiteY132" fmla="*/ 259577 h 3538752"/>
              <a:gd name="connsiteX133" fmla="*/ 6644256 w 12192000"/>
              <a:gd name="connsiteY133" fmla="*/ 244518 h 3538752"/>
              <a:gd name="connsiteX134" fmla="*/ 6755672 w 12192000"/>
              <a:gd name="connsiteY134" fmla="*/ 254392 h 3538752"/>
              <a:gd name="connsiteX135" fmla="*/ 6847031 w 12192000"/>
              <a:gd name="connsiteY135" fmla="*/ 277382 h 3538752"/>
              <a:gd name="connsiteX136" fmla="*/ 6889589 w 12192000"/>
              <a:gd name="connsiteY136" fmla="*/ 303507 h 3538752"/>
              <a:gd name="connsiteX137" fmla="*/ 6926533 w 12192000"/>
              <a:gd name="connsiteY137" fmla="*/ 318858 h 3538752"/>
              <a:gd name="connsiteX138" fmla="*/ 6977994 w 12192000"/>
              <a:gd name="connsiteY138" fmla="*/ 386664 h 3538752"/>
              <a:gd name="connsiteX0" fmla="*/ 6977994 w 12192000"/>
              <a:gd name="connsiteY0" fmla="*/ 386664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07787 w 12192000"/>
              <a:gd name="connsiteY27" fmla="*/ 357117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11255 h 3538752"/>
              <a:gd name="connsiteX42" fmla="*/ 11189065 w 12192000"/>
              <a:gd name="connsiteY42" fmla="*/ 169465 h 3538752"/>
              <a:gd name="connsiteX43" fmla="*/ 11287301 w 12192000"/>
              <a:gd name="connsiteY43" fmla="*/ 180373 h 3538752"/>
              <a:gd name="connsiteX44" fmla="*/ 11324148 w 12192000"/>
              <a:gd name="connsiteY44" fmla="*/ 176162 h 3538752"/>
              <a:gd name="connsiteX45" fmla="*/ 11392201 w 12192000"/>
              <a:gd name="connsiteY45" fmla="*/ 140138 h 3538752"/>
              <a:gd name="connsiteX46" fmla="*/ 11447399 w 12192000"/>
              <a:gd name="connsiteY46" fmla="*/ 101780 h 3538752"/>
              <a:gd name="connsiteX47" fmla="*/ 11548919 w 12192000"/>
              <a:gd name="connsiteY47" fmla="*/ 60366 h 3538752"/>
              <a:gd name="connsiteX48" fmla="*/ 11704818 w 12192000"/>
              <a:gd name="connsiteY48" fmla="*/ 46421 h 3538752"/>
              <a:gd name="connsiteX49" fmla="*/ 11822950 w 12192000"/>
              <a:gd name="connsiteY49" fmla="*/ 3657 h 3538752"/>
              <a:gd name="connsiteX50" fmla="*/ 11945987 w 12192000"/>
              <a:gd name="connsiteY50" fmla="*/ 25218 h 3538752"/>
              <a:gd name="connsiteX51" fmla="*/ 12040956 w 12192000"/>
              <a:gd name="connsiteY51" fmla="*/ 69854 h 3538752"/>
              <a:gd name="connsiteX52" fmla="*/ 12117468 w 12192000"/>
              <a:gd name="connsiteY52" fmla="*/ 175055 h 3538752"/>
              <a:gd name="connsiteX53" fmla="*/ 12175691 w 12192000"/>
              <a:gd name="connsiteY53" fmla="*/ 258219 h 3538752"/>
              <a:gd name="connsiteX54" fmla="*/ 12192000 w 12192000"/>
              <a:gd name="connsiteY54" fmla="*/ 441106 h 3538752"/>
              <a:gd name="connsiteX55" fmla="*/ 12192000 w 12192000"/>
              <a:gd name="connsiteY55" fmla="*/ 3538752 h 3538752"/>
              <a:gd name="connsiteX56" fmla="*/ 0 w 12192000"/>
              <a:gd name="connsiteY56" fmla="*/ 3538752 h 3538752"/>
              <a:gd name="connsiteX57" fmla="*/ 0 w 12192000"/>
              <a:gd name="connsiteY57" fmla="*/ 2515851 h 3538752"/>
              <a:gd name="connsiteX58" fmla="*/ 0 w 12192000"/>
              <a:gd name="connsiteY58" fmla="*/ 1519772 h 3538752"/>
              <a:gd name="connsiteX59" fmla="*/ 0 w 12192000"/>
              <a:gd name="connsiteY59" fmla="*/ 787942 h 3538752"/>
              <a:gd name="connsiteX60" fmla="*/ 76043 w 12192000"/>
              <a:gd name="connsiteY60" fmla="*/ 783579 h 3538752"/>
              <a:gd name="connsiteX61" fmla="*/ 156777 w 12192000"/>
              <a:gd name="connsiteY61" fmla="*/ 801341 h 3538752"/>
              <a:gd name="connsiteX62" fmla="*/ 390282 w 12192000"/>
              <a:gd name="connsiteY62" fmla="*/ 808065 h 3538752"/>
              <a:gd name="connsiteX63" fmla="*/ 441283 w 12192000"/>
              <a:gd name="connsiteY63" fmla="*/ 831095 h 3538752"/>
              <a:gd name="connsiteX64" fmla="*/ 479705 w 12192000"/>
              <a:gd name="connsiteY64" fmla="*/ 842830 h 3538752"/>
              <a:gd name="connsiteX65" fmla="*/ 766623 w 12192000"/>
              <a:gd name="connsiteY65" fmla="*/ 890274 h 3538752"/>
              <a:gd name="connsiteX66" fmla="*/ 827314 w 12192000"/>
              <a:gd name="connsiteY66" fmla="*/ 899279 h 3538752"/>
              <a:gd name="connsiteX67" fmla="*/ 968620 w 12192000"/>
              <a:gd name="connsiteY67" fmla="*/ 906808 h 3538752"/>
              <a:gd name="connsiteX68" fmla="*/ 1045574 w 12192000"/>
              <a:gd name="connsiteY68" fmla="*/ 873732 h 3538752"/>
              <a:gd name="connsiteX69" fmla="*/ 1350289 w 12192000"/>
              <a:gd name="connsiteY69" fmla="*/ 908860 h 3538752"/>
              <a:gd name="connsiteX70" fmla="*/ 1499774 w 12192000"/>
              <a:gd name="connsiteY70" fmla="*/ 879592 h 3538752"/>
              <a:gd name="connsiteX71" fmla="*/ 1629709 w 12192000"/>
              <a:gd name="connsiteY71" fmla="*/ 954907 h 3538752"/>
              <a:gd name="connsiteX72" fmla="*/ 1640709 w 12192000"/>
              <a:gd name="connsiteY72" fmla="*/ 959160 h 3538752"/>
              <a:gd name="connsiteX73" fmla="*/ 1645414 w 12192000"/>
              <a:gd name="connsiteY73" fmla="*/ 956586 h 3538752"/>
              <a:gd name="connsiteX74" fmla="*/ 1676636 w 12192000"/>
              <a:gd name="connsiteY74" fmla="*/ 941547 h 3538752"/>
              <a:gd name="connsiteX75" fmla="*/ 1737817 w 12192000"/>
              <a:gd name="connsiteY75" fmla="*/ 943476 h 3538752"/>
              <a:gd name="connsiteX76" fmla="*/ 1862741 w 12192000"/>
              <a:gd name="connsiteY76" fmla="*/ 936709 h 3538752"/>
              <a:gd name="connsiteX77" fmla="*/ 2063928 w 12192000"/>
              <a:gd name="connsiteY77" fmla="*/ 905062 h 3538752"/>
              <a:gd name="connsiteX78" fmla="*/ 2380801 w 12192000"/>
              <a:gd name="connsiteY78" fmla="*/ 866883 h 3538752"/>
              <a:gd name="connsiteX79" fmla="*/ 2648603 w 12192000"/>
              <a:gd name="connsiteY79" fmla="*/ 772192 h 3538752"/>
              <a:gd name="connsiteX80" fmla="*/ 2885593 w 12192000"/>
              <a:gd name="connsiteY80" fmla="*/ 779705 h 3538752"/>
              <a:gd name="connsiteX81" fmla="*/ 3039071 w 12192000"/>
              <a:gd name="connsiteY81" fmla="*/ 765472 h 3538752"/>
              <a:gd name="connsiteX82" fmla="*/ 3129193 w 12192000"/>
              <a:gd name="connsiteY82" fmla="*/ 750110 h 3538752"/>
              <a:gd name="connsiteX83" fmla="*/ 3160750 w 12192000"/>
              <a:gd name="connsiteY83" fmla="*/ 733521 h 3538752"/>
              <a:gd name="connsiteX84" fmla="*/ 3206618 w 12192000"/>
              <a:gd name="connsiteY84" fmla="*/ 717584 h 3538752"/>
              <a:gd name="connsiteX85" fmla="*/ 3285495 w 12192000"/>
              <a:gd name="connsiteY85" fmla="*/ 681136 h 3538752"/>
              <a:gd name="connsiteX86" fmla="*/ 3395074 w 12192000"/>
              <a:gd name="connsiteY86" fmla="*/ 646640 h 3538752"/>
              <a:gd name="connsiteX87" fmla="*/ 3486313 w 12192000"/>
              <a:gd name="connsiteY87" fmla="*/ 667432 h 3538752"/>
              <a:gd name="connsiteX88" fmla="*/ 3491586 w 12192000"/>
              <a:gd name="connsiteY88" fmla="*/ 658085 h 3538752"/>
              <a:gd name="connsiteX89" fmla="*/ 3548983 w 12192000"/>
              <a:gd name="connsiteY89" fmla="*/ 650041 h 3538752"/>
              <a:gd name="connsiteX90" fmla="*/ 3731729 w 12192000"/>
              <a:gd name="connsiteY90" fmla="*/ 659133 h 3538752"/>
              <a:gd name="connsiteX91" fmla="*/ 3861674 w 12192000"/>
              <a:gd name="connsiteY91" fmla="*/ 641882 h 3538752"/>
              <a:gd name="connsiteX92" fmla="*/ 3912797 w 12192000"/>
              <a:gd name="connsiteY92" fmla="*/ 644975 h 3538752"/>
              <a:gd name="connsiteX93" fmla="*/ 3975778 w 12192000"/>
              <a:gd name="connsiteY93" fmla="*/ 620298 h 3538752"/>
              <a:gd name="connsiteX94" fmla="*/ 4072288 w 12192000"/>
              <a:gd name="connsiteY94" fmla="*/ 567935 h 3538752"/>
              <a:gd name="connsiteX95" fmla="*/ 4110070 w 12192000"/>
              <a:gd name="connsiteY95" fmla="*/ 575479 h 3538752"/>
              <a:gd name="connsiteX96" fmla="*/ 4148272 w 12192000"/>
              <a:gd name="connsiteY96" fmla="*/ 571651 h 3538752"/>
              <a:gd name="connsiteX97" fmla="*/ 4233003 w 12192000"/>
              <a:gd name="connsiteY97" fmla="*/ 535184 h 3538752"/>
              <a:gd name="connsiteX98" fmla="*/ 4283653 w 12192000"/>
              <a:gd name="connsiteY98" fmla="*/ 521503 h 3538752"/>
              <a:gd name="connsiteX99" fmla="*/ 4420068 w 12192000"/>
              <a:gd name="connsiteY99" fmla="*/ 476150 h 3538752"/>
              <a:gd name="connsiteX100" fmla="*/ 4612820 w 12192000"/>
              <a:gd name="connsiteY100" fmla="*/ 365332 h 3538752"/>
              <a:gd name="connsiteX101" fmla="*/ 4620533 w 12192000"/>
              <a:gd name="connsiteY101" fmla="*/ 362303 h 3538752"/>
              <a:gd name="connsiteX102" fmla="*/ 4642602 w 12192000"/>
              <a:gd name="connsiteY102" fmla="*/ 362800 h 3538752"/>
              <a:gd name="connsiteX103" fmla="*/ 4731045 w 12192000"/>
              <a:gd name="connsiteY103" fmla="*/ 370596 h 3538752"/>
              <a:gd name="connsiteX104" fmla="*/ 4798884 w 12192000"/>
              <a:gd name="connsiteY104" fmla="*/ 322785 h 3538752"/>
              <a:gd name="connsiteX105" fmla="*/ 4828155 w 12192000"/>
              <a:gd name="connsiteY105" fmla="*/ 313554 h 3538752"/>
              <a:gd name="connsiteX106" fmla="*/ 4843504 w 12192000"/>
              <a:gd name="connsiteY106" fmla="*/ 306165 h 3538752"/>
              <a:gd name="connsiteX107" fmla="*/ 4853353 w 12192000"/>
              <a:gd name="connsiteY107" fmla="*/ 317732 h 3538752"/>
              <a:gd name="connsiteX108" fmla="*/ 4898297 w 12192000"/>
              <a:gd name="connsiteY108" fmla="*/ 311130 h 3538752"/>
              <a:gd name="connsiteX109" fmla="*/ 4905046 w 12192000"/>
              <a:gd name="connsiteY109" fmla="*/ 308357 h 3538752"/>
              <a:gd name="connsiteX110" fmla="*/ 4940803 w 12192000"/>
              <a:gd name="connsiteY110" fmla="*/ 317667 h 3538752"/>
              <a:gd name="connsiteX111" fmla="*/ 4958985 w 12192000"/>
              <a:gd name="connsiteY111" fmla="*/ 319949 h 3538752"/>
              <a:gd name="connsiteX112" fmla="*/ 4964720 w 12192000"/>
              <a:gd name="connsiteY112" fmla="*/ 325809 h 3538752"/>
              <a:gd name="connsiteX113" fmla="*/ 4991255 w 12192000"/>
              <a:gd name="connsiteY113" fmla="*/ 326530 h 3538752"/>
              <a:gd name="connsiteX114" fmla="*/ 4994077 w 12192000"/>
              <a:gd name="connsiteY114" fmla="*/ 324646 h 3538752"/>
              <a:gd name="connsiteX115" fmla="*/ 5016802 w 12192000"/>
              <a:gd name="connsiteY115" fmla="*/ 332557 h 3538752"/>
              <a:gd name="connsiteX116" fmla="*/ 5091319 w 12192000"/>
              <a:gd name="connsiteY116" fmla="*/ 348029 h 3538752"/>
              <a:gd name="connsiteX117" fmla="*/ 5259336 w 12192000"/>
              <a:gd name="connsiteY117" fmla="*/ 353694 h 3538752"/>
              <a:gd name="connsiteX118" fmla="*/ 5491971 w 12192000"/>
              <a:gd name="connsiteY118" fmla="*/ 357541 h 3538752"/>
              <a:gd name="connsiteX119" fmla="*/ 5865838 w 12192000"/>
              <a:gd name="connsiteY119" fmla="*/ 337219 h 3538752"/>
              <a:gd name="connsiteX120" fmla="*/ 5995823 w 12192000"/>
              <a:gd name="connsiteY120" fmla="*/ 315792 h 3538752"/>
              <a:gd name="connsiteX121" fmla="*/ 6052915 w 12192000"/>
              <a:gd name="connsiteY121" fmla="*/ 328512 h 3538752"/>
              <a:gd name="connsiteX122" fmla="*/ 6093124 w 12192000"/>
              <a:gd name="connsiteY122" fmla="*/ 322912 h 3538752"/>
              <a:gd name="connsiteX123" fmla="*/ 6097661 w 12192000"/>
              <a:gd name="connsiteY123" fmla="*/ 319980 h 3538752"/>
              <a:gd name="connsiteX124" fmla="*/ 6116838 w 12192000"/>
              <a:gd name="connsiteY124" fmla="*/ 316995 h 3538752"/>
              <a:gd name="connsiteX125" fmla="*/ 6120984 w 12192000"/>
              <a:gd name="connsiteY125" fmla="*/ 305212 h 3538752"/>
              <a:gd name="connsiteX126" fmla="*/ 6148942 w 12192000"/>
              <a:gd name="connsiteY126" fmla="*/ 292880 h 3538752"/>
              <a:gd name="connsiteX127" fmla="*/ 6229970 w 12192000"/>
              <a:gd name="connsiteY127" fmla="*/ 294978 h 3538752"/>
              <a:gd name="connsiteX128" fmla="*/ 6355201 w 12192000"/>
              <a:gd name="connsiteY128" fmla="*/ 291080 h 3538752"/>
              <a:gd name="connsiteX129" fmla="*/ 6456586 w 12192000"/>
              <a:gd name="connsiteY129" fmla="*/ 284485 h 3538752"/>
              <a:gd name="connsiteX130" fmla="*/ 6494018 w 12192000"/>
              <a:gd name="connsiteY130" fmla="*/ 271015 h 3538752"/>
              <a:gd name="connsiteX131" fmla="*/ 6547019 w 12192000"/>
              <a:gd name="connsiteY131" fmla="*/ 259577 h 3538752"/>
              <a:gd name="connsiteX132" fmla="*/ 6644256 w 12192000"/>
              <a:gd name="connsiteY132" fmla="*/ 244518 h 3538752"/>
              <a:gd name="connsiteX133" fmla="*/ 6755672 w 12192000"/>
              <a:gd name="connsiteY133" fmla="*/ 254392 h 3538752"/>
              <a:gd name="connsiteX134" fmla="*/ 6847031 w 12192000"/>
              <a:gd name="connsiteY134" fmla="*/ 277382 h 3538752"/>
              <a:gd name="connsiteX135" fmla="*/ 6889589 w 12192000"/>
              <a:gd name="connsiteY135" fmla="*/ 303507 h 3538752"/>
              <a:gd name="connsiteX136" fmla="*/ 6926533 w 12192000"/>
              <a:gd name="connsiteY136" fmla="*/ 318858 h 3538752"/>
              <a:gd name="connsiteX137" fmla="*/ 6977994 w 12192000"/>
              <a:gd name="connsiteY137" fmla="*/ 386664 h 3538752"/>
              <a:gd name="connsiteX0" fmla="*/ 6977994 w 12192000"/>
              <a:gd name="connsiteY0" fmla="*/ 386664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07787 w 12192000"/>
              <a:gd name="connsiteY27" fmla="*/ 357117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11255 h 3538752"/>
              <a:gd name="connsiteX42" fmla="*/ 11189065 w 12192000"/>
              <a:gd name="connsiteY42" fmla="*/ 169465 h 3538752"/>
              <a:gd name="connsiteX43" fmla="*/ 11287301 w 12192000"/>
              <a:gd name="connsiteY43" fmla="*/ 180373 h 3538752"/>
              <a:gd name="connsiteX44" fmla="*/ 11324148 w 12192000"/>
              <a:gd name="connsiteY44" fmla="*/ 176162 h 3538752"/>
              <a:gd name="connsiteX45" fmla="*/ 11392201 w 12192000"/>
              <a:gd name="connsiteY45" fmla="*/ 140138 h 3538752"/>
              <a:gd name="connsiteX46" fmla="*/ 11447399 w 12192000"/>
              <a:gd name="connsiteY46" fmla="*/ 101780 h 3538752"/>
              <a:gd name="connsiteX47" fmla="*/ 11548919 w 12192000"/>
              <a:gd name="connsiteY47" fmla="*/ 60366 h 3538752"/>
              <a:gd name="connsiteX48" fmla="*/ 11704818 w 12192000"/>
              <a:gd name="connsiteY48" fmla="*/ 46421 h 3538752"/>
              <a:gd name="connsiteX49" fmla="*/ 11822950 w 12192000"/>
              <a:gd name="connsiteY49" fmla="*/ 3657 h 3538752"/>
              <a:gd name="connsiteX50" fmla="*/ 11945987 w 12192000"/>
              <a:gd name="connsiteY50" fmla="*/ 25218 h 3538752"/>
              <a:gd name="connsiteX51" fmla="*/ 12040956 w 12192000"/>
              <a:gd name="connsiteY51" fmla="*/ 69854 h 3538752"/>
              <a:gd name="connsiteX52" fmla="*/ 12117468 w 12192000"/>
              <a:gd name="connsiteY52" fmla="*/ 175055 h 3538752"/>
              <a:gd name="connsiteX53" fmla="*/ 12175691 w 12192000"/>
              <a:gd name="connsiteY53" fmla="*/ 258219 h 3538752"/>
              <a:gd name="connsiteX54" fmla="*/ 12192000 w 12192000"/>
              <a:gd name="connsiteY54" fmla="*/ 441106 h 3538752"/>
              <a:gd name="connsiteX55" fmla="*/ 12192000 w 12192000"/>
              <a:gd name="connsiteY55" fmla="*/ 3538752 h 3538752"/>
              <a:gd name="connsiteX56" fmla="*/ 0 w 12192000"/>
              <a:gd name="connsiteY56" fmla="*/ 3538752 h 3538752"/>
              <a:gd name="connsiteX57" fmla="*/ 0 w 12192000"/>
              <a:gd name="connsiteY57" fmla="*/ 2515851 h 3538752"/>
              <a:gd name="connsiteX58" fmla="*/ 0 w 12192000"/>
              <a:gd name="connsiteY58" fmla="*/ 1519772 h 3538752"/>
              <a:gd name="connsiteX59" fmla="*/ 0 w 12192000"/>
              <a:gd name="connsiteY59" fmla="*/ 787942 h 3538752"/>
              <a:gd name="connsiteX60" fmla="*/ 76043 w 12192000"/>
              <a:gd name="connsiteY60" fmla="*/ 783579 h 3538752"/>
              <a:gd name="connsiteX61" fmla="*/ 156777 w 12192000"/>
              <a:gd name="connsiteY61" fmla="*/ 801341 h 3538752"/>
              <a:gd name="connsiteX62" fmla="*/ 390282 w 12192000"/>
              <a:gd name="connsiteY62" fmla="*/ 808065 h 3538752"/>
              <a:gd name="connsiteX63" fmla="*/ 441283 w 12192000"/>
              <a:gd name="connsiteY63" fmla="*/ 831095 h 3538752"/>
              <a:gd name="connsiteX64" fmla="*/ 479705 w 12192000"/>
              <a:gd name="connsiteY64" fmla="*/ 842830 h 3538752"/>
              <a:gd name="connsiteX65" fmla="*/ 766623 w 12192000"/>
              <a:gd name="connsiteY65" fmla="*/ 890274 h 3538752"/>
              <a:gd name="connsiteX66" fmla="*/ 827314 w 12192000"/>
              <a:gd name="connsiteY66" fmla="*/ 899279 h 3538752"/>
              <a:gd name="connsiteX67" fmla="*/ 968620 w 12192000"/>
              <a:gd name="connsiteY67" fmla="*/ 906808 h 3538752"/>
              <a:gd name="connsiteX68" fmla="*/ 1045574 w 12192000"/>
              <a:gd name="connsiteY68" fmla="*/ 873732 h 3538752"/>
              <a:gd name="connsiteX69" fmla="*/ 1350289 w 12192000"/>
              <a:gd name="connsiteY69" fmla="*/ 908860 h 3538752"/>
              <a:gd name="connsiteX70" fmla="*/ 1499774 w 12192000"/>
              <a:gd name="connsiteY70" fmla="*/ 879592 h 3538752"/>
              <a:gd name="connsiteX71" fmla="*/ 1629709 w 12192000"/>
              <a:gd name="connsiteY71" fmla="*/ 954907 h 3538752"/>
              <a:gd name="connsiteX72" fmla="*/ 1640709 w 12192000"/>
              <a:gd name="connsiteY72" fmla="*/ 959160 h 3538752"/>
              <a:gd name="connsiteX73" fmla="*/ 1645414 w 12192000"/>
              <a:gd name="connsiteY73" fmla="*/ 956586 h 3538752"/>
              <a:gd name="connsiteX74" fmla="*/ 1676636 w 12192000"/>
              <a:gd name="connsiteY74" fmla="*/ 941547 h 3538752"/>
              <a:gd name="connsiteX75" fmla="*/ 1737817 w 12192000"/>
              <a:gd name="connsiteY75" fmla="*/ 943476 h 3538752"/>
              <a:gd name="connsiteX76" fmla="*/ 1862741 w 12192000"/>
              <a:gd name="connsiteY76" fmla="*/ 936709 h 3538752"/>
              <a:gd name="connsiteX77" fmla="*/ 2063928 w 12192000"/>
              <a:gd name="connsiteY77" fmla="*/ 905062 h 3538752"/>
              <a:gd name="connsiteX78" fmla="*/ 2380801 w 12192000"/>
              <a:gd name="connsiteY78" fmla="*/ 866883 h 3538752"/>
              <a:gd name="connsiteX79" fmla="*/ 2648603 w 12192000"/>
              <a:gd name="connsiteY79" fmla="*/ 772192 h 3538752"/>
              <a:gd name="connsiteX80" fmla="*/ 2885593 w 12192000"/>
              <a:gd name="connsiteY80" fmla="*/ 779705 h 3538752"/>
              <a:gd name="connsiteX81" fmla="*/ 3039071 w 12192000"/>
              <a:gd name="connsiteY81" fmla="*/ 765472 h 3538752"/>
              <a:gd name="connsiteX82" fmla="*/ 3129193 w 12192000"/>
              <a:gd name="connsiteY82" fmla="*/ 750110 h 3538752"/>
              <a:gd name="connsiteX83" fmla="*/ 3160750 w 12192000"/>
              <a:gd name="connsiteY83" fmla="*/ 733521 h 3538752"/>
              <a:gd name="connsiteX84" fmla="*/ 3206618 w 12192000"/>
              <a:gd name="connsiteY84" fmla="*/ 717584 h 3538752"/>
              <a:gd name="connsiteX85" fmla="*/ 3285495 w 12192000"/>
              <a:gd name="connsiteY85" fmla="*/ 681136 h 3538752"/>
              <a:gd name="connsiteX86" fmla="*/ 3395074 w 12192000"/>
              <a:gd name="connsiteY86" fmla="*/ 646640 h 3538752"/>
              <a:gd name="connsiteX87" fmla="*/ 3486313 w 12192000"/>
              <a:gd name="connsiteY87" fmla="*/ 667432 h 3538752"/>
              <a:gd name="connsiteX88" fmla="*/ 3491586 w 12192000"/>
              <a:gd name="connsiteY88" fmla="*/ 658085 h 3538752"/>
              <a:gd name="connsiteX89" fmla="*/ 3548983 w 12192000"/>
              <a:gd name="connsiteY89" fmla="*/ 650041 h 3538752"/>
              <a:gd name="connsiteX90" fmla="*/ 3731729 w 12192000"/>
              <a:gd name="connsiteY90" fmla="*/ 659133 h 3538752"/>
              <a:gd name="connsiteX91" fmla="*/ 3861674 w 12192000"/>
              <a:gd name="connsiteY91" fmla="*/ 641882 h 3538752"/>
              <a:gd name="connsiteX92" fmla="*/ 3912797 w 12192000"/>
              <a:gd name="connsiteY92" fmla="*/ 644975 h 3538752"/>
              <a:gd name="connsiteX93" fmla="*/ 3975778 w 12192000"/>
              <a:gd name="connsiteY93" fmla="*/ 620298 h 3538752"/>
              <a:gd name="connsiteX94" fmla="*/ 4072288 w 12192000"/>
              <a:gd name="connsiteY94" fmla="*/ 567935 h 3538752"/>
              <a:gd name="connsiteX95" fmla="*/ 4110070 w 12192000"/>
              <a:gd name="connsiteY95" fmla="*/ 575479 h 3538752"/>
              <a:gd name="connsiteX96" fmla="*/ 4148272 w 12192000"/>
              <a:gd name="connsiteY96" fmla="*/ 571651 h 3538752"/>
              <a:gd name="connsiteX97" fmla="*/ 4233003 w 12192000"/>
              <a:gd name="connsiteY97" fmla="*/ 535184 h 3538752"/>
              <a:gd name="connsiteX98" fmla="*/ 4283653 w 12192000"/>
              <a:gd name="connsiteY98" fmla="*/ 521503 h 3538752"/>
              <a:gd name="connsiteX99" fmla="*/ 4420068 w 12192000"/>
              <a:gd name="connsiteY99" fmla="*/ 476150 h 3538752"/>
              <a:gd name="connsiteX100" fmla="*/ 4612820 w 12192000"/>
              <a:gd name="connsiteY100" fmla="*/ 365332 h 3538752"/>
              <a:gd name="connsiteX101" fmla="*/ 4620533 w 12192000"/>
              <a:gd name="connsiteY101" fmla="*/ 362303 h 3538752"/>
              <a:gd name="connsiteX102" fmla="*/ 4696215 w 12192000"/>
              <a:gd name="connsiteY102" fmla="*/ 420674 h 3538752"/>
              <a:gd name="connsiteX103" fmla="*/ 4731045 w 12192000"/>
              <a:gd name="connsiteY103" fmla="*/ 370596 h 3538752"/>
              <a:gd name="connsiteX104" fmla="*/ 4798884 w 12192000"/>
              <a:gd name="connsiteY104" fmla="*/ 322785 h 3538752"/>
              <a:gd name="connsiteX105" fmla="*/ 4828155 w 12192000"/>
              <a:gd name="connsiteY105" fmla="*/ 313554 h 3538752"/>
              <a:gd name="connsiteX106" fmla="*/ 4843504 w 12192000"/>
              <a:gd name="connsiteY106" fmla="*/ 306165 h 3538752"/>
              <a:gd name="connsiteX107" fmla="*/ 4853353 w 12192000"/>
              <a:gd name="connsiteY107" fmla="*/ 317732 h 3538752"/>
              <a:gd name="connsiteX108" fmla="*/ 4898297 w 12192000"/>
              <a:gd name="connsiteY108" fmla="*/ 311130 h 3538752"/>
              <a:gd name="connsiteX109" fmla="*/ 4905046 w 12192000"/>
              <a:gd name="connsiteY109" fmla="*/ 308357 h 3538752"/>
              <a:gd name="connsiteX110" fmla="*/ 4940803 w 12192000"/>
              <a:gd name="connsiteY110" fmla="*/ 317667 h 3538752"/>
              <a:gd name="connsiteX111" fmla="*/ 4958985 w 12192000"/>
              <a:gd name="connsiteY111" fmla="*/ 319949 h 3538752"/>
              <a:gd name="connsiteX112" fmla="*/ 4964720 w 12192000"/>
              <a:gd name="connsiteY112" fmla="*/ 325809 h 3538752"/>
              <a:gd name="connsiteX113" fmla="*/ 4991255 w 12192000"/>
              <a:gd name="connsiteY113" fmla="*/ 326530 h 3538752"/>
              <a:gd name="connsiteX114" fmla="*/ 4994077 w 12192000"/>
              <a:gd name="connsiteY114" fmla="*/ 324646 h 3538752"/>
              <a:gd name="connsiteX115" fmla="*/ 5016802 w 12192000"/>
              <a:gd name="connsiteY115" fmla="*/ 332557 h 3538752"/>
              <a:gd name="connsiteX116" fmla="*/ 5091319 w 12192000"/>
              <a:gd name="connsiteY116" fmla="*/ 348029 h 3538752"/>
              <a:gd name="connsiteX117" fmla="*/ 5259336 w 12192000"/>
              <a:gd name="connsiteY117" fmla="*/ 353694 h 3538752"/>
              <a:gd name="connsiteX118" fmla="*/ 5491971 w 12192000"/>
              <a:gd name="connsiteY118" fmla="*/ 357541 h 3538752"/>
              <a:gd name="connsiteX119" fmla="*/ 5865838 w 12192000"/>
              <a:gd name="connsiteY119" fmla="*/ 337219 h 3538752"/>
              <a:gd name="connsiteX120" fmla="*/ 5995823 w 12192000"/>
              <a:gd name="connsiteY120" fmla="*/ 315792 h 3538752"/>
              <a:gd name="connsiteX121" fmla="*/ 6052915 w 12192000"/>
              <a:gd name="connsiteY121" fmla="*/ 328512 h 3538752"/>
              <a:gd name="connsiteX122" fmla="*/ 6093124 w 12192000"/>
              <a:gd name="connsiteY122" fmla="*/ 322912 h 3538752"/>
              <a:gd name="connsiteX123" fmla="*/ 6097661 w 12192000"/>
              <a:gd name="connsiteY123" fmla="*/ 319980 h 3538752"/>
              <a:gd name="connsiteX124" fmla="*/ 6116838 w 12192000"/>
              <a:gd name="connsiteY124" fmla="*/ 316995 h 3538752"/>
              <a:gd name="connsiteX125" fmla="*/ 6120984 w 12192000"/>
              <a:gd name="connsiteY125" fmla="*/ 305212 h 3538752"/>
              <a:gd name="connsiteX126" fmla="*/ 6148942 w 12192000"/>
              <a:gd name="connsiteY126" fmla="*/ 292880 h 3538752"/>
              <a:gd name="connsiteX127" fmla="*/ 6229970 w 12192000"/>
              <a:gd name="connsiteY127" fmla="*/ 294978 h 3538752"/>
              <a:gd name="connsiteX128" fmla="*/ 6355201 w 12192000"/>
              <a:gd name="connsiteY128" fmla="*/ 291080 h 3538752"/>
              <a:gd name="connsiteX129" fmla="*/ 6456586 w 12192000"/>
              <a:gd name="connsiteY129" fmla="*/ 284485 h 3538752"/>
              <a:gd name="connsiteX130" fmla="*/ 6494018 w 12192000"/>
              <a:gd name="connsiteY130" fmla="*/ 271015 h 3538752"/>
              <a:gd name="connsiteX131" fmla="*/ 6547019 w 12192000"/>
              <a:gd name="connsiteY131" fmla="*/ 259577 h 3538752"/>
              <a:gd name="connsiteX132" fmla="*/ 6644256 w 12192000"/>
              <a:gd name="connsiteY132" fmla="*/ 244518 h 3538752"/>
              <a:gd name="connsiteX133" fmla="*/ 6755672 w 12192000"/>
              <a:gd name="connsiteY133" fmla="*/ 254392 h 3538752"/>
              <a:gd name="connsiteX134" fmla="*/ 6847031 w 12192000"/>
              <a:gd name="connsiteY134" fmla="*/ 277382 h 3538752"/>
              <a:gd name="connsiteX135" fmla="*/ 6889589 w 12192000"/>
              <a:gd name="connsiteY135" fmla="*/ 303507 h 3538752"/>
              <a:gd name="connsiteX136" fmla="*/ 6926533 w 12192000"/>
              <a:gd name="connsiteY136" fmla="*/ 318858 h 3538752"/>
              <a:gd name="connsiteX137" fmla="*/ 6977994 w 12192000"/>
              <a:gd name="connsiteY137" fmla="*/ 386664 h 3538752"/>
              <a:gd name="connsiteX0" fmla="*/ 6977994 w 12192000"/>
              <a:gd name="connsiteY0" fmla="*/ 386664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07787 w 12192000"/>
              <a:gd name="connsiteY27" fmla="*/ 357117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11255 h 3538752"/>
              <a:gd name="connsiteX42" fmla="*/ 11189065 w 12192000"/>
              <a:gd name="connsiteY42" fmla="*/ 169465 h 3538752"/>
              <a:gd name="connsiteX43" fmla="*/ 11287301 w 12192000"/>
              <a:gd name="connsiteY43" fmla="*/ 180373 h 3538752"/>
              <a:gd name="connsiteX44" fmla="*/ 11324148 w 12192000"/>
              <a:gd name="connsiteY44" fmla="*/ 176162 h 3538752"/>
              <a:gd name="connsiteX45" fmla="*/ 11392201 w 12192000"/>
              <a:gd name="connsiteY45" fmla="*/ 140138 h 3538752"/>
              <a:gd name="connsiteX46" fmla="*/ 11447399 w 12192000"/>
              <a:gd name="connsiteY46" fmla="*/ 101780 h 3538752"/>
              <a:gd name="connsiteX47" fmla="*/ 11548919 w 12192000"/>
              <a:gd name="connsiteY47" fmla="*/ 60366 h 3538752"/>
              <a:gd name="connsiteX48" fmla="*/ 11704818 w 12192000"/>
              <a:gd name="connsiteY48" fmla="*/ 46421 h 3538752"/>
              <a:gd name="connsiteX49" fmla="*/ 11822950 w 12192000"/>
              <a:gd name="connsiteY49" fmla="*/ 3657 h 3538752"/>
              <a:gd name="connsiteX50" fmla="*/ 11945987 w 12192000"/>
              <a:gd name="connsiteY50" fmla="*/ 25218 h 3538752"/>
              <a:gd name="connsiteX51" fmla="*/ 12040956 w 12192000"/>
              <a:gd name="connsiteY51" fmla="*/ 69854 h 3538752"/>
              <a:gd name="connsiteX52" fmla="*/ 12117468 w 12192000"/>
              <a:gd name="connsiteY52" fmla="*/ 175055 h 3538752"/>
              <a:gd name="connsiteX53" fmla="*/ 12175691 w 12192000"/>
              <a:gd name="connsiteY53" fmla="*/ 258219 h 3538752"/>
              <a:gd name="connsiteX54" fmla="*/ 12192000 w 12192000"/>
              <a:gd name="connsiteY54" fmla="*/ 441106 h 3538752"/>
              <a:gd name="connsiteX55" fmla="*/ 12192000 w 12192000"/>
              <a:gd name="connsiteY55" fmla="*/ 3538752 h 3538752"/>
              <a:gd name="connsiteX56" fmla="*/ 0 w 12192000"/>
              <a:gd name="connsiteY56" fmla="*/ 3538752 h 3538752"/>
              <a:gd name="connsiteX57" fmla="*/ 0 w 12192000"/>
              <a:gd name="connsiteY57" fmla="*/ 2515851 h 3538752"/>
              <a:gd name="connsiteX58" fmla="*/ 0 w 12192000"/>
              <a:gd name="connsiteY58" fmla="*/ 1519772 h 3538752"/>
              <a:gd name="connsiteX59" fmla="*/ 0 w 12192000"/>
              <a:gd name="connsiteY59" fmla="*/ 787942 h 3538752"/>
              <a:gd name="connsiteX60" fmla="*/ 76043 w 12192000"/>
              <a:gd name="connsiteY60" fmla="*/ 783579 h 3538752"/>
              <a:gd name="connsiteX61" fmla="*/ 156777 w 12192000"/>
              <a:gd name="connsiteY61" fmla="*/ 801341 h 3538752"/>
              <a:gd name="connsiteX62" fmla="*/ 390282 w 12192000"/>
              <a:gd name="connsiteY62" fmla="*/ 808065 h 3538752"/>
              <a:gd name="connsiteX63" fmla="*/ 441283 w 12192000"/>
              <a:gd name="connsiteY63" fmla="*/ 831095 h 3538752"/>
              <a:gd name="connsiteX64" fmla="*/ 479705 w 12192000"/>
              <a:gd name="connsiteY64" fmla="*/ 842830 h 3538752"/>
              <a:gd name="connsiteX65" fmla="*/ 766623 w 12192000"/>
              <a:gd name="connsiteY65" fmla="*/ 890274 h 3538752"/>
              <a:gd name="connsiteX66" fmla="*/ 827314 w 12192000"/>
              <a:gd name="connsiteY66" fmla="*/ 899279 h 3538752"/>
              <a:gd name="connsiteX67" fmla="*/ 968620 w 12192000"/>
              <a:gd name="connsiteY67" fmla="*/ 906808 h 3538752"/>
              <a:gd name="connsiteX68" fmla="*/ 1045574 w 12192000"/>
              <a:gd name="connsiteY68" fmla="*/ 873732 h 3538752"/>
              <a:gd name="connsiteX69" fmla="*/ 1350289 w 12192000"/>
              <a:gd name="connsiteY69" fmla="*/ 908860 h 3538752"/>
              <a:gd name="connsiteX70" fmla="*/ 1499774 w 12192000"/>
              <a:gd name="connsiteY70" fmla="*/ 879592 h 3538752"/>
              <a:gd name="connsiteX71" fmla="*/ 1629709 w 12192000"/>
              <a:gd name="connsiteY71" fmla="*/ 954907 h 3538752"/>
              <a:gd name="connsiteX72" fmla="*/ 1640709 w 12192000"/>
              <a:gd name="connsiteY72" fmla="*/ 959160 h 3538752"/>
              <a:gd name="connsiteX73" fmla="*/ 1645414 w 12192000"/>
              <a:gd name="connsiteY73" fmla="*/ 956586 h 3538752"/>
              <a:gd name="connsiteX74" fmla="*/ 1676636 w 12192000"/>
              <a:gd name="connsiteY74" fmla="*/ 941547 h 3538752"/>
              <a:gd name="connsiteX75" fmla="*/ 1737817 w 12192000"/>
              <a:gd name="connsiteY75" fmla="*/ 943476 h 3538752"/>
              <a:gd name="connsiteX76" fmla="*/ 1862741 w 12192000"/>
              <a:gd name="connsiteY76" fmla="*/ 936709 h 3538752"/>
              <a:gd name="connsiteX77" fmla="*/ 2063928 w 12192000"/>
              <a:gd name="connsiteY77" fmla="*/ 905062 h 3538752"/>
              <a:gd name="connsiteX78" fmla="*/ 2380801 w 12192000"/>
              <a:gd name="connsiteY78" fmla="*/ 866883 h 3538752"/>
              <a:gd name="connsiteX79" fmla="*/ 2648603 w 12192000"/>
              <a:gd name="connsiteY79" fmla="*/ 772192 h 3538752"/>
              <a:gd name="connsiteX80" fmla="*/ 2885593 w 12192000"/>
              <a:gd name="connsiteY80" fmla="*/ 779705 h 3538752"/>
              <a:gd name="connsiteX81" fmla="*/ 3039071 w 12192000"/>
              <a:gd name="connsiteY81" fmla="*/ 765472 h 3538752"/>
              <a:gd name="connsiteX82" fmla="*/ 3129193 w 12192000"/>
              <a:gd name="connsiteY82" fmla="*/ 750110 h 3538752"/>
              <a:gd name="connsiteX83" fmla="*/ 3160750 w 12192000"/>
              <a:gd name="connsiteY83" fmla="*/ 733521 h 3538752"/>
              <a:gd name="connsiteX84" fmla="*/ 3206618 w 12192000"/>
              <a:gd name="connsiteY84" fmla="*/ 717584 h 3538752"/>
              <a:gd name="connsiteX85" fmla="*/ 3285495 w 12192000"/>
              <a:gd name="connsiteY85" fmla="*/ 681136 h 3538752"/>
              <a:gd name="connsiteX86" fmla="*/ 3395074 w 12192000"/>
              <a:gd name="connsiteY86" fmla="*/ 646640 h 3538752"/>
              <a:gd name="connsiteX87" fmla="*/ 3486313 w 12192000"/>
              <a:gd name="connsiteY87" fmla="*/ 667432 h 3538752"/>
              <a:gd name="connsiteX88" fmla="*/ 3491586 w 12192000"/>
              <a:gd name="connsiteY88" fmla="*/ 658085 h 3538752"/>
              <a:gd name="connsiteX89" fmla="*/ 3548983 w 12192000"/>
              <a:gd name="connsiteY89" fmla="*/ 650041 h 3538752"/>
              <a:gd name="connsiteX90" fmla="*/ 3731729 w 12192000"/>
              <a:gd name="connsiteY90" fmla="*/ 659133 h 3538752"/>
              <a:gd name="connsiteX91" fmla="*/ 3861674 w 12192000"/>
              <a:gd name="connsiteY91" fmla="*/ 641882 h 3538752"/>
              <a:gd name="connsiteX92" fmla="*/ 3912797 w 12192000"/>
              <a:gd name="connsiteY92" fmla="*/ 644975 h 3538752"/>
              <a:gd name="connsiteX93" fmla="*/ 3975778 w 12192000"/>
              <a:gd name="connsiteY93" fmla="*/ 620298 h 3538752"/>
              <a:gd name="connsiteX94" fmla="*/ 4072288 w 12192000"/>
              <a:gd name="connsiteY94" fmla="*/ 567935 h 3538752"/>
              <a:gd name="connsiteX95" fmla="*/ 4110070 w 12192000"/>
              <a:gd name="connsiteY95" fmla="*/ 575479 h 3538752"/>
              <a:gd name="connsiteX96" fmla="*/ 4148272 w 12192000"/>
              <a:gd name="connsiteY96" fmla="*/ 571651 h 3538752"/>
              <a:gd name="connsiteX97" fmla="*/ 4233003 w 12192000"/>
              <a:gd name="connsiteY97" fmla="*/ 535184 h 3538752"/>
              <a:gd name="connsiteX98" fmla="*/ 4283653 w 12192000"/>
              <a:gd name="connsiteY98" fmla="*/ 521503 h 3538752"/>
              <a:gd name="connsiteX99" fmla="*/ 4420068 w 12192000"/>
              <a:gd name="connsiteY99" fmla="*/ 476150 h 3538752"/>
              <a:gd name="connsiteX100" fmla="*/ 4612820 w 12192000"/>
              <a:gd name="connsiteY100" fmla="*/ 365332 h 3538752"/>
              <a:gd name="connsiteX101" fmla="*/ 4620533 w 12192000"/>
              <a:gd name="connsiteY101" fmla="*/ 441880 h 3538752"/>
              <a:gd name="connsiteX102" fmla="*/ 4696215 w 12192000"/>
              <a:gd name="connsiteY102" fmla="*/ 420674 h 3538752"/>
              <a:gd name="connsiteX103" fmla="*/ 4731045 w 12192000"/>
              <a:gd name="connsiteY103" fmla="*/ 370596 h 3538752"/>
              <a:gd name="connsiteX104" fmla="*/ 4798884 w 12192000"/>
              <a:gd name="connsiteY104" fmla="*/ 322785 h 3538752"/>
              <a:gd name="connsiteX105" fmla="*/ 4828155 w 12192000"/>
              <a:gd name="connsiteY105" fmla="*/ 313554 h 3538752"/>
              <a:gd name="connsiteX106" fmla="*/ 4843504 w 12192000"/>
              <a:gd name="connsiteY106" fmla="*/ 306165 h 3538752"/>
              <a:gd name="connsiteX107" fmla="*/ 4853353 w 12192000"/>
              <a:gd name="connsiteY107" fmla="*/ 317732 h 3538752"/>
              <a:gd name="connsiteX108" fmla="*/ 4898297 w 12192000"/>
              <a:gd name="connsiteY108" fmla="*/ 311130 h 3538752"/>
              <a:gd name="connsiteX109" fmla="*/ 4905046 w 12192000"/>
              <a:gd name="connsiteY109" fmla="*/ 308357 h 3538752"/>
              <a:gd name="connsiteX110" fmla="*/ 4940803 w 12192000"/>
              <a:gd name="connsiteY110" fmla="*/ 317667 h 3538752"/>
              <a:gd name="connsiteX111" fmla="*/ 4958985 w 12192000"/>
              <a:gd name="connsiteY111" fmla="*/ 319949 h 3538752"/>
              <a:gd name="connsiteX112" fmla="*/ 4964720 w 12192000"/>
              <a:gd name="connsiteY112" fmla="*/ 325809 h 3538752"/>
              <a:gd name="connsiteX113" fmla="*/ 4991255 w 12192000"/>
              <a:gd name="connsiteY113" fmla="*/ 326530 h 3538752"/>
              <a:gd name="connsiteX114" fmla="*/ 4994077 w 12192000"/>
              <a:gd name="connsiteY114" fmla="*/ 324646 h 3538752"/>
              <a:gd name="connsiteX115" fmla="*/ 5016802 w 12192000"/>
              <a:gd name="connsiteY115" fmla="*/ 332557 h 3538752"/>
              <a:gd name="connsiteX116" fmla="*/ 5091319 w 12192000"/>
              <a:gd name="connsiteY116" fmla="*/ 348029 h 3538752"/>
              <a:gd name="connsiteX117" fmla="*/ 5259336 w 12192000"/>
              <a:gd name="connsiteY117" fmla="*/ 353694 h 3538752"/>
              <a:gd name="connsiteX118" fmla="*/ 5491971 w 12192000"/>
              <a:gd name="connsiteY118" fmla="*/ 357541 h 3538752"/>
              <a:gd name="connsiteX119" fmla="*/ 5865838 w 12192000"/>
              <a:gd name="connsiteY119" fmla="*/ 337219 h 3538752"/>
              <a:gd name="connsiteX120" fmla="*/ 5995823 w 12192000"/>
              <a:gd name="connsiteY120" fmla="*/ 315792 h 3538752"/>
              <a:gd name="connsiteX121" fmla="*/ 6052915 w 12192000"/>
              <a:gd name="connsiteY121" fmla="*/ 328512 h 3538752"/>
              <a:gd name="connsiteX122" fmla="*/ 6093124 w 12192000"/>
              <a:gd name="connsiteY122" fmla="*/ 322912 h 3538752"/>
              <a:gd name="connsiteX123" fmla="*/ 6097661 w 12192000"/>
              <a:gd name="connsiteY123" fmla="*/ 319980 h 3538752"/>
              <a:gd name="connsiteX124" fmla="*/ 6116838 w 12192000"/>
              <a:gd name="connsiteY124" fmla="*/ 316995 h 3538752"/>
              <a:gd name="connsiteX125" fmla="*/ 6120984 w 12192000"/>
              <a:gd name="connsiteY125" fmla="*/ 305212 h 3538752"/>
              <a:gd name="connsiteX126" fmla="*/ 6148942 w 12192000"/>
              <a:gd name="connsiteY126" fmla="*/ 292880 h 3538752"/>
              <a:gd name="connsiteX127" fmla="*/ 6229970 w 12192000"/>
              <a:gd name="connsiteY127" fmla="*/ 294978 h 3538752"/>
              <a:gd name="connsiteX128" fmla="*/ 6355201 w 12192000"/>
              <a:gd name="connsiteY128" fmla="*/ 291080 h 3538752"/>
              <a:gd name="connsiteX129" fmla="*/ 6456586 w 12192000"/>
              <a:gd name="connsiteY129" fmla="*/ 284485 h 3538752"/>
              <a:gd name="connsiteX130" fmla="*/ 6494018 w 12192000"/>
              <a:gd name="connsiteY130" fmla="*/ 271015 h 3538752"/>
              <a:gd name="connsiteX131" fmla="*/ 6547019 w 12192000"/>
              <a:gd name="connsiteY131" fmla="*/ 259577 h 3538752"/>
              <a:gd name="connsiteX132" fmla="*/ 6644256 w 12192000"/>
              <a:gd name="connsiteY132" fmla="*/ 244518 h 3538752"/>
              <a:gd name="connsiteX133" fmla="*/ 6755672 w 12192000"/>
              <a:gd name="connsiteY133" fmla="*/ 254392 h 3538752"/>
              <a:gd name="connsiteX134" fmla="*/ 6847031 w 12192000"/>
              <a:gd name="connsiteY134" fmla="*/ 277382 h 3538752"/>
              <a:gd name="connsiteX135" fmla="*/ 6889589 w 12192000"/>
              <a:gd name="connsiteY135" fmla="*/ 303507 h 3538752"/>
              <a:gd name="connsiteX136" fmla="*/ 6926533 w 12192000"/>
              <a:gd name="connsiteY136" fmla="*/ 318858 h 3538752"/>
              <a:gd name="connsiteX137" fmla="*/ 6977994 w 12192000"/>
              <a:gd name="connsiteY137" fmla="*/ 386664 h 3538752"/>
              <a:gd name="connsiteX0" fmla="*/ 6977994 w 12192000"/>
              <a:gd name="connsiteY0" fmla="*/ 386664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07787 w 12192000"/>
              <a:gd name="connsiteY27" fmla="*/ 357117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11255 h 3538752"/>
              <a:gd name="connsiteX42" fmla="*/ 11189065 w 12192000"/>
              <a:gd name="connsiteY42" fmla="*/ 169465 h 3538752"/>
              <a:gd name="connsiteX43" fmla="*/ 11287301 w 12192000"/>
              <a:gd name="connsiteY43" fmla="*/ 180373 h 3538752"/>
              <a:gd name="connsiteX44" fmla="*/ 11324148 w 12192000"/>
              <a:gd name="connsiteY44" fmla="*/ 176162 h 3538752"/>
              <a:gd name="connsiteX45" fmla="*/ 11392201 w 12192000"/>
              <a:gd name="connsiteY45" fmla="*/ 140138 h 3538752"/>
              <a:gd name="connsiteX46" fmla="*/ 11447399 w 12192000"/>
              <a:gd name="connsiteY46" fmla="*/ 101780 h 3538752"/>
              <a:gd name="connsiteX47" fmla="*/ 11548919 w 12192000"/>
              <a:gd name="connsiteY47" fmla="*/ 60366 h 3538752"/>
              <a:gd name="connsiteX48" fmla="*/ 11704818 w 12192000"/>
              <a:gd name="connsiteY48" fmla="*/ 46421 h 3538752"/>
              <a:gd name="connsiteX49" fmla="*/ 11822950 w 12192000"/>
              <a:gd name="connsiteY49" fmla="*/ 3657 h 3538752"/>
              <a:gd name="connsiteX50" fmla="*/ 11945987 w 12192000"/>
              <a:gd name="connsiteY50" fmla="*/ 25218 h 3538752"/>
              <a:gd name="connsiteX51" fmla="*/ 12040956 w 12192000"/>
              <a:gd name="connsiteY51" fmla="*/ 69854 h 3538752"/>
              <a:gd name="connsiteX52" fmla="*/ 12117468 w 12192000"/>
              <a:gd name="connsiteY52" fmla="*/ 175055 h 3538752"/>
              <a:gd name="connsiteX53" fmla="*/ 12175691 w 12192000"/>
              <a:gd name="connsiteY53" fmla="*/ 258219 h 3538752"/>
              <a:gd name="connsiteX54" fmla="*/ 12192000 w 12192000"/>
              <a:gd name="connsiteY54" fmla="*/ 441106 h 3538752"/>
              <a:gd name="connsiteX55" fmla="*/ 12192000 w 12192000"/>
              <a:gd name="connsiteY55" fmla="*/ 3538752 h 3538752"/>
              <a:gd name="connsiteX56" fmla="*/ 0 w 12192000"/>
              <a:gd name="connsiteY56" fmla="*/ 3538752 h 3538752"/>
              <a:gd name="connsiteX57" fmla="*/ 0 w 12192000"/>
              <a:gd name="connsiteY57" fmla="*/ 2515851 h 3538752"/>
              <a:gd name="connsiteX58" fmla="*/ 0 w 12192000"/>
              <a:gd name="connsiteY58" fmla="*/ 1519772 h 3538752"/>
              <a:gd name="connsiteX59" fmla="*/ 0 w 12192000"/>
              <a:gd name="connsiteY59" fmla="*/ 787942 h 3538752"/>
              <a:gd name="connsiteX60" fmla="*/ 76043 w 12192000"/>
              <a:gd name="connsiteY60" fmla="*/ 783579 h 3538752"/>
              <a:gd name="connsiteX61" fmla="*/ 156777 w 12192000"/>
              <a:gd name="connsiteY61" fmla="*/ 801341 h 3538752"/>
              <a:gd name="connsiteX62" fmla="*/ 390282 w 12192000"/>
              <a:gd name="connsiteY62" fmla="*/ 808065 h 3538752"/>
              <a:gd name="connsiteX63" fmla="*/ 441283 w 12192000"/>
              <a:gd name="connsiteY63" fmla="*/ 831095 h 3538752"/>
              <a:gd name="connsiteX64" fmla="*/ 479705 w 12192000"/>
              <a:gd name="connsiteY64" fmla="*/ 842830 h 3538752"/>
              <a:gd name="connsiteX65" fmla="*/ 766623 w 12192000"/>
              <a:gd name="connsiteY65" fmla="*/ 890274 h 3538752"/>
              <a:gd name="connsiteX66" fmla="*/ 827314 w 12192000"/>
              <a:gd name="connsiteY66" fmla="*/ 899279 h 3538752"/>
              <a:gd name="connsiteX67" fmla="*/ 968620 w 12192000"/>
              <a:gd name="connsiteY67" fmla="*/ 906808 h 3538752"/>
              <a:gd name="connsiteX68" fmla="*/ 1045574 w 12192000"/>
              <a:gd name="connsiteY68" fmla="*/ 873732 h 3538752"/>
              <a:gd name="connsiteX69" fmla="*/ 1350289 w 12192000"/>
              <a:gd name="connsiteY69" fmla="*/ 908860 h 3538752"/>
              <a:gd name="connsiteX70" fmla="*/ 1499774 w 12192000"/>
              <a:gd name="connsiteY70" fmla="*/ 879592 h 3538752"/>
              <a:gd name="connsiteX71" fmla="*/ 1629709 w 12192000"/>
              <a:gd name="connsiteY71" fmla="*/ 954907 h 3538752"/>
              <a:gd name="connsiteX72" fmla="*/ 1640709 w 12192000"/>
              <a:gd name="connsiteY72" fmla="*/ 959160 h 3538752"/>
              <a:gd name="connsiteX73" fmla="*/ 1645414 w 12192000"/>
              <a:gd name="connsiteY73" fmla="*/ 956586 h 3538752"/>
              <a:gd name="connsiteX74" fmla="*/ 1676636 w 12192000"/>
              <a:gd name="connsiteY74" fmla="*/ 941547 h 3538752"/>
              <a:gd name="connsiteX75" fmla="*/ 1737817 w 12192000"/>
              <a:gd name="connsiteY75" fmla="*/ 943476 h 3538752"/>
              <a:gd name="connsiteX76" fmla="*/ 1862741 w 12192000"/>
              <a:gd name="connsiteY76" fmla="*/ 936709 h 3538752"/>
              <a:gd name="connsiteX77" fmla="*/ 2063928 w 12192000"/>
              <a:gd name="connsiteY77" fmla="*/ 905062 h 3538752"/>
              <a:gd name="connsiteX78" fmla="*/ 2380801 w 12192000"/>
              <a:gd name="connsiteY78" fmla="*/ 866883 h 3538752"/>
              <a:gd name="connsiteX79" fmla="*/ 2648603 w 12192000"/>
              <a:gd name="connsiteY79" fmla="*/ 772192 h 3538752"/>
              <a:gd name="connsiteX80" fmla="*/ 2885593 w 12192000"/>
              <a:gd name="connsiteY80" fmla="*/ 779705 h 3538752"/>
              <a:gd name="connsiteX81" fmla="*/ 3039071 w 12192000"/>
              <a:gd name="connsiteY81" fmla="*/ 765472 h 3538752"/>
              <a:gd name="connsiteX82" fmla="*/ 3129193 w 12192000"/>
              <a:gd name="connsiteY82" fmla="*/ 750110 h 3538752"/>
              <a:gd name="connsiteX83" fmla="*/ 3160750 w 12192000"/>
              <a:gd name="connsiteY83" fmla="*/ 733521 h 3538752"/>
              <a:gd name="connsiteX84" fmla="*/ 3206618 w 12192000"/>
              <a:gd name="connsiteY84" fmla="*/ 717584 h 3538752"/>
              <a:gd name="connsiteX85" fmla="*/ 3285495 w 12192000"/>
              <a:gd name="connsiteY85" fmla="*/ 681136 h 3538752"/>
              <a:gd name="connsiteX86" fmla="*/ 3395074 w 12192000"/>
              <a:gd name="connsiteY86" fmla="*/ 646640 h 3538752"/>
              <a:gd name="connsiteX87" fmla="*/ 3486313 w 12192000"/>
              <a:gd name="connsiteY87" fmla="*/ 667432 h 3538752"/>
              <a:gd name="connsiteX88" fmla="*/ 3491586 w 12192000"/>
              <a:gd name="connsiteY88" fmla="*/ 658085 h 3538752"/>
              <a:gd name="connsiteX89" fmla="*/ 3548983 w 12192000"/>
              <a:gd name="connsiteY89" fmla="*/ 650041 h 3538752"/>
              <a:gd name="connsiteX90" fmla="*/ 3731729 w 12192000"/>
              <a:gd name="connsiteY90" fmla="*/ 659133 h 3538752"/>
              <a:gd name="connsiteX91" fmla="*/ 3861674 w 12192000"/>
              <a:gd name="connsiteY91" fmla="*/ 641882 h 3538752"/>
              <a:gd name="connsiteX92" fmla="*/ 3912797 w 12192000"/>
              <a:gd name="connsiteY92" fmla="*/ 644975 h 3538752"/>
              <a:gd name="connsiteX93" fmla="*/ 3975778 w 12192000"/>
              <a:gd name="connsiteY93" fmla="*/ 620298 h 3538752"/>
              <a:gd name="connsiteX94" fmla="*/ 4072288 w 12192000"/>
              <a:gd name="connsiteY94" fmla="*/ 567935 h 3538752"/>
              <a:gd name="connsiteX95" fmla="*/ 4110070 w 12192000"/>
              <a:gd name="connsiteY95" fmla="*/ 575479 h 3538752"/>
              <a:gd name="connsiteX96" fmla="*/ 4148272 w 12192000"/>
              <a:gd name="connsiteY96" fmla="*/ 571651 h 3538752"/>
              <a:gd name="connsiteX97" fmla="*/ 4233003 w 12192000"/>
              <a:gd name="connsiteY97" fmla="*/ 535184 h 3538752"/>
              <a:gd name="connsiteX98" fmla="*/ 4283653 w 12192000"/>
              <a:gd name="connsiteY98" fmla="*/ 521503 h 3538752"/>
              <a:gd name="connsiteX99" fmla="*/ 4420068 w 12192000"/>
              <a:gd name="connsiteY99" fmla="*/ 476150 h 3538752"/>
              <a:gd name="connsiteX100" fmla="*/ 4571121 w 12192000"/>
              <a:gd name="connsiteY100" fmla="*/ 415972 h 3538752"/>
              <a:gd name="connsiteX101" fmla="*/ 4620533 w 12192000"/>
              <a:gd name="connsiteY101" fmla="*/ 441880 h 3538752"/>
              <a:gd name="connsiteX102" fmla="*/ 4696215 w 12192000"/>
              <a:gd name="connsiteY102" fmla="*/ 420674 h 3538752"/>
              <a:gd name="connsiteX103" fmla="*/ 4731045 w 12192000"/>
              <a:gd name="connsiteY103" fmla="*/ 370596 h 3538752"/>
              <a:gd name="connsiteX104" fmla="*/ 4798884 w 12192000"/>
              <a:gd name="connsiteY104" fmla="*/ 322785 h 3538752"/>
              <a:gd name="connsiteX105" fmla="*/ 4828155 w 12192000"/>
              <a:gd name="connsiteY105" fmla="*/ 313554 h 3538752"/>
              <a:gd name="connsiteX106" fmla="*/ 4843504 w 12192000"/>
              <a:gd name="connsiteY106" fmla="*/ 306165 h 3538752"/>
              <a:gd name="connsiteX107" fmla="*/ 4853353 w 12192000"/>
              <a:gd name="connsiteY107" fmla="*/ 317732 h 3538752"/>
              <a:gd name="connsiteX108" fmla="*/ 4898297 w 12192000"/>
              <a:gd name="connsiteY108" fmla="*/ 311130 h 3538752"/>
              <a:gd name="connsiteX109" fmla="*/ 4905046 w 12192000"/>
              <a:gd name="connsiteY109" fmla="*/ 308357 h 3538752"/>
              <a:gd name="connsiteX110" fmla="*/ 4940803 w 12192000"/>
              <a:gd name="connsiteY110" fmla="*/ 317667 h 3538752"/>
              <a:gd name="connsiteX111" fmla="*/ 4958985 w 12192000"/>
              <a:gd name="connsiteY111" fmla="*/ 319949 h 3538752"/>
              <a:gd name="connsiteX112" fmla="*/ 4964720 w 12192000"/>
              <a:gd name="connsiteY112" fmla="*/ 325809 h 3538752"/>
              <a:gd name="connsiteX113" fmla="*/ 4991255 w 12192000"/>
              <a:gd name="connsiteY113" fmla="*/ 326530 h 3538752"/>
              <a:gd name="connsiteX114" fmla="*/ 4994077 w 12192000"/>
              <a:gd name="connsiteY114" fmla="*/ 324646 h 3538752"/>
              <a:gd name="connsiteX115" fmla="*/ 5016802 w 12192000"/>
              <a:gd name="connsiteY115" fmla="*/ 332557 h 3538752"/>
              <a:gd name="connsiteX116" fmla="*/ 5091319 w 12192000"/>
              <a:gd name="connsiteY116" fmla="*/ 348029 h 3538752"/>
              <a:gd name="connsiteX117" fmla="*/ 5259336 w 12192000"/>
              <a:gd name="connsiteY117" fmla="*/ 353694 h 3538752"/>
              <a:gd name="connsiteX118" fmla="*/ 5491971 w 12192000"/>
              <a:gd name="connsiteY118" fmla="*/ 357541 h 3538752"/>
              <a:gd name="connsiteX119" fmla="*/ 5865838 w 12192000"/>
              <a:gd name="connsiteY119" fmla="*/ 337219 h 3538752"/>
              <a:gd name="connsiteX120" fmla="*/ 5995823 w 12192000"/>
              <a:gd name="connsiteY120" fmla="*/ 315792 h 3538752"/>
              <a:gd name="connsiteX121" fmla="*/ 6052915 w 12192000"/>
              <a:gd name="connsiteY121" fmla="*/ 328512 h 3538752"/>
              <a:gd name="connsiteX122" fmla="*/ 6093124 w 12192000"/>
              <a:gd name="connsiteY122" fmla="*/ 322912 h 3538752"/>
              <a:gd name="connsiteX123" fmla="*/ 6097661 w 12192000"/>
              <a:gd name="connsiteY123" fmla="*/ 319980 h 3538752"/>
              <a:gd name="connsiteX124" fmla="*/ 6116838 w 12192000"/>
              <a:gd name="connsiteY124" fmla="*/ 316995 h 3538752"/>
              <a:gd name="connsiteX125" fmla="*/ 6120984 w 12192000"/>
              <a:gd name="connsiteY125" fmla="*/ 305212 h 3538752"/>
              <a:gd name="connsiteX126" fmla="*/ 6148942 w 12192000"/>
              <a:gd name="connsiteY126" fmla="*/ 292880 h 3538752"/>
              <a:gd name="connsiteX127" fmla="*/ 6229970 w 12192000"/>
              <a:gd name="connsiteY127" fmla="*/ 294978 h 3538752"/>
              <a:gd name="connsiteX128" fmla="*/ 6355201 w 12192000"/>
              <a:gd name="connsiteY128" fmla="*/ 291080 h 3538752"/>
              <a:gd name="connsiteX129" fmla="*/ 6456586 w 12192000"/>
              <a:gd name="connsiteY129" fmla="*/ 284485 h 3538752"/>
              <a:gd name="connsiteX130" fmla="*/ 6494018 w 12192000"/>
              <a:gd name="connsiteY130" fmla="*/ 271015 h 3538752"/>
              <a:gd name="connsiteX131" fmla="*/ 6547019 w 12192000"/>
              <a:gd name="connsiteY131" fmla="*/ 259577 h 3538752"/>
              <a:gd name="connsiteX132" fmla="*/ 6644256 w 12192000"/>
              <a:gd name="connsiteY132" fmla="*/ 244518 h 3538752"/>
              <a:gd name="connsiteX133" fmla="*/ 6755672 w 12192000"/>
              <a:gd name="connsiteY133" fmla="*/ 254392 h 3538752"/>
              <a:gd name="connsiteX134" fmla="*/ 6847031 w 12192000"/>
              <a:gd name="connsiteY134" fmla="*/ 277382 h 3538752"/>
              <a:gd name="connsiteX135" fmla="*/ 6889589 w 12192000"/>
              <a:gd name="connsiteY135" fmla="*/ 303507 h 3538752"/>
              <a:gd name="connsiteX136" fmla="*/ 6926533 w 12192000"/>
              <a:gd name="connsiteY136" fmla="*/ 318858 h 3538752"/>
              <a:gd name="connsiteX137" fmla="*/ 6977994 w 12192000"/>
              <a:gd name="connsiteY137" fmla="*/ 386664 h 3538752"/>
              <a:gd name="connsiteX0" fmla="*/ 6977994 w 12192000"/>
              <a:gd name="connsiteY0" fmla="*/ 386664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07787 w 12192000"/>
              <a:gd name="connsiteY27" fmla="*/ 357117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11255 h 3538752"/>
              <a:gd name="connsiteX42" fmla="*/ 11189065 w 12192000"/>
              <a:gd name="connsiteY42" fmla="*/ 169465 h 3538752"/>
              <a:gd name="connsiteX43" fmla="*/ 11287301 w 12192000"/>
              <a:gd name="connsiteY43" fmla="*/ 180373 h 3538752"/>
              <a:gd name="connsiteX44" fmla="*/ 11324148 w 12192000"/>
              <a:gd name="connsiteY44" fmla="*/ 176162 h 3538752"/>
              <a:gd name="connsiteX45" fmla="*/ 11392201 w 12192000"/>
              <a:gd name="connsiteY45" fmla="*/ 140138 h 3538752"/>
              <a:gd name="connsiteX46" fmla="*/ 11447399 w 12192000"/>
              <a:gd name="connsiteY46" fmla="*/ 101780 h 3538752"/>
              <a:gd name="connsiteX47" fmla="*/ 11548919 w 12192000"/>
              <a:gd name="connsiteY47" fmla="*/ 60366 h 3538752"/>
              <a:gd name="connsiteX48" fmla="*/ 11704818 w 12192000"/>
              <a:gd name="connsiteY48" fmla="*/ 46421 h 3538752"/>
              <a:gd name="connsiteX49" fmla="*/ 11822950 w 12192000"/>
              <a:gd name="connsiteY49" fmla="*/ 3657 h 3538752"/>
              <a:gd name="connsiteX50" fmla="*/ 11945987 w 12192000"/>
              <a:gd name="connsiteY50" fmla="*/ 25218 h 3538752"/>
              <a:gd name="connsiteX51" fmla="*/ 12040956 w 12192000"/>
              <a:gd name="connsiteY51" fmla="*/ 69854 h 3538752"/>
              <a:gd name="connsiteX52" fmla="*/ 12117468 w 12192000"/>
              <a:gd name="connsiteY52" fmla="*/ 175055 h 3538752"/>
              <a:gd name="connsiteX53" fmla="*/ 12175691 w 12192000"/>
              <a:gd name="connsiteY53" fmla="*/ 258219 h 3538752"/>
              <a:gd name="connsiteX54" fmla="*/ 12192000 w 12192000"/>
              <a:gd name="connsiteY54" fmla="*/ 441106 h 3538752"/>
              <a:gd name="connsiteX55" fmla="*/ 12192000 w 12192000"/>
              <a:gd name="connsiteY55" fmla="*/ 3538752 h 3538752"/>
              <a:gd name="connsiteX56" fmla="*/ 0 w 12192000"/>
              <a:gd name="connsiteY56" fmla="*/ 3538752 h 3538752"/>
              <a:gd name="connsiteX57" fmla="*/ 0 w 12192000"/>
              <a:gd name="connsiteY57" fmla="*/ 2515851 h 3538752"/>
              <a:gd name="connsiteX58" fmla="*/ 0 w 12192000"/>
              <a:gd name="connsiteY58" fmla="*/ 1519772 h 3538752"/>
              <a:gd name="connsiteX59" fmla="*/ 0 w 12192000"/>
              <a:gd name="connsiteY59" fmla="*/ 787942 h 3538752"/>
              <a:gd name="connsiteX60" fmla="*/ 76043 w 12192000"/>
              <a:gd name="connsiteY60" fmla="*/ 783579 h 3538752"/>
              <a:gd name="connsiteX61" fmla="*/ 156777 w 12192000"/>
              <a:gd name="connsiteY61" fmla="*/ 801341 h 3538752"/>
              <a:gd name="connsiteX62" fmla="*/ 390282 w 12192000"/>
              <a:gd name="connsiteY62" fmla="*/ 808065 h 3538752"/>
              <a:gd name="connsiteX63" fmla="*/ 441283 w 12192000"/>
              <a:gd name="connsiteY63" fmla="*/ 831095 h 3538752"/>
              <a:gd name="connsiteX64" fmla="*/ 479705 w 12192000"/>
              <a:gd name="connsiteY64" fmla="*/ 842830 h 3538752"/>
              <a:gd name="connsiteX65" fmla="*/ 766623 w 12192000"/>
              <a:gd name="connsiteY65" fmla="*/ 890274 h 3538752"/>
              <a:gd name="connsiteX66" fmla="*/ 827314 w 12192000"/>
              <a:gd name="connsiteY66" fmla="*/ 899279 h 3538752"/>
              <a:gd name="connsiteX67" fmla="*/ 968620 w 12192000"/>
              <a:gd name="connsiteY67" fmla="*/ 906808 h 3538752"/>
              <a:gd name="connsiteX68" fmla="*/ 1045574 w 12192000"/>
              <a:gd name="connsiteY68" fmla="*/ 873732 h 3538752"/>
              <a:gd name="connsiteX69" fmla="*/ 1350289 w 12192000"/>
              <a:gd name="connsiteY69" fmla="*/ 908860 h 3538752"/>
              <a:gd name="connsiteX70" fmla="*/ 1499774 w 12192000"/>
              <a:gd name="connsiteY70" fmla="*/ 879592 h 3538752"/>
              <a:gd name="connsiteX71" fmla="*/ 1629709 w 12192000"/>
              <a:gd name="connsiteY71" fmla="*/ 954907 h 3538752"/>
              <a:gd name="connsiteX72" fmla="*/ 1640709 w 12192000"/>
              <a:gd name="connsiteY72" fmla="*/ 959160 h 3538752"/>
              <a:gd name="connsiteX73" fmla="*/ 1645414 w 12192000"/>
              <a:gd name="connsiteY73" fmla="*/ 956586 h 3538752"/>
              <a:gd name="connsiteX74" fmla="*/ 1676636 w 12192000"/>
              <a:gd name="connsiteY74" fmla="*/ 941547 h 3538752"/>
              <a:gd name="connsiteX75" fmla="*/ 1737817 w 12192000"/>
              <a:gd name="connsiteY75" fmla="*/ 943476 h 3538752"/>
              <a:gd name="connsiteX76" fmla="*/ 1862741 w 12192000"/>
              <a:gd name="connsiteY76" fmla="*/ 936709 h 3538752"/>
              <a:gd name="connsiteX77" fmla="*/ 2063928 w 12192000"/>
              <a:gd name="connsiteY77" fmla="*/ 905062 h 3538752"/>
              <a:gd name="connsiteX78" fmla="*/ 2380801 w 12192000"/>
              <a:gd name="connsiteY78" fmla="*/ 866883 h 3538752"/>
              <a:gd name="connsiteX79" fmla="*/ 2648603 w 12192000"/>
              <a:gd name="connsiteY79" fmla="*/ 772192 h 3538752"/>
              <a:gd name="connsiteX80" fmla="*/ 2885593 w 12192000"/>
              <a:gd name="connsiteY80" fmla="*/ 779705 h 3538752"/>
              <a:gd name="connsiteX81" fmla="*/ 3039071 w 12192000"/>
              <a:gd name="connsiteY81" fmla="*/ 765472 h 3538752"/>
              <a:gd name="connsiteX82" fmla="*/ 3129193 w 12192000"/>
              <a:gd name="connsiteY82" fmla="*/ 750110 h 3538752"/>
              <a:gd name="connsiteX83" fmla="*/ 3160750 w 12192000"/>
              <a:gd name="connsiteY83" fmla="*/ 733521 h 3538752"/>
              <a:gd name="connsiteX84" fmla="*/ 3206618 w 12192000"/>
              <a:gd name="connsiteY84" fmla="*/ 717584 h 3538752"/>
              <a:gd name="connsiteX85" fmla="*/ 3285495 w 12192000"/>
              <a:gd name="connsiteY85" fmla="*/ 681136 h 3538752"/>
              <a:gd name="connsiteX86" fmla="*/ 3395074 w 12192000"/>
              <a:gd name="connsiteY86" fmla="*/ 646640 h 3538752"/>
              <a:gd name="connsiteX87" fmla="*/ 3486313 w 12192000"/>
              <a:gd name="connsiteY87" fmla="*/ 667432 h 3538752"/>
              <a:gd name="connsiteX88" fmla="*/ 3491586 w 12192000"/>
              <a:gd name="connsiteY88" fmla="*/ 658085 h 3538752"/>
              <a:gd name="connsiteX89" fmla="*/ 3548983 w 12192000"/>
              <a:gd name="connsiteY89" fmla="*/ 650041 h 3538752"/>
              <a:gd name="connsiteX90" fmla="*/ 3731729 w 12192000"/>
              <a:gd name="connsiteY90" fmla="*/ 659133 h 3538752"/>
              <a:gd name="connsiteX91" fmla="*/ 3861674 w 12192000"/>
              <a:gd name="connsiteY91" fmla="*/ 641882 h 3538752"/>
              <a:gd name="connsiteX92" fmla="*/ 3912797 w 12192000"/>
              <a:gd name="connsiteY92" fmla="*/ 644975 h 3538752"/>
              <a:gd name="connsiteX93" fmla="*/ 3975778 w 12192000"/>
              <a:gd name="connsiteY93" fmla="*/ 620298 h 3538752"/>
              <a:gd name="connsiteX94" fmla="*/ 4072288 w 12192000"/>
              <a:gd name="connsiteY94" fmla="*/ 567935 h 3538752"/>
              <a:gd name="connsiteX95" fmla="*/ 4110070 w 12192000"/>
              <a:gd name="connsiteY95" fmla="*/ 575479 h 3538752"/>
              <a:gd name="connsiteX96" fmla="*/ 4148272 w 12192000"/>
              <a:gd name="connsiteY96" fmla="*/ 571651 h 3538752"/>
              <a:gd name="connsiteX97" fmla="*/ 4233003 w 12192000"/>
              <a:gd name="connsiteY97" fmla="*/ 535184 h 3538752"/>
              <a:gd name="connsiteX98" fmla="*/ 4283653 w 12192000"/>
              <a:gd name="connsiteY98" fmla="*/ 521503 h 3538752"/>
              <a:gd name="connsiteX99" fmla="*/ 4420068 w 12192000"/>
              <a:gd name="connsiteY99" fmla="*/ 476150 h 3538752"/>
              <a:gd name="connsiteX100" fmla="*/ 4571121 w 12192000"/>
              <a:gd name="connsiteY100" fmla="*/ 415972 h 3538752"/>
              <a:gd name="connsiteX101" fmla="*/ 4620533 w 12192000"/>
              <a:gd name="connsiteY101" fmla="*/ 384006 h 3538752"/>
              <a:gd name="connsiteX102" fmla="*/ 4696215 w 12192000"/>
              <a:gd name="connsiteY102" fmla="*/ 420674 h 3538752"/>
              <a:gd name="connsiteX103" fmla="*/ 4731045 w 12192000"/>
              <a:gd name="connsiteY103" fmla="*/ 370596 h 3538752"/>
              <a:gd name="connsiteX104" fmla="*/ 4798884 w 12192000"/>
              <a:gd name="connsiteY104" fmla="*/ 322785 h 3538752"/>
              <a:gd name="connsiteX105" fmla="*/ 4828155 w 12192000"/>
              <a:gd name="connsiteY105" fmla="*/ 313554 h 3538752"/>
              <a:gd name="connsiteX106" fmla="*/ 4843504 w 12192000"/>
              <a:gd name="connsiteY106" fmla="*/ 306165 h 3538752"/>
              <a:gd name="connsiteX107" fmla="*/ 4853353 w 12192000"/>
              <a:gd name="connsiteY107" fmla="*/ 317732 h 3538752"/>
              <a:gd name="connsiteX108" fmla="*/ 4898297 w 12192000"/>
              <a:gd name="connsiteY108" fmla="*/ 311130 h 3538752"/>
              <a:gd name="connsiteX109" fmla="*/ 4905046 w 12192000"/>
              <a:gd name="connsiteY109" fmla="*/ 308357 h 3538752"/>
              <a:gd name="connsiteX110" fmla="*/ 4940803 w 12192000"/>
              <a:gd name="connsiteY110" fmla="*/ 317667 h 3538752"/>
              <a:gd name="connsiteX111" fmla="*/ 4958985 w 12192000"/>
              <a:gd name="connsiteY111" fmla="*/ 319949 h 3538752"/>
              <a:gd name="connsiteX112" fmla="*/ 4964720 w 12192000"/>
              <a:gd name="connsiteY112" fmla="*/ 325809 h 3538752"/>
              <a:gd name="connsiteX113" fmla="*/ 4991255 w 12192000"/>
              <a:gd name="connsiteY113" fmla="*/ 326530 h 3538752"/>
              <a:gd name="connsiteX114" fmla="*/ 4994077 w 12192000"/>
              <a:gd name="connsiteY114" fmla="*/ 324646 h 3538752"/>
              <a:gd name="connsiteX115" fmla="*/ 5016802 w 12192000"/>
              <a:gd name="connsiteY115" fmla="*/ 332557 h 3538752"/>
              <a:gd name="connsiteX116" fmla="*/ 5091319 w 12192000"/>
              <a:gd name="connsiteY116" fmla="*/ 348029 h 3538752"/>
              <a:gd name="connsiteX117" fmla="*/ 5259336 w 12192000"/>
              <a:gd name="connsiteY117" fmla="*/ 353694 h 3538752"/>
              <a:gd name="connsiteX118" fmla="*/ 5491971 w 12192000"/>
              <a:gd name="connsiteY118" fmla="*/ 357541 h 3538752"/>
              <a:gd name="connsiteX119" fmla="*/ 5865838 w 12192000"/>
              <a:gd name="connsiteY119" fmla="*/ 337219 h 3538752"/>
              <a:gd name="connsiteX120" fmla="*/ 5995823 w 12192000"/>
              <a:gd name="connsiteY120" fmla="*/ 315792 h 3538752"/>
              <a:gd name="connsiteX121" fmla="*/ 6052915 w 12192000"/>
              <a:gd name="connsiteY121" fmla="*/ 328512 h 3538752"/>
              <a:gd name="connsiteX122" fmla="*/ 6093124 w 12192000"/>
              <a:gd name="connsiteY122" fmla="*/ 322912 h 3538752"/>
              <a:gd name="connsiteX123" fmla="*/ 6097661 w 12192000"/>
              <a:gd name="connsiteY123" fmla="*/ 319980 h 3538752"/>
              <a:gd name="connsiteX124" fmla="*/ 6116838 w 12192000"/>
              <a:gd name="connsiteY124" fmla="*/ 316995 h 3538752"/>
              <a:gd name="connsiteX125" fmla="*/ 6120984 w 12192000"/>
              <a:gd name="connsiteY125" fmla="*/ 305212 h 3538752"/>
              <a:gd name="connsiteX126" fmla="*/ 6148942 w 12192000"/>
              <a:gd name="connsiteY126" fmla="*/ 292880 h 3538752"/>
              <a:gd name="connsiteX127" fmla="*/ 6229970 w 12192000"/>
              <a:gd name="connsiteY127" fmla="*/ 294978 h 3538752"/>
              <a:gd name="connsiteX128" fmla="*/ 6355201 w 12192000"/>
              <a:gd name="connsiteY128" fmla="*/ 291080 h 3538752"/>
              <a:gd name="connsiteX129" fmla="*/ 6456586 w 12192000"/>
              <a:gd name="connsiteY129" fmla="*/ 284485 h 3538752"/>
              <a:gd name="connsiteX130" fmla="*/ 6494018 w 12192000"/>
              <a:gd name="connsiteY130" fmla="*/ 271015 h 3538752"/>
              <a:gd name="connsiteX131" fmla="*/ 6547019 w 12192000"/>
              <a:gd name="connsiteY131" fmla="*/ 259577 h 3538752"/>
              <a:gd name="connsiteX132" fmla="*/ 6644256 w 12192000"/>
              <a:gd name="connsiteY132" fmla="*/ 244518 h 3538752"/>
              <a:gd name="connsiteX133" fmla="*/ 6755672 w 12192000"/>
              <a:gd name="connsiteY133" fmla="*/ 254392 h 3538752"/>
              <a:gd name="connsiteX134" fmla="*/ 6847031 w 12192000"/>
              <a:gd name="connsiteY134" fmla="*/ 277382 h 3538752"/>
              <a:gd name="connsiteX135" fmla="*/ 6889589 w 12192000"/>
              <a:gd name="connsiteY135" fmla="*/ 303507 h 3538752"/>
              <a:gd name="connsiteX136" fmla="*/ 6926533 w 12192000"/>
              <a:gd name="connsiteY136" fmla="*/ 318858 h 3538752"/>
              <a:gd name="connsiteX137" fmla="*/ 6977994 w 12192000"/>
              <a:gd name="connsiteY137" fmla="*/ 386664 h 3538752"/>
              <a:gd name="connsiteX0" fmla="*/ 6977994 w 12192000"/>
              <a:gd name="connsiteY0" fmla="*/ 386664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07787 w 12192000"/>
              <a:gd name="connsiteY27" fmla="*/ 357117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11255 h 3538752"/>
              <a:gd name="connsiteX42" fmla="*/ 11189065 w 12192000"/>
              <a:gd name="connsiteY42" fmla="*/ 169465 h 3538752"/>
              <a:gd name="connsiteX43" fmla="*/ 11287301 w 12192000"/>
              <a:gd name="connsiteY43" fmla="*/ 180373 h 3538752"/>
              <a:gd name="connsiteX44" fmla="*/ 11324148 w 12192000"/>
              <a:gd name="connsiteY44" fmla="*/ 176162 h 3538752"/>
              <a:gd name="connsiteX45" fmla="*/ 11392201 w 12192000"/>
              <a:gd name="connsiteY45" fmla="*/ 140138 h 3538752"/>
              <a:gd name="connsiteX46" fmla="*/ 11447399 w 12192000"/>
              <a:gd name="connsiteY46" fmla="*/ 101780 h 3538752"/>
              <a:gd name="connsiteX47" fmla="*/ 11548919 w 12192000"/>
              <a:gd name="connsiteY47" fmla="*/ 60366 h 3538752"/>
              <a:gd name="connsiteX48" fmla="*/ 11704818 w 12192000"/>
              <a:gd name="connsiteY48" fmla="*/ 46421 h 3538752"/>
              <a:gd name="connsiteX49" fmla="*/ 11822950 w 12192000"/>
              <a:gd name="connsiteY49" fmla="*/ 3657 h 3538752"/>
              <a:gd name="connsiteX50" fmla="*/ 11945987 w 12192000"/>
              <a:gd name="connsiteY50" fmla="*/ 25218 h 3538752"/>
              <a:gd name="connsiteX51" fmla="*/ 12040956 w 12192000"/>
              <a:gd name="connsiteY51" fmla="*/ 69854 h 3538752"/>
              <a:gd name="connsiteX52" fmla="*/ 12117468 w 12192000"/>
              <a:gd name="connsiteY52" fmla="*/ 175055 h 3538752"/>
              <a:gd name="connsiteX53" fmla="*/ 12175691 w 12192000"/>
              <a:gd name="connsiteY53" fmla="*/ 258219 h 3538752"/>
              <a:gd name="connsiteX54" fmla="*/ 12192000 w 12192000"/>
              <a:gd name="connsiteY54" fmla="*/ 441106 h 3538752"/>
              <a:gd name="connsiteX55" fmla="*/ 12192000 w 12192000"/>
              <a:gd name="connsiteY55" fmla="*/ 3538752 h 3538752"/>
              <a:gd name="connsiteX56" fmla="*/ 0 w 12192000"/>
              <a:gd name="connsiteY56" fmla="*/ 3538752 h 3538752"/>
              <a:gd name="connsiteX57" fmla="*/ 0 w 12192000"/>
              <a:gd name="connsiteY57" fmla="*/ 2515851 h 3538752"/>
              <a:gd name="connsiteX58" fmla="*/ 0 w 12192000"/>
              <a:gd name="connsiteY58" fmla="*/ 1519772 h 3538752"/>
              <a:gd name="connsiteX59" fmla="*/ 0 w 12192000"/>
              <a:gd name="connsiteY59" fmla="*/ 787942 h 3538752"/>
              <a:gd name="connsiteX60" fmla="*/ 76043 w 12192000"/>
              <a:gd name="connsiteY60" fmla="*/ 783579 h 3538752"/>
              <a:gd name="connsiteX61" fmla="*/ 156777 w 12192000"/>
              <a:gd name="connsiteY61" fmla="*/ 801341 h 3538752"/>
              <a:gd name="connsiteX62" fmla="*/ 390282 w 12192000"/>
              <a:gd name="connsiteY62" fmla="*/ 808065 h 3538752"/>
              <a:gd name="connsiteX63" fmla="*/ 441283 w 12192000"/>
              <a:gd name="connsiteY63" fmla="*/ 831095 h 3538752"/>
              <a:gd name="connsiteX64" fmla="*/ 479705 w 12192000"/>
              <a:gd name="connsiteY64" fmla="*/ 842830 h 3538752"/>
              <a:gd name="connsiteX65" fmla="*/ 766623 w 12192000"/>
              <a:gd name="connsiteY65" fmla="*/ 890274 h 3538752"/>
              <a:gd name="connsiteX66" fmla="*/ 827314 w 12192000"/>
              <a:gd name="connsiteY66" fmla="*/ 899279 h 3538752"/>
              <a:gd name="connsiteX67" fmla="*/ 968620 w 12192000"/>
              <a:gd name="connsiteY67" fmla="*/ 906808 h 3538752"/>
              <a:gd name="connsiteX68" fmla="*/ 1045574 w 12192000"/>
              <a:gd name="connsiteY68" fmla="*/ 873732 h 3538752"/>
              <a:gd name="connsiteX69" fmla="*/ 1350289 w 12192000"/>
              <a:gd name="connsiteY69" fmla="*/ 908860 h 3538752"/>
              <a:gd name="connsiteX70" fmla="*/ 1499774 w 12192000"/>
              <a:gd name="connsiteY70" fmla="*/ 879592 h 3538752"/>
              <a:gd name="connsiteX71" fmla="*/ 1629709 w 12192000"/>
              <a:gd name="connsiteY71" fmla="*/ 954907 h 3538752"/>
              <a:gd name="connsiteX72" fmla="*/ 1640709 w 12192000"/>
              <a:gd name="connsiteY72" fmla="*/ 959160 h 3538752"/>
              <a:gd name="connsiteX73" fmla="*/ 1645414 w 12192000"/>
              <a:gd name="connsiteY73" fmla="*/ 956586 h 3538752"/>
              <a:gd name="connsiteX74" fmla="*/ 1676636 w 12192000"/>
              <a:gd name="connsiteY74" fmla="*/ 941547 h 3538752"/>
              <a:gd name="connsiteX75" fmla="*/ 1737817 w 12192000"/>
              <a:gd name="connsiteY75" fmla="*/ 943476 h 3538752"/>
              <a:gd name="connsiteX76" fmla="*/ 1862741 w 12192000"/>
              <a:gd name="connsiteY76" fmla="*/ 936709 h 3538752"/>
              <a:gd name="connsiteX77" fmla="*/ 2063928 w 12192000"/>
              <a:gd name="connsiteY77" fmla="*/ 905062 h 3538752"/>
              <a:gd name="connsiteX78" fmla="*/ 2380801 w 12192000"/>
              <a:gd name="connsiteY78" fmla="*/ 866883 h 3538752"/>
              <a:gd name="connsiteX79" fmla="*/ 2648603 w 12192000"/>
              <a:gd name="connsiteY79" fmla="*/ 772192 h 3538752"/>
              <a:gd name="connsiteX80" fmla="*/ 2885593 w 12192000"/>
              <a:gd name="connsiteY80" fmla="*/ 779705 h 3538752"/>
              <a:gd name="connsiteX81" fmla="*/ 3039071 w 12192000"/>
              <a:gd name="connsiteY81" fmla="*/ 765472 h 3538752"/>
              <a:gd name="connsiteX82" fmla="*/ 3129193 w 12192000"/>
              <a:gd name="connsiteY82" fmla="*/ 750110 h 3538752"/>
              <a:gd name="connsiteX83" fmla="*/ 3160750 w 12192000"/>
              <a:gd name="connsiteY83" fmla="*/ 733521 h 3538752"/>
              <a:gd name="connsiteX84" fmla="*/ 3206618 w 12192000"/>
              <a:gd name="connsiteY84" fmla="*/ 717584 h 3538752"/>
              <a:gd name="connsiteX85" fmla="*/ 3285495 w 12192000"/>
              <a:gd name="connsiteY85" fmla="*/ 681136 h 3538752"/>
              <a:gd name="connsiteX86" fmla="*/ 3395074 w 12192000"/>
              <a:gd name="connsiteY86" fmla="*/ 646640 h 3538752"/>
              <a:gd name="connsiteX87" fmla="*/ 3486313 w 12192000"/>
              <a:gd name="connsiteY87" fmla="*/ 667432 h 3538752"/>
              <a:gd name="connsiteX88" fmla="*/ 3491586 w 12192000"/>
              <a:gd name="connsiteY88" fmla="*/ 658085 h 3538752"/>
              <a:gd name="connsiteX89" fmla="*/ 3548983 w 12192000"/>
              <a:gd name="connsiteY89" fmla="*/ 650041 h 3538752"/>
              <a:gd name="connsiteX90" fmla="*/ 3731729 w 12192000"/>
              <a:gd name="connsiteY90" fmla="*/ 659133 h 3538752"/>
              <a:gd name="connsiteX91" fmla="*/ 3861674 w 12192000"/>
              <a:gd name="connsiteY91" fmla="*/ 641882 h 3538752"/>
              <a:gd name="connsiteX92" fmla="*/ 3912797 w 12192000"/>
              <a:gd name="connsiteY92" fmla="*/ 644975 h 3538752"/>
              <a:gd name="connsiteX93" fmla="*/ 3975778 w 12192000"/>
              <a:gd name="connsiteY93" fmla="*/ 620298 h 3538752"/>
              <a:gd name="connsiteX94" fmla="*/ 4072288 w 12192000"/>
              <a:gd name="connsiteY94" fmla="*/ 567935 h 3538752"/>
              <a:gd name="connsiteX95" fmla="*/ 4110070 w 12192000"/>
              <a:gd name="connsiteY95" fmla="*/ 575479 h 3538752"/>
              <a:gd name="connsiteX96" fmla="*/ 4148272 w 12192000"/>
              <a:gd name="connsiteY96" fmla="*/ 571651 h 3538752"/>
              <a:gd name="connsiteX97" fmla="*/ 4233003 w 12192000"/>
              <a:gd name="connsiteY97" fmla="*/ 535184 h 3538752"/>
              <a:gd name="connsiteX98" fmla="*/ 4283653 w 12192000"/>
              <a:gd name="connsiteY98" fmla="*/ 521503 h 3538752"/>
              <a:gd name="connsiteX99" fmla="*/ 4420068 w 12192000"/>
              <a:gd name="connsiteY99" fmla="*/ 476150 h 3538752"/>
              <a:gd name="connsiteX100" fmla="*/ 4571121 w 12192000"/>
              <a:gd name="connsiteY100" fmla="*/ 415972 h 3538752"/>
              <a:gd name="connsiteX101" fmla="*/ 4620533 w 12192000"/>
              <a:gd name="connsiteY101" fmla="*/ 384006 h 3538752"/>
              <a:gd name="connsiteX102" fmla="*/ 4690258 w 12192000"/>
              <a:gd name="connsiteY102" fmla="*/ 370034 h 3538752"/>
              <a:gd name="connsiteX103" fmla="*/ 4731045 w 12192000"/>
              <a:gd name="connsiteY103" fmla="*/ 370596 h 3538752"/>
              <a:gd name="connsiteX104" fmla="*/ 4798884 w 12192000"/>
              <a:gd name="connsiteY104" fmla="*/ 322785 h 3538752"/>
              <a:gd name="connsiteX105" fmla="*/ 4828155 w 12192000"/>
              <a:gd name="connsiteY105" fmla="*/ 313554 h 3538752"/>
              <a:gd name="connsiteX106" fmla="*/ 4843504 w 12192000"/>
              <a:gd name="connsiteY106" fmla="*/ 306165 h 3538752"/>
              <a:gd name="connsiteX107" fmla="*/ 4853353 w 12192000"/>
              <a:gd name="connsiteY107" fmla="*/ 317732 h 3538752"/>
              <a:gd name="connsiteX108" fmla="*/ 4898297 w 12192000"/>
              <a:gd name="connsiteY108" fmla="*/ 311130 h 3538752"/>
              <a:gd name="connsiteX109" fmla="*/ 4905046 w 12192000"/>
              <a:gd name="connsiteY109" fmla="*/ 308357 h 3538752"/>
              <a:gd name="connsiteX110" fmla="*/ 4940803 w 12192000"/>
              <a:gd name="connsiteY110" fmla="*/ 317667 h 3538752"/>
              <a:gd name="connsiteX111" fmla="*/ 4958985 w 12192000"/>
              <a:gd name="connsiteY111" fmla="*/ 319949 h 3538752"/>
              <a:gd name="connsiteX112" fmla="*/ 4964720 w 12192000"/>
              <a:gd name="connsiteY112" fmla="*/ 325809 h 3538752"/>
              <a:gd name="connsiteX113" fmla="*/ 4991255 w 12192000"/>
              <a:gd name="connsiteY113" fmla="*/ 326530 h 3538752"/>
              <a:gd name="connsiteX114" fmla="*/ 4994077 w 12192000"/>
              <a:gd name="connsiteY114" fmla="*/ 324646 h 3538752"/>
              <a:gd name="connsiteX115" fmla="*/ 5016802 w 12192000"/>
              <a:gd name="connsiteY115" fmla="*/ 332557 h 3538752"/>
              <a:gd name="connsiteX116" fmla="*/ 5091319 w 12192000"/>
              <a:gd name="connsiteY116" fmla="*/ 348029 h 3538752"/>
              <a:gd name="connsiteX117" fmla="*/ 5259336 w 12192000"/>
              <a:gd name="connsiteY117" fmla="*/ 353694 h 3538752"/>
              <a:gd name="connsiteX118" fmla="*/ 5491971 w 12192000"/>
              <a:gd name="connsiteY118" fmla="*/ 357541 h 3538752"/>
              <a:gd name="connsiteX119" fmla="*/ 5865838 w 12192000"/>
              <a:gd name="connsiteY119" fmla="*/ 337219 h 3538752"/>
              <a:gd name="connsiteX120" fmla="*/ 5995823 w 12192000"/>
              <a:gd name="connsiteY120" fmla="*/ 315792 h 3538752"/>
              <a:gd name="connsiteX121" fmla="*/ 6052915 w 12192000"/>
              <a:gd name="connsiteY121" fmla="*/ 328512 h 3538752"/>
              <a:gd name="connsiteX122" fmla="*/ 6093124 w 12192000"/>
              <a:gd name="connsiteY122" fmla="*/ 322912 h 3538752"/>
              <a:gd name="connsiteX123" fmla="*/ 6097661 w 12192000"/>
              <a:gd name="connsiteY123" fmla="*/ 319980 h 3538752"/>
              <a:gd name="connsiteX124" fmla="*/ 6116838 w 12192000"/>
              <a:gd name="connsiteY124" fmla="*/ 316995 h 3538752"/>
              <a:gd name="connsiteX125" fmla="*/ 6120984 w 12192000"/>
              <a:gd name="connsiteY125" fmla="*/ 305212 h 3538752"/>
              <a:gd name="connsiteX126" fmla="*/ 6148942 w 12192000"/>
              <a:gd name="connsiteY126" fmla="*/ 292880 h 3538752"/>
              <a:gd name="connsiteX127" fmla="*/ 6229970 w 12192000"/>
              <a:gd name="connsiteY127" fmla="*/ 294978 h 3538752"/>
              <a:gd name="connsiteX128" fmla="*/ 6355201 w 12192000"/>
              <a:gd name="connsiteY128" fmla="*/ 291080 h 3538752"/>
              <a:gd name="connsiteX129" fmla="*/ 6456586 w 12192000"/>
              <a:gd name="connsiteY129" fmla="*/ 284485 h 3538752"/>
              <a:gd name="connsiteX130" fmla="*/ 6494018 w 12192000"/>
              <a:gd name="connsiteY130" fmla="*/ 271015 h 3538752"/>
              <a:gd name="connsiteX131" fmla="*/ 6547019 w 12192000"/>
              <a:gd name="connsiteY131" fmla="*/ 259577 h 3538752"/>
              <a:gd name="connsiteX132" fmla="*/ 6644256 w 12192000"/>
              <a:gd name="connsiteY132" fmla="*/ 244518 h 3538752"/>
              <a:gd name="connsiteX133" fmla="*/ 6755672 w 12192000"/>
              <a:gd name="connsiteY133" fmla="*/ 254392 h 3538752"/>
              <a:gd name="connsiteX134" fmla="*/ 6847031 w 12192000"/>
              <a:gd name="connsiteY134" fmla="*/ 277382 h 3538752"/>
              <a:gd name="connsiteX135" fmla="*/ 6889589 w 12192000"/>
              <a:gd name="connsiteY135" fmla="*/ 303507 h 3538752"/>
              <a:gd name="connsiteX136" fmla="*/ 6926533 w 12192000"/>
              <a:gd name="connsiteY136" fmla="*/ 318858 h 3538752"/>
              <a:gd name="connsiteX137" fmla="*/ 6977994 w 12192000"/>
              <a:gd name="connsiteY137" fmla="*/ 386664 h 3538752"/>
              <a:gd name="connsiteX0" fmla="*/ 6977994 w 12192000"/>
              <a:gd name="connsiteY0" fmla="*/ 386664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07787 w 12192000"/>
              <a:gd name="connsiteY27" fmla="*/ 357117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11255 h 3538752"/>
              <a:gd name="connsiteX42" fmla="*/ 11189065 w 12192000"/>
              <a:gd name="connsiteY42" fmla="*/ 169465 h 3538752"/>
              <a:gd name="connsiteX43" fmla="*/ 11287301 w 12192000"/>
              <a:gd name="connsiteY43" fmla="*/ 180373 h 3538752"/>
              <a:gd name="connsiteX44" fmla="*/ 11324148 w 12192000"/>
              <a:gd name="connsiteY44" fmla="*/ 176162 h 3538752"/>
              <a:gd name="connsiteX45" fmla="*/ 11392201 w 12192000"/>
              <a:gd name="connsiteY45" fmla="*/ 140138 h 3538752"/>
              <a:gd name="connsiteX46" fmla="*/ 11447399 w 12192000"/>
              <a:gd name="connsiteY46" fmla="*/ 101780 h 3538752"/>
              <a:gd name="connsiteX47" fmla="*/ 11548919 w 12192000"/>
              <a:gd name="connsiteY47" fmla="*/ 60366 h 3538752"/>
              <a:gd name="connsiteX48" fmla="*/ 11704818 w 12192000"/>
              <a:gd name="connsiteY48" fmla="*/ 46421 h 3538752"/>
              <a:gd name="connsiteX49" fmla="*/ 11822950 w 12192000"/>
              <a:gd name="connsiteY49" fmla="*/ 3657 h 3538752"/>
              <a:gd name="connsiteX50" fmla="*/ 11945987 w 12192000"/>
              <a:gd name="connsiteY50" fmla="*/ 25218 h 3538752"/>
              <a:gd name="connsiteX51" fmla="*/ 12040956 w 12192000"/>
              <a:gd name="connsiteY51" fmla="*/ 69854 h 3538752"/>
              <a:gd name="connsiteX52" fmla="*/ 12117468 w 12192000"/>
              <a:gd name="connsiteY52" fmla="*/ 175055 h 3538752"/>
              <a:gd name="connsiteX53" fmla="*/ 12175691 w 12192000"/>
              <a:gd name="connsiteY53" fmla="*/ 258219 h 3538752"/>
              <a:gd name="connsiteX54" fmla="*/ 12192000 w 12192000"/>
              <a:gd name="connsiteY54" fmla="*/ 441106 h 3538752"/>
              <a:gd name="connsiteX55" fmla="*/ 12192000 w 12192000"/>
              <a:gd name="connsiteY55" fmla="*/ 3538752 h 3538752"/>
              <a:gd name="connsiteX56" fmla="*/ 0 w 12192000"/>
              <a:gd name="connsiteY56" fmla="*/ 3538752 h 3538752"/>
              <a:gd name="connsiteX57" fmla="*/ 0 w 12192000"/>
              <a:gd name="connsiteY57" fmla="*/ 2515851 h 3538752"/>
              <a:gd name="connsiteX58" fmla="*/ 0 w 12192000"/>
              <a:gd name="connsiteY58" fmla="*/ 1519772 h 3538752"/>
              <a:gd name="connsiteX59" fmla="*/ 0 w 12192000"/>
              <a:gd name="connsiteY59" fmla="*/ 787942 h 3538752"/>
              <a:gd name="connsiteX60" fmla="*/ 76043 w 12192000"/>
              <a:gd name="connsiteY60" fmla="*/ 783579 h 3538752"/>
              <a:gd name="connsiteX61" fmla="*/ 156777 w 12192000"/>
              <a:gd name="connsiteY61" fmla="*/ 801341 h 3538752"/>
              <a:gd name="connsiteX62" fmla="*/ 390282 w 12192000"/>
              <a:gd name="connsiteY62" fmla="*/ 808065 h 3538752"/>
              <a:gd name="connsiteX63" fmla="*/ 441283 w 12192000"/>
              <a:gd name="connsiteY63" fmla="*/ 831095 h 3538752"/>
              <a:gd name="connsiteX64" fmla="*/ 479705 w 12192000"/>
              <a:gd name="connsiteY64" fmla="*/ 842830 h 3538752"/>
              <a:gd name="connsiteX65" fmla="*/ 766623 w 12192000"/>
              <a:gd name="connsiteY65" fmla="*/ 890274 h 3538752"/>
              <a:gd name="connsiteX66" fmla="*/ 827314 w 12192000"/>
              <a:gd name="connsiteY66" fmla="*/ 899279 h 3538752"/>
              <a:gd name="connsiteX67" fmla="*/ 968620 w 12192000"/>
              <a:gd name="connsiteY67" fmla="*/ 906808 h 3538752"/>
              <a:gd name="connsiteX68" fmla="*/ 1045574 w 12192000"/>
              <a:gd name="connsiteY68" fmla="*/ 873732 h 3538752"/>
              <a:gd name="connsiteX69" fmla="*/ 1350289 w 12192000"/>
              <a:gd name="connsiteY69" fmla="*/ 908860 h 3538752"/>
              <a:gd name="connsiteX70" fmla="*/ 1499774 w 12192000"/>
              <a:gd name="connsiteY70" fmla="*/ 879592 h 3538752"/>
              <a:gd name="connsiteX71" fmla="*/ 1629709 w 12192000"/>
              <a:gd name="connsiteY71" fmla="*/ 954907 h 3538752"/>
              <a:gd name="connsiteX72" fmla="*/ 1640709 w 12192000"/>
              <a:gd name="connsiteY72" fmla="*/ 959160 h 3538752"/>
              <a:gd name="connsiteX73" fmla="*/ 1645414 w 12192000"/>
              <a:gd name="connsiteY73" fmla="*/ 956586 h 3538752"/>
              <a:gd name="connsiteX74" fmla="*/ 1676636 w 12192000"/>
              <a:gd name="connsiteY74" fmla="*/ 941547 h 3538752"/>
              <a:gd name="connsiteX75" fmla="*/ 1737817 w 12192000"/>
              <a:gd name="connsiteY75" fmla="*/ 943476 h 3538752"/>
              <a:gd name="connsiteX76" fmla="*/ 1862741 w 12192000"/>
              <a:gd name="connsiteY76" fmla="*/ 936709 h 3538752"/>
              <a:gd name="connsiteX77" fmla="*/ 2063928 w 12192000"/>
              <a:gd name="connsiteY77" fmla="*/ 905062 h 3538752"/>
              <a:gd name="connsiteX78" fmla="*/ 2380801 w 12192000"/>
              <a:gd name="connsiteY78" fmla="*/ 866883 h 3538752"/>
              <a:gd name="connsiteX79" fmla="*/ 2648603 w 12192000"/>
              <a:gd name="connsiteY79" fmla="*/ 772192 h 3538752"/>
              <a:gd name="connsiteX80" fmla="*/ 2885593 w 12192000"/>
              <a:gd name="connsiteY80" fmla="*/ 779705 h 3538752"/>
              <a:gd name="connsiteX81" fmla="*/ 3039071 w 12192000"/>
              <a:gd name="connsiteY81" fmla="*/ 765472 h 3538752"/>
              <a:gd name="connsiteX82" fmla="*/ 3129193 w 12192000"/>
              <a:gd name="connsiteY82" fmla="*/ 750110 h 3538752"/>
              <a:gd name="connsiteX83" fmla="*/ 3160750 w 12192000"/>
              <a:gd name="connsiteY83" fmla="*/ 733521 h 3538752"/>
              <a:gd name="connsiteX84" fmla="*/ 3206618 w 12192000"/>
              <a:gd name="connsiteY84" fmla="*/ 717584 h 3538752"/>
              <a:gd name="connsiteX85" fmla="*/ 3285495 w 12192000"/>
              <a:gd name="connsiteY85" fmla="*/ 681136 h 3538752"/>
              <a:gd name="connsiteX86" fmla="*/ 3395074 w 12192000"/>
              <a:gd name="connsiteY86" fmla="*/ 646640 h 3538752"/>
              <a:gd name="connsiteX87" fmla="*/ 3486313 w 12192000"/>
              <a:gd name="connsiteY87" fmla="*/ 667432 h 3538752"/>
              <a:gd name="connsiteX88" fmla="*/ 3491586 w 12192000"/>
              <a:gd name="connsiteY88" fmla="*/ 658085 h 3538752"/>
              <a:gd name="connsiteX89" fmla="*/ 3548983 w 12192000"/>
              <a:gd name="connsiteY89" fmla="*/ 650041 h 3538752"/>
              <a:gd name="connsiteX90" fmla="*/ 3731729 w 12192000"/>
              <a:gd name="connsiteY90" fmla="*/ 659133 h 3538752"/>
              <a:gd name="connsiteX91" fmla="*/ 3861674 w 12192000"/>
              <a:gd name="connsiteY91" fmla="*/ 641882 h 3538752"/>
              <a:gd name="connsiteX92" fmla="*/ 3912797 w 12192000"/>
              <a:gd name="connsiteY92" fmla="*/ 644975 h 3538752"/>
              <a:gd name="connsiteX93" fmla="*/ 3975778 w 12192000"/>
              <a:gd name="connsiteY93" fmla="*/ 620298 h 3538752"/>
              <a:gd name="connsiteX94" fmla="*/ 4072288 w 12192000"/>
              <a:gd name="connsiteY94" fmla="*/ 567935 h 3538752"/>
              <a:gd name="connsiteX95" fmla="*/ 4110070 w 12192000"/>
              <a:gd name="connsiteY95" fmla="*/ 575479 h 3538752"/>
              <a:gd name="connsiteX96" fmla="*/ 4148272 w 12192000"/>
              <a:gd name="connsiteY96" fmla="*/ 571651 h 3538752"/>
              <a:gd name="connsiteX97" fmla="*/ 4233003 w 12192000"/>
              <a:gd name="connsiteY97" fmla="*/ 535184 h 3538752"/>
              <a:gd name="connsiteX98" fmla="*/ 4283653 w 12192000"/>
              <a:gd name="connsiteY98" fmla="*/ 521503 h 3538752"/>
              <a:gd name="connsiteX99" fmla="*/ 4420068 w 12192000"/>
              <a:gd name="connsiteY99" fmla="*/ 476150 h 3538752"/>
              <a:gd name="connsiteX100" fmla="*/ 4571121 w 12192000"/>
              <a:gd name="connsiteY100" fmla="*/ 415972 h 3538752"/>
              <a:gd name="connsiteX101" fmla="*/ 4620533 w 12192000"/>
              <a:gd name="connsiteY101" fmla="*/ 384006 h 3538752"/>
              <a:gd name="connsiteX102" fmla="*/ 4690258 w 12192000"/>
              <a:gd name="connsiteY102" fmla="*/ 370034 h 3538752"/>
              <a:gd name="connsiteX103" fmla="*/ 4731045 w 12192000"/>
              <a:gd name="connsiteY103" fmla="*/ 370596 h 3538752"/>
              <a:gd name="connsiteX104" fmla="*/ 4798884 w 12192000"/>
              <a:gd name="connsiteY104" fmla="*/ 322785 h 3538752"/>
              <a:gd name="connsiteX105" fmla="*/ 4828155 w 12192000"/>
              <a:gd name="connsiteY105" fmla="*/ 313554 h 3538752"/>
              <a:gd name="connsiteX106" fmla="*/ 4843504 w 12192000"/>
              <a:gd name="connsiteY106" fmla="*/ 306165 h 3538752"/>
              <a:gd name="connsiteX107" fmla="*/ 4853353 w 12192000"/>
              <a:gd name="connsiteY107" fmla="*/ 317732 h 3538752"/>
              <a:gd name="connsiteX108" fmla="*/ 4898297 w 12192000"/>
              <a:gd name="connsiteY108" fmla="*/ 311130 h 3538752"/>
              <a:gd name="connsiteX109" fmla="*/ 4905046 w 12192000"/>
              <a:gd name="connsiteY109" fmla="*/ 308357 h 3538752"/>
              <a:gd name="connsiteX110" fmla="*/ 4940803 w 12192000"/>
              <a:gd name="connsiteY110" fmla="*/ 317667 h 3538752"/>
              <a:gd name="connsiteX111" fmla="*/ 4958985 w 12192000"/>
              <a:gd name="connsiteY111" fmla="*/ 319949 h 3538752"/>
              <a:gd name="connsiteX112" fmla="*/ 4964720 w 12192000"/>
              <a:gd name="connsiteY112" fmla="*/ 325809 h 3538752"/>
              <a:gd name="connsiteX113" fmla="*/ 4991255 w 12192000"/>
              <a:gd name="connsiteY113" fmla="*/ 326530 h 3538752"/>
              <a:gd name="connsiteX114" fmla="*/ 4994077 w 12192000"/>
              <a:gd name="connsiteY114" fmla="*/ 324646 h 3538752"/>
              <a:gd name="connsiteX115" fmla="*/ 5016802 w 12192000"/>
              <a:gd name="connsiteY115" fmla="*/ 332557 h 3538752"/>
              <a:gd name="connsiteX116" fmla="*/ 5091319 w 12192000"/>
              <a:gd name="connsiteY116" fmla="*/ 348029 h 3538752"/>
              <a:gd name="connsiteX117" fmla="*/ 5259336 w 12192000"/>
              <a:gd name="connsiteY117" fmla="*/ 353694 h 3538752"/>
              <a:gd name="connsiteX118" fmla="*/ 5491971 w 12192000"/>
              <a:gd name="connsiteY118" fmla="*/ 357541 h 3538752"/>
              <a:gd name="connsiteX119" fmla="*/ 5865838 w 12192000"/>
              <a:gd name="connsiteY119" fmla="*/ 337219 h 3538752"/>
              <a:gd name="connsiteX120" fmla="*/ 5995823 w 12192000"/>
              <a:gd name="connsiteY120" fmla="*/ 315792 h 3538752"/>
              <a:gd name="connsiteX121" fmla="*/ 6052915 w 12192000"/>
              <a:gd name="connsiteY121" fmla="*/ 328512 h 3538752"/>
              <a:gd name="connsiteX122" fmla="*/ 6093124 w 12192000"/>
              <a:gd name="connsiteY122" fmla="*/ 322912 h 3538752"/>
              <a:gd name="connsiteX123" fmla="*/ 6097661 w 12192000"/>
              <a:gd name="connsiteY123" fmla="*/ 319980 h 3538752"/>
              <a:gd name="connsiteX124" fmla="*/ 6116838 w 12192000"/>
              <a:gd name="connsiteY124" fmla="*/ 316995 h 3538752"/>
              <a:gd name="connsiteX125" fmla="*/ 6120984 w 12192000"/>
              <a:gd name="connsiteY125" fmla="*/ 305212 h 3538752"/>
              <a:gd name="connsiteX126" fmla="*/ 6148942 w 12192000"/>
              <a:gd name="connsiteY126" fmla="*/ 292880 h 3538752"/>
              <a:gd name="connsiteX127" fmla="*/ 6229970 w 12192000"/>
              <a:gd name="connsiteY127" fmla="*/ 294978 h 3538752"/>
              <a:gd name="connsiteX128" fmla="*/ 6355201 w 12192000"/>
              <a:gd name="connsiteY128" fmla="*/ 291080 h 3538752"/>
              <a:gd name="connsiteX129" fmla="*/ 6456586 w 12192000"/>
              <a:gd name="connsiteY129" fmla="*/ 284485 h 3538752"/>
              <a:gd name="connsiteX130" fmla="*/ 6494018 w 12192000"/>
              <a:gd name="connsiteY130" fmla="*/ 271015 h 3538752"/>
              <a:gd name="connsiteX131" fmla="*/ 6547019 w 12192000"/>
              <a:gd name="connsiteY131" fmla="*/ 259577 h 3538752"/>
              <a:gd name="connsiteX132" fmla="*/ 6644256 w 12192000"/>
              <a:gd name="connsiteY132" fmla="*/ 244518 h 3538752"/>
              <a:gd name="connsiteX133" fmla="*/ 6847031 w 12192000"/>
              <a:gd name="connsiteY133" fmla="*/ 277382 h 3538752"/>
              <a:gd name="connsiteX134" fmla="*/ 6889589 w 12192000"/>
              <a:gd name="connsiteY134" fmla="*/ 303507 h 3538752"/>
              <a:gd name="connsiteX135" fmla="*/ 6926533 w 12192000"/>
              <a:gd name="connsiteY135" fmla="*/ 318858 h 3538752"/>
              <a:gd name="connsiteX136" fmla="*/ 6977994 w 12192000"/>
              <a:gd name="connsiteY136" fmla="*/ 386664 h 3538752"/>
              <a:gd name="connsiteX0" fmla="*/ 6926533 w 12192000"/>
              <a:gd name="connsiteY0" fmla="*/ 318858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07787 w 12192000"/>
              <a:gd name="connsiteY27" fmla="*/ 357117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11255 h 3538752"/>
              <a:gd name="connsiteX42" fmla="*/ 11189065 w 12192000"/>
              <a:gd name="connsiteY42" fmla="*/ 169465 h 3538752"/>
              <a:gd name="connsiteX43" fmla="*/ 11287301 w 12192000"/>
              <a:gd name="connsiteY43" fmla="*/ 180373 h 3538752"/>
              <a:gd name="connsiteX44" fmla="*/ 11324148 w 12192000"/>
              <a:gd name="connsiteY44" fmla="*/ 176162 h 3538752"/>
              <a:gd name="connsiteX45" fmla="*/ 11392201 w 12192000"/>
              <a:gd name="connsiteY45" fmla="*/ 140138 h 3538752"/>
              <a:gd name="connsiteX46" fmla="*/ 11447399 w 12192000"/>
              <a:gd name="connsiteY46" fmla="*/ 101780 h 3538752"/>
              <a:gd name="connsiteX47" fmla="*/ 11548919 w 12192000"/>
              <a:gd name="connsiteY47" fmla="*/ 60366 h 3538752"/>
              <a:gd name="connsiteX48" fmla="*/ 11704818 w 12192000"/>
              <a:gd name="connsiteY48" fmla="*/ 46421 h 3538752"/>
              <a:gd name="connsiteX49" fmla="*/ 11822950 w 12192000"/>
              <a:gd name="connsiteY49" fmla="*/ 3657 h 3538752"/>
              <a:gd name="connsiteX50" fmla="*/ 11945987 w 12192000"/>
              <a:gd name="connsiteY50" fmla="*/ 25218 h 3538752"/>
              <a:gd name="connsiteX51" fmla="*/ 12040956 w 12192000"/>
              <a:gd name="connsiteY51" fmla="*/ 69854 h 3538752"/>
              <a:gd name="connsiteX52" fmla="*/ 12117468 w 12192000"/>
              <a:gd name="connsiteY52" fmla="*/ 175055 h 3538752"/>
              <a:gd name="connsiteX53" fmla="*/ 12175691 w 12192000"/>
              <a:gd name="connsiteY53" fmla="*/ 258219 h 3538752"/>
              <a:gd name="connsiteX54" fmla="*/ 12192000 w 12192000"/>
              <a:gd name="connsiteY54" fmla="*/ 441106 h 3538752"/>
              <a:gd name="connsiteX55" fmla="*/ 12192000 w 12192000"/>
              <a:gd name="connsiteY55" fmla="*/ 3538752 h 3538752"/>
              <a:gd name="connsiteX56" fmla="*/ 0 w 12192000"/>
              <a:gd name="connsiteY56" fmla="*/ 3538752 h 3538752"/>
              <a:gd name="connsiteX57" fmla="*/ 0 w 12192000"/>
              <a:gd name="connsiteY57" fmla="*/ 2515851 h 3538752"/>
              <a:gd name="connsiteX58" fmla="*/ 0 w 12192000"/>
              <a:gd name="connsiteY58" fmla="*/ 1519772 h 3538752"/>
              <a:gd name="connsiteX59" fmla="*/ 0 w 12192000"/>
              <a:gd name="connsiteY59" fmla="*/ 787942 h 3538752"/>
              <a:gd name="connsiteX60" fmla="*/ 76043 w 12192000"/>
              <a:gd name="connsiteY60" fmla="*/ 783579 h 3538752"/>
              <a:gd name="connsiteX61" fmla="*/ 156777 w 12192000"/>
              <a:gd name="connsiteY61" fmla="*/ 801341 h 3538752"/>
              <a:gd name="connsiteX62" fmla="*/ 390282 w 12192000"/>
              <a:gd name="connsiteY62" fmla="*/ 808065 h 3538752"/>
              <a:gd name="connsiteX63" fmla="*/ 441283 w 12192000"/>
              <a:gd name="connsiteY63" fmla="*/ 831095 h 3538752"/>
              <a:gd name="connsiteX64" fmla="*/ 479705 w 12192000"/>
              <a:gd name="connsiteY64" fmla="*/ 842830 h 3538752"/>
              <a:gd name="connsiteX65" fmla="*/ 766623 w 12192000"/>
              <a:gd name="connsiteY65" fmla="*/ 890274 h 3538752"/>
              <a:gd name="connsiteX66" fmla="*/ 827314 w 12192000"/>
              <a:gd name="connsiteY66" fmla="*/ 899279 h 3538752"/>
              <a:gd name="connsiteX67" fmla="*/ 968620 w 12192000"/>
              <a:gd name="connsiteY67" fmla="*/ 906808 h 3538752"/>
              <a:gd name="connsiteX68" fmla="*/ 1045574 w 12192000"/>
              <a:gd name="connsiteY68" fmla="*/ 873732 h 3538752"/>
              <a:gd name="connsiteX69" fmla="*/ 1350289 w 12192000"/>
              <a:gd name="connsiteY69" fmla="*/ 908860 h 3538752"/>
              <a:gd name="connsiteX70" fmla="*/ 1499774 w 12192000"/>
              <a:gd name="connsiteY70" fmla="*/ 879592 h 3538752"/>
              <a:gd name="connsiteX71" fmla="*/ 1629709 w 12192000"/>
              <a:gd name="connsiteY71" fmla="*/ 954907 h 3538752"/>
              <a:gd name="connsiteX72" fmla="*/ 1640709 w 12192000"/>
              <a:gd name="connsiteY72" fmla="*/ 959160 h 3538752"/>
              <a:gd name="connsiteX73" fmla="*/ 1645414 w 12192000"/>
              <a:gd name="connsiteY73" fmla="*/ 956586 h 3538752"/>
              <a:gd name="connsiteX74" fmla="*/ 1676636 w 12192000"/>
              <a:gd name="connsiteY74" fmla="*/ 941547 h 3538752"/>
              <a:gd name="connsiteX75" fmla="*/ 1737817 w 12192000"/>
              <a:gd name="connsiteY75" fmla="*/ 943476 h 3538752"/>
              <a:gd name="connsiteX76" fmla="*/ 1862741 w 12192000"/>
              <a:gd name="connsiteY76" fmla="*/ 936709 h 3538752"/>
              <a:gd name="connsiteX77" fmla="*/ 2063928 w 12192000"/>
              <a:gd name="connsiteY77" fmla="*/ 905062 h 3538752"/>
              <a:gd name="connsiteX78" fmla="*/ 2380801 w 12192000"/>
              <a:gd name="connsiteY78" fmla="*/ 866883 h 3538752"/>
              <a:gd name="connsiteX79" fmla="*/ 2648603 w 12192000"/>
              <a:gd name="connsiteY79" fmla="*/ 772192 h 3538752"/>
              <a:gd name="connsiteX80" fmla="*/ 2885593 w 12192000"/>
              <a:gd name="connsiteY80" fmla="*/ 779705 h 3538752"/>
              <a:gd name="connsiteX81" fmla="*/ 3039071 w 12192000"/>
              <a:gd name="connsiteY81" fmla="*/ 765472 h 3538752"/>
              <a:gd name="connsiteX82" fmla="*/ 3129193 w 12192000"/>
              <a:gd name="connsiteY82" fmla="*/ 750110 h 3538752"/>
              <a:gd name="connsiteX83" fmla="*/ 3160750 w 12192000"/>
              <a:gd name="connsiteY83" fmla="*/ 733521 h 3538752"/>
              <a:gd name="connsiteX84" fmla="*/ 3206618 w 12192000"/>
              <a:gd name="connsiteY84" fmla="*/ 717584 h 3538752"/>
              <a:gd name="connsiteX85" fmla="*/ 3285495 w 12192000"/>
              <a:gd name="connsiteY85" fmla="*/ 681136 h 3538752"/>
              <a:gd name="connsiteX86" fmla="*/ 3395074 w 12192000"/>
              <a:gd name="connsiteY86" fmla="*/ 646640 h 3538752"/>
              <a:gd name="connsiteX87" fmla="*/ 3486313 w 12192000"/>
              <a:gd name="connsiteY87" fmla="*/ 667432 h 3538752"/>
              <a:gd name="connsiteX88" fmla="*/ 3491586 w 12192000"/>
              <a:gd name="connsiteY88" fmla="*/ 658085 h 3538752"/>
              <a:gd name="connsiteX89" fmla="*/ 3548983 w 12192000"/>
              <a:gd name="connsiteY89" fmla="*/ 650041 h 3538752"/>
              <a:gd name="connsiteX90" fmla="*/ 3731729 w 12192000"/>
              <a:gd name="connsiteY90" fmla="*/ 659133 h 3538752"/>
              <a:gd name="connsiteX91" fmla="*/ 3861674 w 12192000"/>
              <a:gd name="connsiteY91" fmla="*/ 641882 h 3538752"/>
              <a:gd name="connsiteX92" fmla="*/ 3912797 w 12192000"/>
              <a:gd name="connsiteY92" fmla="*/ 644975 h 3538752"/>
              <a:gd name="connsiteX93" fmla="*/ 3975778 w 12192000"/>
              <a:gd name="connsiteY93" fmla="*/ 620298 h 3538752"/>
              <a:gd name="connsiteX94" fmla="*/ 4072288 w 12192000"/>
              <a:gd name="connsiteY94" fmla="*/ 567935 h 3538752"/>
              <a:gd name="connsiteX95" fmla="*/ 4110070 w 12192000"/>
              <a:gd name="connsiteY95" fmla="*/ 575479 h 3538752"/>
              <a:gd name="connsiteX96" fmla="*/ 4148272 w 12192000"/>
              <a:gd name="connsiteY96" fmla="*/ 571651 h 3538752"/>
              <a:gd name="connsiteX97" fmla="*/ 4233003 w 12192000"/>
              <a:gd name="connsiteY97" fmla="*/ 535184 h 3538752"/>
              <a:gd name="connsiteX98" fmla="*/ 4283653 w 12192000"/>
              <a:gd name="connsiteY98" fmla="*/ 521503 h 3538752"/>
              <a:gd name="connsiteX99" fmla="*/ 4420068 w 12192000"/>
              <a:gd name="connsiteY99" fmla="*/ 476150 h 3538752"/>
              <a:gd name="connsiteX100" fmla="*/ 4571121 w 12192000"/>
              <a:gd name="connsiteY100" fmla="*/ 415972 h 3538752"/>
              <a:gd name="connsiteX101" fmla="*/ 4620533 w 12192000"/>
              <a:gd name="connsiteY101" fmla="*/ 384006 h 3538752"/>
              <a:gd name="connsiteX102" fmla="*/ 4690258 w 12192000"/>
              <a:gd name="connsiteY102" fmla="*/ 370034 h 3538752"/>
              <a:gd name="connsiteX103" fmla="*/ 4731045 w 12192000"/>
              <a:gd name="connsiteY103" fmla="*/ 370596 h 3538752"/>
              <a:gd name="connsiteX104" fmla="*/ 4798884 w 12192000"/>
              <a:gd name="connsiteY104" fmla="*/ 322785 h 3538752"/>
              <a:gd name="connsiteX105" fmla="*/ 4828155 w 12192000"/>
              <a:gd name="connsiteY105" fmla="*/ 313554 h 3538752"/>
              <a:gd name="connsiteX106" fmla="*/ 4843504 w 12192000"/>
              <a:gd name="connsiteY106" fmla="*/ 306165 h 3538752"/>
              <a:gd name="connsiteX107" fmla="*/ 4853353 w 12192000"/>
              <a:gd name="connsiteY107" fmla="*/ 317732 h 3538752"/>
              <a:gd name="connsiteX108" fmla="*/ 4898297 w 12192000"/>
              <a:gd name="connsiteY108" fmla="*/ 311130 h 3538752"/>
              <a:gd name="connsiteX109" fmla="*/ 4905046 w 12192000"/>
              <a:gd name="connsiteY109" fmla="*/ 308357 h 3538752"/>
              <a:gd name="connsiteX110" fmla="*/ 4940803 w 12192000"/>
              <a:gd name="connsiteY110" fmla="*/ 317667 h 3538752"/>
              <a:gd name="connsiteX111" fmla="*/ 4958985 w 12192000"/>
              <a:gd name="connsiteY111" fmla="*/ 319949 h 3538752"/>
              <a:gd name="connsiteX112" fmla="*/ 4964720 w 12192000"/>
              <a:gd name="connsiteY112" fmla="*/ 325809 h 3538752"/>
              <a:gd name="connsiteX113" fmla="*/ 4991255 w 12192000"/>
              <a:gd name="connsiteY113" fmla="*/ 326530 h 3538752"/>
              <a:gd name="connsiteX114" fmla="*/ 4994077 w 12192000"/>
              <a:gd name="connsiteY114" fmla="*/ 324646 h 3538752"/>
              <a:gd name="connsiteX115" fmla="*/ 5016802 w 12192000"/>
              <a:gd name="connsiteY115" fmla="*/ 332557 h 3538752"/>
              <a:gd name="connsiteX116" fmla="*/ 5091319 w 12192000"/>
              <a:gd name="connsiteY116" fmla="*/ 348029 h 3538752"/>
              <a:gd name="connsiteX117" fmla="*/ 5259336 w 12192000"/>
              <a:gd name="connsiteY117" fmla="*/ 353694 h 3538752"/>
              <a:gd name="connsiteX118" fmla="*/ 5491971 w 12192000"/>
              <a:gd name="connsiteY118" fmla="*/ 357541 h 3538752"/>
              <a:gd name="connsiteX119" fmla="*/ 5865838 w 12192000"/>
              <a:gd name="connsiteY119" fmla="*/ 337219 h 3538752"/>
              <a:gd name="connsiteX120" fmla="*/ 5995823 w 12192000"/>
              <a:gd name="connsiteY120" fmla="*/ 315792 h 3538752"/>
              <a:gd name="connsiteX121" fmla="*/ 6052915 w 12192000"/>
              <a:gd name="connsiteY121" fmla="*/ 328512 h 3538752"/>
              <a:gd name="connsiteX122" fmla="*/ 6093124 w 12192000"/>
              <a:gd name="connsiteY122" fmla="*/ 322912 h 3538752"/>
              <a:gd name="connsiteX123" fmla="*/ 6097661 w 12192000"/>
              <a:gd name="connsiteY123" fmla="*/ 319980 h 3538752"/>
              <a:gd name="connsiteX124" fmla="*/ 6116838 w 12192000"/>
              <a:gd name="connsiteY124" fmla="*/ 316995 h 3538752"/>
              <a:gd name="connsiteX125" fmla="*/ 6120984 w 12192000"/>
              <a:gd name="connsiteY125" fmla="*/ 305212 h 3538752"/>
              <a:gd name="connsiteX126" fmla="*/ 6148942 w 12192000"/>
              <a:gd name="connsiteY126" fmla="*/ 292880 h 3538752"/>
              <a:gd name="connsiteX127" fmla="*/ 6229970 w 12192000"/>
              <a:gd name="connsiteY127" fmla="*/ 294978 h 3538752"/>
              <a:gd name="connsiteX128" fmla="*/ 6355201 w 12192000"/>
              <a:gd name="connsiteY128" fmla="*/ 291080 h 3538752"/>
              <a:gd name="connsiteX129" fmla="*/ 6456586 w 12192000"/>
              <a:gd name="connsiteY129" fmla="*/ 284485 h 3538752"/>
              <a:gd name="connsiteX130" fmla="*/ 6494018 w 12192000"/>
              <a:gd name="connsiteY130" fmla="*/ 271015 h 3538752"/>
              <a:gd name="connsiteX131" fmla="*/ 6547019 w 12192000"/>
              <a:gd name="connsiteY131" fmla="*/ 259577 h 3538752"/>
              <a:gd name="connsiteX132" fmla="*/ 6644256 w 12192000"/>
              <a:gd name="connsiteY132" fmla="*/ 244518 h 3538752"/>
              <a:gd name="connsiteX133" fmla="*/ 6847031 w 12192000"/>
              <a:gd name="connsiteY133" fmla="*/ 277382 h 3538752"/>
              <a:gd name="connsiteX134" fmla="*/ 6889589 w 12192000"/>
              <a:gd name="connsiteY134" fmla="*/ 303507 h 3538752"/>
              <a:gd name="connsiteX135" fmla="*/ 6926533 w 12192000"/>
              <a:gd name="connsiteY135" fmla="*/ 318858 h 3538752"/>
              <a:gd name="connsiteX0" fmla="*/ 6926533 w 12192000"/>
              <a:gd name="connsiteY0" fmla="*/ 318858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07787 w 12192000"/>
              <a:gd name="connsiteY27" fmla="*/ 357117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11255 h 3538752"/>
              <a:gd name="connsiteX42" fmla="*/ 11189065 w 12192000"/>
              <a:gd name="connsiteY42" fmla="*/ 169465 h 3538752"/>
              <a:gd name="connsiteX43" fmla="*/ 11287301 w 12192000"/>
              <a:gd name="connsiteY43" fmla="*/ 180373 h 3538752"/>
              <a:gd name="connsiteX44" fmla="*/ 11324148 w 12192000"/>
              <a:gd name="connsiteY44" fmla="*/ 176162 h 3538752"/>
              <a:gd name="connsiteX45" fmla="*/ 11392201 w 12192000"/>
              <a:gd name="connsiteY45" fmla="*/ 140138 h 3538752"/>
              <a:gd name="connsiteX46" fmla="*/ 11447399 w 12192000"/>
              <a:gd name="connsiteY46" fmla="*/ 101780 h 3538752"/>
              <a:gd name="connsiteX47" fmla="*/ 11548919 w 12192000"/>
              <a:gd name="connsiteY47" fmla="*/ 60366 h 3538752"/>
              <a:gd name="connsiteX48" fmla="*/ 11704818 w 12192000"/>
              <a:gd name="connsiteY48" fmla="*/ 46421 h 3538752"/>
              <a:gd name="connsiteX49" fmla="*/ 11822950 w 12192000"/>
              <a:gd name="connsiteY49" fmla="*/ 3657 h 3538752"/>
              <a:gd name="connsiteX50" fmla="*/ 11945987 w 12192000"/>
              <a:gd name="connsiteY50" fmla="*/ 25218 h 3538752"/>
              <a:gd name="connsiteX51" fmla="*/ 12040956 w 12192000"/>
              <a:gd name="connsiteY51" fmla="*/ 69854 h 3538752"/>
              <a:gd name="connsiteX52" fmla="*/ 12117468 w 12192000"/>
              <a:gd name="connsiteY52" fmla="*/ 175055 h 3538752"/>
              <a:gd name="connsiteX53" fmla="*/ 12175691 w 12192000"/>
              <a:gd name="connsiteY53" fmla="*/ 258219 h 3538752"/>
              <a:gd name="connsiteX54" fmla="*/ 12192000 w 12192000"/>
              <a:gd name="connsiteY54" fmla="*/ 441106 h 3538752"/>
              <a:gd name="connsiteX55" fmla="*/ 12192000 w 12192000"/>
              <a:gd name="connsiteY55" fmla="*/ 3538752 h 3538752"/>
              <a:gd name="connsiteX56" fmla="*/ 0 w 12192000"/>
              <a:gd name="connsiteY56" fmla="*/ 3538752 h 3538752"/>
              <a:gd name="connsiteX57" fmla="*/ 0 w 12192000"/>
              <a:gd name="connsiteY57" fmla="*/ 2515851 h 3538752"/>
              <a:gd name="connsiteX58" fmla="*/ 0 w 12192000"/>
              <a:gd name="connsiteY58" fmla="*/ 1519772 h 3538752"/>
              <a:gd name="connsiteX59" fmla="*/ 0 w 12192000"/>
              <a:gd name="connsiteY59" fmla="*/ 787942 h 3538752"/>
              <a:gd name="connsiteX60" fmla="*/ 76043 w 12192000"/>
              <a:gd name="connsiteY60" fmla="*/ 783579 h 3538752"/>
              <a:gd name="connsiteX61" fmla="*/ 156777 w 12192000"/>
              <a:gd name="connsiteY61" fmla="*/ 801341 h 3538752"/>
              <a:gd name="connsiteX62" fmla="*/ 390282 w 12192000"/>
              <a:gd name="connsiteY62" fmla="*/ 808065 h 3538752"/>
              <a:gd name="connsiteX63" fmla="*/ 441283 w 12192000"/>
              <a:gd name="connsiteY63" fmla="*/ 831095 h 3538752"/>
              <a:gd name="connsiteX64" fmla="*/ 479705 w 12192000"/>
              <a:gd name="connsiteY64" fmla="*/ 842830 h 3538752"/>
              <a:gd name="connsiteX65" fmla="*/ 766623 w 12192000"/>
              <a:gd name="connsiteY65" fmla="*/ 890274 h 3538752"/>
              <a:gd name="connsiteX66" fmla="*/ 827314 w 12192000"/>
              <a:gd name="connsiteY66" fmla="*/ 899279 h 3538752"/>
              <a:gd name="connsiteX67" fmla="*/ 968620 w 12192000"/>
              <a:gd name="connsiteY67" fmla="*/ 906808 h 3538752"/>
              <a:gd name="connsiteX68" fmla="*/ 1045574 w 12192000"/>
              <a:gd name="connsiteY68" fmla="*/ 873732 h 3538752"/>
              <a:gd name="connsiteX69" fmla="*/ 1350289 w 12192000"/>
              <a:gd name="connsiteY69" fmla="*/ 908860 h 3538752"/>
              <a:gd name="connsiteX70" fmla="*/ 1499774 w 12192000"/>
              <a:gd name="connsiteY70" fmla="*/ 879592 h 3538752"/>
              <a:gd name="connsiteX71" fmla="*/ 1629709 w 12192000"/>
              <a:gd name="connsiteY71" fmla="*/ 954907 h 3538752"/>
              <a:gd name="connsiteX72" fmla="*/ 1640709 w 12192000"/>
              <a:gd name="connsiteY72" fmla="*/ 959160 h 3538752"/>
              <a:gd name="connsiteX73" fmla="*/ 1645414 w 12192000"/>
              <a:gd name="connsiteY73" fmla="*/ 956586 h 3538752"/>
              <a:gd name="connsiteX74" fmla="*/ 1676636 w 12192000"/>
              <a:gd name="connsiteY74" fmla="*/ 941547 h 3538752"/>
              <a:gd name="connsiteX75" fmla="*/ 1737817 w 12192000"/>
              <a:gd name="connsiteY75" fmla="*/ 943476 h 3538752"/>
              <a:gd name="connsiteX76" fmla="*/ 1862741 w 12192000"/>
              <a:gd name="connsiteY76" fmla="*/ 936709 h 3538752"/>
              <a:gd name="connsiteX77" fmla="*/ 2063928 w 12192000"/>
              <a:gd name="connsiteY77" fmla="*/ 905062 h 3538752"/>
              <a:gd name="connsiteX78" fmla="*/ 2380801 w 12192000"/>
              <a:gd name="connsiteY78" fmla="*/ 866883 h 3538752"/>
              <a:gd name="connsiteX79" fmla="*/ 2648603 w 12192000"/>
              <a:gd name="connsiteY79" fmla="*/ 772192 h 3538752"/>
              <a:gd name="connsiteX80" fmla="*/ 2885593 w 12192000"/>
              <a:gd name="connsiteY80" fmla="*/ 779705 h 3538752"/>
              <a:gd name="connsiteX81" fmla="*/ 3039071 w 12192000"/>
              <a:gd name="connsiteY81" fmla="*/ 765472 h 3538752"/>
              <a:gd name="connsiteX82" fmla="*/ 3129193 w 12192000"/>
              <a:gd name="connsiteY82" fmla="*/ 750110 h 3538752"/>
              <a:gd name="connsiteX83" fmla="*/ 3160750 w 12192000"/>
              <a:gd name="connsiteY83" fmla="*/ 733521 h 3538752"/>
              <a:gd name="connsiteX84" fmla="*/ 3206618 w 12192000"/>
              <a:gd name="connsiteY84" fmla="*/ 717584 h 3538752"/>
              <a:gd name="connsiteX85" fmla="*/ 3285495 w 12192000"/>
              <a:gd name="connsiteY85" fmla="*/ 681136 h 3538752"/>
              <a:gd name="connsiteX86" fmla="*/ 3395074 w 12192000"/>
              <a:gd name="connsiteY86" fmla="*/ 646640 h 3538752"/>
              <a:gd name="connsiteX87" fmla="*/ 3486313 w 12192000"/>
              <a:gd name="connsiteY87" fmla="*/ 667432 h 3538752"/>
              <a:gd name="connsiteX88" fmla="*/ 3491586 w 12192000"/>
              <a:gd name="connsiteY88" fmla="*/ 658085 h 3538752"/>
              <a:gd name="connsiteX89" fmla="*/ 3548983 w 12192000"/>
              <a:gd name="connsiteY89" fmla="*/ 650041 h 3538752"/>
              <a:gd name="connsiteX90" fmla="*/ 3731729 w 12192000"/>
              <a:gd name="connsiteY90" fmla="*/ 659133 h 3538752"/>
              <a:gd name="connsiteX91" fmla="*/ 3861674 w 12192000"/>
              <a:gd name="connsiteY91" fmla="*/ 641882 h 3538752"/>
              <a:gd name="connsiteX92" fmla="*/ 3912797 w 12192000"/>
              <a:gd name="connsiteY92" fmla="*/ 644975 h 3538752"/>
              <a:gd name="connsiteX93" fmla="*/ 3975778 w 12192000"/>
              <a:gd name="connsiteY93" fmla="*/ 620298 h 3538752"/>
              <a:gd name="connsiteX94" fmla="*/ 4072288 w 12192000"/>
              <a:gd name="connsiteY94" fmla="*/ 567935 h 3538752"/>
              <a:gd name="connsiteX95" fmla="*/ 4110070 w 12192000"/>
              <a:gd name="connsiteY95" fmla="*/ 575479 h 3538752"/>
              <a:gd name="connsiteX96" fmla="*/ 4148272 w 12192000"/>
              <a:gd name="connsiteY96" fmla="*/ 571651 h 3538752"/>
              <a:gd name="connsiteX97" fmla="*/ 4233003 w 12192000"/>
              <a:gd name="connsiteY97" fmla="*/ 535184 h 3538752"/>
              <a:gd name="connsiteX98" fmla="*/ 4283653 w 12192000"/>
              <a:gd name="connsiteY98" fmla="*/ 521503 h 3538752"/>
              <a:gd name="connsiteX99" fmla="*/ 4420068 w 12192000"/>
              <a:gd name="connsiteY99" fmla="*/ 476150 h 3538752"/>
              <a:gd name="connsiteX100" fmla="*/ 4571121 w 12192000"/>
              <a:gd name="connsiteY100" fmla="*/ 415972 h 3538752"/>
              <a:gd name="connsiteX101" fmla="*/ 4620533 w 12192000"/>
              <a:gd name="connsiteY101" fmla="*/ 384006 h 3538752"/>
              <a:gd name="connsiteX102" fmla="*/ 4690258 w 12192000"/>
              <a:gd name="connsiteY102" fmla="*/ 370034 h 3538752"/>
              <a:gd name="connsiteX103" fmla="*/ 4731045 w 12192000"/>
              <a:gd name="connsiteY103" fmla="*/ 370596 h 3538752"/>
              <a:gd name="connsiteX104" fmla="*/ 4798884 w 12192000"/>
              <a:gd name="connsiteY104" fmla="*/ 322785 h 3538752"/>
              <a:gd name="connsiteX105" fmla="*/ 4828155 w 12192000"/>
              <a:gd name="connsiteY105" fmla="*/ 313554 h 3538752"/>
              <a:gd name="connsiteX106" fmla="*/ 4843504 w 12192000"/>
              <a:gd name="connsiteY106" fmla="*/ 306165 h 3538752"/>
              <a:gd name="connsiteX107" fmla="*/ 4853353 w 12192000"/>
              <a:gd name="connsiteY107" fmla="*/ 317732 h 3538752"/>
              <a:gd name="connsiteX108" fmla="*/ 4898297 w 12192000"/>
              <a:gd name="connsiteY108" fmla="*/ 311130 h 3538752"/>
              <a:gd name="connsiteX109" fmla="*/ 4905046 w 12192000"/>
              <a:gd name="connsiteY109" fmla="*/ 308357 h 3538752"/>
              <a:gd name="connsiteX110" fmla="*/ 4940803 w 12192000"/>
              <a:gd name="connsiteY110" fmla="*/ 317667 h 3538752"/>
              <a:gd name="connsiteX111" fmla="*/ 4958985 w 12192000"/>
              <a:gd name="connsiteY111" fmla="*/ 319949 h 3538752"/>
              <a:gd name="connsiteX112" fmla="*/ 4964720 w 12192000"/>
              <a:gd name="connsiteY112" fmla="*/ 325809 h 3538752"/>
              <a:gd name="connsiteX113" fmla="*/ 4991255 w 12192000"/>
              <a:gd name="connsiteY113" fmla="*/ 326530 h 3538752"/>
              <a:gd name="connsiteX114" fmla="*/ 4994077 w 12192000"/>
              <a:gd name="connsiteY114" fmla="*/ 324646 h 3538752"/>
              <a:gd name="connsiteX115" fmla="*/ 5016802 w 12192000"/>
              <a:gd name="connsiteY115" fmla="*/ 332557 h 3538752"/>
              <a:gd name="connsiteX116" fmla="*/ 5091319 w 12192000"/>
              <a:gd name="connsiteY116" fmla="*/ 348029 h 3538752"/>
              <a:gd name="connsiteX117" fmla="*/ 5259336 w 12192000"/>
              <a:gd name="connsiteY117" fmla="*/ 353694 h 3538752"/>
              <a:gd name="connsiteX118" fmla="*/ 5491971 w 12192000"/>
              <a:gd name="connsiteY118" fmla="*/ 357541 h 3538752"/>
              <a:gd name="connsiteX119" fmla="*/ 5865838 w 12192000"/>
              <a:gd name="connsiteY119" fmla="*/ 337219 h 3538752"/>
              <a:gd name="connsiteX120" fmla="*/ 5995823 w 12192000"/>
              <a:gd name="connsiteY120" fmla="*/ 315792 h 3538752"/>
              <a:gd name="connsiteX121" fmla="*/ 6052915 w 12192000"/>
              <a:gd name="connsiteY121" fmla="*/ 328512 h 3538752"/>
              <a:gd name="connsiteX122" fmla="*/ 6093124 w 12192000"/>
              <a:gd name="connsiteY122" fmla="*/ 322912 h 3538752"/>
              <a:gd name="connsiteX123" fmla="*/ 6097661 w 12192000"/>
              <a:gd name="connsiteY123" fmla="*/ 319980 h 3538752"/>
              <a:gd name="connsiteX124" fmla="*/ 6116838 w 12192000"/>
              <a:gd name="connsiteY124" fmla="*/ 316995 h 3538752"/>
              <a:gd name="connsiteX125" fmla="*/ 6120984 w 12192000"/>
              <a:gd name="connsiteY125" fmla="*/ 305212 h 3538752"/>
              <a:gd name="connsiteX126" fmla="*/ 6148942 w 12192000"/>
              <a:gd name="connsiteY126" fmla="*/ 292880 h 3538752"/>
              <a:gd name="connsiteX127" fmla="*/ 6229970 w 12192000"/>
              <a:gd name="connsiteY127" fmla="*/ 294978 h 3538752"/>
              <a:gd name="connsiteX128" fmla="*/ 6355201 w 12192000"/>
              <a:gd name="connsiteY128" fmla="*/ 291080 h 3538752"/>
              <a:gd name="connsiteX129" fmla="*/ 6456586 w 12192000"/>
              <a:gd name="connsiteY129" fmla="*/ 284485 h 3538752"/>
              <a:gd name="connsiteX130" fmla="*/ 6494018 w 12192000"/>
              <a:gd name="connsiteY130" fmla="*/ 271015 h 3538752"/>
              <a:gd name="connsiteX131" fmla="*/ 6547019 w 12192000"/>
              <a:gd name="connsiteY131" fmla="*/ 259577 h 3538752"/>
              <a:gd name="connsiteX132" fmla="*/ 6644256 w 12192000"/>
              <a:gd name="connsiteY132" fmla="*/ 295158 h 3538752"/>
              <a:gd name="connsiteX133" fmla="*/ 6847031 w 12192000"/>
              <a:gd name="connsiteY133" fmla="*/ 277382 h 3538752"/>
              <a:gd name="connsiteX134" fmla="*/ 6889589 w 12192000"/>
              <a:gd name="connsiteY134" fmla="*/ 303507 h 3538752"/>
              <a:gd name="connsiteX135" fmla="*/ 6926533 w 12192000"/>
              <a:gd name="connsiteY135" fmla="*/ 318858 h 3538752"/>
              <a:gd name="connsiteX0" fmla="*/ 6926533 w 12192000"/>
              <a:gd name="connsiteY0" fmla="*/ 318858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07787 w 12192000"/>
              <a:gd name="connsiteY27" fmla="*/ 357117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11255 h 3538752"/>
              <a:gd name="connsiteX42" fmla="*/ 11189065 w 12192000"/>
              <a:gd name="connsiteY42" fmla="*/ 169465 h 3538752"/>
              <a:gd name="connsiteX43" fmla="*/ 11287301 w 12192000"/>
              <a:gd name="connsiteY43" fmla="*/ 180373 h 3538752"/>
              <a:gd name="connsiteX44" fmla="*/ 11324148 w 12192000"/>
              <a:gd name="connsiteY44" fmla="*/ 176162 h 3538752"/>
              <a:gd name="connsiteX45" fmla="*/ 11392201 w 12192000"/>
              <a:gd name="connsiteY45" fmla="*/ 140138 h 3538752"/>
              <a:gd name="connsiteX46" fmla="*/ 11447399 w 12192000"/>
              <a:gd name="connsiteY46" fmla="*/ 101780 h 3538752"/>
              <a:gd name="connsiteX47" fmla="*/ 11548919 w 12192000"/>
              <a:gd name="connsiteY47" fmla="*/ 60366 h 3538752"/>
              <a:gd name="connsiteX48" fmla="*/ 11704818 w 12192000"/>
              <a:gd name="connsiteY48" fmla="*/ 46421 h 3538752"/>
              <a:gd name="connsiteX49" fmla="*/ 11822950 w 12192000"/>
              <a:gd name="connsiteY49" fmla="*/ 3657 h 3538752"/>
              <a:gd name="connsiteX50" fmla="*/ 11945987 w 12192000"/>
              <a:gd name="connsiteY50" fmla="*/ 25218 h 3538752"/>
              <a:gd name="connsiteX51" fmla="*/ 12040956 w 12192000"/>
              <a:gd name="connsiteY51" fmla="*/ 69854 h 3538752"/>
              <a:gd name="connsiteX52" fmla="*/ 12117468 w 12192000"/>
              <a:gd name="connsiteY52" fmla="*/ 175055 h 3538752"/>
              <a:gd name="connsiteX53" fmla="*/ 12175691 w 12192000"/>
              <a:gd name="connsiteY53" fmla="*/ 258219 h 3538752"/>
              <a:gd name="connsiteX54" fmla="*/ 12192000 w 12192000"/>
              <a:gd name="connsiteY54" fmla="*/ 441106 h 3538752"/>
              <a:gd name="connsiteX55" fmla="*/ 12192000 w 12192000"/>
              <a:gd name="connsiteY55" fmla="*/ 3538752 h 3538752"/>
              <a:gd name="connsiteX56" fmla="*/ 0 w 12192000"/>
              <a:gd name="connsiteY56" fmla="*/ 3538752 h 3538752"/>
              <a:gd name="connsiteX57" fmla="*/ 0 w 12192000"/>
              <a:gd name="connsiteY57" fmla="*/ 2515851 h 3538752"/>
              <a:gd name="connsiteX58" fmla="*/ 0 w 12192000"/>
              <a:gd name="connsiteY58" fmla="*/ 1519772 h 3538752"/>
              <a:gd name="connsiteX59" fmla="*/ 0 w 12192000"/>
              <a:gd name="connsiteY59" fmla="*/ 787942 h 3538752"/>
              <a:gd name="connsiteX60" fmla="*/ 76043 w 12192000"/>
              <a:gd name="connsiteY60" fmla="*/ 783579 h 3538752"/>
              <a:gd name="connsiteX61" fmla="*/ 156777 w 12192000"/>
              <a:gd name="connsiteY61" fmla="*/ 801341 h 3538752"/>
              <a:gd name="connsiteX62" fmla="*/ 390282 w 12192000"/>
              <a:gd name="connsiteY62" fmla="*/ 808065 h 3538752"/>
              <a:gd name="connsiteX63" fmla="*/ 441283 w 12192000"/>
              <a:gd name="connsiteY63" fmla="*/ 831095 h 3538752"/>
              <a:gd name="connsiteX64" fmla="*/ 479705 w 12192000"/>
              <a:gd name="connsiteY64" fmla="*/ 842830 h 3538752"/>
              <a:gd name="connsiteX65" fmla="*/ 766623 w 12192000"/>
              <a:gd name="connsiteY65" fmla="*/ 890274 h 3538752"/>
              <a:gd name="connsiteX66" fmla="*/ 827314 w 12192000"/>
              <a:gd name="connsiteY66" fmla="*/ 899279 h 3538752"/>
              <a:gd name="connsiteX67" fmla="*/ 968620 w 12192000"/>
              <a:gd name="connsiteY67" fmla="*/ 906808 h 3538752"/>
              <a:gd name="connsiteX68" fmla="*/ 1045574 w 12192000"/>
              <a:gd name="connsiteY68" fmla="*/ 873732 h 3538752"/>
              <a:gd name="connsiteX69" fmla="*/ 1350289 w 12192000"/>
              <a:gd name="connsiteY69" fmla="*/ 908860 h 3538752"/>
              <a:gd name="connsiteX70" fmla="*/ 1499774 w 12192000"/>
              <a:gd name="connsiteY70" fmla="*/ 879592 h 3538752"/>
              <a:gd name="connsiteX71" fmla="*/ 1629709 w 12192000"/>
              <a:gd name="connsiteY71" fmla="*/ 954907 h 3538752"/>
              <a:gd name="connsiteX72" fmla="*/ 1640709 w 12192000"/>
              <a:gd name="connsiteY72" fmla="*/ 959160 h 3538752"/>
              <a:gd name="connsiteX73" fmla="*/ 1645414 w 12192000"/>
              <a:gd name="connsiteY73" fmla="*/ 956586 h 3538752"/>
              <a:gd name="connsiteX74" fmla="*/ 1676636 w 12192000"/>
              <a:gd name="connsiteY74" fmla="*/ 941547 h 3538752"/>
              <a:gd name="connsiteX75" fmla="*/ 1737817 w 12192000"/>
              <a:gd name="connsiteY75" fmla="*/ 943476 h 3538752"/>
              <a:gd name="connsiteX76" fmla="*/ 1862741 w 12192000"/>
              <a:gd name="connsiteY76" fmla="*/ 936709 h 3538752"/>
              <a:gd name="connsiteX77" fmla="*/ 2063928 w 12192000"/>
              <a:gd name="connsiteY77" fmla="*/ 905062 h 3538752"/>
              <a:gd name="connsiteX78" fmla="*/ 2380801 w 12192000"/>
              <a:gd name="connsiteY78" fmla="*/ 866883 h 3538752"/>
              <a:gd name="connsiteX79" fmla="*/ 2648603 w 12192000"/>
              <a:gd name="connsiteY79" fmla="*/ 772192 h 3538752"/>
              <a:gd name="connsiteX80" fmla="*/ 2885593 w 12192000"/>
              <a:gd name="connsiteY80" fmla="*/ 779705 h 3538752"/>
              <a:gd name="connsiteX81" fmla="*/ 3039071 w 12192000"/>
              <a:gd name="connsiteY81" fmla="*/ 765472 h 3538752"/>
              <a:gd name="connsiteX82" fmla="*/ 3129193 w 12192000"/>
              <a:gd name="connsiteY82" fmla="*/ 750110 h 3538752"/>
              <a:gd name="connsiteX83" fmla="*/ 3160750 w 12192000"/>
              <a:gd name="connsiteY83" fmla="*/ 733521 h 3538752"/>
              <a:gd name="connsiteX84" fmla="*/ 3206618 w 12192000"/>
              <a:gd name="connsiteY84" fmla="*/ 717584 h 3538752"/>
              <a:gd name="connsiteX85" fmla="*/ 3285495 w 12192000"/>
              <a:gd name="connsiteY85" fmla="*/ 681136 h 3538752"/>
              <a:gd name="connsiteX86" fmla="*/ 3395074 w 12192000"/>
              <a:gd name="connsiteY86" fmla="*/ 646640 h 3538752"/>
              <a:gd name="connsiteX87" fmla="*/ 3486313 w 12192000"/>
              <a:gd name="connsiteY87" fmla="*/ 667432 h 3538752"/>
              <a:gd name="connsiteX88" fmla="*/ 3491586 w 12192000"/>
              <a:gd name="connsiteY88" fmla="*/ 658085 h 3538752"/>
              <a:gd name="connsiteX89" fmla="*/ 3548983 w 12192000"/>
              <a:gd name="connsiteY89" fmla="*/ 650041 h 3538752"/>
              <a:gd name="connsiteX90" fmla="*/ 3731729 w 12192000"/>
              <a:gd name="connsiteY90" fmla="*/ 659133 h 3538752"/>
              <a:gd name="connsiteX91" fmla="*/ 3861674 w 12192000"/>
              <a:gd name="connsiteY91" fmla="*/ 641882 h 3538752"/>
              <a:gd name="connsiteX92" fmla="*/ 3912797 w 12192000"/>
              <a:gd name="connsiteY92" fmla="*/ 644975 h 3538752"/>
              <a:gd name="connsiteX93" fmla="*/ 3975778 w 12192000"/>
              <a:gd name="connsiteY93" fmla="*/ 620298 h 3538752"/>
              <a:gd name="connsiteX94" fmla="*/ 4072288 w 12192000"/>
              <a:gd name="connsiteY94" fmla="*/ 567935 h 3538752"/>
              <a:gd name="connsiteX95" fmla="*/ 4110070 w 12192000"/>
              <a:gd name="connsiteY95" fmla="*/ 575479 h 3538752"/>
              <a:gd name="connsiteX96" fmla="*/ 4148272 w 12192000"/>
              <a:gd name="connsiteY96" fmla="*/ 571651 h 3538752"/>
              <a:gd name="connsiteX97" fmla="*/ 4233003 w 12192000"/>
              <a:gd name="connsiteY97" fmla="*/ 535184 h 3538752"/>
              <a:gd name="connsiteX98" fmla="*/ 4283653 w 12192000"/>
              <a:gd name="connsiteY98" fmla="*/ 521503 h 3538752"/>
              <a:gd name="connsiteX99" fmla="*/ 4420068 w 12192000"/>
              <a:gd name="connsiteY99" fmla="*/ 476150 h 3538752"/>
              <a:gd name="connsiteX100" fmla="*/ 4571121 w 12192000"/>
              <a:gd name="connsiteY100" fmla="*/ 415972 h 3538752"/>
              <a:gd name="connsiteX101" fmla="*/ 4620533 w 12192000"/>
              <a:gd name="connsiteY101" fmla="*/ 384006 h 3538752"/>
              <a:gd name="connsiteX102" fmla="*/ 4690258 w 12192000"/>
              <a:gd name="connsiteY102" fmla="*/ 370034 h 3538752"/>
              <a:gd name="connsiteX103" fmla="*/ 4731045 w 12192000"/>
              <a:gd name="connsiteY103" fmla="*/ 370596 h 3538752"/>
              <a:gd name="connsiteX104" fmla="*/ 4798884 w 12192000"/>
              <a:gd name="connsiteY104" fmla="*/ 322785 h 3538752"/>
              <a:gd name="connsiteX105" fmla="*/ 4828155 w 12192000"/>
              <a:gd name="connsiteY105" fmla="*/ 313554 h 3538752"/>
              <a:gd name="connsiteX106" fmla="*/ 4843504 w 12192000"/>
              <a:gd name="connsiteY106" fmla="*/ 306165 h 3538752"/>
              <a:gd name="connsiteX107" fmla="*/ 4853353 w 12192000"/>
              <a:gd name="connsiteY107" fmla="*/ 317732 h 3538752"/>
              <a:gd name="connsiteX108" fmla="*/ 4898297 w 12192000"/>
              <a:gd name="connsiteY108" fmla="*/ 311130 h 3538752"/>
              <a:gd name="connsiteX109" fmla="*/ 4905046 w 12192000"/>
              <a:gd name="connsiteY109" fmla="*/ 308357 h 3538752"/>
              <a:gd name="connsiteX110" fmla="*/ 4940803 w 12192000"/>
              <a:gd name="connsiteY110" fmla="*/ 317667 h 3538752"/>
              <a:gd name="connsiteX111" fmla="*/ 4958985 w 12192000"/>
              <a:gd name="connsiteY111" fmla="*/ 319949 h 3538752"/>
              <a:gd name="connsiteX112" fmla="*/ 4964720 w 12192000"/>
              <a:gd name="connsiteY112" fmla="*/ 325809 h 3538752"/>
              <a:gd name="connsiteX113" fmla="*/ 4991255 w 12192000"/>
              <a:gd name="connsiteY113" fmla="*/ 326530 h 3538752"/>
              <a:gd name="connsiteX114" fmla="*/ 4994077 w 12192000"/>
              <a:gd name="connsiteY114" fmla="*/ 324646 h 3538752"/>
              <a:gd name="connsiteX115" fmla="*/ 5016802 w 12192000"/>
              <a:gd name="connsiteY115" fmla="*/ 332557 h 3538752"/>
              <a:gd name="connsiteX116" fmla="*/ 5091319 w 12192000"/>
              <a:gd name="connsiteY116" fmla="*/ 348029 h 3538752"/>
              <a:gd name="connsiteX117" fmla="*/ 5259336 w 12192000"/>
              <a:gd name="connsiteY117" fmla="*/ 353694 h 3538752"/>
              <a:gd name="connsiteX118" fmla="*/ 5491971 w 12192000"/>
              <a:gd name="connsiteY118" fmla="*/ 357541 h 3538752"/>
              <a:gd name="connsiteX119" fmla="*/ 5865838 w 12192000"/>
              <a:gd name="connsiteY119" fmla="*/ 337219 h 3538752"/>
              <a:gd name="connsiteX120" fmla="*/ 5995823 w 12192000"/>
              <a:gd name="connsiteY120" fmla="*/ 315792 h 3538752"/>
              <a:gd name="connsiteX121" fmla="*/ 6052915 w 12192000"/>
              <a:gd name="connsiteY121" fmla="*/ 328512 h 3538752"/>
              <a:gd name="connsiteX122" fmla="*/ 6093124 w 12192000"/>
              <a:gd name="connsiteY122" fmla="*/ 322912 h 3538752"/>
              <a:gd name="connsiteX123" fmla="*/ 6097661 w 12192000"/>
              <a:gd name="connsiteY123" fmla="*/ 319980 h 3538752"/>
              <a:gd name="connsiteX124" fmla="*/ 6116838 w 12192000"/>
              <a:gd name="connsiteY124" fmla="*/ 316995 h 3538752"/>
              <a:gd name="connsiteX125" fmla="*/ 6120984 w 12192000"/>
              <a:gd name="connsiteY125" fmla="*/ 305212 h 3538752"/>
              <a:gd name="connsiteX126" fmla="*/ 6148942 w 12192000"/>
              <a:gd name="connsiteY126" fmla="*/ 292880 h 3538752"/>
              <a:gd name="connsiteX127" fmla="*/ 6229970 w 12192000"/>
              <a:gd name="connsiteY127" fmla="*/ 294978 h 3538752"/>
              <a:gd name="connsiteX128" fmla="*/ 6355201 w 12192000"/>
              <a:gd name="connsiteY128" fmla="*/ 291080 h 3538752"/>
              <a:gd name="connsiteX129" fmla="*/ 6456586 w 12192000"/>
              <a:gd name="connsiteY129" fmla="*/ 284485 h 3538752"/>
              <a:gd name="connsiteX130" fmla="*/ 6494018 w 12192000"/>
              <a:gd name="connsiteY130" fmla="*/ 271015 h 3538752"/>
              <a:gd name="connsiteX131" fmla="*/ 6547019 w 12192000"/>
              <a:gd name="connsiteY131" fmla="*/ 259577 h 3538752"/>
              <a:gd name="connsiteX132" fmla="*/ 6644256 w 12192000"/>
              <a:gd name="connsiteY132" fmla="*/ 295158 h 3538752"/>
              <a:gd name="connsiteX133" fmla="*/ 6829160 w 12192000"/>
              <a:gd name="connsiteY133" fmla="*/ 306319 h 3538752"/>
              <a:gd name="connsiteX134" fmla="*/ 6889589 w 12192000"/>
              <a:gd name="connsiteY134" fmla="*/ 303507 h 3538752"/>
              <a:gd name="connsiteX135" fmla="*/ 6926533 w 12192000"/>
              <a:gd name="connsiteY135" fmla="*/ 318858 h 3538752"/>
              <a:gd name="connsiteX0" fmla="*/ 6926533 w 12192000"/>
              <a:gd name="connsiteY0" fmla="*/ 318858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07787 w 12192000"/>
              <a:gd name="connsiteY27" fmla="*/ 357117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11255 h 3538752"/>
              <a:gd name="connsiteX42" fmla="*/ 11200979 w 12192000"/>
              <a:gd name="connsiteY42" fmla="*/ 205636 h 3538752"/>
              <a:gd name="connsiteX43" fmla="*/ 11287301 w 12192000"/>
              <a:gd name="connsiteY43" fmla="*/ 180373 h 3538752"/>
              <a:gd name="connsiteX44" fmla="*/ 11324148 w 12192000"/>
              <a:gd name="connsiteY44" fmla="*/ 176162 h 3538752"/>
              <a:gd name="connsiteX45" fmla="*/ 11392201 w 12192000"/>
              <a:gd name="connsiteY45" fmla="*/ 140138 h 3538752"/>
              <a:gd name="connsiteX46" fmla="*/ 11447399 w 12192000"/>
              <a:gd name="connsiteY46" fmla="*/ 101780 h 3538752"/>
              <a:gd name="connsiteX47" fmla="*/ 11548919 w 12192000"/>
              <a:gd name="connsiteY47" fmla="*/ 60366 h 3538752"/>
              <a:gd name="connsiteX48" fmla="*/ 11704818 w 12192000"/>
              <a:gd name="connsiteY48" fmla="*/ 46421 h 3538752"/>
              <a:gd name="connsiteX49" fmla="*/ 11822950 w 12192000"/>
              <a:gd name="connsiteY49" fmla="*/ 3657 h 3538752"/>
              <a:gd name="connsiteX50" fmla="*/ 11945987 w 12192000"/>
              <a:gd name="connsiteY50" fmla="*/ 25218 h 3538752"/>
              <a:gd name="connsiteX51" fmla="*/ 12040956 w 12192000"/>
              <a:gd name="connsiteY51" fmla="*/ 69854 h 3538752"/>
              <a:gd name="connsiteX52" fmla="*/ 12117468 w 12192000"/>
              <a:gd name="connsiteY52" fmla="*/ 175055 h 3538752"/>
              <a:gd name="connsiteX53" fmla="*/ 12175691 w 12192000"/>
              <a:gd name="connsiteY53" fmla="*/ 258219 h 3538752"/>
              <a:gd name="connsiteX54" fmla="*/ 12192000 w 12192000"/>
              <a:gd name="connsiteY54" fmla="*/ 441106 h 3538752"/>
              <a:gd name="connsiteX55" fmla="*/ 12192000 w 12192000"/>
              <a:gd name="connsiteY55" fmla="*/ 3538752 h 3538752"/>
              <a:gd name="connsiteX56" fmla="*/ 0 w 12192000"/>
              <a:gd name="connsiteY56" fmla="*/ 3538752 h 3538752"/>
              <a:gd name="connsiteX57" fmla="*/ 0 w 12192000"/>
              <a:gd name="connsiteY57" fmla="*/ 2515851 h 3538752"/>
              <a:gd name="connsiteX58" fmla="*/ 0 w 12192000"/>
              <a:gd name="connsiteY58" fmla="*/ 1519772 h 3538752"/>
              <a:gd name="connsiteX59" fmla="*/ 0 w 12192000"/>
              <a:gd name="connsiteY59" fmla="*/ 787942 h 3538752"/>
              <a:gd name="connsiteX60" fmla="*/ 76043 w 12192000"/>
              <a:gd name="connsiteY60" fmla="*/ 783579 h 3538752"/>
              <a:gd name="connsiteX61" fmla="*/ 156777 w 12192000"/>
              <a:gd name="connsiteY61" fmla="*/ 801341 h 3538752"/>
              <a:gd name="connsiteX62" fmla="*/ 390282 w 12192000"/>
              <a:gd name="connsiteY62" fmla="*/ 808065 h 3538752"/>
              <a:gd name="connsiteX63" fmla="*/ 441283 w 12192000"/>
              <a:gd name="connsiteY63" fmla="*/ 831095 h 3538752"/>
              <a:gd name="connsiteX64" fmla="*/ 479705 w 12192000"/>
              <a:gd name="connsiteY64" fmla="*/ 842830 h 3538752"/>
              <a:gd name="connsiteX65" fmla="*/ 766623 w 12192000"/>
              <a:gd name="connsiteY65" fmla="*/ 890274 h 3538752"/>
              <a:gd name="connsiteX66" fmla="*/ 827314 w 12192000"/>
              <a:gd name="connsiteY66" fmla="*/ 899279 h 3538752"/>
              <a:gd name="connsiteX67" fmla="*/ 968620 w 12192000"/>
              <a:gd name="connsiteY67" fmla="*/ 906808 h 3538752"/>
              <a:gd name="connsiteX68" fmla="*/ 1045574 w 12192000"/>
              <a:gd name="connsiteY68" fmla="*/ 873732 h 3538752"/>
              <a:gd name="connsiteX69" fmla="*/ 1350289 w 12192000"/>
              <a:gd name="connsiteY69" fmla="*/ 908860 h 3538752"/>
              <a:gd name="connsiteX70" fmla="*/ 1499774 w 12192000"/>
              <a:gd name="connsiteY70" fmla="*/ 879592 h 3538752"/>
              <a:gd name="connsiteX71" fmla="*/ 1629709 w 12192000"/>
              <a:gd name="connsiteY71" fmla="*/ 954907 h 3538752"/>
              <a:gd name="connsiteX72" fmla="*/ 1640709 w 12192000"/>
              <a:gd name="connsiteY72" fmla="*/ 959160 h 3538752"/>
              <a:gd name="connsiteX73" fmla="*/ 1645414 w 12192000"/>
              <a:gd name="connsiteY73" fmla="*/ 956586 h 3538752"/>
              <a:gd name="connsiteX74" fmla="*/ 1676636 w 12192000"/>
              <a:gd name="connsiteY74" fmla="*/ 941547 h 3538752"/>
              <a:gd name="connsiteX75" fmla="*/ 1737817 w 12192000"/>
              <a:gd name="connsiteY75" fmla="*/ 943476 h 3538752"/>
              <a:gd name="connsiteX76" fmla="*/ 1862741 w 12192000"/>
              <a:gd name="connsiteY76" fmla="*/ 936709 h 3538752"/>
              <a:gd name="connsiteX77" fmla="*/ 2063928 w 12192000"/>
              <a:gd name="connsiteY77" fmla="*/ 905062 h 3538752"/>
              <a:gd name="connsiteX78" fmla="*/ 2380801 w 12192000"/>
              <a:gd name="connsiteY78" fmla="*/ 866883 h 3538752"/>
              <a:gd name="connsiteX79" fmla="*/ 2648603 w 12192000"/>
              <a:gd name="connsiteY79" fmla="*/ 772192 h 3538752"/>
              <a:gd name="connsiteX80" fmla="*/ 2885593 w 12192000"/>
              <a:gd name="connsiteY80" fmla="*/ 779705 h 3538752"/>
              <a:gd name="connsiteX81" fmla="*/ 3039071 w 12192000"/>
              <a:gd name="connsiteY81" fmla="*/ 765472 h 3538752"/>
              <a:gd name="connsiteX82" fmla="*/ 3129193 w 12192000"/>
              <a:gd name="connsiteY82" fmla="*/ 750110 h 3538752"/>
              <a:gd name="connsiteX83" fmla="*/ 3160750 w 12192000"/>
              <a:gd name="connsiteY83" fmla="*/ 733521 h 3538752"/>
              <a:gd name="connsiteX84" fmla="*/ 3206618 w 12192000"/>
              <a:gd name="connsiteY84" fmla="*/ 717584 h 3538752"/>
              <a:gd name="connsiteX85" fmla="*/ 3285495 w 12192000"/>
              <a:gd name="connsiteY85" fmla="*/ 681136 h 3538752"/>
              <a:gd name="connsiteX86" fmla="*/ 3395074 w 12192000"/>
              <a:gd name="connsiteY86" fmla="*/ 646640 h 3538752"/>
              <a:gd name="connsiteX87" fmla="*/ 3486313 w 12192000"/>
              <a:gd name="connsiteY87" fmla="*/ 667432 h 3538752"/>
              <a:gd name="connsiteX88" fmla="*/ 3491586 w 12192000"/>
              <a:gd name="connsiteY88" fmla="*/ 658085 h 3538752"/>
              <a:gd name="connsiteX89" fmla="*/ 3548983 w 12192000"/>
              <a:gd name="connsiteY89" fmla="*/ 650041 h 3538752"/>
              <a:gd name="connsiteX90" fmla="*/ 3731729 w 12192000"/>
              <a:gd name="connsiteY90" fmla="*/ 659133 h 3538752"/>
              <a:gd name="connsiteX91" fmla="*/ 3861674 w 12192000"/>
              <a:gd name="connsiteY91" fmla="*/ 641882 h 3538752"/>
              <a:gd name="connsiteX92" fmla="*/ 3912797 w 12192000"/>
              <a:gd name="connsiteY92" fmla="*/ 644975 h 3538752"/>
              <a:gd name="connsiteX93" fmla="*/ 3975778 w 12192000"/>
              <a:gd name="connsiteY93" fmla="*/ 620298 h 3538752"/>
              <a:gd name="connsiteX94" fmla="*/ 4072288 w 12192000"/>
              <a:gd name="connsiteY94" fmla="*/ 567935 h 3538752"/>
              <a:gd name="connsiteX95" fmla="*/ 4110070 w 12192000"/>
              <a:gd name="connsiteY95" fmla="*/ 575479 h 3538752"/>
              <a:gd name="connsiteX96" fmla="*/ 4148272 w 12192000"/>
              <a:gd name="connsiteY96" fmla="*/ 571651 h 3538752"/>
              <a:gd name="connsiteX97" fmla="*/ 4233003 w 12192000"/>
              <a:gd name="connsiteY97" fmla="*/ 535184 h 3538752"/>
              <a:gd name="connsiteX98" fmla="*/ 4283653 w 12192000"/>
              <a:gd name="connsiteY98" fmla="*/ 521503 h 3538752"/>
              <a:gd name="connsiteX99" fmla="*/ 4420068 w 12192000"/>
              <a:gd name="connsiteY99" fmla="*/ 476150 h 3538752"/>
              <a:gd name="connsiteX100" fmla="*/ 4571121 w 12192000"/>
              <a:gd name="connsiteY100" fmla="*/ 415972 h 3538752"/>
              <a:gd name="connsiteX101" fmla="*/ 4620533 w 12192000"/>
              <a:gd name="connsiteY101" fmla="*/ 384006 h 3538752"/>
              <a:gd name="connsiteX102" fmla="*/ 4690258 w 12192000"/>
              <a:gd name="connsiteY102" fmla="*/ 370034 h 3538752"/>
              <a:gd name="connsiteX103" fmla="*/ 4731045 w 12192000"/>
              <a:gd name="connsiteY103" fmla="*/ 370596 h 3538752"/>
              <a:gd name="connsiteX104" fmla="*/ 4798884 w 12192000"/>
              <a:gd name="connsiteY104" fmla="*/ 322785 h 3538752"/>
              <a:gd name="connsiteX105" fmla="*/ 4828155 w 12192000"/>
              <a:gd name="connsiteY105" fmla="*/ 313554 h 3538752"/>
              <a:gd name="connsiteX106" fmla="*/ 4843504 w 12192000"/>
              <a:gd name="connsiteY106" fmla="*/ 306165 h 3538752"/>
              <a:gd name="connsiteX107" fmla="*/ 4853353 w 12192000"/>
              <a:gd name="connsiteY107" fmla="*/ 317732 h 3538752"/>
              <a:gd name="connsiteX108" fmla="*/ 4898297 w 12192000"/>
              <a:gd name="connsiteY108" fmla="*/ 311130 h 3538752"/>
              <a:gd name="connsiteX109" fmla="*/ 4905046 w 12192000"/>
              <a:gd name="connsiteY109" fmla="*/ 308357 h 3538752"/>
              <a:gd name="connsiteX110" fmla="*/ 4940803 w 12192000"/>
              <a:gd name="connsiteY110" fmla="*/ 317667 h 3538752"/>
              <a:gd name="connsiteX111" fmla="*/ 4958985 w 12192000"/>
              <a:gd name="connsiteY111" fmla="*/ 319949 h 3538752"/>
              <a:gd name="connsiteX112" fmla="*/ 4964720 w 12192000"/>
              <a:gd name="connsiteY112" fmla="*/ 325809 h 3538752"/>
              <a:gd name="connsiteX113" fmla="*/ 4991255 w 12192000"/>
              <a:gd name="connsiteY113" fmla="*/ 326530 h 3538752"/>
              <a:gd name="connsiteX114" fmla="*/ 4994077 w 12192000"/>
              <a:gd name="connsiteY114" fmla="*/ 324646 h 3538752"/>
              <a:gd name="connsiteX115" fmla="*/ 5016802 w 12192000"/>
              <a:gd name="connsiteY115" fmla="*/ 332557 h 3538752"/>
              <a:gd name="connsiteX116" fmla="*/ 5091319 w 12192000"/>
              <a:gd name="connsiteY116" fmla="*/ 348029 h 3538752"/>
              <a:gd name="connsiteX117" fmla="*/ 5259336 w 12192000"/>
              <a:gd name="connsiteY117" fmla="*/ 353694 h 3538752"/>
              <a:gd name="connsiteX118" fmla="*/ 5491971 w 12192000"/>
              <a:gd name="connsiteY118" fmla="*/ 357541 h 3538752"/>
              <a:gd name="connsiteX119" fmla="*/ 5865838 w 12192000"/>
              <a:gd name="connsiteY119" fmla="*/ 337219 h 3538752"/>
              <a:gd name="connsiteX120" fmla="*/ 5995823 w 12192000"/>
              <a:gd name="connsiteY120" fmla="*/ 315792 h 3538752"/>
              <a:gd name="connsiteX121" fmla="*/ 6052915 w 12192000"/>
              <a:gd name="connsiteY121" fmla="*/ 328512 h 3538752"/>
              <a:gd name="connsiteX122" fmla="*/ 6093124 w 12192000"/>
              <a:gd name="connsiteY122" fmla="*/ 322912 h 3538752"/>
              <a:gd name="connsiteX123" fmla="*/ 6097661 w 12192000"/>
              <a:gd name="connsiteY123" fmla="*/ 319980 h 3538752"/>
              <a:gd name="connsiteX124" fmla="*/ 6116838 w 12192000"/>
              <a:gd name="connsiteY124" fmla="*/ 316995 h 3538752"/>
              <a:gd name="connsiteX125" fmla="*/ 6120984 w 12192000"/>
              <a:gd name="connsiteY125" fmla="*/ 305212 h 3538752"/>
              <a:gd name="connsiteX126" fmla="*/ 6148942 w 12192000"/>
              <a:gd name="connsiteY126" fmla="*/ 292880 h 3538752"/>
              <a:gd name="connsiteX127" fmla="*/ 6229970 w 12192000"/>
              <a:gd name="connsiteY127" fmla="*/ 294978 h 3538752"/>
              <a:gd name="connsiteX128" fmla="*/ 6355201 w 12192000"/>
              <a:gd name="connsiteY128" fmla="*/ 291080 h 3538752"/>
              <a:gd name="connsiteX129" fmla="*/ 6456586 w 12192000"/>
              <a:gd name="connsiteY129" fmla="*/ 284485 h 3538752"/>
              <a:gd name="connsiteX130" fmla="*/ 6494018 w 12192000"/>
              <a:gd name="connsiteY130" fmla="*/ 271015 h 3538752"/>
              <a:gd name="connsiteX131" fmla="*/ 6547019 w 12192000"/>
              <a:gd name="connsiteY131" fmla="*/ 259577 h 3538752"/>
              <a:gd name="connsiteX132" fmla="*/ 6644256 w 12192000"/>
              <a:gd name="connsiteY132" fmla="*/ 295158 h 3538752"/>
              <a:gd name="connsiteX133" fmla="*/ 6829160 w 12192000"/>
              <a:gd name="connsiteY133" fmla="*/ 306319 h 3538752"/>
              <a:gd name="connsiteX134" fmla="*/ 6889589 w 12192000"/>
              <a:gd name="connsiteY134" fmla="*/ 303507 h 3538752"/>
              <a:gd name="connsiteX135" fmla="*/ 6926533 w 12192000"/>
              <a:gd name="connsiteY135" fmla="*/ 318858 h 3538752"/>
              <a:gd name="connsiteX0" fmla="*/ 6926533 w 12192000"/>
              <a:gd name="connsiteY0" fmla="*/ 318858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49486 w 12192000"/>
              <a:gd name="connsiteY27" fmla="*/ 378819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11255 h 3538752"/>
              <a:gd name="connsiteX42" fmla="*/ 11200979 w 12192000"/>
              <a:gd name="connsiteY42" fmla="*/ 205636 h 3538752"/>
              <a:gd name="connsiteX43" fmla="*/ 11287301 w 12192000"/>
              <a:gd name="connsiteY43" fmla="*/ 180373 h 3538752"/>
              <a:gd name="connsiteX44" fmla="*/ 11324148 w 12192000"/>
              <a:gd name="connsiteY44" fmla="*/ 176162 h 3538752"/>
              <a:gd name="connsiteX45" fmla="*/ 11392201 w 12192000"/>
              <a:gd name="connsiteY45" fmla="*/ 140138 h 3538752"/>
              <a:gd name="connsiteX46" fmla="*/ 11447399 w 12192000"/>
              <a:gd name="connsiteY46" fmla="*/ 101780 h 3538752"/>
              <a:gd name="connsiteX47" fmla="*/ 11548919 w 12192000"/>
              <a:gd name="connsiteY47" fmla="*/ 60366 h 3538752"/>
              <a:gd name="connsiteX48" fmla="*/ 11704818 w 12192000"/>
              <a:gd name="connsiteY48" fmla="*/ 46421 h 3538752"/>
              <a:gd name="connsiteX49" fmla="*/ 11822950 w 12192000"/>
              <a:gd name="connsiteY49" fmla="*/ 3657 h 3538752"/>
              <a:gd name="connsiteX50" fmla="*/ 11945987 w 12192000"/>
              <a:gd name="connsiteY50" fmla="*/ 25218 h 3538752"/>
              <a:gd name="connsiteX51" fmla="*/ 12040956 w 12192000"/>
              <a:gd name="connsiteY51" fmla="*/ 69854 h 3538752"/>
              <a:gd name="connsiteX52" fmla="*/ 12117468 w 12192000"/>
              <a:gd name="connsiteY52" fmla="*/ 175055 h 3538752"/>
              <a:gd name="connsiteX53" fmla="*/ 12175691 w 12192000"/>
              <a:gd name="connsiteY53" fmla="*/ 258219 h 3538752"/>
              <a:gd name="connsiteX54" fmla="*/ 12192000 w 12192000"/>
              <a:gd name="connsiteY54" fmla="*/ 441106 h 3538752"/>
              <a:gd name="connsiteX55" fmla="*/ 12192000 w 12192000"/>
              <a:gd name="connsiteY55" fmla="*/ 3538752 h 3538752"/>
              <a:gd name="connsiteX56" fmla="*/ 0 w 12192000"/>
              <a:gd name="connsiteY56" fmla="*/ 3538752 h 3538752"/>
              <a:gd name="connsiteX57" fmla="*/ 0 w 12192000"/>
              <a:gd name="connsiteY57" fmla="*/ 2515851 h 3538752"/>
              <a:gd name="connsiteX58" fmla="*/ 0 w 12192000"/>
              <a:gd name="connsiteY58" fmla="*/ 1519772 h 3538752"/>
              <a:gd name="connsiteX59" fmla="*/ 0 w 12192000"/>
              <a:gd name="connsiteY59" fmla="*/ 787942 h 3538752"/>
              <a:gd name="connsiteX60" fmla="*/ 76043 w 12192000"/>
              <a:gd name="connsiteY60" fmla="*/ 783579 h 3538752"/>
              <a:gd name="connsiteX61" fmla="*/ 156777 w 12192000"/>
              <a:gd name="connsiteY61" fmla="*/ 801341 h 3538752"/>
              <a:gd name="connsiteX62" fmla="*/ 390282 w 12192000"/>
              <a:gd name="connsiteY62" fmla="*/ 808065 h 3538752"/>
              <a:gd name="connsiteX63" fmla="*/ 441283 w 12192000"/>
              <a:gd name="connsiteY63" fmla="*/ 831095 h 3538752"/>
              <a:gd name="connsiteX64" fmla="*/ 479705 w 12192000"/>
              <a:gd name="connsiteY64" fmla="*/ 842830 h 3538752"/>
              <a:gd name="connsiteX65" fmla="*/ 766623 w 12192000"/>
              <a:gd name="connsiteY65" fmla="*/ 890274 h 3538752"/>
              <a:gd name="connsiteX66" fmla="*/ 827314 w 12192000"/>
              <a:gd name="connsiteY66" fmla="*/ 899279 h 3538752"/>
              <a:gd name="connsiteX67" fmla="*/ 968620 w 12192000"/>
              <a:gd name="connsiteY67" fmla="*/ 906808 h 3538752"/>
              <a:gd name="connsiteX68" fmla="*/ 1045574 w 12192000"/>
              <a:gd name="connsiteY68" fmla="*/ 873732 h 3538752"/>
              <a:gd name="connsiteX69" fmla="*/ 1350289 w 12192000"/>
              <a:gd name="connsiteY69" fmla="*/ 908860 h 3538752"/>
              <a:gd name="connsiteX70" fmla="*/ 1499774 w 12192000"/>
              <a:gd name="connsiteY70" fmla="*/ 879592 h 3538752"/>
              <a:gd name="connsiteX71" fmla="*/ 1629709 w 12192000"/>
              <a:gd name="connsiteY71" fmla="*/ 954907 h 3538752"/>
              <a:gd name="connsiteX72" fmla="*/ 1640709 w 12192000"/>
              <a:gd name="connsiteY72" fmla="*/ 959160 h 3538752"/>
              <a:gd name="connsiteX73" fmla="*/ 1645414 w 12192000"/>
              <a:gd name="connsiteY73" fmla="*/ 956586 h 3538752"/>
              <a:gd name="connsiteX74" fmla="*/ 1676636 w 12192000"/>
              <a:gd name="connsiteY74" fmla="*/ 941547 h 3538752"/>
              <a:gd name="connsiteX75" fmla="*/ 1737817 w 12192000"/>
              <a:gd name="connsiteY75" fmla="*/ 943476 h 3538752"/>
              <a:gd name="connsiteX76" fmla="*/ 1862741 w 12192000"/>
              <a:gd name="connsiteY76" fmla="*/ 936709 h 3538752"/>
              <a:gd name="connsiteX77" fmla="*/ 2063928 w 12192000"/>
              <a:gd name="connsiteY77" fmla="*/ 905062 h 3538752"/>
              <a:gd name="connsiteX78" fmla="*/ 2380801 w 12192000"/>
              <a:gd name="connsiteY78" fmla="*/ 866883 h 3538752"/>
              <a:gd name="connsiteX79" fmla="*/ 2648603 w 12192000"/>
              <a:gd name="connsiteY79" fmla="*/ 772192 h 3538752"/>
              <a:gd name="connsiteX80" fmla="*/ 2885593 w 12192000"/>
              <a:gd name="connsiteY80" fmla="*/ 779705 h 3538752"/>
              <a:gd name="connsiteX81" fmla="*/ 3039071 w 12192000"/>
              <a:gd name="connsiteY81" fmla="*/ 765472 h 3538752"/>
              <a:gd name="connsiteX82" fmla="*/ 3129193 w 12192000"/>
              <a:gd name="connsiteY82" fmla="*/ 750110 h 3538752"/>
              <a:gd name="connsiteX83" fmla="*/ 3160750 w 12192000"/>
              <a:gd name="connsiteY83" fmla="*/ 733521 h 3538752"/>
              <a:gd name="connsiteX84" fmla="*/ 3206618 w 12192000"/>
              <a:gd name="connsiteY84" fmla="*/ 717584 h 3538752"/>
              <a:gd name="connsiteX85" fmla="*/ 3285495 w 12192000"/>
              <a:gd name="connsiteY85" fmla="*/ 681136 h 3538752"/>
              <a:gd name="connsiteX86" fmla="*/ 3395074 w 12192000"/>
              <a:gd name="connsiteY86" fmla="*/ 646640 h 3538752"/>
              <a:gd name="connsiteX87" fmla="*/ 3486313 w 12192000"/>
              <a:gd name="connsiteY87" fmla="*/ 667432 h 3538752"/>
              <a:gd name="connsiteX88" fmla="*/ 3491586 w 12192000"/>
              <a:gd name="connsiteY88" fmla="*/ 658085 h 3538752"/>
              <a:gd name="connsiteX89" fmla="*/ 3548983 w 12192000"/>
              <a:gd name="connsiteY89" fmla="*/ 650041 h 3538752"/>
              <a:gd name="connsiteX90" fmla="*/ 3731729 w 12192000"/>
              <a:gd name="connsiteY90" fmla="*/ 659133 h 3538752"/>
              <a:gd name="connsiteX91" fmla="*/ 3861674 w 12192000"/>
              <a:gd name="connsiteY91" fmla="*/ 641882 h 3538752"/>
              <a:gd name="connsiteX92" fmla="*/ 3912797 w 12192000"/>
              <a:gd name="connsiteY92" fmla="*/ 644975 h 3538752"/>
              <a:gd name="connsiteX93" fmla="*/ 3975778 w 12192000"/>
              <a:gd name="connsiteY93" fmla="*/ 620298 h 3538752"/>
              <a:gd name="connsiteX94" fmla="*/ 4072288 w 12192000"/>
              <a:gd name="connsiteY94" fmla="*/ 567935 h 3538752"/>
              <a:gd name="connsiteX95" fmla="*/ 4110070 w 12192000"/>
              <a:gd name="connsiteY95" fmla="*/ 575479 h 3538752"/>
              <a:gd name="connsiteX96" fmla="*/ 4148272 w 12192000"/>
              <a:gd name="connsiteY96" fmla="*/ 571651 h 3538752"/>
              <a:gd name="connsiteX97" fmla="*/ 4233003 w 12192000"/>
              <a:gd name="connsiteY97" fmla="*/ 535184 h 3538752"/>
              <a:gd name="connsiteX98" fmla="*/ 4283653 w 12192000"/>
              <a:gd name="connsiteY98" fmla="*/ 521503 h 3538752"/>
              <a:gd name="connsiteX99" fmla="*/ 4420068 w 12192000"/>
              <a:gd name="connsiteY99" fmla="*/ 476150 h 3538752"/>
              <a:gd name="connsiteX100" fmla="*/ 4571121 w 12192000"/>
              <a:gd name="connsiteY100" fmla="*/ 415972 h 3538752"/>
              <a:gd name="connsiteX101" fmla="*/ 4620533 w 12192000"/>
              <a:gd name="connsiteY101" fmla="*/ 384006 h 3538752"/>
              <a:gd name="connsiteX102" fmla="*/ 4690258 w 12192000"/>
              <a:gd name="connsiteY102" fmla="*/ 370034 h 3538752"/>
              <a:gd name="connsiteX103" fmla="*/ 4731045 w 12192000"/>
              <a:gd name="connsiteY103" fmla="*/ 370596 h 3538752"/>
              <a:gd name="connsiteX104" fmla="*/ 4798884 w 12192000"/>
              <a:gd name="connsiteY104" fmla="*/ 322785 h 3538752"/>
              <a:gd name="connsiteX105" fmla="*/ 4828155 w 12192000"/>
              <a:gd name="connsiteY105" fmla="*/ 313554 h 3538752"/>
              <a:gd name="connsiteX106" fmla="*/ 4843504 w 12192000"/>
              <a:gd name="connsiteY106" fmla="*/ 306165 h 3538752"/>
              <a:gd name="connsiteX107" fmla="*/ 4853353 w 12192000"/>
              <a:gd name="connsiteY107" fmla="*/ 317732 h 3538752"/>
              <a:gd name="connsiteX108" fmla="*/ 4898297 w 12192000"/>
              <a:gd name="connsiteY108" fmla="*/ 311130 h 3538752"/>
              <a:gd name="connsiteX109" fmla="*/ 4905046 w 12192000"/>
              <a:gd name="connsiteY109" fmla="*/ 308357 h 3538752"/>
              <a:gd name="connsiteX110" fmla="*/ 4940803 w 12192000"/>
              <a:gd name="connsiteY110" fmla="*/ 317667 h 3538752"/>
              <a:gd name="connsiteX111" fmla="*/ 4958985 w 12192000"/>
              <a:gd name="connsiteY111" fmla="*/ 319949 h 3538752"/>
              <a:gd name="connsiteX112" fmla="*/ 4964720 w 12192000"/>
              <a:gd name="connsiteY112" fmla="*/ 325809 h 3538752"/>
              <a:gd name="connsiteX113" fmla="*/ 4991255 w 12192000"/>
              <a:gd name="connsiteY113" fmla="*/ 326530 h 3538752"/>
              <a:gd name="connsiteX114" fmla="*/ 4994077 w 12192000"/>
              <a:gd name="connsiteY114" fmla="*/ 324646 h 3538752"/>
              <a:gd name="connsiteX115" fmla="*/ 5016802 w 12192000"/>
              <a:gd name="connsiteY115" fmla="*/ 332557 h 3538752"/>
              <a:gd name="connsiteX116" fmla="*/ 5091319 w 12192000"/>
              <a:gd name="connsiteY116" fmla="*/ 348029 h 3538752"/>
              <a:gd name="connsiteX117" fmla="*/ 5259336 w 12192000"/>
              <a:gd name="connsiteY117" fmla="*/ 353694 h 3538752"/>
              <a:gd name="connsiteX118" fmla="*/ 5491971 w 12192000"/>
              <a:gd name="connsiteY118" fmla="*/ 357541 h 3538752"/>
              <a:gd name="connsiteX119" fmla="*/ 5865838 w 12192000"/>
              <a:gd name="connsiteY119" fmla="*/ 337219 h 3538752"/>
              <a:gd name="connsiteX120" fmla="*/ 5995823 w 12192000"/>
              <a:gd name="connsiteY120" fmla="*/ 315792 h 3538752"/>
              <a:gd name="connsiteX121" fmla="*/ 6052915 w 12192000"/>
              <a:gd name="connsiteY121" fmla="*/ 328512 h 3538752"/>
              <a:gd name="connsiteX122" fmla="*/ 6093124 w 12192000"/>
              <a:gd name="connsiteY122" fmla="*/ 322912 h 3538752"/>
              <a:gd name="connsiteX123" fmla="*/ 6097661 w 12192000"/>
              <a:gd name="connsiteY123" fmla="*/ 319980 h 3538752"/>
              <a:gd name="connsiteX124" fmla="*/ 6116838 w 12192000"/>
              <a:gd name="connsiteY124" fmla="*/ 316995 h 3538752"/>
              <a:gd name="connsiteX125" fmla="*/ 6120984 w 12192000"/>
              <a:gd name="connsiteY125" fmla="*/ 305212 h 3538752"/>
              <a:gd name="connsiteX126" fmla="*/ 6148942 w 12192000"/>
              <a:gd name="connsiteY126" fmla="*/ 292880 h 3538752"/>
              <a:gd name="connsiteX127" fmla="*/ 6229970 w 12192000"/>
              <a:gd name="connsiteY127" fmla="*/ 294978 h 3538752"/>
              <a:gd name="connsiteX128" fmla="*/ 6355201 w 12192000"/>
              <a:gd name="connsiteY128" fmla="*/ 291080 h 3538752"/>
              <a:gd name="connsiteX129" fmla="*/ 6456586 w 12192000"/>
              <a:gd name="connsiteY129" fmla="*/ 284485 h 3538752"/>
              <a:gd name="connsiteX130" fmla="*/ 6494018 w 12192000"/>
              <a:gd name="connsiteY130" fmla="*/ 271015 h 3538752"/>
              <a:gd name="connsiteX131" fmla="*/ 6547019 w 12192000"/>
              <a:gd name="connsiteY131" fmla="*/ 259577 h 3538752"/>
              <a:gd name="connsiteX132" fmla="*/ 6644256 w 12192000"/>
              <a:gd name="connsiteY132" fmla="*/ 295158 h 3538752"/>
              <a:gd name="connsiteX133" fmla="*/ 6829160 w 12192000"/>
              <a:gd name="connsiteY133" fmla="*/ 306319 h 3538752"/>
              <a:gd name="connsiteX134" fmla="*/ 6889589 w 12192000"/>
              <a:gd name="connsiteY134" fmla="*/ 303507 h 3538752"/>
              <a:gd name="connsiteX135" fmla="*/ 6926533 w 12192000"/>
              <a:gd name="connsiteY135" fmla="*/ 318858 h 3538752"/>
              <a:gd name="connsiteX0" fmla="*/ 6926533 w 12192000"/>
              <a:gd name="connsiteY0" fmla="*/ 318858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49486 w 12192000"/>
              <a:gd name="connsiteY27" fmla="*/ 378819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11255 h 3538752"/>
              <a:gd name="connsiteX42" fmla="*/ 11200979 w 12192000"/>
              <a:gd name="connsiteY42" fmla="*/ 205636 h 3538752"/>
              <a:gd name="connsiteX43" fmla="*/ 11287301 w 12192000"/>
              <a:gd name="connsiteY43" fmla="*/ 180373 h 3538752"/>
              <a:gd name="connsiteX44" fmla="*/ 11324148 w 12192000"/>
              <a:gd name="connsiteY44" fmla="*/ 176162 h 3538752"/>
              <a:gd name="connsiteX45" fmla="*/ 11392201 w 12192000"/>
              <a:gd name="connsiteY45" fmla="*/ 140138 h 3538752"/>
              <a:gd name="connsiteX46" fmla="*/ 11447399 w 12192000"/>
              <a:gd name="connsiteY46" fmla="*/ 101780 h 3538752"/>
              <a:gd name="connsiteX47" fmla="*/ 11548919 w 12192000"/>
              <a:gd name="connsiteY47" fmla="*/ 60366 h 3538752"/>
              <a:gd name="connsiteX48" fmla="*/ 11704818 w 12192000"/>
              <a:gd name="connsiteY48" fmla="*/ 46421 h 3538752"/>
              <a:gd name="connsiteX49" fmla="*/ 11822950 w 12192000"/>
              <a:gd name="connsiteY49" fmla="*/ 3657 h 3538752"/>
              <a:gd name="connsiteX50" fmla="*/ 11945987 w 12192000"/>
              <a:gd name="connsiteY50" fmla="*/ 25218 h 3538752"/>
              <a:gd name="connsiteX51" fmla="*/ 12040956 w 12192000"/>
              <a:gd name="connsiteY51" fmla="*/ 69854 h 3538752"/>
              <a:gd name="connsiteX52" fmla="*/ 12117468 w 12192000"/>
              <a:gd name="connsiteY52" fmla="*/ 175055 h 3538752"/>
              <a:gd name="connsiteX53" fmla="*/ 12175691 w 12192000"/>
              <a:gd name="connsiteY53" fmla="*/ 207579 h 3538752"/>
              <a:gd name="connsiteX54" fmla="*/ 12192000 w 12192000"/>
              <a:gd name="connsiteY54" fmla="*/ 441106 h 3538752"/>
              <a:gd name="connsiteX55" fmla="*/ 12192000 w 12192000"/>
              <a:gd name="connsiteY55" fmla="*/ 3538752 h 3538752"/>
              <a:gd name="connsiteX56" fmla="*/ 0 w 12192000"/>
              <a:gd name="connsiteY56" fmla="*/ 3538752 h 3538752"/>
              <a:gd name="connsiteX57" fmla="*/ 0 w 12192000"/>
              <a:gd name="connsiteY57" fmla="*/ 2515851 h 3538752"/>
              <a:gd name="connsiteX58" fmla="*/ 0 w 12192000"/>
              <a:gd name="connsiteY58" fmla="*/ 1519772 h 3538752"/>
              <a:gd name="connsiteX59" fmla="*/ 0 w 12192000"/>
              <a:gd name="connsiteY59" fmla="*/ 787942 h 3538752"/>
              <a:gd name="connsiteX60" fmla="*/ 76043 w 12192000"/>
              <a:gd name="connsiteY60" fmla="*/ 783579 h 3538752"/>
              <a:gd name="connsiteX61" fmla="*/ 156777 w 12192000"/>
              <a:gd name="connsiteY61" fmla="*/ 801341 h 3538752"/>
              <a:gd name="connsiteX62" fmla="*/ 390282 w 12192000"/>
              <a:gd name="connsiteY62" fmla="*/ 808065 h 3538752"/>
              <a:gd name="connsiteX63" fmla="*/ 441283 w 12192000"/>
              <a:gd name="connsiteY63" fmla="*/ 831095 h 3538752"/>
              <a:gd name="connsiteX64" fmla="*/ 479705 w 12192000"/>
              <a:gd name="connsiteY64" fmla="*/ 842830 h 3538752"/>
              <a:gd name="connsiteX65" fmla="*/ 766623 w 12192000"/>
              <a:gd name="connsiteY65" fmla="*/ 890274 h 3538752"/>
              <a:gd name="connsiteX66" fmla="*/ 827314 w 12192000"/>
              <a:gd name="connsiteY66" fmla="*/ 899279 h 3538752"/>
              <a:gd name="connsiteX67" fmla="*/ 968620 w 12192000"/>
              <a:gd name="connsiteY67" fmla="*/ 906808 h 3538752"/>
              <a:gd name="connsiteX68" fmla="*/ 1045574 w 12192000"/>
              <a:gd name="connsiteY68" fmla="*/ 873732 h 3538752"/>
              <a:gd name="connsiteX69" fmla="*/ 1350289 w 12192000"/>
              <a:gd name="connsiteY69" fmla="*/ 908860 h 3538752"/>
              <a:gd name="connsiteX70" fmla="*/ 1499774 w 12192000"/>
              <a:gd name="connsiteY70" fmla="*/ 879592 h 3538752"/>
              <a:gd name="connsiteX71" fmla="*/ 1629709 w 12192000"/>
              <a:gd name="connsiteY71" fmla="*/ 954907 h 3538752"/>
              <a:gd name="connsiteX72" fmla="*/ 1640709 w 12192000"/>
              <a:gd name="connsiteY72" fmla="*/ 959160 h 3538752"/>
              <a:gd name="connsiteX73" fmla="*/ 1645414 w 12192000"/>
              <a:gd name="connsiteY73" fmla="*/ 956586 h 3538752"/>
              <a:gd name="connsiteX74" fmla="*/ 1676636 w 12192000"/>
              <a:gd name="connsiteY74" fmla="*/ 941547 h 3538752"/>
              <a:gd name="connsiteX75" fmla="*/ 1737817 w 12192000"/>
              <a:gd name="connsiteY75" fmla="*/ 943476 h 3538752"/>
              <a:gd name="connsiteX76" fmla="*/ 1862741 w 12192000"/>
              <a:gd name="connsiteY76" fmla="*/ 936709 h 3538752"/>
              <a:gd name="connsiteX77" fmla="*/ 2063928 w 12192000"/>
              <a:gd name="connsiteY77" fmla="*/ 905062 h 3538752"/>
              <a:gd name="connsiteX78" fmla="*/ 2380801 w 12192000"/>
              <a:gd name="connsiteY78" fmla="*/ 866883 h 3538752"/>
              <a:gd name="connsiteX79" fmla="*/ 2648603 w 12192000"/>
              <a:gd name="connsiteY79" fmla="*/ 772192 h 3538752"/>
              <a:gd name="connsiteX80" fmla="*/ 2885593 w 12192000"/>
              <a:gd name="connsiteY80" fmla="*/ 779705 h 3538752"/>
              <a:gd name="connsiteX81" fmla="*/ 3039071 w 12192000"/>
              <a:gd name="connsiteY81" fmla="*/ 765472 h 3538752"/>
              <a:gd name="connsiteX82" fmla="*/ 3129193 w 12192000"/>
              <a:gd name="connsiteY82" fmla="*/ 750110 h 3538752"/>
              <a:gd name="connsiteX83" fmla="*/ 3160750 w 12192000"/>
              <a:gd name="connsiteY83" fmla="*/ 733521 h 3538752"/>
              <a:gd name="connsiteX84" fmla="*/ 3206618 w 12192000"/>
              <a:gd name="connsiteY84" fmla="*/ 717584 h 3538752"/>
              <a:gd name="connsiteX85" fmla="*/ 3285495 w 12192000"/>
              <a:gd name="connsiteY85" fmla="*/ 681136 h 3538752"/>
              <a:gd name="connsiteX86" fmla="*/ 3395074 w 12192000"/>
              <a:gd name="connsiteY86" fmla="*/ 646640 h 3538752"/>
              <a:gd name="connsiteX87" fmla="*/ 3486313 w 12192000"/>
              <a:gd name="connsiteY87" fmla="*/ 667432 h 3538752"/>
              <a:gd name="connsiteX88" fmla="*/ 3491586 w 12192000"/>
              <a:gd name="connsiteY88" fmla="*/ 658085 h 3538752"/>
              <a:gd name="connsiteX89" fmla="*/ 3548983 w 12192000"/>
              <a:gd name="connsiteY89" fmla="*/ 650041 h 3538752"/>
              <a:gd name="connsiteX90" fmla="*/ 3731729 w 12192000"/>
              <a:gd name="connsiteY90" fmla="*/ 659133 h 3538752"/>
              <a:gd name="connsiteX91" fmla="*/ 3861674 w 12192000"/>
              <a:gd name="connsiteY91" fmla="*/ 641882 h 3538752"/>
              <a:gd name="connsiteX92" fmla="*/ 3912797 w 12192000"/>
              <a:gd name="connsiteY92" fmla="*/ 644975 h 3538752"/>
              <a:gd name="connsiteX93" fmla="*/ 3975778 w 12192000"/>
              <a:gd name="connsiteY93" fmla="*/ 620298 h 3538752"/>
              <a:gd name="connsiteX94" fmla="*/ 4072288 w 12192000"/>
              <a:gd name="connsiteY94" fmla="*/ 567935 h 3538752"/>
              <a:gd name="connsiteX95" fmla="*/ 4110070 w 12192000"/>
              <a:gd name="connsiteY95" fmla="*/ 575479 h 3538752"/>
              <a:gd name="connsiteX96" fmla="*/ 4148272 w 12192000"/>
              <a:gd name="connsiteY96" fmla="*/ 571651 h 3538752"/>
              <a:gd name="connsiteX97" fmla="*/ 4233003 w 12192000"/>
              <a:gd name="connsiteY97" fmla="*/ 535184 h 3538752"/>
              <a:gd name="connsiteX98" fmla="*/ 4283653 w 12192000"/>
              <a:gd name="connsiteY98" fmla="*/ 521503 h 3538752"/>
              <a:gd name="connsiteX99" fmla="*/ 4420068 w 12192000"/>
              <a:gd name="connsiteY99" fmla="*/ 476150 h 3538752"/>
              <a:gd name="connsiteX100" fmla="*/ 4571121 w 12192000"/>
              <a:gd name="connsiteY100" fmla="*/ 415972 h 3538752"/>
              <a:gd name="connsiteX101" fmla="*/ 4620533 w 12192000"/>
              <a:gd name="connsiteY101" fmla="*/ 384006 h 3538752"/>
              <a:gd name="connsiteX102" fmla="*/ 4690258 w 12192000"/>
              <a:gd name="connsiteY102" fmla="*/ 370034 h 3538752"/>
              <a:gd name="connsiteX103" fmla="*/ 4731045 w 12192000"/>
              <a:gd name="connsiteY103" fmla="*/ 370596 h 3538752"/>
              <a:gd name="connsiteX104" fmla="*/ 4798884 w 12192000"/>
              <a:gd name="connsiteY104" fmla="*/ 322785 h 3538752"/>
              <a:gd name="connsiteX105" fmla="*/ 4828155 w 12192000"/>
              <a:gd name="connsiteY105" fmla="*/ 313554 h 3538752"/>
              <a:gd name="connsiteX106" fmla="*/ 4843504 w 12192000"/>
              <a:gd name="connsiteY106" fmla="*/ 306165 h 3538752"/>
              <a:gd name="connsiteX107" fmla="*/ 4853353 w 12192000"/>
              <a:gd name="connsiteY107" fmla="*/ 317732 h 3538752"/>
              <a:gd name="connsiteX108" fmla="*/ 4898297 w 12192000"/>
              <a:gd name="connsiteY108" fmla="*/ 311130 h 3538752"/>
              <a:gd name="connsiteX109" fmla="*/ 4905046 w 12192000"/>
              <a:gd name="connsiteY109" fmla="*/ 308357 h 3538752"/>
              <a:gd name="connsiteX110" fmla="*/ 4940803 w 12192000"/>
              <a:gd name="connsiteY110" fmla="*/ 317667 h 3538752"/>
              <a:gd name="connsiteX111" fmla="*/ 4958985 w 12192000"/>
              <a:gd name="connsiteY111" fmla="*/ 319949 h 3538752"/>
              <a:gd name="connsiteX112" fmla="*/ 4964720 w 12192000"/>
              <a:gd name="connsiteY112" fmla="*/ 325809 h 3538752"/>
              <a:gd name="connsiteX113" fmla="*/ 4991255 w 12192000"/>
              <a:gd name="connsiteY113" fmla="*/ 326530 h 3538752"/>
              <a:gd name="connsiteX114" fmla="*/ 4994077 w 12192000"/>
              <a:gd name="connsiteY114" fmla="*/ 324646 h 3538752"/>
              <a:gd name="connsiteX115" fmla="*/ 5016802 w 12192000"/>
              <a:gd name="connsiteY115" fmla="*/ 332557 h 3538752"/>
              <a:gd name="connsiteX116" fmla="*/ 5091319 w 12192000"/>
              <a:gd name="connsiteY116" fmla="*/ 348029 h 3538752"/>
              <a:gd name="connsiteX117" fmla="*/ 5259336 w 12192000"/>
              <a:gd name="connsiteY117" fmla="*/ 353694 h 3538752"/>
              <a:gd name="connsiteX118" fmla="*/ 5491971 w 12192000"/>
              <a:gd name="connsiteY118" fmla="*/ 357541 h 3538752"/>
              <a:gd name="connsiteX119" fmla="*/ 5865838 w 12192000"/>
              <a:gd name="connsiteY119" fmla="*/ 337219 h 3538752"/>
              <a:gd name="connsiteX120" fmla="*/ 5995823 w 12192000"/>
              <a:gd name="connsiteY120" fmla="*/ 315792 h 3538752"/>
              <a:gd name="connsiteX121" fmla="*/ 6052915 w 12192000"/>
              <a:gd name="connsiteY121" fmla="*/ 328512 h 3538752"/>
              <a:gd name="connsiteX122" fmla="*/ 6093124 w 12192000"/>
              <a:gd name="connsiteY122" fmla="*/ 322912 h 3538752"/>
              <a:gd name="connsiteX123" fmla="*/ 6097661 w 12192000"/>
              <a:gd name="connsiteY123" fmla="*/ 319980 h 3538752"/>
              <a:gd name="connsiteX124" fmla="*/ 6116838 w 12192000"/>
              <a:gd name="connsiteY124" fmla="*/ 316995 h 3538752"/>
              <a:gd name="connsiteX125" fmla="*/ 6120984 w 12192000"/>
              <a:gd name="connsiteY125" fmla="*/ 305212 h 3538752"/>
              <a:gd name="connsiteX126" fmla="*/ 6148942 w 12192000"/>
              <a:gd name="connsiteY126" fmla="*/ 292880 h 3538752"/>
              <a:gd name="connsiteX127" fmla="*/ 6229970 w 12192000"/>
              <a:gd name="connsiteY127" fmla="*/ 294978 h 3538752"/>
              <a:gd name="connsiteX128" fmla="*/ 6355201 w 12192000"/>
              <a:gd name="connsiteY128" fmla="*/ 291080 h 3538752"/>
              <a:gd name="connsiteX129" fmla="*/ 6456586 w 12192000"/>
              <a:gd name="connsiteY129" fmla="*/ 284485 h 3538752"/>
              <a:gd name="connsiteX130" fmla="*/ 6494018 w 12192000"/>
              <a:gd name="connsiteY130" fmla="*/ 271015 h 3538752"/>
              <a:gd name="connsiteX131" fmla="*/ 6547019 w 12192000"/>
              <a:gd name="connsiteY131" fmla="*/ 259577 h 3538752"/>
              <a:gd name="connsiteX132" fmla="*/ 6644256 w 12192000"/>
              <a:gd name="connsiteY132" fmla="*/ 295158 h 3538752"/>
              <a:gd name="connsiteX133" fmla="*/ 6829160 w 12192000"/>
              <a:gd name="connsiteY133" fmla="*/ 306319 h 3538752"/>
              <a:gd name="connsiteX134" fmla="*/ 6889589 w 12192000"/>
              <a:gd name="connsiteY134" fmla="*/ 303507 h 3538752"/>
              <a:gd name="connsiteX135" fmla="*/ 6926533 w 12192000"/>
              <a:gd name="connsiteY135" fmla="*/ 318858 h 3538752"/>
              <a:gd name="connsiteX0" fmla="*/ 6926533 w 12192000"/>
              <a:gd name="connsiteY0" fmla="*/ 318858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49486 w 12192000"/>
              <a:gd name="connsiteY27" fmla="*/ 378819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11255 h 3538752"/>
              <a:gd name="connsiteX42" fmla="*/ 11200979 w 12192000"/>
              <a:gd name="connsiteY42" fmla="*/ 205636 h 3538752"/>
              <a:gd name="connsiteX43" fmla="*/ 11287301 w 12192000"/>
              <a:gd name="connsiteY43" fmla="*/ 180373 h 3538752"/>
              <a:gd name="connsiteX44" fmla="*/ 11324148 w 12192000"/>
              <a:gd name="connsiteY44" fmla="*/ 176162 h 3538752"/>
              <a:gd name="connsiteX45" fmla="*/ 11392201 w 12192000"/>
              <a:gd name="connsiteY45" fmla="*/ 140138 h 3538752"/>
              <a:gd name="connsiteX46" fmla="*/ 11447399 w 12192000"/>
              <a:gd name="connsiteY46" fmla="*/ 101780 h 3538752"/>
              <a:gd name="connsiteX47" fmla="*/ 11548919 w 12192000"/>
              <a:gd name="connsiteY47" fmla="*/ 60366 h 3538752"/>
              <a:gd name="connsiteX48" fmla="*/ 11704818 w 12192000"/>
              <a:gd name="connsiteY48" fmla="*/ 46421 h 3538752"/>
              <a:gd name="connsiteX49" fmla="*/ 11822950 w 12192000"/>
              <a:gd name="connsiteY49" fmla="*/ 3657 h 3538752"/>
              <a:gd name="connsiteX50" fmla="*/ 11945987 w 12192000"/>
              <a:gd name="connsiteY50" fmla="*/ 25218 h 3538752"/>
              <a:gd name="connsiteX51" fmla="*/ 12040956 w 12192000"/>
              <a:gd name="connsiteY51" fmla="*/ 69854 h 3538752"/>
              <a:gd name="connsiteX52" fmla="*/ 12117468 w 12192000"/>
              <a:gd name="connsiteY52" fmla="*/ 175055 h 3538752"/>
              <a:gd name="connsiteX53" fmla="*/ 12175691 w 12192000"/>
              <a:gd name="connsiteY53" fmla="*/ 207579 h 3538752"/>
              <a:gd name="connsiteX54" fmla="*/ 12192000 w 12192000"/>
              <a:gd name="connsiteY54" fmla="*/ 441106 h 3538752"/>
              <a:gd name="connsiteX55" fmla="*/ 12192000 w 12192000"/>
              <a:gd name="connsiteY55" fmla="*/ 3538752 h 3538752"/>
              <a:gd name="connsiteX56" fmla="*/ 0 w 12192000"/>
              <a:gd name="connsiteY56" fmla="*/ 3538752 h 3538752"/>
              <a:gd name="connsiteX57" fmla="*/ 0 w 12192000"/>
              <a:gd name="connsiteY57" fmla="*/ 2515851 h 3538752"/>
              <a:gd name="connsiteX58" fmla="*/ 0 w 12192000"/>
              <a:gd name="connsiteY58" fmla="*/ 1519772 h 3538752"/>
              <a:gd name="connsiteX59" fmla="*/ 0 w 12192000"/>
              <a:gd name="connsiteY59" fmla="*/ 787942 h 3538752"/>
              <a:gd name="connsiteX60" fmla="*/ 76043 w 12192000"/>
              <a:gd name="connsiteY60" fmla="*/ 783579 h 3538752"/>
              <a:gd name="connsiteX61" fmla="*/ 156777 w 12192000"/>
              <a:gd name="connsiteY61" fmla="*/ 801341 h 3538752"/>
              <a:gd name="connsiteX62" fmla="*/ 390282 w 12192000"/>
              <a:gd name="connsiteY62" fmla="*/ 808065 h 3538752"/>
              <a:gd name="connsiteX63" fmla="*/ 441283 w 12192000"/>
              <a:gd name="connsiteY63" fmla="*/ 831095 h 3538752"/>
              <a:gd name="connsiteX64" fmla="*/ 479705 w 12192000"/>
              <a:gd name="connsiteY64" fmla="*/ 842830 h 3538752"/>
              <a:gd name="connsiteX65" fmla="*/ 766623 w 12192000"/>
              <a:gd name="connsiteY65" fmla="*/ 890274 h 3538752"/>
              <a:gd name="connsiteX66" fmla="*/ 827314 w 12192000"/>
              <a:gd name="connsiteY66" fmla="*/ 899279 h 3538752"/>
              <a:gd name="connsiteX67" fmla="*/ 968620 w 12192000"/>
              <a:gd name="connsiteY67" fmla="*/ 906808 h 3538752"/>
              <a:gd name="connsiteX68" fmla="*/ 1045574 w 12192000"/>
              <a:gd name="connsiteY68" fmla="*/ 873732 h 3538752"/>
              <a:gd name="connsiteX69" fmla="*/ 1350289 w 12192000"/>
              <a:gd name="connsiteY69" fmla="*/ 908860 h 3538752"/>
              <a:gd name="connsiteX70" fmla="*/ 1499774 w 12192000"/>
              <a:gd name="connsiteY70" fmla="*/ 879592 h 3538752"/>
              <a:gd name="connsiteX71" fmla="*/ 1629709 w 12192000"/>
              <a:gd name="connsiteY71" fmla="*/ 954907 h 3538752"/>
              <a:gd name="connsiteX72" fmla="*/ 1640709 w 12192000"/>
              <a:gd name="connsiteY72" fmla="*/ 959160 h 3538752"/>
              <a:gd name="connsiteX73" fmla="*/ 1645414 w 12192000"/>
              <a:gd name="connsiteY73" fmla="*/ 956586 h 3538752"/>
              <a:gd name="connsiteX74" fmla="*/ 1676636 w 12192000"/>
              <a:gd name="connsiteY74" fmla="*/ 941547 h 3538752"/>
              <a:gd name="connsiteX75" fmla="*/ 1737817 w 12192000"/>
              <a:gd name="connsiteY75" fmla="*/ 943476 h 3538752"/>
              <a:gd name="connsiteX76" fmla="*/ 1862741 w 12192000"/>
              <a:gd name="connsiteY76" fmla="*/ 936709 h 3538752"/>
              <a:gd name="connsiteX77" fmla="*/ 2063928 w 12192000"/>
              <a:gd name="connsiteY77" fmla="*/ 905062 h 3538752"/>
              <a:gd name="connsiteX78" fmla="*/ 2380801 w 12192000"/>
              <a:gd name="connsiteY78" fmla="*/ 866883 h 3538752"/>
              <a:gd name="connsiteX79" fmla="*/ 2648603 w 12192000"/>
              <a:gd name="connsiteY79" fmla="*/ 772192 h 3538752"/>
              <a:gd name="connsiteX80" fmla="*/ 2885593 w 12192000"/>
              <a:gd name="connsiteY80" fmla="*/ 779705 h 3538752"/>
              <a:gd name="connsiteX81" fmla="*/ 3039071 w 12192000"/>
              <a:gd name="connsiteY81" fmla="*/ 765472 h 3538752"/>
              <a:gd name="connsiteX82" fmla="*/ 3129193 w 12192000"/>
              <a:gd name="connsiteY82" fmla="*/ 750110 h 3538752"/>
              <a:gd name="connsiteX83" fmla="*/ 3160750 w 12192000"/>
              <a:gd name="connsiteY83" fmla="*/ 733521 h 3538752"/>
              <a:gd name="connsiteX84" fmla="*/ 3206618 w 12192000"/>
              <a:gd name="connsiteY84" fmla="*/ 717584 h 3538752"/>
              <a:gd name="connsiteX85" fmla="*/ 3285495 w 12192000"/>
              <a:gd name="connsiteY85" fmla="*/ 681136 h 3538752"/>
              <a:gd name="connsiteX86" fmla="*/ 3395074 w 12192000"/>
              <a:gd name="connsiteY86" fmla="*/ 646640 h 3538752"/>
              <a:gd name="connsiteX87" fmla="*/ 3486313 w 12192000"/>
              <a:gd name="connsiteY87" fmla="*/ 667432 h 3538752"/>
              <a:gd name="connsiteX88" fmla="*/ 3491586 w 12192000"/>
              <a:gd name="connsiteY88" fmla="*/ 658085 h 3538752"/>
              <a:gd name="connsiteX89" fmla="*/ 3548983 w 12192000"/>
              <a:gd name="connsiteY89" fmla="*/ 650041 h 3538752"/>
              <a:gd name="connsiteX90" fmla="*/ 3731729 w 12192000"/>
              <a:gd name="connsiteY90" fmla="*/ 659133 h 3538752"/>
              <a:gd name="connsiteX91" fmla="*/ 3861674 w 12192000"/>
              <a:gd name="connsiteY91" fmla="*/ 641882 h 3538752"/>
              <a:gd name="connsiteX92" fmla="*/ 3912797 w 12192000"/>
              <a:gd name="connsiteY92" fmla="*/ 644975 h 3538752"/>
              <a:gd name="connsiteX93" fmla="*/ 3975778 w 12192000"/>
              <a:gd name="connsiteY93" fmla="*/ 620298 h 3538752"/>
              <a:gd name="connsiteX94" fmla="*/ 4072288 w 12192000"/>
              <a:gd name="connsiteY94" fmla="*/ 567935 h 3538752"/>
              <a:gd name="connsiteX95" fmla="*/ 4110070 w 12192000"/>
              <a:gd name="connsiteY95" fmla="*/ 575479 h 3538752"/>
              <a:gd name="connsiteX96" fmla="*/ 4148272 w 12192000"/>
              <a:gd name="connsiteY96" fmla="*/ 571651 h 3538752"/>
              <a:gd name="connsiteX97" fmla="*/ 4233003 w 12192000"/>
              <a:gd name="connsiteY97" fmla="*/ 535184 h 3538752"/>
              <a:gd name="connsiteX98" fmla="*/ 4283653 w 12192000"/>
              <a:gd name="connsiteY98" fmla="*/ 521503 h 3538752"/>
              <a:gd name="connsiteX99" fmla="*/ 4420068 w 12192000"/>
              <a:gd name="connsiteY99" fmla="*/ 476150 h 3538752"/>
              <a:gd name="connsiteX100" fmla="*/ 4571121 w 12192000"/>
              <a:gd name="connsiteY100" fmla="*/ 415972 h 3538752"/>
              <a:gd name="connsiteX101" fmla="*/ 4620533 w 12192000"/>
              <a:gd name="connsiteY101" fmla="*/ 384006 h 3538752"/>
              <a:gd name="connsiteX102" fmla="*/ 4690258 w 12192000"/>
              <a:gd name="connsiteY102" fmla="*/ 370034 h 3538752"/>
              <a:gd name="connsiteX103" fmla="*/ 4731045 w 12192000"/>
              <a:gd name="connsiteY103" fmla="*/ 370596 h 3538752"/>
              <a:gd name="connsiteX104" fmla="*/ 4798884 w 12192000"/>
              <a:gd name="connsiteY104" fmla="*/ 322785 h 3538752"/>
              <a:gd name="connsiteX105" fmla="*/ 4828155 w 12192000"/>
              <a:gd name="connsiteY105" fmla="*/ 313554 h 3538752"/>
              <a:gd name="connsiteX106" fmla="*/ 4843504 w 12192000"/>
              <a:gd name="connsiteY106" fmla="*/ 306165 h 3538752"/>
              <a:gd name="connsiteX107" fmla="*/ 4853353 w 12192000"/>
              <a:gd name="connsiteY107" fmla="*/ 317732 h 3538752"/>
              <a:gd name="connsiteX108" fmla="*/ 4898297 w 12192000"/>
              <a:gd name="connsiteY108" fmla="*/ 311130 h 3538752"/>
              <a:gd name="connsiteX109" fmla="*/ 4905046 w 12192000"/>
              <a:gd name="connsiteY109" fmla="*/ 308357 h 3538752"/>
              <a:gd name="connsiteX110" fmla="*/ 4940803 w 12192000"/>
              <a:gd name="connsiteY110" fmla="*/ 317667 h 3538752"/>
              <a:gd name="connsiteX111" fmla="*/ 4958985 w 12192000"/>
              <a:gd name="connsiteY111" fmla="*/ 319949 h 3538752"/>
              <a:gd name="connsiteX112" fmla="*/ 4964720 w 12192000"/>
              <a:gd name="connsiteY112" fmla="*/ 325809 h 3538752"/>
              <a:gd name="connsiteX113" fmla="*/ 4991255 w 12192000"/>
              <a:gd name="connsiteY113" fmla="*/ 326530 h 3538752"/>
              <a:gd name="connsiteX114" fmla="*/ 4994077 w 12192000"/>
              <a:gd name="connsiteY114" fmla="*/ 324646 h 3538752"/>
              <a:gd name="connsiteX115" fmla="*/ 5016802 w 12192000"/>
              <a:gd name="connsiteY115" fmla="*/ 332557 h 3538752"/>
              <a:gd name="connsiteX116" fmla="*/ 5091319 w 12192000"/>
              <a:gd name="connsiteY116" fmla="*/ 348029 h 3538752"/>
              <a:gd name="connsiteX117" fmla="*/ 5259336 w 12192000"/>
              <a:gd name="connsiteY117" fmla="*/ 353694 h 3538752"/>
              <a:gd name="connsiteX118" fmla="*/ 5491971 w 12192000"/>
              <a:gd name="connsiteY118" fmla="*/ 357541 h 3538752"/>
              <a:gd name="connsiteX119" fmla="*/ 5865838 w 12192000"/>
              <a:gd name="connsiteY119" fmla="*/ 337219 h 3538752"/>
              <a:gd name="connsiteX120" fmla="*/ 5995823 w 12192000"/>
              <a:gd name="connsiteY120" fmla="*/ 315792 h 3538752"/>
              <a:gd name="connsiteX121" fmla="*/ 6052915 w 12192000"/>
              <a:gd name="connsiteY121" fmla="*/ 328512 h 3538752"/>
              <a:gd name="connsiteX122" fmla="*/ 6093124 w 12192000"/>
              <a:gd name="connsiteY122" fmla="*/ 322912 h 3538752"/>
              <a:gd name="connsiteX123" fmla="*/ 6097661 w 12192000"/>
              <a:gd name="connsiteY123" fmla="*/ 319980 h 3538752"/>
              <a:gd name="connsiteX124" fmla="*/ 6116838 w 12192000"/>
              <a:gd name="connsiteY124" fmla="*/ 316995 h 3538752"/>
              <a:gd name="connsiteX125" fmla="*/ 6120984 w 12192000"/>
              <a:gd name="connsiteY125" fmla="*/ 305212 h 3538752"/>
              <a:gd name="connsiteX126" fmla="*/ 6148942 w 12192000"/>
              <a:gd name="connsiteY126" fmla="*/ 292880 h 3538752"/>
              <a:gd name="connsiteX127" fmla="*/ 6229970 w 12192000"/>
              <a:gd name="connsiteY127" fmla="*/ 294978 h 3538752"/>
              <a:gd name="connsiteX128" fmla="*/ 6355201 w 12192000"/>
              <a:gd name="connsiteY128" fmla="*/ 291080 h 3538752"/>
              <a:gd name="connsiteX129" fmla="*/ 6456586 w 12192000"/>
              <a:gd name="connsiteY129" fmla="*/ 284485 h 3538752"/>
              <a:gd name="connsiteX130" fmla="*/ 6494018 w 12192000"/>
              <a:gd name="connsiteY130" fmla="*/ 271015 h 3538752"/>
              <a:gd name="connsiteX131" fmla="*/ 6547019 w 12192000"/>
              <a:gd name="connsiteY131" fmla="*/ 259577 h 3538752"/>
              <a:gd name="connsiteX132" fmla="*/ 6644256 w 12192000"/>
              <a:gd name="connsiteY132" fmla="*/ 295158 h 3538752"/>
              <a:gd name="connsiteX133" fmla="*/ 6829160 w 12192000"/>
              <a:gd name="connsiteY133" fmla="*/ 306319 h 3538752"/>
              <a:gd name="connsiteX134" fmla="*/ 6889589 w 12192000"/>
              <a:gd name="connsiteY134" fmla="*/ 303507 h 3538752"/>
              <a:gd name="connsiteX135" fmla="*/ 6926533 w 12192000"/>
              <a:gd name="connsiteY135" fmla="*/ 318858 h 3538752"/>
              <a:gd name="connsiteX0" fmla="*/ 6926533 w 12192000"/>
              <a:gd name="connsiteY0" fmla="*/ 318858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49486 w 12192000"/>
              <a:gd name="connsiteY27" fmla="*/ 378819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11255 h 3538752"/>
              <a:gd name="connsiteX42" fmla="*/ 11200979 w 12192000"/>
              <a:gd name="connsiteY42" fmla="*/ 205636 h 3538752"/>
              <a:gd name="connsiteX43" fmla="*/ 11287301 w 12192000"/>
              <a:gd name="connsiteY43" fmla="*/ 180373 h 3538752"/>
              <a:gd name="connsiteX44" fmla="*/ 11324148 w 12192000"/>
              <a:gd name="connsiteY44" fmla="*/ 176162 h 3538752"/>
              <a:gd name="connsiteX45" fmla="*/ 11392201 w 12192000"/>
              <a:gd name="connsiteY45" fmla="*/ 140138 h 3538752"/>
              <a:gd name="connsiteX46" fmla="*/ 11447399 w 12192000"/>
              <a:gd name="connsiteY46" fmla="*/ 101780 h 3538752"/>
              <a:gd name="connsiteX47" fmla="*/ 11548919 w 12192000"/>
              <a:gd name="connsiteY47" fmla="*/ 60366 h 3538752"/>
              <a:gd name="connsiteX48" fmla="*/ 11704818 w 12192000"/>
              <a:gd name="connsiteY48" fmla="*/ 46421 h 3538752"/>
              <a:gd name="connsiteX49" fmla="*/ 11822950 w 12192000"/>
              <a:gd name="connsiteY49" fmla="*/ 3657 h 3538752"/>
              <a:gd name="connsiteX50" fmla="*/ 11945987 w 12192000"/>
              <a:gd name="connsiteY50" fmla="*/ 25218 h 3538752"/>
              <a:gd name="connsiteX51" fmla="*/ 12040956 w 12192000"/>
              <a:gd name="connsiteY51" fmla="*/ 69854 h 3538752"/>
              <a:gd name="connsiteX52" fmla="*/ 12153210 w 12192000"/>
              <a:gd name="connsiteY52" fmla="*/ 102712 h 3538752"/>
              <a:gd name="connsiteX53" fmla="*/ 12175691 w 12192000"/>
              <a:gd name="connsiteY53" fmla="*/ 207579 h 3538752"/>
              <a:gd name="connsiteX54" fmla="*/ 12192000 w 12192000"/>
              <a:gd name="connsiteY54" fmla="*/ 441106 h 3538752"/>
              <a:gd name="connsiteX55" fmla="*/ 12192000 w 12192000"/>
              <a:gd name="connsiteY55" fmla="*/ 3538752 h 3538752"/>
              <a:gd name="connsiteX56" fmla="*/ 0 w 12192000"/>
              <a:gd name="connsiteY56" fmla="*/ 3538752 h 3538752"/>
              <a:gd name="connsiteX57" fmla="*/ 0 w 12192000"/>
              <a:gd name="connsiteY57" fmla="*/ 2515851 h 3538752"/>
              <a:gd name="connsiteX58" fmla="*/ 0 w 12192000"/>
              <a:gd name="connsiteY58" fmla="*/ 1519772 h 3538752"/>
              <a:gd name="connsiteX59" fmla="*/ 0 w 12192000"/>
              <a:gd name="connsiteY59" fmla="*/ 787942 h 3538752"/>
              <a:gd name="connsiteX60" fmla="*/ 76043 w 12192000"/>
              <a:gd name="connsiteY60" fmla="*/ 783579 h 3538752"/>
              <a:gd name="connsiteX61" fmla="*/ 156777 w 12192000"/>
              <a:gd name="connsiteY61" fmla="*/ 801341 h 3538752"/>
              <a:gd name="connsiteX62" fmla="*/ 390282 w 12192000"/>
              <a:gd name="connsiteY62" fmla="*/ 808065 h 3538752"/>
              <a:gd name="connsiteX63" fmla="*/ 441283 w 12192000"/>
              <a:gd name="connsiteY63" fmla="*/ 831095 h 3538752"/>
              <a:gd name="connsiteX64" fmla="*/ 479705 w 12192000"/>
              <a:gd name="connsiteY64" fmla="*/ 842830 h 3538752"/>
              <a:gd name="connsiteX65" fmla="*/ 766623 w 12192000"/>
              <a:gd name="connsiteY65" fmla="*/ 890274 h 3538752"/>
              <a:gd name="connsiteX66" fmla="*/ 827314 w 12192000"/>
              <a:gd name="connsiteY66" fmla="*/ 899279 h 3538752"/>
              <a:gd name="connsiteX67" fmla="*/ 968620 w 12192000"/>
              <a:gd name="connsiteY67" fmla="*/ 906808 h 3538752"/>
              <a:gd name="connsiteX68" fmla="*/ 1045574 w 12192000"/>
              <a:gd name="connsiteY68" fmla="*/ 873732 h 3538752"/>
              <a:gd name="connsiteX69" fmla="*/ 1350289 w 12192000"/>
              <a:gd name="connsiteY69" fmla="*/ 908860 h 3538752"/>
              <a:gd name="connsiteX70" fmla="*/ 1499774 w 12192000"/>
              <a:gd name="connsiteY70" fmla="*/ 879592 h 3538752"/>
              <a:gd name="connsiteX71" fmla="*/ 1629709 w 12192000"/>
              <a:gd name="connsiteY71" fmla="*/ 954907 h 3538752"/>
              <a:gd name="connsiteX72" fmla="*/ 1640709 w 12192000"/>
              <a:gd name="connsiteY72" fmla="*/ 959160 h 3538752"/>
              <a:gd name="connsiteX73" fmla="*/ 1645414 w 12192000"/>
              <a:gd name="connsiteY73" fmla="*/ 956586 h 3538752"/>
              <a:gd name="connsiteX74" fmla="*/ 1676636 w 12192000"/>
              <a:gd name="connsiteY74" fmla="*/ 941547 h 3538752"/>
              <a:gd name="connsiteX75" fmla="*/ 1737817 w 12192000"/>
              <a:gd name="connsiteY75" fmla="*/ 943476 h 3538752"/>
              <a:gd name="connsiteX76" fmla="*/ 1862741 w 12192000"/>
              <a:gd name="connsiteY76" fmla="*/ 936709 h 3538752"/>
              <a:gd name="connsiteX77" fmla="*/ 2063928 w 12192000"/>
              <a:gd name="connsiteY77" fmla="*/ 905062 h 3538752"/>
              <a:gd name="connsiteX78" fmla="*/ 2380801 w 12192000"/>
              <a:gd name="connsiteY78" fmla="*/ 866883 h 3538752"/>
              <a:gd name="connsiteX79" fmla="*/ 2648603 w 12192000"/>
              <a:gd name="connsiteY79" fmla="*/ 772192 h 3538752"/>
              <a:gd name="connsiteX80" fmla="*/ 2885593 w 12192000"/>
              <a:gd name="connsiteY80" fmla="*/ 779705 h 3538752"/>
              <a:gd name="connsiteX81" fmla="*/ 3039071 w 12192000"/>
              <a:gd name="connsiteY81" fmla="*/ 765472 h 3538752"/>
              <a:gd name="connsiteX82" fmla="*/ 3129193 w 12192000"/>
              <a:gd name="connsiteY82" fmla="*/ 750110 h 3538752"/>
              <a:gd name="connsiteX83" fmla="*/ 3160750 w 12192000"/>
              <a:gd name="connsiteY83" fmla="*/ 733521 h 3538752"/>
              <a:gd name="connsiteX84" fmla="*/ 3206618 w 12192000"/>
              <a:gd name="connsiteY84" fmla="*/ 717584 h 3538752"/>
              <a:gd name="connsiteX85" fmla="*/ 3285495 w 12192000"/>
              <a:gd name="connsiteY85" fmla="*/ 681136 h 3538752"/>
              <a:gd name="connsiteX86" fmla="*/ 3395074 w 12192000"/>
              <a:gd name="connsiteY86" fmla="*/ 646640 h 3538752"/>
              <a:gd name="connsiteX87" fmla="*/ 3486313 w 12192000"/>
              <a:gd name="connsiteY87" fmla="*/ 667432 h 3538752"/>
              <a:gd name="connsiteX88" fmla="*/ 3491586 w 12192000"/>
              <a:gd name="connsiteY88" fmla="*/ 658085 h 3538752"/>
              <a:gd name="connsiteX89" fmla="*/ 3548983 w 12192000"/>
              <a:gd name="connsiteY89" fmla="*/ 650041 h 3538752"/>
              <a:gd name="connsiteX90" fmla="*/ 3731729 w 12192000"/>
              <a:gd name="connsiteY90" fmla="*/ 659133 h 3538752"/>
              <a:gd name="connsiteX91" fmla="*/ 3861674 w 12192000"/>
              <a:gd name="connsiteY91" fmla="*/ 641882 h 3538752"/>
              <a:gd name="connsiteX92" fmla="*/ 3912797 w 12192000"/>
              <a:gd name="connsiteY92" fmla="*/ 644975 h 3538752"/>
              <a:gd name="connsiteX93" fmla="*/ 3975778 w 12192000"/>
              <a:gd name="connsiteY93" fmla="*/ 620298 h 3538752"/>
              <a:gd name="connsiteX94" fmla="*/ 4072288 w 12192000"/>
              <a:gd name="connsiteY94" fmla="*/ 567935 h 3538752"/>
              <a:gd name="connsiteX95" fmla="*/ 4110070 w 12192000"/>
              <a:gd name="connsiteY95" fmla="*/ 575479 h 3538752"/>
              <a:gd name="connsiteX96" fmla="*/ 4148272 w 12192000"/>
              <a:gd name="connsiteY96" fmla="*/ 571651 h 3538752"/>
              <a:gd name="connsiteX97" fmla="*/ 4233003 w 12192000"/>
              <a:gd name="connsiteY97" fmla="*/ 535184 h 3538752"/>
              <a:gd name="connsiteX98" fmla="*/ 4283653 w 12192000"/>
              <a:gd name="connsiteY98" fmla="*/ 521503 h 3538752"/>
              <a:gd name="connsiteX99" fmla="*/ 4420068 w 12192000"/>
              <a:gd name="connsiteY99" fmla="*/ 476150 h 3538752"/>
              <a:gd name="connsiteX100" fmla="*/ 4571121 w 12192000"/>
              <a:gd name="connsiteY100" fmla="*/ 415972 h 3538752"/>
              <a:gd name="connsiteX101" fmla="*/ 4620533 w 12192000"/>
              <a:gd name="connsiteY101" fmla="*/ 384006 h 3538752"/>
              <a:gd name="connsiteX102" fmla="*/ 4690258 w 12192000"/>
              <a:gd name="connsiteY102" fmla="*/ 370034 h 3538752"/>
              <a:gd name="connsiteX103" fmla="*/ 4731045 w 12192000"/>
              <a:gd name="connsiteY103" fmla="*/ 370596 h 3538752"/>
              <a:gd name="connsiteX104" fmla="*/ 4798884 w 12192000"/>
              <a:gd name="connsiteY104" fmla="*/ 322785 h 3538752"/>
              <a:gd name="connsiteX105" fmla="*/ 4828155 w 12192000"/>
              <a:gd name="connsiteY105" fmla="*/ 313554 h 3538752"/>
              <a:gd name="connsiteX106" fmla="*/ 4843504 w 12192000"/>
              <a:gd name="connsiteY106" fmla="*/ 306165 h 3538752"/>
              <a:gd name="connsiteX107" fmla="*/ 4853353 w 12192000"/>
              <a:gd name="connsiteY107" fmla="*/ 317732 h 3538752"/>
              <a:gd name="connsiteX108" fmla="*/ 4898297 w 12192000"/>
              <a:gd name="connsiteY108" fmla="*/ 311130 h 3538752"/>
              <a:gd name="connsiteX109" fmla="*/ 4905046 w 12192000"/>
              <a:gd name="connsiteY109" fmla="*/ 308357 h 3538752"/>
              <a:gd name="connsiteX110" fmla="*/ 4940803 w 12192000"/>
              <a:gd name="connsiteY110" fmla="*/ 317667 h 3538752"/>
              <a:gd name="connsiteX111" fmla="*/ 4958985 w 12192000"/>
              <a:gd name="connsiteY111" fmla="*/ 319949 h 3538752"/>
              <a:gd name="connsiteX112" fmla="*/ 4964720 w 12192000"/>
              <a:gd name="connsiteY112" fmla="*/ 325809 h 3538752"/>
              <a:gd name="connsiteX113" fmla="*/ 4991255 w 12192000"/>
              <a:gd name="connsiteY113" fmla="*/ 326530 h 3538752"/>
              <a:gd name="connsiteX114" fmla="*/ 4994077 w 12192000"/>
              <a:gd name="connsiteY114" fmla="*/ 324646 h 3538752"/>
              <a:gd name="connsiteX115" fmla="*/ 5016802 w 12192000"/>
              <a:gd name="connsiteY115" fmla="*/ 332557 h 3538752"/>
              <a:gd name="connsiteX116" fmla="*/ 5091319 w 12192000"/>
              <a:gd name="connsiteY116" fmla="*/ 348029 h 3538752"/>
              <a:gd name="connsiteX117" fmla="*/ 5259336 w 12192000"/>
              <a:gd name="connsiteY117" fmla="*/ 353694 h 3538752"/>
              <a:gd name="connsiteX118" fmla="*/ 5491971 w 12192000"/>
              <a:gd name="connsiteY118" fmla="*/ 357541 h 3538752"/>
              <a:gd name="connsiteX119" fmla="*/ 5865838 w 12192000"/>
              <a:gd name="connsiteY119" fmla="*/ 337219 h 3538752"/>
              <a:gd name="connsiteX120" fmla="*/ 5995823 w 12192000"/>
              <a:gd name="connsiteY120" fmla="*/ 315792 h 3538752"/>
              <a:gd name="connsiteX121" fmla="*/ 6052915 w 12192000"/>
              <a:gd name="connsiteY121" fmla="*/ 328512 h 3538752"/>
              <a:gd name="connsiteX122" fmla="*/ 6093124 w 12192000"/>
              <a:gd name="connsiteY122" fmla="*/ 322912 h 3538752"/>
              <a:gd name="connsiteX123" fmla="*/ 6097661 w 12192000"/>
              <a:gd name="connsiteY123" fmla="*/ 319980 h 3538752"/>
              <a:gd name="connsiteX124" fmla="*/ 6116838 w 12192000"/>
              <a:gd name="connsiteY124" fmla="*/ 316995 h 3538752"/>
              <a:gd name="connsiteX125" fmla="*/ 6120984 w 12192000"/>
              <a:gd name="connsiteY125" fmla="*/ 305212 h 3538752"/>
              <a:gd name="connsiteX126" fmla="*/ 6148942 w 12192000"/>
              <a:gd name="connsiteY126" fmla="*/ 292880 h 3538752"/>
              <a:gd name="connsiteX127" fmla="*/ 6229970 w 12192000"/>
              <a:gd name="connsiteY127" fmla="*/ 294978 h 3538752"/>
              <a:gd name="connsiteX128" fmla="*/ 6355201 w 12192000"/>
              <a:gd name="connsiteY128" fmla="*/ 291080 h 3538752"/>
              <a:gd name="connsiteX129" fmla="*/ 6456586 w 12192000"/>
              <a:gd name="connsiteY129" fmla="*/ 284485 h 3538752"/>
              <a:gd name="connsiteX130" fmla="*/ 6494018 w 12192000"/>
              <a:gd name="connsiteY130" fmla="*/ 271015 h 3538752"/>
              <a:gd name="connsiteX131" fmla="*/ 6547019 w 12192000"/>
              <a:gd name="connsiteY131" fmla="*/ 259577 h 3538752"/>
              <a:gd name="connsiteX132" fmla="*/ 6644256 w 12192000"/>
              <a:gd name="connsiteY132" fmla="*/ 295158 h 3538752"/>
              <a:gd name="connsiteX133" fmla="*/ 6829160 w 12192000"/>
              <a:gd name="connsiteY133" fmla="*/ 306319 h 3538752"/>
              <a:gd name="connsiteX134" fmla="*/ 6889589 w 12192000"/>
              <a:gd name="connsiteY134" fmla="*/ 303507 h 3538752"/>
              <a:gd name="connsiteX135" fmla="*/ 6926533 w 12192000"/>
              <a:gd name="connsiteY135" fmla="*/ 318858 h 3538752"/>
              <a:gd name="connsiteX0" fmla="*/ 6926533 w 12192000"/>
              <a:gd name="connsiteY0" fmla="*/ 318858 h 3538752"/>
              <a:gd name="connsiteX1" fmla="*/ 7095723 w 12192000"/>
              <a:gd name="connsiteY1" fmla="*/ 392100 h 3538752"/>
              <a:gd name="connsiteX2" fmla="*/ 7330015 w 12192000"/>
              <a:gd name="connsiteY2" fmla="*/ 410553 h 3538752"/>
              <a:gd name="connsiteX3" fmla="*/ 7689873 w 12192000"/>
              <a:gd name="connsiteY3" fmla="*/ 496716 h 3538752"/>
              <a:gd name="connsiteX4" fmla="*/ 7898312 w 12192000"/>
              <a:gd name="connsiteY4" fmla="*/ 496337 h 3538752"/>
              <a:gd name="connsiteX5" fmla="*/ 8037524 w 12192000"/>
              <a:gd name="connsiteY5" fmla="*/ 501356 h 3538752"/>
              <a:gd name="connsiteX6" fmla="*/ 8129905 w 12192000"/>
              <a:gd name="connsiteY6" fmla="*/ 472893 h 3538752"/>
              <a:gd name="connsiteX7" fmla="*/ 8343185 w 12192000"/>
              <a:gd name="connsiteY7" fmla="*/ 471424 h 3538752"/>
              <a:gd name="connsiteX8" fmla="*/ 8404103 w 12192000"/>
              <a:gd name="connsiteY8" fmla="*/ 464766 h 3538752"/>
              <a:gd name="connsiteX9" fmla="*/ 8518180 w 12192000"/>
              <a:gd name="connsiteY9" fmla="*/ 466527 h 3538752"/>
              <a:gd name="connsiteX10" fmla="*/ 8676290 w 12192000"/>
              <a:gd name="connsiteY10" fmla="*/ 438723 h 3538752"/>
              <a:gd name="connsiteX11" fmla="*/ 8695239 w 12192000"/>
              <a:gd name="connsiteY11" fmla="*/ 467177 h 3538752"/>
              <a:gd name="connsiteX12" fmla="*/ 8855611 w 12192000"/>
              <a:gd name="connsiteY12" fmla="*/ 477084 h 3538752"/>
              <a:gd name="connsiteX13" fmla="*/ 8964553 w 12192000"/>
              <a:gd name="connsiteY13" fmla="*/ 518386 h 3538752"/>
              <a:gd name="connsiteX14" fmla="*/ 9079968 w 12192000"/>
              <a:gd name="connsiteY14" fmla="*/ 536598 h 3538752"/>
              <a:gd name="connsiteX15" fmla="*/ 9108506 w 12192000"/>
              <a:gd name="connsiteY15" fmla="*/ 565447 h 3538752"/>
              <a:gd name="connsiteX16" fmla="*/ 9188229 w 12192000"/>
              <a:gd name="connsiteY16" fmla="*/ 604358 h 3538752"/>
              <a:gd name="connsiteX17" fmla="*/ 9249213 w 12192000"/>
              <a:gd name="connsiteY17" fmla="*/ 579837 h 3538752"/>
              <a:gd name="connsiteX18" fmla="*/ 9309761 w 12192000"/>
              <a:gd name="connsiteY18" fmla="*/ 600157 h 3538752"/>
              <a:gd name="connsiteX19" fmla="*/ 9390188 w 12192000"/>
              <a:gd name="connsiteY19" fmla="*/ 541799 h 3538752"/>
              <a:gd name="connsiteX20" fmla="*/ 9516107 w 12192000"/>
              <a:gd name="connsiteY20" fmla="*/ 529936 h 3538752"/>
              <a:gd name="connsiteX21" fmla="*/ 9755401 w 12192000"/>
              <a:gd name="connsiteY21" fmla="*/ 493031 h 3538752"/>
              <a:gd name="connsiteX22" fmla="*/ 9879576 w 12192000"/>
              <a:gd name="connsiteY22" fmla="*/ 482005 h 3538752"/>
              <a:gd name="connsiteX23" fmla="*/ 9917042 w 12192000"/>
              <a:gd name="connsiteY23" fmla="*/ 467641 h 3538752"/>
              <a:gd name="connsiteX24" fmla="*/ 10013409 w 12192000"/>
              <a:gd name="connsiteY24" fmla="*/ 431853 h 3538752"/>
              <a:gd name="connsiteX25" fmla="*/ 10067656 w 12192000"/>
              <a:gd name="connsiteY25" fmla="*/ 407435 h 3538752"/>
              <a:gd name="connsiteX26" fmla="*/ 10131785 w 12192000"/>
              <a:gd name="connsiteY26" fmla="*/ 380050 h 3538752"/>
              <a:gd name="connsiteX27" fmla="*/ 10249486 w 12192000"/>
              <a:gd name="connsiteY27" fmla="*/ 378819 h 3538752"/>
              <a:gd name="connsiteX28" fmla="*/ 10309934 w 12192000"/>
              <a:gd name="connsiteY28" fmla="*/ 348550 h 3538752"/>
              <a:gd name="connsiteX29" fmla="*/ 10431202 w 12192000"/>
              <a:gd name="connsiteY29" fmla="*/ 339094 h 3538752"/>
              <a:gd name="connsiteX30" fmla="*/ 10487751 w 12192000"/>
              <a:gd name="connsiteY30" fmla="*/ 332375 h 3538752"/>
              <a:gd name="connsiteX31" fmla="*/ 10557198 w 12192000"/>
              <a:gd name="connsiteY31" fmla="*/ 341271 h 3538752"/>
              <a:gd name="connsiteX32" fmla="*/ 10612454 w 12192000"/>
              <a:gd name="connsiteY32" fmla="*/ 342830 h 3538752"/>
              <a:gd name="connsiteX33" fmla="*/ 10625222 w 12192000"/>
              <a:gd name="connsiteY33" fmla="*/ 333372 h 3538752"/>
              <a:gd name="connsiteX34" fmla="*/ 10633161 w 12192000"/>
              <a:gd name="connsiteY34" fmla="*/ 332489 h 3538752"/>
              <a:gd name="connsiteX35" fmla="*/ 10645941 w 12192000"/>
              <a:gd name="connsiteY35" fmla="*/ 336771 h 3538752"/>
              <a:gd name="connsiteX36" fmla="*/ 10650422 w 12192000"/>
              <a:gd name="connsiteY36" fmla="*/ 330573 h 3538752"/>
              <a:gd name="connsiteX37" fmla="*/ 10656955 w 12192000"/>
              <a:gd name="connsiteY37" fmla="*/ 329849 h 3538752"/>
              <a:gd name="connsiteX38" fmla="*/ 10701610 w 12192000"/>
              <a:gd name="connsiteY38" fmla="*/ 325760 h 3538752"/>
              <a:gd name="connsiteX39" fmla="*/ 10770373 w 12192000"/>
              <a:gd name="connsiteY39" fmla="*/ 337093 h 3538752"/>
              <a:gd name="connsiteX40" fmla="*/ 10866744 w 12192000"/>
              <a:gd name="connsiteY40" fmla="*/ 348032 h 3538752"/>
              <a:gd name="connsiteX41" fmla="*/ 10996158 w 12192000"/>
              <a:gd name="connsiteY41" fmla="*/ 311255 h 3538752"/>
              <a:gd name="connsiteX42" fmla="*/ 11200979 w 12192000"/>
              <a:gd name="connsiteY42" fmla="*/ 205636 h 3538752"/>
              <a:gd name="connsiteX43" fmla="*/ 11287301 w 12192000"/>
              <a:gd name="connsiteY43" fmla="*/ 180373 h 3538752"/>
              <a:gd name="connsiteX44" fmla="*/ 11324148 w 12192000"/>
              <a:gd name="connsiteY44" fmla="*/ 176162 h 3538752"/>
              <a:gd name="connsiteX45" fmla="*/ 11392201 w 12192000"/>
              <a:gd name="connsiteY45" fmla="*/ 140138 h 3538752"/>
              <a:gd name="connsiteX46" fmla="*/ 11447399 w 12192000"/>
              <a:gd name="connsiteY46" fmla="*/ 101780 h 3538752"/>
              <a:gd name="connsiteX47" fmla="*/ 11548919 w 12192000"/>
              <a:gd name="connsiteY47" fmla="*/ 60366 h 3538752"/>
              <a:gd name="connsiteX48" fmla="*/ 11704818 w 12192000"/>
              <a:gd name="connsiteY48" fmla="*/ 46421 h 3538752"/>
              <a:gd name="connsiteX49" fmla="*/ 11822950 w 12192000"/>
              <a:gd name="connsiteY49" fmla="*/ 3657 h 3538752"/>
              <a:gd name="connsiteX50" fmla="*/ 11945987 w 12192000"/>
              <a:gd name="connsiteY50" fmla="*/ 25218 h 3538752"/>
              <a:gd name="connsiteX51" fmla="*/ 12040956 w 12192000"/>
              <a:gd name="connsiteY51" fmla="*/ 69854 h 3538752"/>
              <a:gd name="connsiteX52" fmla="*/ 12153210 w 12192000"/>
              <a:gd name="connsiteY52" fmla="*/ 102712 h 3538752"/>
              <a:gd name="connsiteX53" fmla="*/ 12187605 w 12192000"/>
              <a:gd name="connsiteY53" fmla="*/ 214813 h 3538752"/>
              <a:gd name="connsiteX54" fmla="*/ 12192000 w 12192000"/>
              <a:gd name="connsiteY54" fmla="*/ 441106 h 3538752"/>
              <a:gd name="connsiteX55" fmla="*/ 12192000 w 12192000"/>
              <a:gd name="connsiteY55" fmla="*/ 3538752 h 3538752"/>
              <a:gd name="connsiteX56" fmla="*/ 0 w 12192000"/>
              <a:gd name="connsiteY56" fmla="*/ 3538752 h 3538752"/>
              <a:gd name="connsiteX57" fmla="*/ 0 w 12192000"/>
              <a:gd name="connsiteY57" fmla="*/ 2515851 h 3538752"/>
              <a:gd name="connsiteX58" fmla="*/ 0 w 12192000"/>
              <a:gd name="connsiteY58" fmla="*/ 1519772 h 3538752"/>
              <a:gd name="connsiteX59" fmla="*/ 0 w 12192000"/>
              <a:gd name="connsiteY59" fmla="*/ 787942 h 3538752"/>
              <a:gd name="connsiteX60" fmla="*/ 76043 w 12192000"/>
              <a:gd name="connsiteY60" fmla="*/ 783579 h 3538752"/>
              <a:gd name="connsiteX61" fmla="*/ 156777 w 12192000"/>
              <a:gd name="connsiteY61" fmla="*/ 801341 h 3538752"/>
              <a:gd name="connsiteX62" fmla="*/ 390282 w 12192000"/>
              <a:gd name="connsiteY62" fmla="*/ 808065 h 3538752"/>
              <a:gd name="connsiteX63" fmla="*/ 441283 w 12192000"/>
              <a:gd name="connsiteY63" fmla="*/ 831095 h 3538752"/>
              <a:gd name="connsiteX64" fmla="*/ 479705 w 12192000"/>
              <a:gd name="connsiteY64" fmla="*/ 842830 h 3538752"/>
              <a:gd name="connsiteX65" fmla="*/ 766623 w 12192000"/>
              <a:gd name="connsiteY65" fmla="*/ 890274 h 3538752"/>
              <a:gd name="connsiteX66" fmla="*/ 827314 w 12192000"/>
              <a:gd name="connsiteY66" fmla="*/ 899279 h 3538752"/>
              <a:gd name="connsiteX67" fmla="*/ 968620 w 12192000"/>
              <a:gd name="connsiteY67" fmla="*/ 906808 h 3538752"/>
              <a:gd name="connsiteX68" fmla="*/ 1045574 w 12192000"/>
              <a:gd name="connsiteY68" fmla="*/ 873732 h 3538752"/>
              <a:gd name="connsiteX69" fmla="*/ 1350289 w 12192000"/>
              <a:gd name="connsiteY69" fmla="*/ 908860 h 3538752"/>
              <a:gd name="connsiteX70" fmla="*/ 1499774 w 12192000"/>
              <a:gd name="connsiteY70" fmla="*/ 879592 h 3538752"/>
              <a:gd name="connsiteX71" fmla="*/ 1629709 w 12192000"/>
              <a:gd name="connsiteY71" fmla="*/ 954907 h 3538752"/>
              <a:gd name="connsiteX72" fmla="*/ 1640709 w 12192000"/>
              <a:gd name="connsiteY72" fmla="*/ 959160 h 3538752"/>
              <a:gd name="connsiteX73" fmla="*/ 1645414 w 12192000"/>
              <a:gd name="connsiteY73" fmla="*/ 956586 h 3538752"/>
              <a:gd name="connsiteX74" fmla="*/ 1676636 w 12192000"/>
              <a:gd name="connsiteY74" fmla="*/ 941547 h 3538752"/>
              <a:gd name="connsiteX75" fmla="*/ 1737817 w 12192000"/>
              <a:gd name="connsiteY75" fmla="*/ 943476 h 3538752"/>
              <a:gd name="connsiteX76" fmla="*/ 1862741 w 12192000"/>
              <a:gd name="connsiteY76" fmla="*/ 936709 h 3538752"/>
              <a:gd name="connsiteX77" fmla="*/ 2063928 w 12192000"/>
              <a:gd name="connsiteY77" fmla="*/ 905062 h 3538752"/>
              <a:gd name="connsiteX78" fmla="*/ 2380801 w 12192000"/>
              <a:gd name="connsiteY78" fmla="*/ 866883 h 3538752"/>
              <a:gd name="connsiteX79" fmla="*/ 2648603 w 12192000"/>
              <a:gd name="connsiteY79" fmla="*/ 772192 h 3538752"/>
              <a:gd name="connsiteX80" fmla="*/ 2885593 w 12192000"/>
              <a:gd name="connsiteY80" fmla="*/ 779705 h 3538752"/>
              <a:gd name="connsiteX81" fmla="*/ 3039071 w 12192000"/>
              <a:gd name="connsiteY81" fmla="*/ 765472 h 3538752"/>
              <a:gd name="connsiteX82" fmla="*/ 3129193 w 12192000"/>
              <a:gd name="connsiteY82" fmla="*/ 750110 h 3538752"/>
              <a:gd name="connsiteX83" fmla="*/ 3160750 w 12192000"/>
              <a:gd name="connsiteY83" fmla="*/ 733521 h 3538752"/>
              <a:gd name="connsiteX84" fmla="*/ 3206618 w 12192000"/>
              <a:gd name="connsiteY84" fmla="*/ 717584 h 3538752"/>
              <a:gd name="connsiteX85" fmla="*/ 3285495 w 12192000"/>
              <a:gd name="connsiteY85" fmla="*/ 681136 h 3538752"/>
              <a:gd name="connsiteX86" fmla="*/ 3395074 w 12192000"/>
              <a:gd name="connsiteY86" fmla="*/ 646640 h 3538752"/>
              <a:gd name="connsiteX87" fmla="*/ 3486313 w 12192000"/>
              <a:gd name="connsiteY87" fmla="*/ 667432 h 3538752"/>
              <a:gd name="connsiteX88" fmla="*/ 3491586 w 12192000"/>
              <a:gd name="connsiteY88" fmla="*/ 658085 h 3538752"/>
              <a:gd name="connsiteX89" fmla="*/ 3548983 w 12192000"/>
              <a:gd name="connsiteY89" fmla="*/ 650041 h 3538752"/>
              <a:gd name="connsiteX90" fmla="*/ 3731729 w 12192000"/>
              <a:gd name="connsiteY90" fmla="*/ 659133 h 3538752"/>
              <a:gd name="connsiteX91" fmla="*/ 3861674 w 12192000"/>
              <a:gd name="connsiteY91" fmla="*/ 641882 h 3538752"/>
              <a:gd name="connsiteX92" fmla="*/ 3912797 w 12192000"/>
              <a:gd name="connsiteY92" fmla="*/ 644975 h 3538752"/>
              <a:gd name="connsiteX93" fmla="*/ 3975778 w 12192000"/>
              <a:gd name="connsiteY93" fmla="*/ 620298 h 3538752"/>
              <a:gd name="connsiteX94" fmla="*/ 4072288 w 12192000"/>
              <a:gd name="connsiteY94" fmla="*/ 567935 h 3538752"/>
              <a:gd name="connsiteX95" fmla="*/ 4110070 w 12192000"/>
              <a:gd name="connsiteY95" fmla="*/ 575479 h 3538752"/>
              <a:gd name="connsiteX96" fmla="*/ 4148272 w 12192000"/>
              <a:gd name="connsiteY96" fmla="*/ 571651 h 3538752"/>
              <a:gd name="connsiteX97" fmla="*/ 4233003 w 12192000"/>
              <a:gd name="connsiteY97" fmla="*/ 535184 h 3538752"/>
              <a:gd name="connsiteX98" fmla="*/ 4283653 w 12192000"/>
              <a:gd name="connsiteY98" fmla="*/ 521503 h 3538752"/>
              <a:gd name="connsiteX99" fmla="*/ 4420068 w 12192000"/>
              <a:gd name="connsiteY99" fmla="*/ 476150 h 3538752"/>
              <a:gd name="connsiteX100" fmla="*/ 4571121 w 12192000"/>
              <a:gd name="connsiteY100" fmla="*/ 415972 h 3538752"/>
              <a:gd name="connsiteX101" fmla="*/ 4620533 w 12192000"/>
              <a:gd name="connsiteY101" fmla="*/ 384006 h 3538752"/>
              <a:gd name="connsiteX102" fmla="*/ 4690258 w 12192000"/>
              <a:gd name="connsiteY102" fmla="*/ 370034 h 3538752"/>
              <a:gd name="connsiteX103" fmla="*/ 4731045 w 12192000"/>
              <a:gd name="connsiteY103" fmla="*/ 370596 h 3538752"/>
              <a:gd name="connsiteX104" fmla="*/ 4798884 w 12192000"/>
              <a:gd name="connsiteY104" fmla="*/ 322785 h 3538752"/>
              <a:gd name="connsiteX105" fmla="*/ 4828155 w 12192000"/>
              <a:gd name="connsiteY105" fmla="*/ 313554 h 3538752"/>
              <a:gd name="connsiteX106" fmla="*/ 4843504 w 12192000"/>
              <a:gd name="connsiteY106" fmla="*/ 306165 h 3538752"/>
              <a:gd name="connsiteX107" fmla="*/ 4853353 w 12192000"/>
              <a:gd name="connsiteY107" fmla="*/ 317732 h 3538752"/>
              <a:gd name="connsiteX108" fmla="*/ 4898297 w 12192000"/>
              <a:gd name="connsiteY108" fmla="*/ 311130 h 3538752"/>
              <a:gd name="connsiteX109" fmla="*/ 4905046 w 12192000"/>
              <a:gd name="connsiteY109" fmla="*/ 308357 h 3538752"/>
              <a:gd name="connsiteX110" fmla="*/ 4940803 w 12192000"/>
              <a:gd name="connsiteY110" fmla="*/ 317667 h 3538752"/>
              <a:gd name="connsiteX111" fmla="*/ 4958985 w 12192000"/>
              <a:gd name="connsiteY111" fmla="*/ 319949 h 3538752"/>
              <a:gd name="connsiteX112" fmla="*/ 4964720 w 12192000"/>
              <a:gd name="connsiteY112" fmla="*/ 325809 h 3538752"/>
              <a:gd name="connsiteX113" fmla="*/ 4991255 w 12192000"/>
              <a:gd name="connsiteY113" fmla="*/ 326530 h 3538752"/>
              <a:gd name="connsiteX114" fmla="*/ 4994077 w 12192000"/>
              <a:gd name="connsiteY114" fmla="*/ 324646 h 3538752"/>
              <a:gd name="connsiteX115" fmla="*/ 5016802 w 12192000"/>
              <a:gd name="connsiteY115" fmla="*/ 332557 h 3538752"/>
              <a:gd name="connsiteX116" fmla="*/ 5091319 w 12192000"/>
              <a:gd name="connsiteY116" fmla="*/ 348029 h 3538752"/>
              <a:gd name="connsiteX117" fmla="*/ 5259336 w 12192000"/>
              <a:gd name="connsiteY117" fmla="*/ 353694 h 3538752"/>
              <a:gd name="connsiteX118" fmla="*/ 5491971 w 12192000"/>
              <a:gd name="connsiteY118" fmla="*/ 357541 h 3538752"/>
              <a:gd name="connsiteX119" fmla="*/ 5865838 w 12192000"/>
              <a:gd name="connsiteY119" fmla="*/ 337219 h 3538752"/>
              <a:gd name="connsiteX120" fmla="*/ 5995823 w 12192000"/>
              <a:gd name="connsiteY120" fmla="*/ 315792 h 3538752"/>
              <a:gd name="connsiteX121" fmla="*/ 6052915 w 12192000"/>
              <a:gd name="connsiteY121" fmla="*/ 328512 h 3538752"/>
              <a:gd name="connsiteX122" fmla="*/ 6093124 w 12192000"/>
              <a:gd name="connsiteY122" fmla="*/ 322912 h 3538752"/>
              <a:gd name="connsiteX123" fmla="*/ 6097661 w 12192000"/>
              <a:gd name="connsiteY123" fmla="*/ 319980 h 3538752"/>
              <a:gd name="connsiteX124" fmla="*/ 6116838 w 12192000"/>
              <a:gd name="connsiteY124" fmla="*/ 316995 h 3538752"/>
              <a:gd name="connsiteX125" fmla="*/ 6120984 w 12192000"/>
              <a:gd name="connsiteY125" fmla="*/ 305212 h 3538752"/>
              <a:gd name="connsiteX126" fmla="*/ 6148942 w 12192000"/>
              <a:gd name="connsiteY126" fmla="*/ 292880 h 3538752"/>
              <a:gd name="connsiteX127" fmla="*/ 6229970 w 12192000"/>
              <a:gd name="connsiteY127" fmla="*/ 294978 h 3538752"/>
              <a:gd name="connsiteX128" fmla="*/ 6355201 w 12192000"/>
              <a:gd name="connsiteY128" fmla="*/ 291080 h 3538752"/>
              <a:gd name="connsiteX129" fmla="*/ 6456586 w 12192000"/>
              <a:gd name="connsiteY129" fmla="*/ 284485 h 3538752"/>
              <a:gd name="connsiteX130" fmla="*/ 6494018 w 12192000"/>
              <a:gd name="connsiteY130" fmla="*/ 271015 h 3538752"/>
              <a:gd name="connsiteX131" fmla="*/ 6547019 w 12192000"/>
              <a:gd name="connsiteY131" fmla="*/ 259577 h 3538752"/>
              <a:gd name="connsiteX132" fmla="*/ 6644256 w 12192000"/>
              <a:gd name="connsiteY132" fmla="*/ 295158 h 3538752"/>
              <a:gd name="connsiteX133" fmla="*/ 6829160 w 12192000"/>
              <a:gd name="connsiteY133" fmla="*/ 306319 h 3538752"/>
              <a:gd name="connsiteX134" fmla="*/ 6889589 w 12192000"/>
              <a:gd name="connsiteY134" fmla="*/ 303507 h 3538752"/>
              <a:gd name="connsiteX135" fmla="*/ 6926533 w 12192000"/>
              <a:gd name="connsiteY135" fmla="*/ 318858 h 3538752"/>
              <a:gd name="connsiteX0" fmla="*/ 6926533 w 12192000"/>
              <a:gd name="connsiteY0" fmla="*/ 440942 h 3660836"/>
              <a:gd name="connsiteX1" fmla="*/ 7095723 w 12192000"/>
              <a:gd name="connsiteY1" fmla="*/ 514184 h 3660836"/>
              <a:gd name="connsiteX2" fmla="*/ 7330015 w 12192000"/>
              <a:gd name="connsiteY2" fmla="*/ 532637 h 3660836"/>
              <a:gd name="connsiteX3" fmla="*/ 7689873 w 12192000"/>
              <a:gd name="connsiteY3" fmla="*/ 618800 h 3660836"/>
              <a:gd name="connsiteX4" fmla="*/ 7898312 w 12192000"/>
              <a:gd name="connsiteY4" fmla="*/ 618421 h 3660836"/>
              <a:gd name="connsiteX5" fmla="*/ 8037524 w 12192000"/>
              <a:gd name="connsiteY5" fmla="*/ 623440 h 3660836"/>
              <a:gd name="connsiteX6" fmla="*/ 8129905 w 12192000"/>
              <a:gd name="connsiteY6" fmla="*/ 594977 h 3660836"/>
              <a:gd name="connsiteX7" fmla="*/ 8343185 w 12192000"/>
              <a:gd name="connsiteY7" fmla="*/ 593508 h 3660836"/>
              <a:gd name="connsiteX8" fmla="*/ 8404103 w 12192000"/>
              <a:gd name="connsiteY8" fmla="*/ 586850 h 3660836"/>
              <a:gd name="connsiteX9" fmla="*/ 8518180 w 12192000"/>
              <a:gd name="connsiteY9" fmla="*/ 588611 h 3660836"/>
              <a:gd name="connsiteX10" fmla="*/ 8676290 w 12192000"/>
              <a:gd name="connsiteY10" fmla="*/ 560807 h 3660836"/>
              <a:gd name="connsiteX11" fmla="*/ 8695239 w 12192000"/>
              <a:gd name="connsiteY11" fmla="*/ 589261 h 3660836"/>
              <a:gd name="connsiteX12" fmla="*/ 8855611 w 12192000"/>
              <a:gd name="connsiteY12" fmla="*/ 599168 h 3660836"/>
              <a:gd name="connsiteX13" fmla="*/ 8964553 w 12192000"/>
              <a:gd name="connsiteY13" fmla="*/ 640470 h 3660836"/>
              <a:gd name="connsiteX14" fmla="*/ 9079968 w 12192000"/>
              <a:gd name="connsiteY14" fmla="*/ 658682 h 3660836"/>
              <a:gd name="connsiteX15" fmla="*/ 9108506 w 12192000"/>
              <a:gd name="connsiteY15" fmla="*/ 687531 h 3660836"/>
              <a:gd name="connsiteX16" fmla="*/ 9188229 w 12192000"/>
              <a:gd name="connsiteY16" fmla="*/ 726442 h 3660836"/>
              <a:gd name="connsiteX17" fmla="*/ 9249213 w 12192000"/>
              <a:gd name="connsiteY17" fmla="*/ 701921 h 3660836"/>
              <a:gd name="connsiteX18" fmla="*/ 9309761 w 12192000"/>
              <a:gd name="connsiteY18" fmla="*/ 722241 h 3660836"/>
              <a:gd name="connsiteX19" fmla="*/ 9390188 w 12192000"/>
              <a:gd name="connsiteY19" fmla="*/ 663883 h 3660836"/>
              <a:gd name="connsiteX20" fmla="*/ 9516107 w 12192000"/>
              <a:gd name="connsiteY20" fmla="*/ 652020 h 3660836"/>
              <a:gd name="connsiteX21" fmla="*/ 9755401 w 12192000"/>
              <a:gd name="connsiteY21" fmla="*/ 615115 h 3660836"/>
              <a:gd name="connsiteX22" fmla="*/ 9879576 w 12192000"/>
              <a:gd name="connsiteY22" fmla="*/ 604089 h 3660836"/>
              <a:gd name="connsiteX23" fmla="*/ 9917042 w 12192000"/>
              <a:gd name="connsiteY23" fmla="*/ 589725 h 3660836"/>
              <a:gd name="connsiteX24" fmla="*/ 10013409 w 12192000"/>
              <a:gd name="connsiteY24" fmla="*/ 553937 h 3660836"/>
              <a:gd name="connsiteX25" fmla="*/ 10067656 w 12192000"/>
              <a:gd name="connsiteY25" fmla="*/ 529519 h 3660836"/>
              <a:gd name="connsiteX26" fmla="*/ 10131785 w 12192000"/>
              <a:gd name="connsiteY26" fmla="*/ 502134 h 3660836"/>
              <a:gd name="connsiteX27" fmla="*/ 10249486 w 12192000"/>
              <a:gd name="connsiteY27" fmla="*/ 500903 h 3660836"/>
              <a:gd name="connsiteX28" fmla="*/ 10309934 w 12192000"/>
              <a:gd name="connsiteY28" fmla="*/ 470634 h 3660836"/>
              <a:gd name="connsiteX29" fmla="*/ 10431202 w 12192000"/>
              <a:gd name="connsiteY29" fmla="*/ 461178 h 3660836"/>
              <a:gd name="connsiteX30" fmla="*/ 10487751 w 12192000"/>
              <a:gd name="connsiteY30" fmla="*/ 454459 h 3660836"/>
              <a:gd name="connsiteX31" fmla="*/ 10557198 w 12192000"/>
              <a:gd name="connsiteY31" fmla="*/ 463355 h 3660836"/>
              <a:gd name="connsiteX32" fmla="*/ 10612454 w 12192000"/>
              <a:gd name="connsiteY32" fmla="*/ 464914 h 3660836"/>
              <a:gd name="connsiteX33" fmla="*/ 10625222 w 12192000"/>
              <a:gd name="connsiteY33" fmla="*/ 455456 h 3660836"/>
              <a:gd name="connsiteX34" fmla="*/ 10633161 w 12192000"/>
              <a:gd name="connsiteY34" fmla="*/ 454573 h 3660836"/>
              <a:gd name="connsiteX35" fmla="*/ 10645941 w 12192000"/>
              <a:gd name="connsiteY35" fmla="*/ 458855 h 3660836"/>
              <a:gd name="connsiteX36" fmla="*/ 10650422 w 12192000"/>
              <a:gd name="connsiteY36" fmla="*/ 452657 h 3660836"/>
              <a:gd name="connsiteX37" fmla="*/ 10656955 w 12192000"/>
              <a:gd name="connsiteY37" fmla="*/ 451933 h 3660836"/>
              <a:gd name="connsiteX38" fmla="*/ 10701610 w 12192000"/>
              <a:gd name="connsiteY38" fmla="*/ 447844 h 3660836"/>
              <a:gd name="connsiteX39" fmla="*/ 10770373 w 12192000"/>
              <a:gd name="connsiteY39" fmla="*/ 459177 h 3660836"/>
              <a:gd name="connsiteX40" fmla="*/ 10866744 w 12192000"/>
              <a:gd name="connsiteY40" fmla="*/ 470116 h 3660836"/>
              <a:gd name="connsiteX41" fmla="*/ 10996158 w 12192000"/>
              <a:gd name="connsiteY41" fmla="*/ 433339 h 3660836"/>
              <a:gd name="connsiteX42" fmla="*/ 11200979 w 12192000"/>
              <a:gd name="connsiteY42" fmla="*/ 327720 h 3660836"/>
              <a:gd name="connsiteX43" fmla="*/ 11287301 w 12192000"/>
              <a:gd name="connsiteY43" fmla="*/ 302457 h 3660836"/>
              <a:gd name="connsiteX44" fmla="*/ 11324148 w 12192000"/>
              <a:gd name="connsiteY44" fmla="*/ 298246 h 3660836"/>
              <a:gd name="connsiteX45" fmla="*/ 11392201 w 12192000"/>
              <a:gd name="connsiteY45" fmla="*/ 262222 h 3660836"/>
              <a:gd name="connsiteX46" fmla="*/ 11447399 w 12192000"/>
              <a:gd name="connsiteY46" fmla="*/ 223864 h 3660836"/>
              <a:gd name="connsiteX47" fmla="*/ 11548919 w 12192000"/>
              <a:gd name="connsiteY47" fmla="*/ 182450 h 3660836"/>
              <a:gd name="connsiteX48" fmla="*/ 11704818 w 12192000"/>
              <a:gd name="connsiteY48" fmla="*/ 168505 h 3660836"/>
              <a:gd name="connsiteX49" fmla="*/ 11822950 w 12192000"/>
              <a:gd name="connsiteY49" fmla="*/ 125741 h 3660836"/>
              <a:gd name="connsiteX50" fmla="*/ 11945987 w 12192000"/>
              <a:gd name="connsiteY50" fmla="*/ 147302 h 3660836"/>
              <a:gd name="connsiteX51" fmla="*/ 12040956 w 12192000"/>
              <a:gd name="connsiteY51" fmla="*/ 191938 h 3660836"/>
              <a:gd name="connsiteX52" fmla="*/ 12132006 w 12192000"/>
              <a:gd name="connsiteY52" fmla="*/ 0 h 3660836"/>
              <a:gd name="connsiteX53" fmla="*/ 12187605 w 12192000"/>
              <a:gd name="connsiteY53" fmla="*/ 336897 h 3660836"/>
              <a:gd name="connsiteX54" fmla="*/ 12192000 w 12192000"/>
              <a:gd name="connsiteY54" fmla="*/ 563190 h 3660836"/>
              <a:gd name="connsiteX55" fmla="*/ 12192000 w 12192000"/>
              <a:gd name="connsiteY55" fmla="*/ 3660836 h 3660836"/>
              <a:gd name="connsiteX56" fmla="*/ 0 w 12192000"/>
              <a:gd name="connsiteY56" fmla="*/ 3660836 h 3660836"/>
              <a:gd name="connsiteX57" fmla="*/ 0 w 12192000"/>
              <a:gd name="connsiteY57" fmla="*/ 2637935 h 3660836"/>
              <a:gd name="connsiteX58" fmla="*/ 0 w 12192000"/>
              <a:gd name="connsiteY58" fmla="*/ 1641856 h 3660836"/>
              <a:gd name="connsiteX59" fmla="*/ 0 w 12192000"/>
              <a:gd name="connsiteY59" fmla="*/ 910026 h 3660836"/>
              <a:gd name="connsiteX60" fmla="*/ 76043 w 12192000"/>
              <a:gd name="connsiteY60" fmla="*/ 905663 h 3660836"/>
              <a:gd name="connsiteX61" fmla="*/ 156777 w 12192000"/>
              <a:gd name="connsiteY61" fmla="*/ 923425 h 3660836"/>
              <a:gd name="connsiteX62" fmla="*/ 390282 w 12192000"/>
              <a:gd name="connsiteY62" fmla="*/ 930149 h 3660836"/>
              <a:gd name="connsiteX63" fmla="*/ 441283 w 12192000"/>
              <a:gd name="connsiteY63" fmla="*/ 953179 h 3660836"/>
              <a:gd name="connsiteX64" fmla="*/ 479705 w 12192000"/>
              <a:gd name="connsiteY64" fmla="*/ 964914 h 3660836"/>
              <a:gd name="connsiteX65" fmla="*/ 766623 w 12192000"/>
              <a:gd name="connsiteY65" fmla="*/ 1012358 h 3660836"/>
              <a:gd name="connsiteX66" fmla="*/ 827314 w 12192000"/>
              <a:gd name="connsiteY66" fmla="*/ 1021363 h 3660836"/>
              <a:gd name="connsiteX67" fmla="*/ 968620 w 12192000"/>
              <a:gd name="connsiteY67" fmla="*/ 1028892 h 3660836"/>
              <a:gd name="connsiteX68" fmla="*/ 1045574 w 12192000"/>
              <a:gd name="connsiteY68" fmla="*/ 995816 h 3660836"/>
              <a:gd name="connsiteX69" fmla="*/ 1350289 w 12192000"/>
              <a:gd name="connsiteY69" fmla="*/ 1030944 h 3660836"/>
              <a:gd name="connsiteX70" fmla="*/ 1499774 w 12192000"/>
              <a:gd name="connsiteY70" fmla="*/ 1001676 h 3660836"/>
              <a:gd name="connsiteX71" fmla="*/ 1629709 w 12192000"/>
              <a:gd name="connsiteY71" fmla="*/ 1076991 h 3660836"/>
              <a:gd name="connsiteX72" fmla="*/ 1640709 w 12192000"/>
              <a:gd name="connsiteY72" fmla="*/ 1081244 h 3660836"/>
              <a:gd name="connsiteX73" fmla="*/ 1645414 w 12192000"/>
              <a:gd name="connsiteY73" fmla="*/ 1078670 h 3660836"/>
              <a:gd name="connsiteX74" fmla="*/ 1676636 w 12192000"/>
              <a:gd name="connsiteY74" fmla="*/ 1063631 h 3660836"/>
              <a:gd name="connsiteX75" fmla="*/ 1737817 w 12192000"/>
              <a:gd name="connsiteY75" fmla="*/ 1065560 h 3660836"/>
              <a:gd name="connsiteX76" fmla="*/ 1862741 w 12192000"/>
              <a:gd name="connsiteY76" fmla="*/ 1058793 h 3660836"/>
              <a:gd name="connsiteX77" fmla="*/ 2063928 w 12192000"/>
              <a:gd name="connsiteY77" fmla="*/ 1027146 h 3660836"/>
              <a:gd name="connsiteX78" fmla="*/ 2380801 w 12192000"/>
              <a:gd name="connsiteY78" fmla="*/ 988967 h 3660836"/>
              <a:gd name="connsiteX79" fmla="*/ 2648603 w 12192000"/>
              <a:gd name="connsiteY79" fmla="*/ 894276 h 3660836"/>
              <a:gd name="connsiteX80" fmla="*/ 2885593 w 12192000"/>
              <a:gd name="connsiteY80" fmla="*/ 901789 h 3660836"/>
              <a:gd name="connsiteX81" fmla="*/ 3039071 w 12192000"/>
              <a:gd name="connsiteY81" fmla="*/ 887556 h 3660836"/>
              <a:gd name="connsiteX82" fmla="*/ 3129193 w 12192000"/>
              <a:gd name="connsiteY82" fmla="*/ 872194 h 3660836"/>
              <a:gd name="connsiteX83" fmla="*/ 3160750 w 12192000"/>
              <a:gd name="connsiteY83" fmla="*/ 855605 h 3660836"/>
              <a:gd name="connsiteX84" fmla="*/ 3206618 w 12192000"/>
              <a:gd name="connsiteY84" fmla="*/ 839668 h 3660836"/>
              <a:gd name="connsiteX85" fmla="*/ 3285495 w 12192000"/>
              <a:gd name="connsiteY85" fmla="*/ 803220 h 3660836"/>
              <a:gd name="connsiteX86" fmla="*/ 3395074 w 12192000"/>
              <a:gd name="connsiteY86" fmla="*/ 768724 h 3660836"/>
              <a:gd name="connsiteX87" fmla="*/ 3486313 w 12192000"/>
              <a:gd name="connsiteY87" fmla="*/ 789516 h 3660836"/>
              <a:gd name="connsiteX88" fmla="*/ 3491586 w 12192000"/>
              <a:gd name="connsiteY88" fmla="*/ 780169 h 3660836"/>
              <a:gd name="connsiteX89" fmla="*/ 3548983 w 12192000"/>
              <a:gd name="connsiteY89" fmla="*/ 772125 h 3660836"/>
              <a:gd name="connsiteX90" fmla="*/ 3731729 w 12192000"/>
              <a:gd name="connsiteY90" fmla="*/ 781217 h 3660836"/>
              <a:gd name="connsiteX91" fmla="*/ 3861674 w 12192000"/>
              <a:gd name="connsiteY91" fmla="*/ 763966 h 3660836"/>
              <a:gd name="connsiteX92" fmla="*/ 3912797 w 12192000"/>
              <a:gd name="connsiteY92" fmla="*/ 767059 h 3660836"/>
              <a:gd name="connsiteX93" fmla="*/ 3975778 w 12192000"/>
              <a:gd name="connsiteY93" fmla="*/ 742382 h 3660836"/>
              <a:gd name="connsiteX94" fmla="*/ 4072288 w 12192000"/>
              <a:gd name="connsiteY94" fmla="*/ 690019 h 3660836"/>
              <a:gd name="connsiteX95" fmla="*/ 4110070 w 12192000"/>
              <a:gd name="connsiteY95" fmla="*/ 697563 h 3660836"/>
              <a:gd name="connsiteX96" fmla="*/ 4148272 w 12192000"/>
              <a:gd name="connsiteY96" fmla="*/ 693735 h 3660836"/>
              <a:gd name="connsiteX97" fmla="*/ 4233003 w 12192000"/>
              <a:gd name="connsiteY97" fmla="*/ 657268 h 3660836"/>
              <a:gd name="connsiteX98" fmla="*/ 4283653 w 12192000"/>
              <a:gd name="connsiteY98" fmla="*/ 643587 h 3660836"/>
              <a:gd name="connsiteX99" fmla="*/ 4420068 w 12192000"/>
              <a:gd name="connsiteY99" fmla="*/ 598234 h 3660836"/>
              <a:gd name="connsiteX100" fmla="*/ 4571121 w 12192000"/>
              <a:gd name="connsiteY100" fmla="*/ 538056 h 3660836"/>
              <a:gd name="connsiteX101" fmla="*/ 4620533 w 12192000"/>
              <a:gd name="connsiteY101" fmla="*/ 506090 h 3660836"/>
              <a:gd name="connsiteX102" fmla="*/ 4690258 w 12192000"/>
              <a:gd name="connsiteY102" fmla="*/ 492118 h 3660836"/>
              <a:gd name="connsiteX103" fmla="*/ 4731045 w 12192000"/>
              <a:gd name="connsiteY103" fmla="*/ 492680 h 3660836"/>
              <a:gd name="connsiteX104" fmla="*/ 4798884 w 12192000"/>
              <a:gd name="connsiteY104" fmla="*/ 444869 h 3660836"/>
              <a:gd name="connsiteX105" fmla="*/ 4828155 w 12192000"/>
              <a:gd name="connsiteY105" fmla="*/ 435638 h 3660836"/>
              <a:gd name="connsiteX106" fmla="*/ 4843504 w 12192000"/>
              <a:gd name="connsiteY106" fmla="*/ 428249 h 3660836"/>
              <a:gd name="connsiteX107" fmla="*/ 4853353 w 12192000"/>
              <a:gd name="connsiteY107" fmla="*/ 439816 h 3660836"/>
              <a:gd name="connsiteX108" fmla="*/ 4898297 w 12192000"/>
              <a:gd name="connsiteY108" fmla="*/ 433214 h 3660836"/>
              <a:gd name="connsiteX109" fmla="*/ 4905046 w 12192000"/>
              <a:gd name="connsiteY109" fmla="*/ 430441 h 3660836"/>
              <a:gd name="connsiteX110" fmla="*/ 4940803 w 12192000"/>
              <a:gd name="connsiteY110" fmla="*/ 439751 h 3660836"/>
              <a:gd name="connsiteX111" fmla="*/ 4958985 w 12192000"/>
              <a:gd name="connsiteY111" fmla="*/ 442033 h 3660836"/>
              <a:gd name="connsiteX112" fmla="*/ 4964720 w 12192000"/>
              <a:gd name="connsiteY112" fmla="*/ 447893 h 3660836"/>
              <a:gd name="connsiteX113" fmla="*/ 4991255 w 12192000"/>
              <a:gd name="connsiteY113" fmla="*/ 448614 h 3660836"/>
              <a:gd name="connsiteX114" fmla="*/ 4994077 w 12192000"/>
              <a:gd name="connsiteY114" fmla="*/ 446730 h 3660836"/>
              <a:gd name="connsiteX115" fmla="*/ 5016802 w 12192000"/>
              <a:gd name="connsiteY115" fmla="*/ 454641 h 3660836"/>
              <a:gd name="connsiteX116" fmla="*/ 5091319 w 12192000"/>
              <a:gd name="connsiteY116" fmla="*/ 470113 h 3660836"/>
              <a:gd name="connsiteX117" fmla="*/ 5259336 w 12192000"/>
              <a:gd name="connsiteY117" fmla="*/ 475778 h 3660836"/>
              <a:gd name="connsiteX118" fmla="*/ 5491971 w 12192000"/>
              <a:gd name="connsiteY118" fmla="*/ 479625 h 3660836"/>
              <a:gd name="connsiteX119" fmla="*/ 5865838 w 12192000"/>
              <a:gd name="connsiteY119" fmla="*/ 459303 h 3660836"/>
              <a:gd name="connsiteX120" fmla="*/ 5995823 w 12192000"/>
              <a:gd name="connsiteY120" fmla="*/ 437876 h 3660836"/>
              <a:gd name="connsiteX121" fmla="*/ 6052915 w 12192000"/>
              <a:gd name="connsiteY121" fmla="*/ 450596 h 3660836"/>
              <a:gd name="connsiteX122" fmla="*/ 6093124 w 12192000"/>
              <a:gd name="connsiteY122" fmla="*/ 444996 h 3660836"/>
              <a:gd name="connsiteX123" fmla="*/ 6097661 w 12192000"/>
              <a:gd name="connsiteY123" fmla="*/ 442064 h 3660836"/>
              <a:gd name="connsiteX124" fmla="*/ 6116838 w 12192000"/>
              <a:gd name="connsiteY124" fmla="*/ 439079 h 3660836"/>
              <a:gd name="connsiteX125" fmla="*/ 6120984 w 12192000"/>
              <a:gd name="connsiteY125" fmla="*/ 427296 h 3660836"/>
              <a:gd name="connsiteX126" fmla="*/ 6148942 w 12192000"/>
              <a:gd name="connsiteY126" fmla="*/ 414964 h 3660836"/>
              <a:gd name="connsiteX127" fmla="*/ 6229970 w 12192000"/>
              <a:gd name="connsiteY127" fmla="*/ 417062 h 3660836"/>
              <a:gd name="connsiteX128" fmla="*/ 6355201 w 12192000"/>
              <a:gd name="connsiteY128" fmla="*/ 413164 h 3660836"/>
              <a:gd name="connsiteX129" fmla="*/ 6456586 w 12192000"/>
              <a:gd name="connsiteY129" fmla="*/ 406569 h 3660836"/>
              <a:gd name="connsiteX130" fmla="*/ 6494018 w 12192000"/>
              <a:gd name="connsiteY130" fmla="*/ 393099 h 3660836"/>
              <a:gd name="connsiteX131" fmla="*/ 6547019 w 12192000"/>
              <a:gd name="connsiteY131" fmla="*/ 381661 h 3660836"/>
              <a:gd name="connsiteX132" fmla="*/ 6644256 w 12192000"/>
              <a:gd name="connsiteY132" fmla="*/ 417242 h 3660836"/>
              <a:gd name="connsiteX133" fmla="*/ 6829160 w 12192000"/>
              <a:gd name="connsiteY133" fmla="*/ 428403 h 3660836"/>
              <a:gd name="connsiteX134" fmla="*/ 6889589 w 12192000"/>
              <a:gd name="connsiteY134" fmla="*/ 425591 h 3660836"/>
              <a:gd name="connsiteX135" fmla="*/ 6926533 w 12192000"/>
              <a:gd name="connsiteY135" fmla="*/ 440942 h 3660836"/>
              <a:gd name="connsiteX0" fmla="*/ 6926533 w 12192906"/>
              <a:gd name="connsiteY0" fmla="*/ 440942 h 3660836"/>
              <a:gd name="connsiteX1" fmla="*/ 7095723 w 12192906"/>
              <a:gd name="connsiteY1" fmla="*/ 514184 h 3660836"/>
              <a:gd name="connsiteX2" fmla="*/ 7330015 w 12192906"/>
              <a:gd name="connsiteY2" fmla="*/ 532637 h 3660836"/>
              <a:gd name="connsiteX3" fmla="*/ 7689873 w 12192906"/>
              <a:gd name="connsiteY3" fmla="*/ 618800 h 3660836"/>
              <a:gd name="connsiteX4" fmla="*/ 7898312 w 12192906"/>
              <a:gd name="connsiteY4" fmla="*/ 618421 h 3660836"/>
              <a:gd name="connsiteX5" fmla="*/ 8037524 w 12192906"/>
              <a:gd name="connsiteY5" fmla="*/ 623440 h 3660836"/>
              <a:gd name="connsiteX6" fmla="*/ 8129905 w 12192906"/>
              <a:gd name="connsiteY6" fmla="*/ 594977 h 3660836"/>
              <a:gd name="connsiteX7" fmla="*/ 8343185 w 12192906"/>
              <a:gd name="connsiteY7" fmla="*/ 593508 h 3660836"/>
              <a:gd name="connsiteX8" fmla="*/ 8404103 w 12192906"/>
              <a:gd name="connsiteY8" fmla="*/ 586850 h 3660836"/>
              <a:gd name="connsiteX9" fmla="*/ 8518180 w 12192906"/>
              <a:gd name="connsiteY9" fmla="*/ 588611 h 3660836"/>
              <a:gd name="connsiteX10" fmla="*/ 8676290 w 12192906"/>
              <a:gd name="connsiteY10" fmla="*/ 560807 h 3660836"/>
              <a:gd name="connsiteX11" fmla="*/ 8695239 w 12192906"/>
              <a:gd name="connsiteY11" fmla="*/ 589261 h 3660836"/>
              <a:gd name="connsiteX12" fmla="*/ 8855611 w 12192906"/>
              <a:gd name="connsiteY12" fmla="*/ 599168 h 3660836"/>
              <a:gd name="connsiteX13" fmla="*/ 8964553 w 12192906"/>
              <a:gd name="connsiteY13" fmla="*/ 640470 h 3660836"/>
              <a:gd name="connsiteX14" fmla="*/ 9079968 w 12192906"/>
              <a:gd name="connsiteY14" fmla="*/ 658682 h 3660836"/>
              <a:gd name="connsiteX15" fmla="*/ 9108506 w 12192906"/>
              <a:gd name="connsiteY15" fmla="*/ 687531 h 3660836"/>
              <a:gd name="connsiteX16" fmla="*/ 9188229 w 12192906"/>
              <a:gd name="connsiteY16" fmla="*/ 726442 h 3660836"/>
              <a:gd name="connsiteX17" fmla="*/ 9249213 w 12192906"/>
              <a:gd name="connsiteY17" fmla="*/ 701921 h 3660836"/>
              <a:gd name="connsiteX18" fmla="*/ 9309761 w 12192906"/>
              <a:gd name="connsiteY18" fmla="*/ 722241 h 3660836"/>
              <a:gd name="connsiteX19" fmla="*/ 9390188 w 12192906"/>
              <a:gd name="connsiteY19" fmla="*/ 663883 h 3660836"/>
              <a:gd name="connsiteX20" fmla="*/ 9516107 w 12192906"/>
              <a:gd name="connsiteY20" fmla="*/ 652020 h 3660836"/>
              <a:gd name="connsiteX21" fmla="*/ 9755401 w 12192906"/>
              <a:gd name="connsiteY21" fmla="*/ 615115 h 3660836"/>
              <a:gd name="connsiteX22" fmla="*/ 9879576 w 12192906"/>
              <a:gd name="connsiteY22" fmla="*/ 604089 h 3660836"/>
              <a:gd name="connsiteX23" fmla="*/ 9917042 w 12192906"/>
              <a:gd name="connsiteY23" fmla="*/ 589725 h 3660836"/>
              <a:gd name="connsiteX24" fmla="*/ 10013409 w 12192906"/>
              <a:gd name="connsiteY24" fmla="*/ 553937 h 3660836"/>
              <a:gd name="connsiteX25" fmla="*/ 10067656 w 12192906"/>
              <a:gd name="connsiteY25" fmla="*/ 529519 h 3660836"/>
              <a:gd name="connsiteX26" fmla="*/ 10131785 w 12192906"/>
              <a:gd name="connsiteY26" fmla="*/ 502134 h 3660836"/>
              <a:gd name="connsiteX27" fmla="*/ 10249486 w 12192906"/>
              <a:gd name="connsiteY27" fmla="*/ 500903 h 3660836"/>
              <a:gd name="connsiteX28" fmla="*/ 10309934 w 12192906"/>
              <a:gd name="connsiteY28" fmla="*/ 470634 h 3660836"/>
              <a:gd name="connsiteX29" fmla="*/ 10431202 w 12192906"/>
              <a:gd name="connsiteY29" fmla="*/ 461178 h 3660836"/>
              <a:gd name="connsiteX30" fmla="*/ 10487751 w 12192906"/>
              <a:gd name="connsiteY30" fmla="*/ 454459 h 3660836"/>
              <a:gd name="connsiteX31" fmla="*/ 10557198 w 12192906"/>
              <a:gd name="connsiteY31" fmla="*/ 463355 h 3660836"/>
              <a:gd name="connsiteX32" fmla="*/ 10612454 w 12192906"/>
              <a:gd name="connsiteY32" fmla="*/ 464914 h 3660836"/>
              <a:gd name="connsiteX33" fmla="*/ 10625222 w 12192906"/>
              <a:gd name="connsiteY33" fmla="*/ 455456 h 3660836"/>
              <a:gd name="connsiteX34" fmla="*/ 10633161 w 12192906"/>
              <a:gd name="connsiteY34" fmla="*/ 454573 h 3660836"/>
              <a:gd name="connsiteX35" fmla="*/ 10645941 w 12192906"/>
              <a:gd name="connsiteY35" fmla="*/ 458855 h 3660836"/>
              <a:gd name="connsiteX36" fmla="*/ 10650422 w 12192906"/>
              <a:gd name="connsiteY36" fmla="*/ 452657 h 3660836"/>
              <a:gd name="connsiteX37" fmla="*/ 10656955 w 12192906"/>
              <a:gd name="connsiteY37" fmla="*/ 451933 h 3660836"/>
              <a:gd name="connsiteX38" fmla="*/ 10701610 w 12192906"/>
              <a:gd name="connsiteY38" fmla="*/ 447844 h 3660836"/>
              <a:gd name="connsiteX39" fmla="*/ 10770373 w 12192906"/>
              <a:gd name="connsiteY39" fmla="*/ 459177 h 3660836"/>
              <a:gd name="connsiteX40" fmla="*/ 10866744 w 12192906"/>
              <a:gd name="connsiteY40" fmla="*/ 470116 h 3660836"/>
              <a:gd name="connsiteX41" fmla="*/ 10996158 w 12192906"/>
              <a:gd name="connsiteY41" fmla="*/ 433339 h 3660836"/>
              <a:gd name="connsiteX42" fmla="*/ 11200979 w 12192906"/>
              <a:gd name="connsiteY42" fmla="*/ 327720 h 3660836"/>
              <a:gd name="connsiteX43" fmla="*/ 11287301 w 12192906"/>
              <a:gd name="connsiteY43" fmla="*/ 302457 h 3660836"/>
              <a:gd name="connsiteX44" fmla="*/ 11324148 w 12192906"/>
              <a:gd name="connsiteY44" fmla="*/ 298246 h 3660836"/>
              <a:gd name="connsiteX45" fmla="*/ 11392201 w 12192906"/>
              <a:gd name="connsiteY45" fmla="*/ 262222 h 3660836"/>
              <a:gd name="connsiteX46" fmla="*/ 11447399 w 12192906"/>
              <a:gd name="connsiteY46" fmla="*/ 223864 h 3660836"/>
              <a:gd name="connsiteX47" fmla="*/ 11548919 w 12192906"/>
              <a:gd name="connsiteY47" fmla="*/ 182450 h 3660836"/>
              <a:gd name="connsiteX48" fmla="*/ 11704818 w 12192906"/>
              <a:gd name="connsiteY48" fmla="*/ 168505 h 3660836"/>
              <a:gd name="connsiteX49" fmla="*/ 11822950 w 12192906"/>
              <a:gd name="connsiteY49" fmla="*/ 125741 h 3660836"/>
              <a:gd name="connsiteX50" fmla="*/ 11945987 w 12192906"/>
              <a:gd name="connsiteY50" fmla="*/ 147302 h 3660836"/>
              <a:gd name="connsiteX51" fmla="*/ 12040956 w 12192906"/>
              <a:gd name="connsiteY51" fmla="*/ 191938 h 3660836"/>
              <a:gd name="connsiteX52" fmla="*/ 12132006 w 12192906"/>
              <a:gd name="connsiteY52" fmla="*/ 0 h 3660836"/>
              <a:gd name="connsiteX53" fmla="*/ 12192906 w 12192906"/>
              <a:gd name="connsiteY53" fmla="*/ 178219 h 3660836"/>
              <a:gd name="connsiteX54" fmla="*/ 12192000 w 12192906"/>
              <a:gd name="connsiteY54" fmla="*/ 563190 h 3660836"/>
              <a:gd name="connsiteX55" fmla="*/ 12192000 w 12192906"/>
              <a:gd name="connsiteY55" fmla="*/ 3660836 h 3660836"/>
              <a:gd name="connsiteX56" fmla="*/ 0 w 12192906"/>
              <a:gd name="connsiteY56" fmla="*/ 3660836 h 3660836"/>
              <a:gd name="connsiteX57" fmla="*/ 0 w 12192906"/>
              <a:gd name="connsiteY57" fmla="*/ 2637935 h 3660836"/>
              <a:gd name="connsiteX58" fmla="*/ 0 w 12192906"/>
              <a:gd name="connsiteY58" fmla="*/ 1641856 h 3660836"/>
              <a:gd name="connsiteX59" fmla="*/ 0 w 12192906"/>
              <a:gd name="connsiteY59" fmla="*/ 910026 h 3660836"/>
              <a:gd name="connsiteX60" fmla="*/ 76043 w 12192906"/>
              <a:gd name="connsiteY60" fmla="*/ 905663 h 3660836"/>
              <a:gd name="connsiteX61" fmla="*/ 156777 w 12192906"/>
              <a:gd name="connsiteY61" fmla="*/ 923425 h 3660836"/>
              <a:gd name="connsiteX62" fmla="*/ 390282 w 12192906"/>
              <a:gd name="connsiteY62" fmla="*/ 930149 h 3660836"/>
              <a:gd name="connsiteX63" fmla="*/ 441283 w 12192906"/>
              <a:gd name="connsiteY63" fmla="*/ 953179 h 3660836"/>
              <a:gd name="connsiteX64" fmla="*/ 479705 w 12192906"/>
              <a:gd name="connsiteY64" fmla="*/ 964914 h 3660836"/>
              <a:gd name="connsiteX65" fmla="*/ 766623 w 12192906"/>
              <a:gd name="connsiteY65" fmla="*/ 1012358 h 3660836"/>
              <a:gd name="connsiteX66" fmla="*/ 827314 w 12192906"/>
              <a:gd name="connsiteY66" fmla="*/ 1021363 h 3660836"/>
              <a:gd name="connsiteX67" fmla="*/ 968620 w 12192906"/>
              <a:gd name="connsiteY67" fmla="*/ 1028892 h 3660836"/>
              <a:gd name="connsiteX68" fmla="*/ 1045574 w 12192906"/>
              <a:gd name="connsiteY68" fmla="*/ 995816 h 3660836"/>
              <a:gd name="connsiteX69" fmla="*/ 1350289 w 12192906"/>
              <a:gd name="connsiteY69" fmla="*/ 1030944 h 3660836"/>
              <a:gd name="connsiteX70" fmla="*/ 1499774 w 12192906"/>
              <a:gd name="connsiteY70" fmla="*/ 1001676 h 3660836"/>
              <a:gd name="connsiteX71" fmla="*/ 1629709 w 12192906"/>
              <a:gd name="connsiteY71" fmla="*/ 1076991 h 3660836"/>
              <a:gd name="connsiteX72" fmla="*/ 1640709 w 12192906"/>
              <a:gd name="connsiteY72" fmla="*/ 1081244 h 3660836"/>
              <a:gd name="connsiteX73" fmla="*/ 1645414 w 12192906"/>
              <a:gd name="connsiteY73" fmla="*/ 1078670 h 3660836"/>
              <a:gd name="connsiteX74" fmla="*/ 1676636 w 12192906"/>
              <a:gd name="connsiteY74" fmla="*/ 1063631 h 3660836"/>
              <a:gd name="connsiteX75" fmla="*/ 1737817 w 12192906"/>
              <a:gd name="connsiteY75" fmla="*/ 1065560 h 3660836"/>
              <a:gd name="connsiteX76" fmla="*/ 1862741 w 12192906"/>
              <a:gd name="connsiteY76" fmla="*/ 1058793 h 3660836"/>
              <a:gd name="connsiteX77" fmla="*/ 2063928 w 12192906"/>
              <a:gd name="connsiteY77" fmla="*/ 1027146 h 3660836"/>
              <a:gd name="connsiteX78" fmla="*/ 2380801 w 12192906"/>
              <a:gd name="connsiteY78" fmla="*/ 988967 h 3660836"/>
              <a:gd name="connsiteX79" fmla="*/ 2648603 w 12192906"/>
              <a:gd name="connsiteY79" fmla="*/ 894276 h 3660836"/>
              <a:gd name="connsiteX80" fmla="*/ 2885593 w 12192906"/>
              <a:gd name="connsiteY80" fmla="*/ 901789 h 3660836"/>
              <a:gd name="connsiteX81" fmla="*/ 3039071 w 12192906"/>
              <a:gd name="connsiteY81" fmla="*/ 887556 h 3660836"/>
              <a:gd name="connsiteX82" fmla="*/ 3129193 w 12192906"/>
              <a:gd name="connsiteY82" fmla="*/ 872194 h 3660836"/>
              <a:gd name="connsiteX83" fmla="*/ 3160750 w 12192906"/>
              <a:gd name="connsiteY83" fmla="*/ 855605 h 3660836"/>
              <a:gd name="connsiteX84" fmla="*/ 3206618 w 12192906"/>
              <a:gd name="connsiteY84" fmla="*/ 839668 h 3660836"/>
              <a:gd name="connsiteX85" fmla="*/ 3285495 w 12192906"/>
              <a:gd name="connsiteY85" fmla="*/ 803220 h 3660836"/>
              <a:gd name="connsiteX86" fmla="*/ 3395074 w 12192906"/>
              <a:gd name="connsiteY86" fmla="*/ 768724 h 3660836"/>
              <a:gd name="connsiteX87" fmla="*/ 3486313 w 12192906"/>
              <a:gd name="connsiteY87" fmla="*/ 789516 h 3660836"/>
              <a:gd name="connsiteX88" fmla="*/ 3491586 w 12192906"/>
              <a:gd name="connsiteY88" fmla="*/ 780169 h 3660836"/>
              <a:gd name="connsiteX89" fmla="*/ 3548983 w 12192906"/>
              <a:gd name="connsiteY89" fmla="*/ 772125 h 3660836"/>
              <a:gd name="connsiteX90" fmla="*/ 3731729 w 12192906"/>
              <a:gd name="connsiteY90" fmla="*/ 781217 h 3660836"/>
              <a:gd name="connsiteX91" fmla="*/ 3861674 w 12192906"/>
              <a:gd name="connsiteY91" fmla="*/ 763966 h 3660836"/>
              <a:gd name="connsiteX92" fmla="*/ 3912797 w 12192906"/>
              <a:gd name="connsiteY92" fmla="*/ 767059 h 3660836"/>
              <a:gd name="connsiteX93" fmla="*/ 3975778 w 12192906"/>
              <a:gd name="connsiteY93" fmla="*/ 742382 h 3660836"/>
              <a:gd name="connsiteX94" fmla="*/ 4072288 w 12192906"/>
              <a:gd name="connsiteY94" fmla="*/ 690019 h 3660836"/>
              <a:gd name="connsiteX95" fmla="*/ 4110070 w 12192906"/>
              <a:gd name="connsiteY95" fmla="*/ 697563 h 3660836"/>
              <a:gd name="connsiteX96" fmla="*/ 4148272 w 12192906"/>
              <a:gd name="connsiteY96" fmla="*/ 693735 h 3660836"/>
              <a:gd name="connsiteX97" fmla="*/ 4233003 w 12192906"/>
              <a:gd name="connsiteY97" fmla="*/ 657268 h 3660836"/>
              <a:gd name="connsiteX98" fmla="*/ 4283653 w 12192906"/>
              <a:gd name="connsiteY98" fmla="*/ 643587 h 3660836"/>
              <a:gd name="connsiteX99" fmla="*/ 4420068 w 12192906"/>
              <a:gd name="connsiteY99" fmla="*/ 598234 h 3660836"/>
              <a:gd name="connsiteX100" fmla="*/ 4571121 w 12192906"/>
              <a:gd name="connsiteY100" fmla="*/ 538056 h 3660836"/>
              <a:gd name="connsiteX101" fmla="*/ 4620533 w 12192906"/>
              <a:gd name="connsiteY101" fmla="*/ 506090 h 3660836"/>
              <a:gd name="connsiteX102" fmla="*/ 4690258 w 12192906"/>
              <a:gd name="connsiteY102" fmla="*/ 492118 h 3660836"/>
              <a:gd name="connsiteX103" fmla="*/ 4731045 w 12192906"/>
              <a:gd name="connsiteY103" fmla="*/ 492680 h 3660836"/>
              <a:gd name="connsiteX104" fmla="*/ 4798884 w 12192906"/>
              <a:gd name="connsiteY104" fmla="*/ 444869 h 3660836"/>
              <a:gd name="connsiteX105" fmla="*/ 4828155 w 12192906"/>
              <a:gd name="connsiteY105" fmla="*/ 435638 h 3660836"/>
              <a:gd name="connsiteX106" fmla="*/ 4843504 w 12192906"/>
              <a:gd name="connsiteY106" fmla="*/ 428249 h 3660836"/>
              <a:gd name="connsiteX107" fmla="*/ 4853353 w 12192906"/>
              <a:gd name="connsiteY107" fmla="*/ 439816 h 3660836"/>
              <a:gd name="connsiteX108" fmla="*/ 4898297 w 12192906"/>
              <a:gd name="connsiteY108" fmla="*/ 433214 h 3660836"/>
              <a:gd name="connsiteX109" fmla="*/ 4905046 w 12192906"/>
              <a:gd name="connsiteY109" fmla="*/ 430441 h 3660836"/>
              <a:gd name="connsiteX110" fmla="*/ 4940803 w 12192906"/>
              <a:gd name="connsiteY110" fmla="*/ 439751 h 3660836"/>
              <a:gd name="connsiteX111" fmla="*/ 4958985 w 12192906"/>
              <a:gd name="connsiteY111" fmla="*/ 442033 h 3660836"/>
              <a:gd name="connsiteX112" fmla="*/ 4964720 w 12192906"/>
              <a:gd name="connsiteY112" fmla="*/ 447893 h 3660836"/>
              <a:gd name="connsiteX113" fmla="*/ 4991255 w 12192906"/>
              <a:gd name="connsiteY113" fmla="*/ 448614 h 3660836"/>
              <a:gd name="connsiteX114" fmla="*/ 4994077 w 12192906"/>
              <a:gd name="connsiteY114" fmla="*/ 446730 h 3660836"/>
              <a:gd name="connsiteX115" fmla="*/ 5016802 w 12192906"/>
              <a:gd name="connsiteY115" fmla="*/ 454641 h 3660836"/>
              <a:gd name="connsiteX116" fmla="*/ 5091319 w 12192906"/>
              <a:gd name="connsiteY116" fmla="*/ 470113 h 3660836"/>
              <a:gd name="connsiteX117" fmla="*/ 5259336 w 12192906"/>
              <a:gd name="connsiteY117" fmla="*/ 475778 h 3660836"/>
              <a:gd name="connsiteX118" fmla="*/ 5491971 w 12192906"/>
              <a:gd name="connsiteY118" fmla="*/ 479625 h 3660836"/>
              <a:gd name="connsiteX119" fmla="*/ 5865838 w 12192906"/>
              <a:gd name="connsiteY119" fmla="*/ 459303 h 3660836"/>
              <a:gd name="connsiteX120" fmla="*/ 5995823 w 12192906"/>
              <a:gd name="connsiteY120" fmla="*/ 437876 h 3660836"/>
              <a:gd name="connsiteX121" fmla="*/ 6052915 w 12192906"/>
              <a:gd name="connsiteY121" fmla="*/ 450596 h 3660836"/>
              <a:gd name="connsiteX122" fmla="*/ 6093124 w 12192906"/>
              <a:gd name="connsiteY122" fmla="*/ 444996 h 3660836"/>
              <a:gd name="connsiteX123" fmla="*/ 6097661 w 12192906"/>
              <a:gd name="connsiteY123" fmla="*/ 442064 h 3660836"/>
              <a:gd name="connsiteX124" fmla="*/ 6116838 w 12192906"/>
              <a:gd name="connsiteY124" fmla="*/ 439079 h 3660836"/>
              <a:gd name="connsiteX125" fmla="*/ 6120984 w 12192906"/>
              <a:gd name="connsiteY125" fmla="*/ 427296 h 3660836"/>
              <a:gd name="connsiteX126" fmla="*/ 6148942 w 12192906"/>
              <a:gd name="connsiteY126" fmla="*/ 414964 h 3660836"/>
              <a:gd name="connsiteX127" fmla="*/ 6229970 w 12192906"/>
              <a:gd name="connsiteY127" fmla="*/ 417062 h 3660836"/>
              <a:gd name="connsiteX128" fmla="*/ 6355201 w 12192906"/>
              <a:gd name="connsiteY128" fmla="*/ 413164 h 3660836"/>
              <a:gd name="connsiteX129" fmla="*/ 6456586 w 12192906"/>
              <a:gd name="connsiteY129" fmla="*/ 406569 h 3660836"/>
              <a:gd name="connsiteX130" fmla="*/ 6494018 w 12192906"/>
              <a:gd name="connsiteY130" fmla="*/ 393099 h 3660836"/>
              <a:gd name="connsiteX131" fmla="*/ 6547019 w 12192906"/>
              <a:gd name="connsiteY131" fmla="*/ 381661 h 3660836"/>
              <a:gd name="connsiteX132" fmla="*/ 6644256 w 12192906"/>
              <a:gd name="connsiteY132" fmla="*/ 417242 h 3660836"/>
              <a:gd name="connsiteX133" fmla="*/ 6829160 w 12192906"/>
              <a:gd name="connsiteY133" fmla="*/ 428403 h 3660836"/>
              <a:gd name="connsiteX134" fmla="*/ 6889589 w 12192906"/>
              <a:gd name="connsiteY134" fmla="*/ 425591 h 3660836"/>
              <a:gd name="connsiteX135" fmla="*/ 6926533 w 12192906"/>
              <a:gd name="connsiteY135" fmla="*/ 440942 h 3660836"/>
              <a:gd name="connsiteX0" fmla="*/ 6926533 w 12192906"/>
              <a:gd name="connsiteY0" fmla="*/ 462420 h 3682314"/>
              <a:gd name="connsiteX1" fmla="*/ 7095723 w 12192906"/>
              <a:gd name="connsiteY1" fmla="*/ 535662 h 3682314"/>
              <a:gd name="connsiteX2" fmla="*/ 7330015 w 12192906"/>
              <a:gd name="connsiteY2" fmla="*/ 554115 h 3682314"/>
              <a:gd name="connsiteX3" fmla="*/ 7689873 w 12192906"/>
              <a:gd name="connsiteY3" fmla="*/ 640278 h 3682314"/>
              <a:gd name="connsiteX4" fmla="*/ 7898312 w 12192906"/>
              <a:gd name="connsiteY4" fmla="*/ 639899 h 3682314"/>
              <a:gd name="connsiteX5" fmla="*/ 8037524 w 12192906"/>
              <a:gd name="connsiteY5" fmla="*/ 644918 h 3682314"/>
              <a:gd name="connsiteX6" fmla="*/ 8129905 w 12192906"/>
              <a:gd name="connsiteY6" fmla="*/ 616455 h 3682314"/>
              <a:gd name="connsiteX7" fmla="*/ 8343185 w 12192906"/>
              <a:gd name="connsiteY7" fmla="*/ 614986 h 3682314"/>
              <a:gd name="connsiteX8" fmla="*/ 8404103 w 12192906"/>
              <a:gd name="connsiteY8" fmla="*/ 608328 h 3682314"/>
              <a:gd name="connsiteX9" fmla="*/ 8518180 w 12192906"/>
              <a:gd name="connsiteY9" fmla="*/ 610089 h 3682314"/>
              <a:gd name="connsiteX10" fmla="*/ 8676290 w 12192906"/>
              <a:gd name="connsiteY10" fmla="*/ 582285 h 3682314"/>
              <a:gd name="connsiteX11" fmla="*/ 8695239 w 12192906"/>
              <a:gd name="connsiteY11" fmla="*/ 610739 h 3682314"/>
              <a:gd name="connsiteX12" fmla="*/ 8855611 w 12192906"/>
              <a:gd name="connsiteY12" fmla="*/ 620646 h 3682314"/>
              <a:gd name="connsiteX13" fmla="*/ 8964553 w 12192906"/>
              <a:gd name="connsiteY13" fmla="*/ 661948 h 3682314"/>
              <a:gd name="connsiteX14" fmla="*/ 9079968 w 12192906"/>
              <a:gd name="connsiteY14" fmla="*/ 680160 h 3682314"/>
              <a:gd name="connsiteX15" fmla="*/ 9108506 w 12192906"/>
              <a:gd name="connsiteY15" fmla="*/ 709009 h 3682314"/>
              <a:gd name="connsiteX16" fmla="*/ 9188229 w 12192906"/>
              <a:gd name="connsiteY16" fmla="*/ 747920 h 3682314"/>
              <a:gd name="connsiteX17" fmla="*/ 9249213 w 12192906"/>
              <a:gd name="connsiteY17" fmla="*/ 723399 h 3682314"/>
              <a:gd name="connsiteX18" fmla="*/ 9309761 w 12192906"/>
              <a:gd name="connsiteY18" fmla="*/ 743719 h 3682314"/>
              <a:gd name="connsiteX19" fmla="*/ 9390188 w 12192906"/>
              <a:gd name="connsiteY19" fmla="*/ 685361 h 3682314"/>
              <a:gd name="connsiteX20" fmla="*/ 9516107 w 12192906"/>
              <a:gd name="connsiteY20" fmla="*/ 673498 h 3682314"/>
              <a:gd name="connsiteX21" fmla="*/ 9755401 w 12192906"/>
              <a:gd name="connsiteY21" fmla="*/ 636593 h 3682314"/>
              <a:gd name="connsiteX22" fmla="*/ 9879576 w 12192906"/>
              <a:gd name="connsiteY22" fmla="*/ 625567 h 3682314"/>
              <a:gd name="connsiteX23" fmla="*/ 9917042 w 12192906"/>
              <a:gd name="connsiteY23" fmla="*/ 611203 h 3682314"/>
              <a:gd name="connsiteX24" fmla="*/ 10013409 w 12192906"/>
              <a:gd name="connsiteY24" fmla="*/ 575415 h 3682314"/>
              <a:gd name="connsiteX25" fmla="*/ 10067656 w 12192906"/>
              <a:gd name="connsiteY25" fmla="*/ 550997 h 3682314"/>
              <a:gd name="connsiteX26" fmla="*/ 10131785 w 12192906"/>
              <a:gd name="connsiteY26" fmla="*/ 523612 h 3682314"/>
              <a:gd name="connsiteX27" fmla="*/ 10249486 w 12192906"/>
              <a:gd name="connsiteY27" fmla="*/ 522381 h 3682314"/>
              <a:gd name="connsiteX28" fmla="*/ 10309934 w 12192906"/>
              <a:gd name="connsiteY28" fmla="*/ 492112 h 3682314"/>
              <a:gd name="connsiteX29" fmla="*/ 10431202 w 12192906"/>
              <a:gd name="connsiteY29" fmla="*/ 482656 h 3682314"/>
              <a:gd name="connsiteX30" fmla="*/ 10487751 w 12192906"/>
              <a:gd name="connsiteY30" fmla="*/ 475937 h 3682314"/>
              <a:gd name="connsiteX31" fmla="*/ 10557198 w 12192906"/>
              <a:gd name="connsiteY31" fmla="*/ 484833 h 3682314"/>
              <a:gd name="connsiteX32" fmla="*/ 10612454 w 12192906"/>
              <a:gd name="connsiteY32" fmla="*/ 486392 h 3682314"/>
              <a:gd name="connsiteX33" fmla="*/ 10625222 w 12192906"/>
              <a:gd name="connsiteY33" fmla="*/ 476934 h 3682314"/>
              <a:gd name="connsiteX34" fmla="*/ 10633161 w 12192906"/>
              <a:gd name="connsiteY34" fmla="*/ 476051 h 3682314"/>
              <a:gd name="connsiteX35" fmla="*/ 10645941 w 12192906"/>
              <a:gd name="connsiteY35" fmla="*/ 480333 h 3682314"/>
              <a:gd name="connsiteX36" fmla="*/ 10650422 w 12192906"/>
              <a:gd name="connsiteY36" fmla="*/ 474135 h 3682314"/>
              <a:gd name="connsiteX37" fmla="*/ 10656955 w 12192906"/>
              <a:gd name="connsiteY37" fmla="*/ 473411 h 3682314"/>
              <a:gd name="connsiteX38" fmla="*/ 10701610 w 12192906"/>
              <a:gd name="connsiteY38" fmla="*/ 469322 h 3682314"/>
              <a:gd name="connsiteX39" fmla="*/ 10770373 w 12192906"/>
              <a:gd name="connsiteY39" fmla="*/ 480655 h 3682314"/>
              <a:gd name="connsiteX40" fmla="*/ 10866744 w 12192906"/>
              <a:gd name="connsiteY40" fmla="*/ 491594 h 3682314"/>
              <a:gd name="connsiteX41" fmla="*/ 10996158 w 12192906"/>
              <a:gd name="connsiteY41" fmla="*/ 454817 h 3682314"/>
              <a:gd name="connsiteX42" fmla="*/ 11200979 w 12192906"/>
              <a:gd name="connsiteY42" fmla="*/ 349198 h 3682314"/>
              <a:gd name="connsiteX43" fmla="*/ 11287301 w 12192906"/>
              <a:gd name="connsiteY43" fmla="*/ 323935 h 3682314"/>
              <a:gd name="connsiteX44" fmla="*/ 11324148 w 12192906"/>
              <a:gd name="connsiteY44" fmla="*/ 319724 h 3682314"/>
              <a:gd name="connsiteX45" fmla="*/ 11392201 w 12192906"/>
              <a:gd name="connsiteY45" fmla="*/ 283700 h 3682314"/>
              <a:gd name="connsiteX46" fmla="*/ 11447399 w 12192906"/>
              <a:gd name="connsiteY46" fmla="*/ 245342 h 3682314"/>
              <a:gd name="connsiteX47" fmla="*/ 11548919 w 12192906"/>
              <a:gd name="connsiteY47" fmla="*/ 203928 h 3682314"/>
              <a:gd name="connsiteX48" fmla="*/ 11704818 w 12192906"/>
              <a:gd name="connsiteY48" fmla="*/ 189983 h 3682314"/>
              <a:gd name="connsiteX49" fmla="*/ 11822950 w 12192906"/>
              <a:gd name="connsiteY49" fmla="*/ 147219 h 3682314"/>
              <a:gd name="connsiteX50" fmla="*/ 11945987 w 12192906"/>
              <a:gd name="connsiteY50" fmla="*/ 168780 h 3682314"/>
              <a:gd name="connsiteX51" fmla="*/ 12040956 w 12192906"/>
              <a:gd name="connsiteY51" fmla="*/ 1843 h 3682314"/>
              <a:gd name="connsiteX52" fmla="*/ 12132006 w 12192906"/>
              <a:gd name="connsiteY52" fmla="*/ 21478 h 3682314"/>
              <a:gd name="connsiteX53" fmla="*/ 12192906 w 12192906"/>
              <a:gd name="connsiteY53" fmla="*/ 199697 h 3682314"/>
              <a:gd name="connsiteX54" fmla="*/ 12192000 w 12192906"/>
              <a:gd name="connsiteY54" fmla="*/ 584668 h 3682314"/>
              <a:gd name="connsiteX55" fmla="*/ 12192000 w 12192906"/>
              <a:gd name="connsiteY55" fmla="*/ 3682314 h 3682314"/>
              <a:gd name="connsiteX56" fmla="*/ 0 w 12192906"/>
              <a:gd name="connsiteY56" fmla="*/ 3682314 h 3682314"/>
              <a:gd name="connsiteX57" fmla="*/ 0 w 12192906"/>
              <a:gd name="connsiteY57" fmla="*/ 2659413 h 3682314"/>
              <a:gd name="connsiteX58" fmla="*/ 0 w 12192906"/>
              <a:gd name="connsiteY58" fmla="*/ 1663334 h 3682314"/>
              <a:gd name="connsiteX59" fmla="*/ 0 w 12192906"/>
              <a:gd name="connsiteY59" fmla="*/ 931504 h 3682314"/>
              <a:gd name="connsiteX60" fmla="*/ 76043 w 12192906"/>
              <a:gd name="connsiteY60" fmla="*/ 927141 h 3682314"/>
              <a:gd name="connsiteX61" fmla="*/ 156777 w 12192906"/>
              <a:gd name="connsiteY61" fmla="*/ 944903 h 3682314"/>
              <a:gd name="connsiteX62" fmla="*/ 390282 w 12192906"/>
              <a:gd name="connsiteY62" fmla="*/ 951627 h 3682314"/>
              <a:gd name="connsiteX63" fmla="*/ 441283 w 12192906"/>
              <a:gd name="connsiteY63" fmla="*/ 974657 h 3682314"/>
              <a:gd name="connsiteX64" fmla="*/ 479705 w 12192906"/>
              <a:gd name="connsiteY64" fmla="*/ 986392 h 3682314"/>
              <a:gd name="connsiteX65" fmla="*/ 766623 w 12192906"/>
              <a:gd name="connsiteY65" fmla="*/ 1033836 h 3682314"/>
              <a:gd name="connsiteX66" fmla="*/ 827314 w 12192906"/>
              <a:gd name="connsiteY66" fmla="*/ 1042841 h 3682314"/>
              <a:gd name="connsiteX67" fmla="*/ 968620 w 12192906"/>
              <a:gd name="connsiteY67" fmla="*/ 1050370 h 3682314"/>
              <a:gd name="connsiteX68" fmla="*/ 1045574 w 12192906"/>
              <a:gd name="connsiteY68" fmla="*/ 1017294 h 3682314"/>
              <a:gd name="connsiteX69" fmla="*/ 1350289 w 12192906"/>
              <a:gd name="connsiteY69" fmla="*/ 1052422 h 3682314"/>
              <a:gd name="connsiteX70" fmla="*/ 1499774 w 12192906"/>
              <a:gd name="connsiteY70" fmla="*/ 1023154 h 3682314"/>
              <a:gd name="connsiteX71" fmla="*/ 1629709 w 12192906"/>
              <a:gd name="connsiteY71" fmla="*/ 1098469 h 3682314"/>
              <a:gd name="connsiteX72" fmla="*/ 1640709 w 12192906"/>
              <a:gd name="connsiteY72" fmla="*/ 1102722 h 3682314"/>
              <a:gd name="connsiteX73" fmla="*/ 1645414 w 12192906"/>
              <a:gd name="connsiteY73" fmla="*/ 1100148 h 3682314"/>
              <a:gd name="connsiteX74" fmla="*/ 1676636 w 12192906"/>
              <a:gd name="connsiteY74" fmla="*/ 1085109 h 3682314"/>
              <a:gd name="connsiteX75" fmla="*/ 1737817 w 12192906"/>
              <a:gd name="connsiteY75" fmla="*/ 1087038 h 3682314"/>
              <a:gd name="connsiteX76" fmla="*/ 1862741 w 12192906"/>
              <a:gd name="connsiteY76" fmla="*/ 1080271 h 3682314"/>
              <a:gd name="connsiteX77" fmla="*/ 2063928 w 12192906"/>
              <a:gd name="connsiteY77" fmla="*/ 1048624 h 3682314"/>
              <a:gd name="connsiteX78" fmla="*/ 2380801 w 12192906"/>
              <a:gd name="connsiteY78" fmla="*/ 1010445 h 3682314"/>
              <a:gd name="connsiteX79" fmla="*/ 2648603 w 12192906"/>
              <a:gd name="connsiteY79" fmla="*/ 915754 h 3682314"/>
              <a:gd name="connsiteX80" fmla="*/ 2885593 w 12192906"/>
              <a:gd name="connsiteY80" fmla="*/ 923267 h 3682314"/>
              <a:gd name="connsiteX81" fmla="*/ 3039071 w 12192906"/>
              <a:gd name="connsiteY81" fmla="*/ 909034 h 3682314"/>
              <a:gd name="connsiteX82" fmla="*/ 3129193 w 12192906"/>
              <a:gd name="connsiteY82" fmla="*/ 893672 h 3682314"/>
              <a:gd name="connsiteX83" fmla="*/ 3160750 w 12192906"/>
              <a:gd name="connsiteY83" fmla="*/ 877083 h 3682314"/>
              <a:gd name="connsiteX84" fmla="*/ 3206618 w 12192906"/>
              <a:gd name="connsiteY84" fmla="*/ 861146 h 3682314"/>
              <a:gd name="connsiteX85" fmla="*/ 3285495 w 12192906"/>
              <a:gd name="connsiteY85" fmla="*/ 824698 h 3682314"/>
              <a:gd name="connsiteX86" fmla="*/ 3395074 w 12192906"/>
              <a:gd name="connsiteY86" fmla="*/ 790202 h 3682314"/>
              <a:gd name="connsiteX87" fmla="*/ 3486313 w 12192906"/>
              <a:gd name="connsiteY87" fmla="*/ 810994 h 3682314"/>
              <a:gd name="connsiteX88" fmla="*/ 3491586 w 12192906"/>
              <a:gd name="connsiteY88" fmla="*/ 801647 h 3682314"/>
              <a:gd name="connsiteX89" fmla="*/ 3548983 w 12192906"/>
              <a:gd name="connsiteY89" fmla="*/ 793603 h 3682314"/>
              <a:gd name="connsiteX90" fmla="*/ 3731729 w 12192906"/>
              <a:gd name="connsiteY90" fmla="*/ 802695 h 3682314"/>
              <a:gd name="connsiteX91" fmla="*/ 3861674 w 12192906"/>
              <a:gd name="connsiteY91" fmla="*/ 785444 h 3682314"/>
              <a:gd name="connsiteX92" fmla="*/ 3912797 w 12192906"/>
              <a:gd name="connsiteY92" fmla="*/ 788537 h 3682314"/>
              <a:gd name="connsiteX93" fmla="*/ 3975778 w 12192906"/>
              <a:gd name="connsiteY93" fmla="*/ 763860 h 3682314"/>
              <a:gd name="connsiteX94" fmla="*/ 4072288 w 12192906"/>
              <a:gd name="connsiteY94" fmla="*/ 711497 h 3682314"/>
              <a:gd name="connsiteX95" fmla="*/ 4110070 w 12192906"/>
              <a:gd name="connsiteY95" fmla="*/ 719041 h 3682314"/>
              <a:gd name="connsiteX96" fmla="*/ 4148272 w 12192906"/>
              <a:gd name="connsiteY96" fmla="*/ 715213 h 3682314"/>
              <a:gd name="connsiteX97" fmla="*/ 4233003 w 12192906"/>
              <a:gd name="connsiteY97" fmla="*/ 678746 h 3682314"/>
              <a:gd name="connsiteX98" fmla="*/ 4283653 w 12192906"/>
              <a:gd name="connsiteY98" fmla="*/ 665065 h 3682314"/>
              <a:gd name="connsiteX99" fmla="*/ 4420068 w 12192906"/>
              <a:gd name="connsiteY99" fmla="*/ 619712 h 3682314"/>
              <a:gd name="connsiteX100" fmla="*/ 4571121 w 12192906"/>
              <a:gd name="connsiteY100" fmla="*/ 559534 h 3682314"/>
              <a:gd name="connsiteX101" fmla="*/ 4620533 w 12192906"/>
              <a:gd name="connsiteY101" fmla="*/ 527568 h 3682314"/>
              <a:gd name="connsiteX102" fmla="*/ 4690258 w 12192906"/>
              <a:gd name="connsiteY102" fmla="*/ 513596 h 3682314"/>
              <a:gd name="connsiteX103" fmla="*/ 4731045 w 12192906"/>
              <a:gd name="connsiteY103" fmla="*/ 514158 h 3682314"/>
              <a:gd name="connsiteX104" fmla="*/ 4798884 w 12192906"/>
              <a:gd name="connsiteY104" fmla="*/ 466347 h 3682314"/>
              <a:gd name="connsiteX105" fmla="*/ 4828155 w 12192906"/>
              <a:gd name="connsiteY105" fmla="*/ 457116 h 3682314"/>
              <a:gd name="connsiteX106" fmla="*/ 4843504 w 12192906"/>
              <a:gd name="connsiteY106" fmla="*/ 449727 h 3682314"/>
              <a:gd name="connsiteX107" fmla="*/ 4853353 w 12192906"/>
              <a:gd name="connsiteY107" fmla="*/ 461294 h 3682314"/>
              <a:gd name="connsiteX108" fmla="*/ 4898297 w 12192906"/>
              <a:gd name="connsiteY108" fmla="*/ 454692 h 3682314"/>
              <a:gd name="connsiteX109" fmla="*/ 4905046 w 12192906"/>
              <a:gd name="connsiteY109" fmla="*/ 451919 h 3682314"/>
              <a:gd name="connsiteX110" fmla="*/ 4940803 w 12192906"/>
              <a:gd name="connsiteY110" fmla="*/ 461229 h 3682314"/>
              <a:gd name="connsiteX111" fmla="*/ 4958985 w 12192906"/>
              <a:gd name="connsiteY111" fmla="*/ 463511 h 3682314"/>
              <a:gd name="connsiteX112" fmla="*/ 4964720 w 12192906"/>
              <a:gd name="connsiteY112" fmla="*/ 469371 h 3682314"/>
              <a:gd name="connsiteX113" fmla="*/ 4991255 w 12192906"/>
              <a:gd name="connsiteY113" fmla="*/ 470092 h 3682314"/>
              <a:gd name="connsiteX114" fmla="*/ 4994077 w 12192906"/>
              <a:gd name="connsiteY114" fmla="*/ 468208 h 3682314"/>
              <a:gd name="connsiteX115" fmla="*/ 5016802 w 12192906"/>
              <a:gd name="connsiteY115" fmla="*/ 476119 h 3682314"/>
              <a:gd name="connsiteX116" fmla="*/ 5091319 w 12192906"/>
              <a:gd name="connsiteY116" fmla="*/ 491591 h 3682314"/>
              <a:gd name="connsiteX117" fmla="*/ 5259336 w 12192906"/>
              <a:gd name="connsiteY117" fmla="*/ 497256 h 3682314"/>
              <a:gd name="connsiteX118" fmla="*/ 5491971 w 12192906"/>
              <a:gd name="connsiteY118" fmla="*/ 501103 h 3682314"/>
              <a:gd name="connsiteX119" fmla="*/ 5865838 w 12192906"/>
              <a:gd name="connsiteY119" fmla="*/ 480781 h 3682314"/>
              <a:gd name="connsiteX120" fmla="*/ 5995823 w 12192906"/>
              <a:gd name="connsiteY120" fmla="*/ 459354 h 3682314"/>
              <a:gd name="connsiteX121" fmla="*/ 6052915 w 12192906"/>
              <a:gd name="connsiteY121" fmla="*/ 472074 h 3682314"/>
              <a:gd name="connsiteX122" fmla="*/ 6093124 w 12192906"/>
              <a:gd name="connsiteY122" fmla="*/ 466474 h 3682314"/>
              <a:gd name="connsiteX123" fmla="*/ 6097661 w 12192906"/>
              <a:gd name="connsiteY123" fmla="*/ 463542 h 3682314"/>
              <a:gd name="connsiteX124" fmla="*/ 6116838 w 12192906"/>
              <a:gd name="connsiteY124" fmla="*/ 460557 h 3682314"/>
              <a:gd name="connsiteX125" fmla="*/ 6120984 w 12192906"/>
              <a:gd name="connsiteY125" fmla="*/ 448774 h 3682314"/>
              <a:gd name="connsiteX126" fmla="*/ 6148942 w 12192906"/>
              <a:gd name="connsiteY126" fmla="*/ 436442 h 3682314"/>
              <a:gd name="connsiteX127" fmla="*/ 6229970 w 12192906"/>
              <a:gd name="connsiteY127" fmla="*/ 438540 h 3682314"/>
              <a:gd name="connsiteX128" fmla="*/ 6355201 w 12192906"/>
              <a:gd name="connsiteY128" fmla="*/ 434642 h 3682314"/>
              <a:gd name="connsiteX129" fmla="*/ 6456586 w 12192906"/>
              <a:gd name="connsiteY129" fmla="*/ 428047 h 3682314"/>
              <a:gd name="connsiteX130" fmla="*/ 6494018 w 12192906"/>
              <a:gd name="connsiteY130" fmla="*/ 414577 h 3682314"/>
              <a:gd name="connsiteX131" fmla="*/ 6547019 w 12192906"/>
              <a:gd name="connsiteY131" fmla="*/ 403139 h 3682314"/>
              <a:gd name="connsiteX132" fmla="*/ 6644256 w 12192906"/>
              <a:gd name="connsiteY132" fmla="*/ 438720 h 3682314"/>
              <a:gd name="connsiteX133" fmla="*/ 6829160 w 12192906"/>
              <a:gd name="connsiteY133" fmla="*/ 449881 h 3682314"/>
              <a:gd name="connsiteX134" fmla="*/ 6889589 w 12192906"/>
              <a:gd name="connsiteY134" fmla="*/ 447069 h 3682314"/>
              <a:gd name="connsiteX135" fmla="*/ 6926533 w 12192906"/>
              <a:gd name="connsiteY135" fmla="*/ 462420 h 3682314"/>
              <a:gd name="connsiteX0" fmla="*/ 6926533 w 12192906"/>
              <a:gd name="connsiteY0" fmla="*/ 462420 h 3682314"/>
              <a:gd name="connsiteX1" fmla="*/ 7095723 w 12192906"/>
              <a:gd name="connsiteY1" fmla="*/ 535662 h 3682314"/>
              <a:gd name="connsiteX2" fmla="*/ 7330015 w 12192906"/>
              <a:gd name="connsiteY2" fmla="*/ 554115 h 3682314"/>
              <a:gd name="connsiteX3" fmla="*/ 7689873 w 12192906"/>
              <a:gd name="connsiteY3" fmla="*/ 640278 h 3682314"/>
              <a:gd name="connsiteX4" fmla="*/ 7898312 w 12192906"/>
              <a:gd name="connsiteY4" fmla="*/ 639899 h 3682314"/>
              <a:gd name="connsiteX5" fmla="*/ 8037524 w 12192906"/>
              <a:gd name="connsiteY5" fmla="*/ 644918 h 3682314"/>
              <a:gd name="connsiteX6" fmla="*/ 8129905 w 12192906"/>
              <a:gd name="connsiteY6" fmla="*/ 616455 h 3682314"/>
              <a:gd name="connsiteX7" fmla="*/ 8343185 w 12192906"/>
              <a:gd name="connsiteY7" fmla="*/ 614986 h 3682314"/>
              <a:gd name="connsiteX8" fmla="*/ 8404103 w 12192906"/>
              <a:gd name="connsiteY8" fmla="*/ 608328 h 3682314"/>
              <a:gd name="connsiteX9" fmla="*/ 8518180 w 12192906"/>
              <a:gd name="connsiteY9" fmla="*/ 610089 h 3682314"/>
              <a:gd name="connsiteX10" fmla="*/ 8676290 w 12192906"/>
              <a:gd name="connsiteY10" fmla="*/ 582285 h 3682314"/>
              <a:gd name="connsiteX11" fmla="*/ 8695239 w 12192906"/>
              <a:gd name="connsiteY11" fmla="*/ 610739 h 3682314"/>
              <a:gd name="connsiteX12" fmla="*/ 8855611 w 12192906"/>
              <a:gd name="connsiteY12" fmla="*/ 620646 h 3682314"/>
              <a:gd name="connsiteX13" fmla="*/ 8964553 w 12192906"/>
              <a:gd name="connsiteY13" fmla="*/ 661948 h 3682314"/>
              <a:gd name="connsiteX14" fmla="*/ 9079968 w 12192906"/>
              <a:gd name="connsiteY14" fmla="*/ 680160 h 3682314"/>
              <a:gd name="connsiteX15" fmla="*/ 9108506 w 12192906"/>
              <a:gd name="connsiteY15" fmla="*/ 709009 h 3682314"/>
              <a:gd name="connsiteX16" fmla="*/ 9188229 w 12192906"/>
              <a:gd name="connsiteY16" fmla="*/ 747920 h 3682314"/>
              <a:gd name="connsiteX17" fmla="*/ 9249213 w 12192906"/>
              <a:gd name="connsiteY17" fmla="*/ 723399 h 3682314"/>
              <a:gd name="connsiteX18" fmla="*/ 9309761 w 12192906"/>
              <a:gd name="connsiteY18" fmla="*/ 743719 h 3682314"/>
              <a:gd name="connsiteX19" fmla="*/ 9390188 w 12192906"/>
              <a:gd name="connsiteY19" fmla="*/ 685361 h 3682314"/>
              <a:gd name="connsiteX20" fmla="*/ 9516107 w 12192906"/>
              <a:gd name="connsiteY20" fmla="*/ 673498 h 3682314"/>
              <a:gd name="connsiteX21" fmla="*/ 9755401 w 12192906"/>
              <a:gd name="connsiteY21" fmla="*/ 636593 h 3682314"/>
              <a:gd name="connsiteX22" fmla="*/ 9879576 w 12192906"/>
              <a:gd name="connsiteY22" fmla="*/ 625567 h 3682314"/>
              <a:gd name="connsiteX23" fmla="*/ 9917042 w 12192906"/>
              <a:gd name="connsiteY23" fmla="*/ 611203 h 3682314"/>
              <a:gd name="connsiteX24" fmla="*/ 10013409 w 12192906"/>
              <a:gd name="connsiteY24" fmla="*/ 575415 h 3682314"/>
              <a:gd name="connsiteX25" fmla="*/ 10067656 w 12192906"/>
              <a:gd name="connsiteY25" fmla="*/ 550997 h 3682314"/>
              <a:gd name="connsiteX26" fmla="*/ 10131785 w 12192906"/>
              <a:gd name="connsiteY26" fmla="*/ 523612 h 3682314"/>
              <a:gd name="connsiteX27" fmla="*/ 10249486 w 12192906"/>
              <a:gd name="connsiteY27" fmla="*/ 522381 h 3682314"/>
              <a:gd name="connsiteX28" fmla="*/ 10309934 w 12192906"/>
              <a:gd name="connsiteY28" fmla="*/ 492112 h 3682314"/>
              <a:gd name="connsiteX29" fmla="*/ 10431202 w 12192906"/>
              <a:gd name="connsiteY29" fmla="*/ 482656 h 3682314"/>
              <a:gd name="connsiteX30" fmla="*/ 10487751 w 12192906"/>
              <a:gd name="connsiteY30" fmla="*/ 475937 h 3682314"/>
              <a:gd name="connsiteX31" fmla="*/ 10557198 w 12192906"/>
              <a:gd name="connsiteY31" fmla="*/ 484833 h 3682314"/>
              <a:gd name="connsiteX32" fmla="*/ 10612454 w 12192906"/>
              <a:gd name="connsiteY32" fmla="*/ 486392 h 3682314"/>
              <a:gd name="connsiteX33" fmla="*/ 10625222 w 12192906"/>
              <a:gd name="connsiteY33" fmla="*/ 476934 h 3682314"/>
              <a:gd name="connsiteX34" fmla="*/ 10633161 w 12192906"/>
              <a:gd name="connsiteY34" fmla="*/ 476051 h 3682314"/>
              <a:gd name="connsiteX35" fmla="*/ 10645941 w 12192906"/>
              <a:gd name="connsiteY35" fmla="*/ 480333 h 3682314"/>
              <a:gd name="connsiteX36" fmla="*/ 10650422 w 12192906"/>
              <a:gd name="connsiteY36" fmla="*/ 474135 h 3682314"/>
              <a:gd name="connsiteX37" fmla="*/ 10656955 w 12192906"/>
              <a:gd name="connsiteY37" fmla="*/ 473411 h 3682314"/>
              <a:gd name="connsiteX38" fmla="*/ 10701610 w 12192906"/>
              <a:gd name="connsiteY38" fmla="*/ 469322 h 3682314"/>
              <a:gd name="connsiteX39" fmla="*/ 10770373 w 12192906"/>
              <a:gd name="connsiteY39" fmla="*/ 480655 h 3682314"/>
              <a:gd name="connsiteX40" fmla="*/ 10866744 w 12192906"/>
              <a:gd name="connsiteY40" fmla="*/ 491594 h 3682314"/>
              <a:gd name="connsiteX41" fmla="*/ 10996158 w 12192906"/>
              <a:gd name="connsiteY41" fmla="*/ 454817 h 3682314"/>
              <a:gd name="connsiteX42" fmla="*/ 11200979 w 12192906"/>
              <a:gd name="connsiteY42" fmla="*/ 349198 h 3682314"/>
              <a:gd name="connsiteX43" fmla="*/ 11287301 w 12192906"/>
              <a:gd name="connsiteY43" fmla="*/ 323935 h 3682314"/>
              <a:gd name="connsiteX44" fmla="*/ 11324148 w 12192906"/>
              <a:gd name="connsiteY44" fmla="*/ 319724 h 3682314"/>
              <a:gd name="connsiteX45" fmla="*/ 11392201 w 12192906"/>
              <a:gd name="connsiteY45" fmla="*/ 283700 h 3682314"/>
              <a:gd name="connsiteX46" fmla="*/ 11447399 w 12192906"/>
              <a:gd name="connsiteY46" fmla="*/ 245342 h 3682314"/>
              <a:gd name="connsiteX47" fmla="*/ 11548919 w 12192906"/>
              <a:gd name="connsiteY47" fmla="*/ 203928 h 3682314"/>
              <a:gd name="connsiteX48" fmla="*/ 11704818 w 12192906"/>
              <a:gd name="connsiteY48" fmla="*/ 189983 h 3682314"/>
              <a:gd name="connsiteX49" fmla="*/ 11822950 w 12192906"/>
              <a:gd name="connsiteY49" fmla="*/ 147219 h 3682314"/>
              <a:gd name="connsiteX50" fmla="*/ 11956589 w 12192906"/>
              <a:gd name="connsiteY50" fmla="*/ 29936 h 3682314"/>
              <a:gd name="connsiteX51" fmla="*/ 12040956 w 12192906"/>
              <a:gd name="connsiteY51" fmla="*/ 1843 h 3682314"/>
              <a:gd name="connsiteX52" fmla="*/ 12132006 w 12192906"/>
              <a:gd name="connsiteY52" fmla="*/ 21478 h 3682314"/>
              <a:gd name="connsiteX53" fmla="*/ 12192906 w 12192906"/>
              <a:gd name="connsiteY53" fmla="*/ 199697 h 3682314"/>
              <a:gd name="connsiteX54" fmla="*/ 12192000 w 12192906"/>
              <a:gd name="connsiteY54" fmla="*/ 584668 h 3682314"/>
              <a:gd name="connsiteX55" fmla="*/ 12192000 w 12192906"/>
              <a:gd name="connsiteY55" fmla="*/ 3682314 h 3682314"/>
              <a:gd name="connsiteX56" fmla="*/ 0 w 12192906"/>
              <a:gd name="connsiteY56" fmla="*/ 3682314 h 3682314"/>
              <a:gd name="connsiteX57" fmla="*/ 0 w 12192906"/>
              <a:gd name="connsiteY57" fmla="*/ 2659413 h 3682314"/>
              <a:gd name="connsiteX58" fmla="*/ 0 w 12192906"/>
              <a:gd name="connsiteY58" fmla="*/ 1663334 h 3682314"/>
              <a:gd name="connsiteX59" fmla="*/ 0 w 12192906"/>
              <a:gd name="connsiteY59" fmla="*/ 931504 h 3682314"/>
              <a:gd name="connsiteX60" fmla="*/ 76043 w 12192906"/>
              <a:gd name="connsiteY60" fmla="*/ 927141 h 3682314"/>
              <a:gd name="connsiteX61" fmla="*/ 156777 w 12192906"/>
              <a:gd name="connsiteY61" fmla="*/ 944903 h 3682314"/>
              <a:gd name="connsiteX62" fmla="*/ 390282 w 12192906"/>
              <a:gd name="connsiteY62" fmla="*/ 951627 h 3682314"/>
              <a:gd name="connsiteX63" fmla="*/ 441283 w 12192906"/>
              <a:gd name="connsiteY63" fmla="*/ 974657 h 3682314"/>
              <a:gd name="connsiteX64" fmla="*/ 479705 w 12192906"/>
              <a:gd name="connsiteY64" fmla="*/ 986392 h 3682314"/>
              <a:gd name="connsiteX65" fmla="*/ 766623 w 12192906"/>
              <a:gd name="connsiteY65" fmla="*/ 1033836 h 3682314"/>
              <a:gd name="connsiteX66" fmla="*/ 827314 w 12192906"/>
              <a:gd name="connsiteY66" fmla="*/ 1042841 h 3682314"/>
              <a:gd name="connsiteX67" fmla="*/ 968620 w 12192906"/>
              <a:gd name="connsiteY67" fmla="*/ 1050370 h 3682314"/>
              <a:gd name="connsiteX68" fmla="*/ 1045574 w 12192906"/>
              <a:gd name="connsiteY68" fmla="*/ 1017294 h 3682314"/>
              <a:gd name="connsiteX69" fmla="*/ 1350289 w 12192906"/>
              <a:gd name="connsiteY69" fmla="*/ 1052422 h 3682314"/>
              <a:gd name="connsiteX70" fmla="*/ 1499774 w 12192906"/>
              <a:gd name="connsiteY70" fmla="*/ 1023154 h 3682314"/>
              <a:gd name="connsiteX71" fmla="*/ 1629709 w 12192906"/>
              <a:gd name="connsiteY71" fmla="*/ 1098469 h 3682314"/>
              <a:gd name="connsiteX72" fmla="*/ 1640709 w 12192906"/>
              <a:gd name="connsiteY72" fmla="*/ 1102722 h 3682314"/>
              <a:gd name="connsiteX73" fmla="*/ 1645414 w 12192906"/>
              <a:gd name="connsiteY73" fmla="*/ 1100148 h 3682314"/>
              <a:gd name="connsiteX74" fmla="*/ 1676636 w 12192906"/>
              <a:gd name="connsiteY74" fmla="*/ 1085109 h 3682314"/>
              <a:gd name="connsiteX75" fmla="*/ 1737817 w 12192906"/>
              <a:gd name="connsiteY75" fmla="*/ 1087038 h 3682314"/>
              <a:gd name="connsiteX76" fmla="*/ 1862741 w 12192906"/>
              <a:gd name="connsiteY76" fmla="*/ 1080271 h 3682314"/>
              <a:gd name="connsiteX77" fmla="*/ 2063928 w 12192906"/>
              <a:gd name="connsiteY77" fmla="*/ 1048624 h 3682314"/>
              <a:gd name="connsiteX78" fmla="*/ 2380801 w 12192906"/>
              <a:gd name="connsiteY78" fmla="*/ 1010445 h 3682314"/>
              <a:gd name="connsiteX79" fmla="*/ 2648603 w 12192906"/>
              <a:gd name="connsiteY79" fmla="*/ 915754 h 3682314"/>
              <a:gd name="connsiteX80" fmla="*/ 2885593 w 12192906"/>
              <a:gd name="connsiteY80" fmla="*/ 923267 h 3682314"/>
              <a:gd name="connsiteX81" fmla="*/ 3039071 w 12192906"/>
              <a:gd name="connsiteY81" fmla="*/ 909034 h 3682314"/>
              <a:gd name="connsiteX82" fmla="*/ 3129193 w 12192906"/>
              <a:gd name="connsiteY82" fmla="*/ 893672 h 3682314"/>
              <a:gd name="connsiteX83" fmla="*/ 3160750 w 12192906"/>
              <a:gd name="connsiteY83" fmla="*/ 877083 h 3682314"/>
              <a:gd name="connsiteX84" fmla="*/ 3206618 w 12192906"/>
              <a:gd name="connsiteY84" fmla="*/ 861146 h 3682314"/>
              <a:gd name="connsiteX85" fmla="*/ 3285495 w 12192906"/>
              <a:gd name="connsiteY85" fmla="*/ 824698 h 3682314"/>
              <a:gd name="connsiteX86" fmla="*/ 3395074 w 12192906"/>
              <a:gd name="connsiteY86" fmla="*/ 790202 h 3682314"/>
              <a:gd name="connsiteX87" fmla="*/ 3486313 w 12192906"/>
              <a:gd name="connsiteY87" fmla="*/ 810994 h 3682314"/>
              <a:gd name="connsiteX88" fmla="*/ 3491586 w 12192906"/>
              <a:gd name="connsiteY88" fmla="*/ 801647 h 3682314"/>
              <a:gd name="connsiteX89" fmla="*/ 3548983 w 12192906"/>
              <a:gd name="connsiteY89" fmla="*/ 793603 h 3682314"/>
              <a:gd name="connsiteX90" fmla="*/ 3731729 w 12192906"/>
              <a:gd name="connsiteY90" fmla="*/ 802695 h 3682314"/>
              <a:gd name="connsiteX91" fmla="*/ 3861674 w 12192906"/>
              <a:gd name="connsiteY91" fmla="*/ 785444 h 3682314"/>
              <a:gd name="connsiteX92" fmla="*/ 3912797 w 12192906"/>
              <a:gd name="connsiteY92" fmla="*/ 788537 h 3682314"/>
              <a:gd name="connsiteX93" fmla="*/ 3975778 w 12192906"/>
              <a:gd name="connsiteY93" fmla="*/ 763860 h 3682314"/>
              <a:gd name="connsiteX94" fmla="*/ 4072288 w 12192906"/>
              <a:gd name="connsiteY94" fmla="*/ 711497 h 3682314"/>
              <a:gd name="connsiteX95" fmla="*/ 4110070 w 12192906"/>
              <a:gd name="connsiteY95" fmla="*/ 719041 h 3682314"/>
              <a:gd name="connsiteX96" fmla="*/ 4148272 w 12192906"/>
              <a:gd name="connsiteY96" fmla="*/ 715213 h 3682314"/>
              <a:gd name="connsiteX97" fmla="*/ 4233003 w 12192906"/>
              <a:gd name="connsiteY97" fmla="*/ 678746 h 3682314"/>
              <a:gd name="connsiteX98" fmla="*/ 4283653 w 12192906"/>
              <a:gd name="connsiteY98" fmla="*/ 665065 h 3682314"/>
              <a:gd name="connsiteX99" fmla="*/ 4420068 w 12192906"/>
              <a:gd name="connsiteY99" fmla="*/ 619712 h 3682314"/>
              <a:gd name="connsiteX100" fmla="*/ 4571121 w 12192906"/>
              <a:gd name="connsiteY100" fmla="*/ 559534 h 3682314"/>
              <a:gd name="connsiteX101" fmla="*/ 4620533 w 12192906"/>
              <a:gd name="connsiteY101" fmla="*/ 527568 h 3682314"/>
              <a:gd name="connsiteX102" fmla="*/ 4690258 w 12192906"/>
              <a:gd name="connsiteY102" fmla="*/ 513596 h 3682314"/>
              <a:gd name="connsiteX103" fmla="*/ 4731045 w 12192906"/>
              <a:gd name="connsiteY103" fmla="*/ 514158 h 3682314"/>
              <a:gd name="connsiteX104" fmla="*/ 4798884 w 12192906"/>
              <a:gd name="connsiteY104" fmla="*/ 466347 h 3682314"/>
              <a:gd name="connsiteX105" fmla="*/ 4828155 w 12192906"/>
              <a:gd name="connsiteY105" fmla="*/ 457116 h 3682314"/>
              <a:gd name="connsiteX106" fmla="*/ 4843504 w 12192906"/>
              <a:gd name="connsiteY106" fmla="*/ 449727 h 3682314"/>
              <a:gd name="connsiteX107" fmla="*/ 4853353 w 12192906"/>
              <a:gd name="connsiteY107" fmla="*/ 461294 h 3682314"/>
              <a:gd name="connsiteX108" fmla="*/ 4898297 w 12192906"/>
              <a:gd name="connsiteY108" fmla="*/ 454692 h 3682314"/>
              <a:gd name="connsiteX109" fmla="*/ 4905046 w 12192906"/>
              <a:gd name="connsiteY109" fmla="*/ 451919 h 3682314"/>
              <a:gd name="connsiteX110" fmla="*/ 4940803 w 12192906"/>
              <a:gd name="connsiteY110" fmla="*/ 461229 h 3682314"/>
              <a:gd name="connsiteX111" fmla="*/ 4958985 w 12192906"/>
              <a:gd name="connsiteY111" fmla="*/ 463511 h 3682314"/>
              <a:gd name="connsiteX112" fmla="*/ 4964720 w 12192906"/>
              <a:gd name="connsiteY112" fmla="*/ 469371 h 3682314"/>
              <a:gd name="connsiteX113" fmla="*/ 4991255 w 12192906"/>
              <a:gd name="connsiteY113" fmla="*/ 470092 h 3682314"/>
              <a:gd name="connsiteX114" fmla="*/ 4994077 w 12192906"/>
              <a:gd name="connsiteY114" fmla="*/ 468208 h 3682314"/>
              <a:gd name="connsiteX115" fmla="*/ 5016802 w 12192906"/>
              <a:gd name="connsiteY115" fmla="*/ 476119 h 3682314"/>
              <a:gd name="connsiteX116" fmla="*/ 5091319 w 12192906"/>
              <a:gd name="connsiteY116" fmla="*/ 491591 h 3682314"/>
              <a:gd name="connsiteX117" fmla="*/ 5259336 w 12192906"/>
              <a:gd name="connsiteY117" fmla="*/ 497256 h 3682314"/>
              <a:gd name="connsiteX118" fmla="*/ 5491971 w 12192906"/>
              <a:gd name="connsiteY118" fmla="*/ 501103 h 3682314"/>
              <a:gd name="connsiteX119" fmla="*/ 5865838 w 12192906"/>
              <a:gd name="connsiteY119" fmla="*/ 480781 h 3682314"/>
              <a:gd name="connsiteX120" fmla="*/ 5995823 w 12192906"/>
              <a:gd name="connsiteY120" fmla="*/ 459354 h 3682314"/>
              <a:gd name="connsiteX121" fmla="*/ 6052915 w 12192906"/>
              <a:gd name="connsiteY121" fmla="*/ 472074 h 3682314"/>
              <a:gd name="connsiteX122" fmla="*/ 6093124 w 12192906"/>
              <a:gd name="connsiteY122" fmla="*/ 466474 h 3682314"/>
              <a:gd name="connsiteX123" fmla="*/ 6097661 w 12192906"/>
              <a:gd name="connsiteY123" fmla="*/ 463542 h 3682314"/>
              <a:gd name="connsiteX124" fmla="*/ 6116838 w 12192906"/>
              <a:gd name="connsiteY124" fmla="*/ 460557 h 3682314"/>
              <a:gd name="connsiteX125" fmla="*/ 6120984 w 12192906"/>
              <a:gd name="connsiteY125" fmla="*/ 448774 h 3682314"/>
              <a:gd name="connsiteX126" fmla="*/ 6148942 w 12192906"/>
              <a:gd name="connsiteY126" fmla="*/ 436442 h 3682314"/>
              <a:gd name="connsiteX127" fmla="*/ 6229970 w 12192906"/>
              <a:gd name="connsiteY127" fmla="*/ 438540 h 3682314"/>
              <a:gd name="connsiteX128" fmla="*/ 6355201 w 12192906"/>
              <a:gd name="connsiteY128" fmla="*/ 434642 h 3682314"/>
              <a:gd name="connsiteX129" fmla="*/ 6456586 w 12192906"/>
              <a:gd name="connsiteY129" fmla="*/ 428047 h 3682314"/>
              <a:gd name="connsiteX130" fmla="*/ 6494018 w 12192906"/>
              <a:gd name="connsiteY130" fmla="*/ 414577 h 3682314"/>
              <a:gd name="connsiteX131" fmla="*/ 6547019 w 12192906"/>
              <a:gd name="connsiteY131" fmla="*/ 403139 h 3682314"/>
              <a:gd name="connsiteX132" fmla="*/ 6644256 w 12192906"/>
              <a:gd name="connsiteY132" fmla="*/ 438720 h 3682314"/>
              <a:gd name="connsiteX133" fmla="*/ 6829160 w 12192906"/>
              <a:gd name="connsiteY133" fmla="*/ 449881 h 3682314"/>
              <a:gd name="connsiteX134" fmla="*/ 6889589 w 12192906"/>
              <a:gd name="connsiteY134" fmla="*/ 447069 h 3682314"/>
              <a:gd name="connsiteX135" fmla="*/ 6926533 w 12192906"/>
              <a:gd name="connsiteY135" fmla="*/ 462420 h 3682314"/>
              <a:gd name="connsiteX0" fmla="*/ 6926533 w 12192906"/>
              <a:gd name="connsiteY0" fmla="*/ 462420 h 3682314"/>
              <a:gd name="connsiteX1" fmla="*/ 7095723 w 12192906"/>
              <a:gd name="connsiteY1" fmla="*/ 535662 h 3682314"/>
              <a:gd name="connsiteX2" fmla="*/ 7330015 w 12192906"/>
              <a:gd name="connsiteY2" fmla="*/ 554115 h 3682314"/>
              <a:gd name="connsiteX3" fmla="*/ 7689873 w 12192906"/>
              <a:gd name="connsiteY3" fmla="*/ 640278 h 3682314"/>
              <a:gd name="connsiteX4" fmla="*/ 7898312 w 12192906"/>
              <a:gd name="connsiteY4" fmla="*/ 639899 h 3682314"/>
              <a:gd name="connsiteX5" fmla="*/ 8037524 w 12192906"/>
              <a:gd name="connsiteY5" fmla="*/ 644918 h 3682314"/>
              <a:gd name="connsiteX6" fmla="*/ 8129905 w 12192906"/>
              <a:gd name="connsiteY6" fmla="*/ 616455 h 3682314"/>
              <a:gd name="connsiteX7" fmla="*/ 8343185 w 12192906"/>
              <a:gd name="connsiteY7" fmla="*/ 614986 h 3682314"/>
              <a:gd name="connsiteX8" fmla="*/ 8404103 w 12192906"/>
              <a:gd name="connsiteY8" fmla="*/ 608328 h 3682314"/>
              <a:gd name="connsiteX9" fmla="*/ 8518180 w 12192906"/>
              <a:gd name="connsiteY9" fmla="*/ 610089 h 3682314"/>
              <a:gd name="connsiteX10" fmla="*/ 8676290 w 12192906"/>
              <a:gd name="connsiteY10" fmla="*/ 582285 h 3682314"/>
              <a:gd name="connsiteX11" fmla="*/ 8695239 w 12192906"/>
              <a:gd name="connsiteY11" fmla="*/ 610739 h 3682314"/>
              <a:gd name="connsiteX12" fmla="*/ 8855611 w 12192906"/>
              <a:gd name="connsiteY12" fmla="*/ 620646 h 3682314"/>
              <a:gd name="connsiteX13" fmla="*/ 8964553 w 12192906"/>
              <a:gd name="connsiteY13" fmla="*/ 661948 h 3682314"/>
              <a:gd name="connsiteX14" fmla="*/ 9079968 w 12192906"/>
              <a:gd name="connsiteY14" fmla="*/ 680160 h 3682314"/>
              <a:gd name="connsiteX15" fmla="*/ 9108506 w 12192906"/>
              <a:gd name="connsiteY15" fmla="*/ 709009 h 3682314"/>
              <a:gd name="connsiteX16" fmla="*/ 9188229 w 12192906"/>
              <a:gd name="connsiteY16" fmla="*/ 747920 h 3682314"/>
              <a:gd name="connsiteX17" fmla="*/ 9249213 w 12192906"/>
              <a:gd name="connsiteY17" fmla="*/ 723399 h 3682314"/>
              <a:gd name="connsiteX18" fmla="*/ 9309761 w 12192906"/>
              <a:gd name="connsiteY18" fmla="*/ 743719 h 3682314"/>
              <a:gd name="connsiteX19" fmla="*/ 9390188 w 12192906"/>
              <a:gd name="connsiteY19" fmla="*/ 685361 h 3682314"/>
              <a:gd name="connsiteX20" fmla="*/ 9516107 w 12192906"/>
              <a:gd name="connsiteY20" fmla="*/ 673498 h 3682314"/>
              <a:gd name="connsiteX21" fmla="*/ 9755401 w 12192906"/>
              <a:gd name="connsiteY21" fmla="*/ 636593 h 3682314"/>
              <a:gd name="connsiteX22" fmla="*/ 9879576 w 12192906"/>
              <a:gd name="connsiteY22" fmla="*/ 625567 h 3682314"/>
              <a:gd name="connsiteX23" fmla="*/ 9917042 w 12192906"/>
              <a:gd name="connsiteY23" fmla="*/ 611203 h 3682314"/>
              <a:gd name="connsiteX24" fmla="*/ 10013409 w 12192906"/>
              <a:gd name="connsiteY24" fmla="*/ 575415 h 3682314"/>
              <a:gd name="connsiteX25" fmla="*/ 10067656 w 12192906"/>
              <a:gd name="connsiteY25" fmla="*/ 550997 h 3682314"/>
              <a:gd name="connsiteX26" fmla="*/ 10131785 w 12192906"/>
              <a:gd name="connsiteY26" fmla="*/ 523612 h 3682314"/>
              <a:gd name="connsiteX27" fmla="*/ 10249486 w 12192906"/>
              <a:gd name="connsiteY27" fmla="*/ 522381 h 3682314"/>
              <a:gd name="connsiteX28" fmla="*/ 10309934 w 12192906"/>
              <a:gd name="connsiteY28" fmla="*/ 492112 h 3682314"/>
              <a:gd name="connsiteX29" fmla="*/ 10431202 w 12192906"/>
              <a:gd name="connsiteY29" fmla="*/ 482656 h 3682314"/>
              <a:gd name="connsiteX30" fmla="*/ 10487751 w 12192906"/>
              <a:gd name="connsiteY30" fmla="*/ 475937 h 3682314"/>
              <a:gd name="connsiteX31" fmla="*/ 10557198 w 12192906"/>
              <a:gd name="connsiteY31" fmla="*/ 484833 h 3682314"/>
              <a:gd name="connsiteX32" fmla="*/ 10612454 w 12192906"/>
              <a:gd name="connsiteY32" fmla="*/ 486392 h 3682314"/>
              <a:gd name="connsiteX33" fmla="*/ 10625222 w 12192906"/>
              <a:gd name="connsiteY33" fmla="*/ 476934 h 3682314"/>
              <a:gd name="connsiteX34" fmla="*/ 10633161 w 12192906"/>
              <a:gd name="connsiteY34" fmla="*/ 476051 h 3682314"/>
              <a:gd name="connsiteX35" fmla="*/ 10645941 w 12192906"/>
              <a:gd name="connsiteY35" fmla="*/ 480333 h 3682314"/>
              <a:gd name="connsiteX36" fmla="*/ 10650422 w 12192906"/>
              <a:gd name="connsiteY36" fmla="*/ 474135 h 3682314"/>
              <a:gd name="connsiteX37" fmla="*/ 10656955 w 12192906"/>
              <a:gd name="connsiteY37" fmla="*/ 473411 h 3682314"/>
              <a:gd name="connsiteX38" fmla="*/ 10701610 w 12192906"/>
              <a:gd name="connsiteY38" fmla="*/ 469322 h 3682314"/>
              <a:gd name="connsiteX39" fmla="*/ 10770373 w 12192906"/>
              <a:gd name="connsiteY39" fmla="*/ 480655 h 3682314"/>
              <a:gd name="connsiteX40" fmla="*/ 10866744 w 12192906"/>
              <a:gd name="connsiteY40" fmla="*/ 491594 h 3682314"/>
              <a:gd name="connsiteX41" fmla="*/ 10996158 w 12192906"/>
              <a:gd name="connsiteY41" fmla="*/ 454817 h 3682314"/>
              <a:gd name="connsiteX42" fmla="*/ 11200979 w 12192906"/>
              <a:gd name="connsiteY42" fmla="*/ 349198 h 3682314"/>
              <a:gd name="connsiteX43" fmla="*/ 11287301 w 12192906"/>
              <a:gd name="connsiteY43" fmla="*/ 323935 h 3682314"/>
              <a:gd name="connsiteX44" fmla="*/ 11324148 w 12192906"/>
              <a:gd name="connsiteY44" fmla="*/ 319724 h 3682314"/>
              <a:gd name="connsiteX45" fmla="*/ 11392201 w 12192906"/>
              <a:gd name="connsiteY45" fmla="*/ 283700 h 3682314"/>
              <a:gd name="connsiteX46" fmla="*/ 11447399 w 12192906"/>
              <a:gd name="connsiteY46" fmla="*/ 245342 h 3682314"/>
              <a:gd name="connsiteX47" fmla="*/ 11548919 w 12192906"/>
              <a:gd name="connsiteY47" fmla="*/ 203928 h 3682314"/>
              <a:gd name="connsiteX48" fmla="*/ 11704818 w 12192906"/>
              <a:gd name="connsiteY48" fmla="*/ 189983 h 3682314"/>
              <a:gd name="connsiteX49" fmla="*/ 11886560 w 12192906"/>
              <a:gd name="connsiteY49" fmla="*/ 54657 h 3682314"/>
              <a:gd name="connsiteX50" fmla="*/ 11956589 w 12192906"/>
              <a:gd name="connsiteY50" fmla="*/ 29936 h 3682314"/>
              <a:gd name="connsiteX51" fmla="*/ 12040956 w 12192906"/>
              <a:gd name="connsiteY51" fmla="*/ 1843 h 3682314"/>
              <a:gd name="connsiteX52" fmla="*/ 12132006 w 12192906"/>
              <a:gd name="connsiteY52" fmla="*/ 21478 h 3682314"/>
              <a:gd name="connsiteX53" fmla="*/ 12192906 w 12192906"/>
              <a:gd name="connsiteY53" fmla="*/ 199697 h 3682314"/>
              <a:gd name="connsiteX54" fmla="*/ 12192000 w 12192906"/>
              <a:gd name="connsiteY54" fmla="*/ 584668 h 3682314"/>
              <a:gd name="connsiteX55" fmla="*/ 12192000 w 12192906"/>
              <a:gd name="connsiteY55" fmla="*/ 3682314 h 3682314"/>
              <a:gd name="connsiteX56" fmla="*/ 0 w 12192906"/>
              <a:gd name="connsiteY56" fmla="*/ 3682314 h 3682314"/>
              <a:gd name="connsiteX57" fmla="*/ 0 w 12192906"/>
              <a:gd name="connsiteY57" fmla="*/ 2659413 h 3682314"/>
              <a:gd name="connsiteX58" fmla="*/ 0 w 12192906"/>
              <a:gd name="connsiteY58" fmla="*/ 1663334 h 3682314"/>
              <a:gd name="connsiteX59" fmla="*/ 0 w 12192906"/>
              <a:gd name="connsiteY59" fmla="*/ 931504 h 3682314"/>
              <a:gd name="connsiteX60" fmla="*/ 76043 w 12192906"/>
              <a:gd name="connsiteY60" fmla="*/ 927141 h 3682314"/>
              <a:gd name="connsiteX61" fmla="*/ 156777 w 12192906"/>
              <a:gd name="connsiteY61" fmla="*/ 944903 h 3682314"/>
              <a:gd name="connsiteX62" fmla="*/ 390282 w 12192906"/>
              <a:gd name="connsiteY62" fmla="*/ 951627 h 3682314"/>
              <a:gd name="connsiteX63" fmla="*/ 441283 w 12192906"/>
              <a:gd name="connsiteY63" fmla="*/ 974657 h 3682314"/>
              <a:gd name="connsiteX64" fmla="*/ 479705 w 12192906"/>
              <a:gd name="connsiteY64" fmla="*/ 986392 h 3682314"/>
              <a:gd name="connsiteX65" fmla="*/ 766623 w 12192906"/>
              <a:gd name="connsiteY65" fmla="*/ 1033836 h 3682314"/>
              <a:gd name="connsiteX66" fmla="*/ 827314 w 12192906"/>
              <a:gd name="connsiteY66" fmla="*/ 1042841 h 3682314"/>
              <a:gd name="connsiteX67" fmla="*/ 968620 w 12192906"/>
              <a:gd name="connsiteY67" fmla="*/ 1050370 h 3682314"/>
              <a:gd name="connsiteX68" fmla="*/ 1045574 w 12192906"/>
              <a:gd name="connsiteY68" fmla="*/ 1017294 h 3682314"/>
              <a:gd name="connsiteX69" fmla="*/ 1350289 w 12192906"/>
              <a:gd name="connsiteY69" fmla="*/ 1052422 h 3682314"/>
              <a:gd name="connsiteX70" fmla="*/ 1499774 w 12192906"/>
              <a:gd name="connsiteY70" fmla="*/ 1023154 h 3682314"/>
              <a:gd name="connsiteX71" fmla="*/ 1629709 w 12192906"/>
              <a:gd name="connsiteY71" fmla="*/ 1098469 h 3682314"/>
              <a:gd name="connsiteX72" fmla="*/ 1640709 w 12192906"/>
              <a:gd name="connsiteY72" fmla="*/ 1102722 h 3682314"/>
              <a:gd name="connsiteX73" fmla="*/ 1645414 w 12192906"/>
              <a:gd name="connsiteY73" fmla="*/ 1100148 h 3682314"/>
              <a:gd name="connsiteX74" fmla="*/ 1676636 w 12192906"/>
              <a:gd name="connsiteY74" fmla="*/ 1085109 h 3682314"/>
              <a:gd name="connsiteX75" fmla="*/ 1737817 w 12192906"/>
              <a:gd name="connsiteY75" fmla="*/ 1087038 h 3682314"/>
              <a:gd name="connsiteX76" fmla="*/ 1862741 w 12192906"/>
              <a:gd name="connsiteY76" fmla="*/ 1080271 h 3682314"/>
              <a:gd name="connsiteX77" fmla="*/ 2063928 w 12192906"/>
              <a:gd name="connsiteY77" fmla="*/ 1048624 h 3682314"/>
              <a:gd name="connsiteX78" fmla="*/ 2380801 w 12192906"/>
              <a:gd name="connsiteY78" fmla="*/ 1010445 h 3682314"/>
              <a:gd name="connsiteX79" fmla="*/ 2648603 w 12192906"/>
              <a:gd name="connsiteY79" fmla="*/ 915754 h 3682314"/>
              <a:gd name="connsiteX80" fmla="*/ 2885593 w 12192906"/>
              <a:gd name="connsiteY80" fmla="*/ 923267 h 3682314"/>
              <a:gd name="connsiteX81" fmla="*/ 3039071 w 12192906"/>
              <a:gd name="connsiteY81" fmla="*/ 909034 h 3682314"/>
              <a:gd name="connsiteX82" fmla="*/ 3129193 w 12192906"/>
              <a:gd name="connsiteY82" fmla="*/ 893672 h 3682314"/>
              <a:gd name="connsiteX83" fmla="*/ 3160750 w 12192906"/>
              <a:gd name="connsiteY83" fmla="*/ 877083 h 3682314"/>
              <a:gd name="connsiteX84" fmla="*/ 3206618 w 12192906"/>
              <a:gd name="connsiteY84" fmla="*/ 861146 h 3682314"/>
              <a:gd name="connsiteX85" fmla="*/ 3285495 w 12192906"/>
              <a:gd name="connsiteY85" fmla="*/ 824698 h 3682314"/>
              <a:gd name="connsiteX86" fmla="*/ 3395074 w 12192906"/>
              <a:gd name="connsiteY86" fmla="*/ 790202 h 3682314"/>
              <a:gd name="connsiteX87" fmla="*/ 3486313 w 12192906"/>
              <a:gd name="connsiteY87" fmla="*/ 810994 h 3682314"/>
              <a:gd name="connsiteX88" fmla="*/ 3491586 w 12192906"/>
              <a:gd name="connsiteY88" fmla="*/ 801647 h 3682314"/>
              <a:gd name="connsiteX89" fmla="*/ 3548983 w 12192906"/>
              <a:gd name="connsiteY89" fmla="*/ 793603 h 3682314"/>
              <a:gd name="connsiteX90" fmla="*/ 3731729 w 12192906"/>
              <a:gd name="connsiteY90" fmla="*/ 802695 h 3682314"/>
              <a:gd name="connsiteX91" fmla="*/ 3861674 w 12192906"/>
              <a:gd name="connsiteY91" fmla="*/ 785444 h 3682314"/>
              <a:gd name="connsiteX92" fmla="*/ 3912797 w 12192906"/>
              <a:gd name="connsiteY92" fmla="*/ 788537 h 3682314"/>
              <a:gd name="connsiteX93" fmla="*/ 3975778 w 12192906"/>
              <a:gd name="connsiteY93" fmla="*/ 763860 h 3682314"/>
              <a:gd name="connsiteX94" fmla="*/ 4072288 w 12192906"/>
              <a:gd name="connsiteY94" fmla="*/ 711497 h 3682314"/>
              <a:gd name="connsiteX95" fmla="*/ 4110070 w 12192906"/>
              <a:gd name="connsiteY95" fmla="*/ 719041 h 3682314"/>
              <a:gd name="connsiteX96" fmla="*/ 4148272 w 12192906"/>
              <a:gd name="connsiteY96" fmla="*/ 715213 h 3682314"/>
              <a:gd name="connsiteX97" fmla="*/ 4233003 w 12192906"/>
              <a:gd name="connsiteY97" fmla="*/ 678746 h 3682314"/>
              <a:gd name="connsiteX98" fmla="*/ 4283653 w 12192906"/>
              <a:gd name="connsiteY98" fmla="*/ 665065 h 3682314"/>
              <a:gd name="connsiteX99" fmla="*/ 4420068 w 12192906"/>
              <a:gd name="connsiteY99" fmla="*/ 619712 h 3682314"/>
              <a:gd name="connsiteX100" fmla="*/ 4571121 w 12192906"/>
              <a:gd name="connsiteY100" fmla="*/ 559534 h 3682314"/>
              <a:gd name="connsiteX101" fmla="*/ 4620533 w 12192906"/>
              <a:gd name="connsiteY101" fmla="*/ 527568 h 3682314"/>
              <a:gd name="connsiteX102" fmla="*/ 4690258 w 12192906"/>
              <a:gd name="connsiteY102" fmla="*/ 513596 h 3682314"/>
              <a:gd name="connsiteX103" fmla="*/ 4731045 w 12192906"/>
              <a:gd name="connsiteY103" fmla="*/ 514158 h 3682314"/>
              <a:gd name="connsiteX104" fmla="*/ 4798884 w 12192906"/>
              <a:gd name="connsiteY104" fmla="*/ 466347 h 3682314"/>
              <a:gd name="connsiteX105" fmla="*/ 4828155 w 12192906"/>
              <a:gd name="connsiteY105" fmla="*/ 457116 h 3682314"/>
              <a:gd name="connsiteX106" fmla="*/ 4843504 w 12192906"/>
              <a:gd name="connsiteY106" fmla="*/ 449727 h 3682314"/>
              <a:gd name="connsiteX107" fmla="*/ 4853353 w 12192906"/>
              <a:gd name="connsiteY107" fmla="*/ 461294 h 3682314"/>
              <a:gd name="connsiteX108" fmla="*/ 4898297 w 12192906"/>
              <a:gd name="connsiteY108" fmla="*/ 454692 h 3682314"/>
              <a:gd name="connsiteX109" fmla="*/ 4905046 w 12192906"/>
              <a:gd name="connsiteY109" fmla="*/ 451919 h 3682314"/>
              <a:gd name="connsiteX110" fmla="*/ 4940803 w 12192906"/>
              <a:gd name="connsiteY110" fmla="*/ 461229 h 3682314"/>
              <a:gd name="connsiteX111" fmla="*/ 4958985 w 12192906"/>
              <a:gd name="connsiteY111" fmla="*/ 463511 h 3682314"/>
              <a:gd name="connsiteX112" fmla="*/ 4964720 w 12192906"/>
              <a:gd name="connsiteY112" fmla="*/ 469371 h 3682314"/>
              <a:gd name="connsiteX113" fmla="*/ 4991255 w 12192906"/>
              <a:gd name="connsiteY113" fmla="*/ 470092 h 3682314"/>
              <a:gd name="connsiteX114" fmla="*/ 4994077 w 12192906"/>
              <a:gd name="connsiteY114" fmla="*/ 468208 h 3682314"/>
              <a:gd name="connsiteX115" fmla="*/ 5016802 w 12192906"/>
              <a:gd name="connsiteY115" fmla="*/ 476119 h 3682314"/>
              <a:gd name="connsiteX116" fmla="*/ 5091319 w 12192906"/>
              <a:gd name="connsiteY116" fmla="*/ 491591 h 3682314"/>
              <a:gd name="connsiteX117" fmla="*/ 5259336 w 12192906"/>
              <a:gd name="connsiteY117" fmla="*/ 497256 h 3682314"/>
              <a:gd name="connsiteX118" fmla="*/ 5491971 w 12192906"/>
              <a:gd name="connsiteY118" fmla="*/ 501103 h 3682314"/>
              <a:gd name="connsiteX119" fmla="*/ 5865838 w 12192906"/>
              <a:gd name="connsiteY119" fmla="*/ 480781 h 3682314"/>
              <a:gd name="connsiteX120" fmla="*/ 5995823 w 12192906"/>
              <a:gd name="connsiteY120" fmla="*/ 459354 h 3682314"/>
              <a:gd name="connsiteX121" fmla="*/ 6052915 w 12192906"/>
              <a:gd name="connsiteY121" fmla="*/ 472074 h 3682314"/>
              <a:gd name="connsiteX122" fmla="*/ 6093124 w 12192906"/>
              <a:gd name="connsiteY122" fmla="*/ 466474 h 3682314"/>
              <a:gd name="connsiteX123" fmla="*/ 6097661 w 12192906"/>
              <a:gd name="connsiteY123" fmla="*/ 463542 h 3682314"/>
              <a:gd name="connsiteX124" fmla="*/ 6116838 w 12192906"/>
              <a:gd name="connsiteY124" fmla="*/ 460557 h 3682314"/>
              <a:gd name="connsiteX125" fmla="*/ 6120984 w 12192906"/>
              <a:gd name="connsiteY125" fmla="*/ 448774 h 3682314"/>
              <a:gd name="connsiteX126" fmla="*/ 6148942 w 12192906"/>
              <a:gd name="connsiteY126" fmla="*/ 436442 h 3682314"/>
              <a:gd name="connsiteX127" fmla="*/ 6229970 w 12192906"/>
              <a:gd name="connsiteY127" fmla="*/ 438540 h 3682314"/>
              <a:gd name="connsiteX128" fmla="*/ 6355201 w 12192906"/>
              <a:gd name="connsiteY128" fmla="*/ 434642 h 3682314"/>
              <a:gd name="connsiteX129" fmla="*/ 6456586 w 12192906"/>
              <a:gd name="connsiteY129" fmla="*/ 428047 h 3682314"/>
              <a:gd name="connsiteX130" fmla="*/ 6494018 w 12192906"/>
              <a:gd name="connsiteY130" fmla="*/ 414577 h 3682314"/>
              <a:gd name="connsiteX131" fmla="*/ 6547019 w 12192906"/>
              <a:gd name="connsiteY131" fmla="*/ 403139 h 3682314"/>
              <a:gd name="connsiteX132" fmla="*/ 6644256 w 12192906"/>
              <a:gd name="connsiteY132" fmla="*/ 438720 h 3682314"/>
              <a:gd name="connsiteX133" fmla="*/ 6829160 w 12192906"/>
              <a:gd name="connsiteY133" fmla="*/ 449881 h 3682314"/>
              <a:gd name="connsiteX134" fmla="*/ 6889589 w 12192906"/>
              <a:gd name="connsiteY134" fmla="*/ 447069 h 3682314"/>
              <a:gd name="connsiteX135" fmla="*/ 6926533 w 12192906"/>
              <a:gd name="connsiteY135" fmla="*/ 462420 h 3682314"/>
              <a:gd name="connsiteX0" fmla="*/ 6926533 w 12192906"/>
              <a:gd name="connsiteY0" fmla="*/ 462420 h 3682314"/>
              <a:gd name="connsiteX1" fmla="*/ 7095723 w 12192906"/>
              <a:gd name="connsiteY1" fmla="*/ 535662 h 3682314"/>
              <a:gd name="connsiteX2" fmla="*/ 7330015 w 12192906"/>
              <a:gd name="connsiteY2" fmla="*/ 554115 h 3682314"/>
              <a:gd name="connsiteX3" fmla="*/ 7689873 w 12192906"/>
              <a:gd name="connsiteY3" fmla="*/ 640278 h 3682314"/>
              <a:gd name="connsiteX4" fmla="*/ 7898312 w 12192906"/>
              <a:gd name="connsiteY4" fmla="*/ 639899 h 3682314"/>
              <a:gd name="connsiteX5" fmla="*/ 8037524 w 12192906"/>
              <a:gd name="connsiteY5" fmla="*/ 644918 h 3682314"/>
              <a:gd name="connsiteX6" fmla="*/ 8129905 w 12192906"/>
              <a:gd name="connsiteY6" fmla="*/ 616455 h 3682314"/>
              <a:gd name="connsiteX7" fmla="*/ 8343185 w 12192906"/>
              <a:gd name="connsiteY7" fmla="*/ 614986 h 3682314"/>
              <a:gd name="connsiteX8" fmla="*/ 8404103 w 12192906"/>
              <a:gd name="connsiteY8" fmla="*/ 608328 h 3682314"/>
              <a:gd name="connsiteX9" fmla="*/ 8518180 w 12192906"/>
              <a:gd name="connsiteY9" fmla="*/ 610089 h 3682314"/>
              <a:gd name="connsiteX10" fmla="*/ 8676290 w 12192906"/>
              <a:gd name="connsiteY10" fmla="*/ 582285 h 3682314"/>
              <a:gd name="connsiteX11" fmla="*/ 8695239 w 12192906"/>
              <a:gd name="connsiteY11" fmla="*/ 610739 h 3682314"/>
              <a:gd name="connsiteX12" fmla="*/ 8855611 w 12192906"/>
              <a:gd name="connsiteY12" fmla="*/ 620646 h 3682314"/>
              <a:gd name="connsiteX13" fmla="*/ 8964553 w 12192906"/>
              <a:gd name="connsiteY13" fmla="*/ 661948 h 3682314"/>
              <a:gd name="connsiteX14" fmla="*/ 9079968 w 12192906"/>
              <a:gd name="connsiteY14" fmla="*/ 680160 h 3682314"/>
              <a:gd name="connsiteX15" fmla="*/ 9108506 w 12192906"/>
              <a:gd name="connsiteY15" fmla="*/ 709009 h 3682314"/>
              <a:gd name="connsiteX16" fmla="*/ 9188229 w 12192906"/>
              <a:gd name="connsiteY16" fmla="*/ 747920 h 3682314"/>
              <a:gd name="connsiteX17" fmla="*/ 9249213 w 12192906"/>
              <a:gd name="connsiteY17" fmla="*/ 723399 h 3682314"/>
              <a:gd name="connsiteX18" fmla="*/ 9309761 w 12192906"/>
              <a:gd name="connsiteY18" fmla="*/ 743719 h 3682314"/>
              <a:gd name="connsiteX19" fmla="*/ 9390188 w 12192906"/>
              <a:gd name="connsiteY19" fmla="*/ 685361 h 3682314"/>
              <a:gd name="connsiteX20" fmla="*/ 9516107 w 12192906"/>
              <a:gd name="connsiteY20" fmla="*/ 673498 h 3682314"/>
              <a:gd name="connsiteX21" fmla="*/ 9755401 w 12192906"/>
              <a:gd name="connsiteY21" fmla="*/ 636593 h 3682314"/>
              <a:gd name="connsiteX22" fmla="*/ 9879576 w 12192906"/>
              <a:gd name="connsiteY22" fmla="*/ 625567 h 3682314"/>
              <a:gd name="connsiteX23" fmla="*/ 9917042 w 12192906"/>
              <a:gd name="connsiteY23" fmla="*/ 611203 h 3682314"/>
              <a:gd name="connsiteX24" fmla="*/ 10013409 w 12192906"/>
              <a:gd name="connsiteY24" fmla="*/ 575415 h 3682314"/>
              <a:gd name="connsiteX25" fmla="*/ 10067656 w 12192906"/>
              <a:gd name="connsiteY25" fmla="*/ 550997 h 3682314"/>
              <a:gd name="connsiteX26" fmla="*/ 10131785 w 12192906"/>
              <a:gd name="connsiteY26" fmla="*/ 523612 h 3682314"/>
              <a:gd name="connsiteX27" fmla="*/ 10249486 w 12192906"/>
              <a:gd name="connsiteY27" fmla="*/ 522381 h 3682314"/>
              <a:gd name="connsiteX28" fmla="*/ 10309934 w 12192906"/>
              <a:gd name="connsiteY28" fmla="*/ 492112 h 3682314"/>
              <a:gd name="connsiteX29" fmla="*/ 10431202 w 12192906"/>
              <a:gd name="connsiteY29" fmla="*/ 482656 h 3682314"/>
              <a:gd name="connsiteX30" fmla="*/ 10487751 w 12192906"/>
              <a:gd name="connsiteY30" fmla="*/ 475937 h 3682314"/>
              <a:gd name="connsiteX31" fmla="*/ 10557198 w 12192906"/>
              <a:gd name="connsiteY31" fmla="*/ 484833 h 3682314"/>
              <a:gd name="connsiteX32" fmla="*/ 10612454 w 12192906"/>
              <a:gd name="connsiteY32" fmla="*/ 486392 h 3682314"/>
              <a:gd name="connsiteX33" fmla="*/ 10625222 w 12192906"/>
              <a:gd name="connsiteY33" fmla="*/ 476934 h 3682314"/>
              <a:gd name="connsiteX34" fmla="*/ 10633161 w 12192906"/>
              <a:gd name="connsiteY34" fmla="*/ 476051 h 3682314"/>
              <a:gd name="connsiteX35" fmla="*/ 10645941 w 12192906"/>
              <a:gd name="connsiteY35" fmla="*/ 480333 h 3682314"/>
              <a:gd name="connsiteX36" fmla="*/ 10650422 w 12192906"/>
              <a:gd name="connsiteY36" fmla="*/ 474135 h 3682314"/>
              <a:gd name="connsiteX37" fmla="*/ 10656955 w 12192906"/>
              <a:gd name="connsiteY37" fmla="*/ 473411 h 3682314"/>
              <a:gd name="connsiteX38" fmla="*/ 10701610 w 12192906"/>
              <a:gd name="connsiteY38" fmla="*/ 469322 h 3682314"/>
              <a:gd name="connsiteX39" fmla="*/ 10770373 w 12192906"/>
              <a:gd name="connsiteY39" fmla="*/ 480655 h 3682314"/>
              <a:gd name="connsiteX40" fmla="*/ 10866744 w 12192906"/>
              <a:gd name="connsiteY40" fmla="*/ 491594 h 3682314"/>
              <a:gd name="connsiteX41" fmla="*/ 10996158 w 12192906"/>
              <a:gd name="connsiteY41" fmla="*/ 454817 h 3682314"/>
              <a:gd name="connsiteX42" fmla="*/ 11200979 w 12192906"/>
              <a:gd name="connsiteY42" fmla="*/ 349198 h 3682314"/>
              <a:gd name="connsiteX43" fmla="*/ 11287301 w 12192906"/>
              <a:gd name="connsiteY43" fmla="*/ 323935 h 3682314"/>
              <a:gd name="connsiteX44" fmla="*/ 11324148 w 12192906"/>
              <a:gd name="connsiteY44" fmla="*/ 319724 h 3682314"/>
              <a:gd name="connsiteX45" fmla="*/ 11392201 w 12192906"/>
              <a:gd name="connsiteY45" fmla="*/ 283700 h 3682314"/>
              <a:gd name="connsiteX46" fmla="*/ 11447399 w 12192906"/>
              <a:gd name="connsiteY46" fmla="*/ 245342 h 3682314"/>
              <a:gd name="connsiteX47" fmla="*/ 11548919 w 12192906"/>
              <a:gd name="connsiteY47" fmla="*/ 203928 h 3682314"/>
              <a:gd name="connsiteX48" fmla="*/ 11736623 w 12192906"/>
              <a:gd name="connsiteY48" fmla="*/ 77587 h 3682314"/>
              <a:gd name="connsiteX49" fmla="*/ 11886560 w 12192906"/>
              <a:gd name="connsiteY49" fmla="*/ 54657 h 3682314"/>
              <a:gd name="connsiteX50" fmla="*/ 11956589 w 12192906"/>
              <a:gd name="connsiteY50" fmla="*/ 29936 h 3682314"/>
              <a:gd name="connsiteX51" fmla="*/ 12040956 w 12192906"/>
              <a:gd name="connsiteY51" fmla="*/ 1843 h 3682314"/>
              <a:gd name="connsiteX52" fmla="*/ 12132006 w 12192906"/>
              <a:gd name="connsiteY52" fmla="*/ 21478 h 3682314"/>
              <a:gd name="connsiteX53" fmla="*/ 12192906 w 12192906"/>
              <a:gd name="connsiteY53" fmla="*/ 199697 h 3682314"/>
              <a:gd name="connsiteX54" fmla="*/ 12192000 w 12192906"/>
              <a:gd name="connsiteY54" fmla="*/ 584668 h 3682314"/>
              <a:gd name="connsiteX55" fmla="*/ 12192000 w 12192906"/>
              <a:gd name="connsiteY55" fmla="*/ 3682314 h 3682314"/>
              <a:gd name="connsiteX56" fmla="*/ 0 w 12192906"/>
              <a:gd name="connsiteY56" fmla="*/ 3682314 h 3682314"/>
              <a:gd name="connsiteX57" fmla="*/ 0 w 12192906"/>
              <a:gd name="connsiteY57" fmla="*/ 2659413 h 3682314"/>
              <a:gd name="connsiteX58" fmla="*/ 0 w 12192906"/>
              <a:gd name="connsiteY58" fmla="*/ 1663334 h 3682314"/>
              <a:gd name="connsiteX59" fmla="*/ 0 w 12192906"/>
              <a:gd name="connsiteY59" fmla="*/ 931504 h 3682314"/>
              <a:gd name="connsiteX60" fmla="*/ 76043 w 12192906"/>
              <a:gd name="connsiteY60" fmla="*/ 927141 h 3682314"/>
              <a:gd name="connsiteX61" fmla="*/ 156777 w 12192906"/>
              <a:gd name="connsiteY61" fmla="*/ 944903 h 3682314"/>
              <a:gd name="connsiteX62" fmla="*/ 390282 w 12192906"/>
              <a:gd name="connsiteY62" fmla="*/ 951627 h 3682314"/>
              <a:gd name="connsiteX63" fmla="*/ 441283 w 12192906"/>
              <a:gd name="connsiteY63" fmla="*/ 974657 h 3682314"/>
              <a:gd name="connsiteX64" fmla="*/ 479705 w 12192906"/>
              <a:gd name="connsiteY64" fmla="*/ 986392 h 3682314"/>
              <a:gd name="connsiteX65" fmla="*/ 766623 w 12192906"/>
              <a:gd name="connsiteY65" fmla="*/ 1033836 h 3682314"/>
              <a:gd name="connsiteX66" fmla="*/ 827314 w 12192906"/>
              <a:gd name="connsiteY66" fmla="*/ 1042841 h 3682314"/>
              <a:gd name="connsiteX67" fmla="*/ 968620 w 12192906"/>
              <a:gd name="connsiteY67" fmla="*/ 1050370 h 3682314"/>
              <a:gd name="connsiteX68" fmla="*/ 1045574 w 12192906"/>
              <a:gd name="connsiteY68" fmla="*/ 1017294 h 3682314"/>
              <a:gd name="connsiteX69" fmla="*/ 1350289 w 12192906"/>
              <a:gd name="connsiteY69" fmla="*/ 1052422 h 3682314"/>
              <a:gd name="connsiteX70" fmla="*/ 1499774 w 12192906"/>
              <a:gd name="connsiteY70" fmla="*/ 1023154 h 3682314"/>
              <a:gd name="connsiteX71" fmla="*/ 1629709 w 12192906"/>
              <a:gd name="connsiteY71" fmla="*/ 1098469 h 3682314"/>
              <a:gd name="connsiteX72" fmla="*/ 1640709 w 12192906"/>
              <a:gd name="connsiteY72" fmla="*/ 1102722 h 3682314"/>
              <a:gd name="connsiteX73" fmla="*/ 1645414 w 12192906"/>
              <a:gd name="connsiteY73" fmla="*/ 1100148 h 3682314"/>
              <a:gd name="connsiteX74" fmla="*/ 1676636 w 12192906"/>
              <a:gd name="connsiteY74" fmla="*/ 1085109 h 3682314"/>
              <a:gd name="connsiteX75" fmla="*/ 1737817 w 12192906"/>
              <a:gd name="connsiteY75" fmla="*/ 1087038 h 3682314"/>
              <a:gd name="connsiteX76" fmla="*/ 1862741 w 12192906"/>
              <a:gd name="connsiteY76" fmla="*/ 1080271 h 3682314"/>
              <a:gd name="connsiteX77" fmla="*/ 2063928 w 12192906"/>
              <a:gd name="connsiteY77" fmla="*/ 1048624 h 3682314"/>
              <a:gd name="connsiteX78" fmla="*/ 2380801 w 12192906"/>
              <a:gd name="connsiteY78" fmla="*/ 1010445 h 3682314"/>
              <a:gd name="connsiteX79" fmla="*/ 2648603 w 12192906"/>
              <a:gd name="connsiteY79" fmla="*/ 915754 h 3682314"/>
              <a:gd name="connsiteX80" fmla="*/ 2885593 w 12192906"/>
              <a:gd name="connsiteY80" fmla="*/ 923267 h 3682314"/>
              <a:gd name="connsiteX81" fmla="*/ 3039071 w 12192906"/>
              <a:gd name="connsiteY81" fmla="*/ 909034 h 3682314"/>
              <a:gd name="connsiteX82" fmla="*/ 3129193 w 12192906"/>
              <a:gd name="connsiteY82" fmla="*/ 893672 h 3682314"/>
              <a:gd name="connsiteX83" fmla="*/ 3160750 w 12192906"/>
              <a:gd name="connsiteY83" fmla="*/ 877083 h 3682314"/>
              <a:gd name="connsiteX84" fmla="*/ 3206618 w 12192906"/>
              <a:gd name="connsiteY84" fmla="*/ 861146 h 3682314"/>
              <a:gd name="connsiteX85" fmla="*/ 3285495 w 12192906"/>
              <a:gd name="connsiteY85" fmla="*/ 824698 h 3682314"/>
              <a:gd name="connsiteX86" fmla="*/ 3395074 w 12192906"/>
              <a:gd name="connsiteY86" fmla="*/ 790202 h 3682314"/>
              <a:gd name="connsiteX87" fmla="*/ 3486313 w 12192906"/>
              <a:gd name="connsiteY87" fmla="*/ 810994 h 3682314"/>
              <a:gd name="connsiteX88" fmla="*/ 3491586 w 12192906"/>
              <a:gd name="connsiteY88" fmla="*/ 801647 h 3682314"/>
              <a:gd name="connsiteX89" fmla="*/ 3548983 w 12192906"/>
              <a:gd name="connsiteY89" fmla="*/ 793603 h 3682314"/>
              <a:gd name="connsiteX90" fmla="*/ 3731729 w 12192906"/>
              <a:gd name="connsiteY90" fmla="*/ 802695 h 3682314"/>
              <a:gd name="connsiteX91" fmla="*/ 3861674 w 12192906"/>
              <a:gd name="connsiteY91" fmla="*/ 785444 h 3682314"/>
              <a:gd name="connsiteX92" fmla="*/ 3912797 w 12192906"/>
              <a:gd name="connsiteY92" fmla="*/ 788537 h 3682314"/>
              <a:gd name="connsiteX93" fmla="*/ 3975778 w 12192906"/>
              <a:gd name="connsiteY93" fmla="*/ 763860 h 3682314"/>
              <a:gd name="connsiteX94" fmla="*/ 4072288 w 12192906"/>
              <a:gd name="connsiteY94" fmla="*/ 711497 h 3682314"/>
              <a:gd name="connsiteX95" fmla="*/ 4110070 w 12192906"/>
              <a:gd name="connsiteY95" fmla="*/ 719041 h 3682314"/>
              <a:gd name="connsiteX96" fmla="*/ 4148272 w 12192906"/>
              <a:gd name="connsiteY96" fmla="*/ 715213 h 3682314"/>
              <a:gd name="connsiteX97" fmla="*/ 4233003 w 12192906"/>
              <a:gd name="connsiteY97" fmla="*/ 678746 h 3682314"/>
              <a:gd name="connsiteX98" fmla="*/ 4283653 w 12192906"/>
              <a:gd name="connsiteY98" fmla="*/ 665065 h 3682314"/>
              <a:gd name="connsiteX99" fmla="*/ 4420068 w 12192906"/>
              <a:gd name="connsiteY99" fmla="*/ 619712 h 3682314"/>
              <a:gd name="connsiteX100" fmla="*/ 4571121 w 12192906"/>
              <a:gd name="connsiteY100" fmla="*/ 559534 h 3682314"/>
              <a:gd name="connsiteX101" fmla="*/ 4620533 w 12192906"/>
              <a:gd name="connsiteY101" fmla="*/ 527568 h 3682314"/>
              <a:gd name="connsiteX102" fmla="*/ 4690258 w 12192906"/>
              <a:gd name="connsiteY102" fmla="*/ 513596 h 3682314"/>
              <a:gd name="connsiteX103" fmla="*/ 4731045 w 12192906"/>
              <a:gd name="connsiteY103" fmla="*/ 514158 h 3682314"/>
              <a:gd name="connsiteX104" fmla="*/ 4798884 w 12192906"/>
              <a:gd name="connsiteY104" fmla="*/ 466347 h 3682314"/>
              <a:gd name="connsiteX105" fmla="*/ 4828155 w 12192906"/>
              <a:gd name="connsiteY105" fmla="*/ 457116 h 3682314"/>
              <a:gd name="connsiteX106" fmla="*/ 4843504 w 12192906"/>
              <a:gd name="connsiteY106" fmla="*/ 449727 h 3682314"/>
              <a:gd name="connsiteX107" fmla="*/ 4853353 w 12192906"/>
              <a:gd name="connsiteY107" fmla="*/ 461294 h 3682314"/>
              <a:gd name="connsiteX108" fmla="*/ 4898297 w 12192906"/>
              <a:gd name="connsiteY108" fmla="*/ 454692 h 3682314"/>
              <a:gd name="connsiteX109" fmla="*/ 4905046 w 12192906"/>
              <a:gd name="connsiteY109" fmla="*/ 451919 h 3682314"/>
              <a:gd name="connsiteX110" fmla="*/ 4940803 w 12192906"/>
              <a:gd name="connsiteY110" fmla="*/ 461229 h 3682314"/>
              <a:gd name="connsiteX111" fmla="*/ 4958985 w 12192906"/>
              <a:gd name="connsiteY111" fmla="*/ 463511 h 3682314"/>
              <a:gd name="connsiteX112" fmla="*/ 4964720 w 12192906"/>
              <a:gd name="connsiteY112" fmla="*/ 469371 h 3682314"/>
              <a:gd name="connsiteX113" fmla="*/ 4991255 w 12192906"/>
              <a:gd name="connsiteY113" fmla="*/ 470092 h 3682314"/>
              <a:gd name="connsiteX114" fmla="*/ 4994077 w 12192906"/>
              <a:gd name="connsiteY114" fmla="*/ 468208 h 3682314"/>
              <a:gd name="connsiteX115" fmla="*/ 5016802 w 12192906"/>
              <a:gd name="connsiteY115" fmla="*/ 476119 h 3682314"/>
              <a:gd name="connsiteX116" fmla="*/ 5091319 w 12192906"/>
              <a:gd name="connsiteY116" fmla="*/ 491591 h 3682314"/>
              <a:gd name="connsiteX117" fmla="*/ 5259336 w 12192906"/>
              <a:gd name="connsiteY117" fmla="*/ 497256 h 3682314"/>
              <a:gd name="connsiteX118" fmla="*/ 5491971 w 12192906"/>
              <a:gd name="connsiteY118" fmla="*/ 501103 h 3682314"/>
              <a:gd name="connsiteX119" fmla="*/ 5865838 w 12192906"/>
              <a:gd name="connsiteY119" fmla="*/ 480781 h 3682314"/>
              <a:gd name="connsiteX120" fmla="*/ 5995823 w 12192906"/>
              <a:gd name="connsiteY120" fmla="*/ 459354 h 3682314"/>
              <a:gd name="connsiteX121" fmla="*/ 6052915 w 12192906"/>
              <a:gd name="connsiteY121" fmla="*/ 472074 h 3682314"/>
              <a:gd name="connsiteX122" fmla="*/ 6093124 w 12192906"/>
              <a:gd name="connsiteY122" fmla="*/ 466474 h 3682314"/>
              <a:gd name="connsiteX123" fmla="*/ 6097661 w 12192906"/>
              <a:gd name="connsiteY123" fmla="*/ 463542 h 3682314"/>
              <a:gd name="connsiteX124" fmla="*/ 6116838 w 12192906"/>
              <a:gd name="connsiteY124" fmla="*/ 460557 h 3682314"/>
              <a:gd name="connsiteX125" fmla="*/ 6120984 w 12192906"/>
              <a:gd name="connsiteY125" fmla="*/ 448774 h 3682314"/>
              <a:gd name="connsiteX126" fmla="*/ 6148942 w 12192906"/>
              <a:gd name="connsiteY126" fmla="*/ 436442 h 3682314"/>
              <a:gd name="connsiteX127" fmla="*/ 6229970 w 12192906"/>
              <a:gd name="connsiteY127" fmla="*/ 438540 h 3682314"/>
              <a:gd name="connsiteX128" fmla="*/ 6355201 w 12192906"/>
              <a:gd name="connsiteY128" fmla="*/ 434642 h 3682314"/>
              <a:gd name="connsiteX129" fmla="*/ 6456586 w 12192906"/>
              <a:gd name="connsiteY129" fmla="*/ 428047 h 3682314"/>
              <a:gd name="connsiteX130" fmla="*/ 6494018 w 12192906"/>
              <a:gd name="connsiteY130" fmla="*/ 414577 h 3682314"/>
              <a:gd name="connsiteX131" fmla="*/ 6547019 w 12192906"/>
              <a:gd name="connsiteY131" fmla="*/ 403139 h 3682314"/>
              <a:gd name="connsiteX132" fmla="*/ 6644256 w 12192906"/>
              <a:gd name="connsiteY132" fmla="*/ 438720 h 3682314"/>
              <a:gd name="connsiteX133" fmla="*/ 6829160 w 12192906"/>
              <a:gd name="connsiteY133" fmla="*/ 449881 h 3682314"/>
              <a:gd name="connsiteX134" fmla="*/ 6889589 w 12192906"/>
              <a:gd name="connsiteY134" fmla="*/ 447069 h 3682314"/>
              <a:gd name="connsiteX135" fmla="*/ 6926533 w 12192906"/>
              <a:gd name="connsiteY135" fmla="*/ 462420 h 3682314"/>
              <a:gd name="connsiteX0" fmla="*/ 6926533 w 12192906"/>
              <a:gd name="connsiteY0" fmla="*/ 462420 h 3682314"/>
              <a:gd name="connsiteX1" fmla="*/ 7095723 w 12192906"/>
              <a:gd name="connsiteY1" fmla="*/ 535662 h 3682314"/>
              <a:gd name="connsiteX2" fmla="*/ 7330015 w 12192906"/>
              <a:gd name="connsiteY2" fmla="*/ 554115 h 3682314"/>
              <a:gd name="connsiteX3" fmla="*/ 7689873 w 12192906"/>
              <a:gd name="connsiteY3" fmla="*/ 640278 h 3682314"/>
              <a:gd name="connsiteX4" fmla="*/ 7898312 w 12192906"/>
              <a:gd name="connsiteY4" fmla="*/ 639899 h 3682314"/>
              <a:gd name="connsiteX5" fmla="*/ 8037524 w 12192906"/>
              <a:gd name="connsiteY5" fmla="*/ 644918 h 3682314"/>
              <a:gd name="connsiteX6" fmla="*/ 8129905 w 12192906"/>
              <a:gd name="connsiteY6" fmla="*/ 616455 h 3682314"/>
              <a:gd name="connsiteX7" fmla="*/ 8343185 w 12192906"/>
              <a:gd name="connsiteY7" fmla="*/ 614986 h 3682314"/>
              <a:gd name="connsiteX8" fmla="*/ 8404103 w 12192906"/>
              <a:gd name="connsiteY8" fmla="*/ 608328 h 3682314"/>
              <a:gd name="connsiteX9" fmla="*/ 8518180 w 12192906"/>
              <a:gd name="connsiteY9" fmla="*/ 610089 h 3682314"/>
              <a:gd name="connsiteX10" fmla="*/ 8676290 w 12192906"/>
              <a:gd name="connsiteY10" fmla="*/ 582285 h 3682314"/>
              <a:gd name="connsiteX11" fmla="*/ 8695239 w 12192906"/>
              <a:gd name="connsiteY11" fmla="*/ 610739 h 3682314"/>
              <a:gd name="connsiteX12" fmla="*/ 8855611 w 12192906"/>
              <a:gd name="connsiteY12" fmla="*/ 620646 h 3682314"/>
              <a:gd name="connsiteX13" fmla="*/ 8964553 w 12192906"/>
              <a:gd name="connsiteY13" fmla="*/ 661948 h 3682314"/>
              <a:gd name="connsiteX14" fmla="*/ 9079968 w 12192906"/>
              <a:gd name="connsiteY14" fmla="*/ 680160 h 3682314"/>
              <a:gd name="connsiteX15" fmla="*/ 9108506 w 12192906"/>
              <a:gd name="connsiteY15" fmla="*/ 709009 h 3682314"/>
              <a:gd name="connsiteX16" fmla="*/ 9188229 w 12192906"/>
              <a:gd name="connsiteY16" fmla="*/ 747920 h 3682314"/>
              <a:gd name="connsiteX17" fmla="*/ 9249213 w 12192906"/>
              <a:gd name="connsiteY17" fmla="*/ 723399 h 3682314"/>
              <a:gd name="connsiteX18" fmla="*/ 9309761 w 12192906"/>
              <a:gd name="connsiteY18" fmla="*/ 743719 h 3682314"/>
              <a:gd name="connsiteX19" fmla="*/ 9390188 w 12192906"/>
              <a:gd name="connsiteY19" fmla="*/ 685361 h 3682314"/>
              <a:gd name="connsiteX20" fmla="*/ 9516107 w 12192906"/>
              <a:gd name="connsiteY20" fmla="*/ 673498 h 3682314"/>
              <a:gd name="connsiteX21" fmla="*/ 9755401 w 12192906"/>
              <a:gd name="connsiteY21" fmla="*/ 636593 h 3682314"/>
              <a:gd name="connsiteX22" fmla="*/ 9879576 w 12192906"/>
              <a:gd name="connsiteY22" fmla="*/ 625567 h 3682314"/>
              <a:gd name="connsiteX23" fmla="*/ 9917042 w 12192906"/>
              <a:gd name="connsiteY23" fmla="*/ 611203 h 3682314"/>
              <a:gd name="connsiteX24" fmla="*/ 10013409 w 12192906"/>
              <a:gd name="connsiteY24" fmla="*/ 575415 h 3682314"/>
              <a:gd name="connsiteX25" fmla="*/ 10067656 w 12192906"/>
              <a:gd name="connsiteY25" fmla="*/ 550997 h 3682314"/>
              <a:gd name="connsiteX26" fmla="*/ 10131785 w 12192906"/>
              <a:gd name="connsiteY26" fmla="*/ 523612 h 3682314"/>
              <a:gd name="connsiteX27" fmla="*/ 10249486 w 12192906"/>
              <a:gd name="connsiteY27" fmla="*/ 522381 h 3682314"/>
              <a:gd name="connsiteX28" fmla="*/ 10309934 w 12192906"/>
              <a:gd name="connsiteY28" fmla="*/ 492112 h 3682314"/>
              <a:gd name="connsiteX29" fmla="*/ 10431202 w 12192906"/>
              <a:gd name="connsiteY29" fmla="*/ 482656 h 3682314"/>
              <a:gd name="connsiteX30" fmla="*/ 10487751 w 12192906"/>
              <a:gd name="connsiteY30" fmla="*/ 475937 h 3682314"/>
              <a:gd name="connsiteX31" fmla="*/ 10557198 w 12192906"/>
              <a:gd name="connsiteY31" fmla="*/ 484833 h 3682314"/>
              <a:gd name="connsiteX32" fmla="*/ 10612454 w 12192906"/>
              <a:gd name="connsiteY32" fmla="*/ 486392 h 3682314"/>
              <a:gd name="connsiteX33" fmla="*/ 10625222 w 12192906"/>
              <a:gd name="connsiteY33" fmla="*/ 476934 h 3682314"/>
              <a:gd name="connsiteX34" fmla="*/ 10633161 w 12192906"/>
              <a:gd name="connsiteY34" fmla="*/ 476051 h 3682314"/>
              <a:gd name="connsiteX35" fmla="*/ 10645941 w 12192906"/>
              <a:gd name="connsiteY35" fmla="*/ 480333 h 3682314"/>
              <a:gd name="connsiteX36" fmla="*/ 10650422 w 12192906"/>
              <a:gd name="connsiteY36" fmla="*/ 474135 h 3682314"/>
              <a:gd name="connsiteX37" fmla="*/ 10656955 w 12192906"/>
              <a:gd name="connsiteY37" fmla="*/ 473411 h 3682314"/>
              <a:gd name="connsiteX38" fmla="*/ 10701610 w 12192906"/>
              <a:gd name="connsiteY38" fmla="*/ 469322 h 3682314"/>
              <a:gd name="connsiteX39" fmla="*/ 10770373 w 12192906"/>
              <a:gd name="connsiteY39" fmla="*/ 480655 h 3682314"/>
              <a:gd name="connsiteX40" fmla="*/ 10866744 w 12192906"/>
              <a:gd name="connsiteY40" fmla="*/ 491594 h 3682314"/>
              <a:gd name="connsiteX41" fmla="*/ 10996158 w 12192906"/>
              <a:gd name="connsiteY41" fmla="*/ 454817 h 3682314"/>
              <a:gd name="connsiteX42" fmla="*/ 11200979 w 12192906"/>
              <a:gd name="connsiteY42" fmla="*/ 349198 h 3682314"/>
              <a:gd name="connsiteX43" fmla="*/ 11287301 w 12192906"/>
              <a:gd name="connsiteY43" fmla="*/ 323935 h 3682314"/>
              <a:gd name="connsiteX44" fmla="*/ 11324148 w 12192906"/>
              <a:gd name="connsiteY44" fmla="*/ 319724 h 3682314"/>
              <a:gd name="connsiteX45" fmla="*/ 11392201 w 12192906"/>
              <a:gd name="connsiteY45" fmla="*/ 283700 h 3682314"/>
              <a:gd name="connsiteX46" fmla="*/ 11447399 w 12192906"/>
              <a:gd name="connsiteY46" fmla="*/ 245342 h 3682314"/>
              <a:gd name="connsiteX47" fmla="*/ 11564821 w 12192906"/>
              <a:gd name="connsiteY47" fmla="*/ 117977 h 3682314"/>
              <a:gd name="connsiteX48" fmla="*/ 11736623 w 12192906"/>
              <a:gd name="connsiteY48" fmla="*/ 77587 h 3682314"/>
              <a:gd name="connsiteX49" fmla="*/ 11886560 w 12192906"/>
              <a:gd name="connsiteY49" fmla="*/ 54657 h 3682314"/>
              <a:gd name="connsiteX50" fmla="*/ 11956589 w 12192906"/>
              <a:gd name="connsiteY50" fmla="*/ 29936 h 3682314"/>
              <a:gd name="connsiteX51" fmla="*/ 12040956 w 12192906"/>
              <a:gd name="connsiteY51" fmla="*/ 1843 h 3682314"/>
              <a:gd name="connsiteX52" fmla="*/ 12132006 w 12192906"/>
              <a:gd name="connsiteY52" fmla="*/ 21478 h 3682314"/>
              <a:gd name="connsiteX53" fmla="*/ 12192906 w 12192906"/>
              <a:gd name="connsiteY53" fmla="*/ 199697 h 3682314"/>
              <a:gd name="connsiteX54" fmla="*/ 12192000 w 12192906"/>
              <a:gd name="connsiteY54" fmla="*/ 584668 h 3682314"/>
              <a:gd name="connsiteX55" fmla="*/ 12192000 w 12192906"/>
              <a:gd name="connsiteY55" fmla="*/ 3682314 h 3682314"/>
              <a:gd name="connsiteX56" fmla="*/ 0 w 12192906"/>
              <a:gd name="connsiteY56" fmla="*/ 3682314 h 3682314"/>
              <a:gd name="connsiteX57" fmla="*/ 0 w 12192906"/>
              <a:gd name="connsiteY57" fmla="*/ 2659413 h 3682314"/>
              <a:gd name="connsiteX58" fmla="*/ 0 w 12192906"/>
              <a:gd name="connsiteY58" fmla="*/ 1663334 h 3682314"/>
              <a:gd name="connsiteX59" fmla="*/ 0 w 12192906"/>
              <a:gd name="connsiteY59" fmla="*/ 931504 h 3682314"/>
              <a:gd name="connsiteX60" fmla="*/ 76043 w 12192906"/>
              <a:gd name="connsiteY60" fmla="*/ 927141 h 3682314"/>
              <a:gd name="connsiteX61" fmla="*/ 156777 w 12192906"/>
              <a:gd name="connsiteY61" fmla="*/ 944903 h 3682314"/>
              <a:gd name="connsiteX62" fmla="*/ 390282 w 12192906"/>
              <a:gd name="connsiteY62" fmla="*/ 951627 h 3682314"/>
              <a:gd name="connsiteX63" fmla="*/ 441283 w 12192906"/>
              <a:gd name="connsiteY63" fmla="*/ 974657 h 3682314"/>
              <a:gd name="connsiteX64" fmla="*/ 479705 w 12192906"/>
              <a:gd name="connsiteY64" fmla="*/ 986392 h 3682314"/>
              <a:gd name="connsiteX65" fmla="*/ 766623 w 12192906"/>
              <a:gd name="connsiteY65" fmla="*/ 1033836 h 3682314"/>
              <a:gd name="connsiteX66" fmla="*/ 827314 w 12192906"/>
              <a:gd name="connsiteY66" fmla="*/ 1042841 h 3682314"/>
              <a:gd name="connsiteX67" fmla="*/ 968620 w 12192906"/>
              <a:gd name="connsiteY67" fmla="*/ 1050370 h 3682314"/>
              <a:gd name="connsiteX68" fmla="*/ 1045574 w 12192906"/>
              <a:gd name="connsiteY68" fmla="*/ 1017294 h 3682314"/>
              <a:gd name="connsiteX69" fmla="*/ 1350289 w 12192906"/>
              <a:gd name="connsiteY69" fmla="*/ 1052422 h 3682314"/>
              <a:gd name="connsiteX70" fmla="*/ 1499774 w 12192906"/>
              <a:gd name="connsiteY70" fmla="*/ 1023154 h 3682314"/>
              <a:gd name="connsiteX71" fmla="*/ 1629709 w 12192906"/>
              <a:gd name="connsiteY71" fmla="*/ 1098469 h 3682314"/>
              <a:gd name="connsiteX72" fmla="*/ 1640709 w 12192906"/>
              <a:gd name="connsiteY72" fmla="*/ 1102722 h 3682314"/>
              <a:gd name="connsiteX73" fmla="*/ 1645414 w 12192906"/>
              <a:gd name="connsiteY73" fmla="*/ 1100148 h 3682314"/>
              <a:gd name="connsiteX74" fmla="*/ 1676636 w 12192906"/>
              <a:gd name="connsiteY74" fmla="*/ 1085109 h 3682314"/>
              <a:gd name="connsiteX75" fmla="*/ 1737817 w 12192906"/>
              <a:gd name="connsiteY75" fmla="*/ 1087038 h 3682314"/>
              <a:gd name="connsiteX76" fmla="*/ 1862741 w 12192906"/>
              <a:gd name="connsiteY76" fmla="*/ 1080271 h 3682314"/>
              <a:gd name="connsiteX77" fmla="*/ 2063928 w 12192906"/>
              <a:gd name="connsiteY77" fmla="*/ 1048624 h 3682314"/>
              <a:gd name="connsiteX78" fmla="*/ 2380801 w 12192906"/>
              <a:gd name="connsiteY78" fmla="*/ 1010445 h 3682314"/>
              <a:gd name="connsiteX79" fmla="*/ 2648603 w 12192906"/>
              <a:gd name="connsiteY79" fmla="*/ 915754 h 3682314"/>
              <a:gd name="connsiteX80" fmla="*/ 2885593 w 12192906"/>
              <a:gd name="connsiteY80" fmla="*/ 923267 h 3682314"/>
              <a:gd name="connsiteX81" fmla="*/ 3039071 w 12192906"/>
              <a:gd name="connsiteY81" fmla="*/ 909034 h 3682314"/>
              <a:gd name="connsiteX82" fmla="*/ 3129193 w 12192906"/>
              <a:gd name="connsiteY82" fmla="*/ 893672 h 3682314"/>
              <a:gd name="connsiteX83" fmla="*/ 3160750 w 12192906"/>
              <a:gd name="connsiteY83" fmla="*/ 877083 h 3682314"/>
              <a:gd name="connsiteX84" fmla="*/ 3206618 w 12192906"/>
              <a:gd name="connsiteY84" fmla="*/ 861146 h 3682314"/>
              <a:gd name="connsiteX85" fmla="*/ 3285495 w 12192906"/>
              <a:gd name="connsiteY85" fmla="*/ 824698 h 3682314"/>
              <a:gd name="connsiteX86" fmla="*/ 3395074 w 12192906"/>
              <a:gd name="connsiteY86" fmla="*/ 790202 h 3682314"/>
              <a:gd name="connsiteX87" fmla="*/ 3486313 w 12192906"/>
              <a:gd name="connsiteY87" fmla="*/ 810994 h 3682314"/>
              <a:gd name="connsiteX88" fmla="*/ 3491586 w 12192906"/>
              <a:gd name="connsiteY88" fmla="*/ 801647 h 3682314"/>
              <a:gd name="connsiteX89" fmla="*/ 3548983 w 12192906"/>
              <a:gd name="connsiteY89" fmla="*/ 793603 h 3682314"/>
              <a:gd name="connsiteX90" fmla="*/ 3731729 w 12192906"/>
              <a:gd name="connsiteY90" fmla="*/ 802695 h 3682314"/>
              <a:gd name="connsiteX91" fmla="*/ 3861674 w 12192906"/>
              <a:gd name="connsiteY91" fmla="*/ 785444 h 3682314"/>
              <a:gd name="connsiteX92" fmla="*/ 3912797 w 12192906"/>
              <a:gd name="connsiteY92" fmla="*/ 788537 h 3682314"/>
              <a:gd name="connsiteX93" fmla="*/ 3975778 w 12192906"/>
              <a:gd name="connsiteY93" fmla="*/ 763860 h 3682314"/>
              <a:gd name="connsiteX94" fmla="*/ 4072288 w 12192906"/>
              <a:gd name="connsiteY94" fmla="*/ 711497 h 3682314"/>
              <a:gd name="connsiteX95" fmla="*/ 4110070 w 12192906"/>
              <a:gd name="connsiteY95" fmla="*/ 719041 h 3682314"/>
              <a:gd name="connsiteX96" fmla="*/ 4148272 w 12192906"/>
              <a:gd name="connsiteY96" fmla="*/ 715213 h 3682314"/>
              <a:gd name="connsiteX97" fmla="*/ 4233003 w 12192906"/>
              <a:gd name="connsiteY97" fmla="*/ 678746 h 3682314"/>
              <a:gd name="connsiteX98" fmla="*/ 4283653 w 12192906"/>
              <a:gd name="connsiteY98" fmla="*/ 665065 h 3682314"/>
              <a:gd name="connsiteX99" fmla="*/ 4420068 w 12192906"/>
              <a:gd name="connsiteY99" fmla="*/ 619712 h 3682314"/>
              <a:gd name="connsiteX100" fmla="*/ 4571121 w 12192906"/>
              <a:gd name="connsiteY100" fmla="*/ 559534 h 3682314"/>
              <a:gd name="connsiteX101" fmla="*/ 4620533 w 12192906"/>
              <a:gd name="connsiteY101" fmla="*/ 527568 h 3682314"/>
              <a:gd name="connsiteX102" fmla="*/ 4690258 w 12192906"/>
              <a:gd name="connsiteY102" fmla="*/ 513596 h 3682314"/>
              <a:gd name="connsiteX103" fmla="*/ 4731045 w 12192906"/>
              <a:gd name="connsiteY103" fmla="*/ 514158 h 3682314"/>
              <a:gd name="connsiteX104" fmla="*/ 4798884 w 12192906"/>
              <a:gd name="connsiteY104" fmla="*/ 466347 h 3682314"/>
              <a:gd name="connsiteX105" fmla="*/ 4828155 w 12192906"/>
              <a:gd name="connsiteY105" fmla="*/ 457116 h 3682314"/>
              <a:gd name="connsiteX106" fmla="*/ 4843504 w 12192906"/>
              <a:gd name="connsiteY106" fmla="*/ 449727 h 3682314"/>
              <a:gd name="connsiteX107" fmla="*/ 4853353 w 12192906"/>
              <a:gd name="connsiteY107" fmla="*/ 461294 h 3682314"/>
              <a:gd name="connsiteX108" fmla="*/ 4898297 w 12192906"/>
              <a:gd name="connsiteY108" fmla="*/ 454692 h 3682314"/>
              <a:gd name="connsiteX109" fmla="*/ 4905046 w 12192906"/>
              <a:gd name="connsiteY109" fmla="*/ 451919 h 3682314"/>
              <a:gd name="connsiteX110" fmla="*/ 4940803 w 12192906"/>
              <a:gd name="connsiteY110" fmla="*/ 461229 h 3682314"/>
              <a:gd name="connsiteX111" fmla="*/ 4958985 w 12192906"/>
              <a:gd name="connsiteY111" fmla="*/ 463511 h 3682314"/>
              <a:gd name="connsiteX112" fmla="*/ 4964720 w 12192906"/>
              <a:gd name="connsiteY112" fmla="*/ 469371 h 3682314"/>
              <a:gd name="connsiteX113" fmla="*/ 4991255 w 12192906"/>
              <a:gd name="connsiteY113" fmla="*/ 470092 h 3682314"/>
              <a:gd name="connsiteX114" fmla="*/ 4994077 w 12192906"/>
              <a:gd name="connsiteY114" fmla="*/ 468208 h 3682314"/>
              <a:gd name="connsiteX115" fmla="*/ 5016802 w 12192906"/>
              <a:gd name="connsiteY115" fmla="*/ 476119 h 3682314"/>
              <a:gd name="connsiteX116" fmla="*/ 5091319 w 12192906"/>
              <a:gd name="connsiteY116" fmla="*/ 491591 h 3682314"/>
              <a:gd name="connsiteX117" fmla="*/ 5259336 w 12192906"/>
              <a:gd name="connsiteY117" fmla="*/ 497256 h 3682314"/>
              <a:gd name="connsiteX118" fmla="*/ 5491971 w 12192906"/>
              <a:gd name="connsiteY118" fmla="*/ 501103 h 3682314"/>
              <a:gd name="connsiteX119" fmla="*/ 5865838 w 12192906"/>
              <a:gd name="connsiteY119" fmla="*/ 480781 h 3682314"/>
              <a:gd name="connsiteX120" fmla="*/ 5995823 w 12192906"/>
              <a:gd name="connsiteY120" fmla="*/ 459354 h 3682314"/>
              <a:gd name="connsiteX121" fmla="*/ 6052915 w 12192906"/>
              <a:gd name="connsiteY121" fmla="*/ 472074 h 3682314"/>
              <a:gd name="connsiteX122" fmla="*/ 6093124 w 12192906"/>
              <a:gd name="connsiteY122" fmla="*/ 466474 h 3682314"/>
              <a:gd name="connsiteX123" fmla="*/ 6097661 w 12192906"/>
              <a:gd name="connsiteY123" fmla="*/ 463542 h 3682314"/>
              <a:gd name="connsiteX124" fmla="*/ 6116838 w 12192906"/>
              <a:gd name="connsiteY124" fmla="*/ 460557 h 3682314"/>
              <a:gd name="connsiteX125" fmla="*/ 6120984 w 12192906"/>
              <a:gd name="connsiteY125" fmla="*/ 448774 h 3682314"/>
              <a:gd name="connsiteX126" fmla="*/ 6148942 w 12192906"/>
              <a:gd name="connsiteY126" fmla="*/ 436442 h 3682314"/>
              <a:gd name="connsiteX127" fmla="*/ 6229970 w 12192906"/>
              <a:gd name="connsiteY127" fmla="*/ 438540 h 3682314"/>
              <a:gd name="connsiteX128" fmla="*/ 6355201 w 12192906"/>
              <a:gd name="connsiteY128" fmla="*/ 434642 h 3682314"/>
              <a:gd name="connsiteX129" fmla="*/ 6456586 w 12192906"/>
              <a:gd name="connsiteY129" fmla="*/ 428047 h 3682314"/>
              <a:gd name="connsiteX130" fmla="*/ 6494018 w 12192906"/>
              <a:gd name="connsiteY130" fmla="*/ 414577 h 3682314"/>
              <a:gd name="connsiteX131" fmla="*/ 6547019 w 12192906"/>
              <a:gd name="connsiteY131" fmla="*/ 403139 h 3682314"/>
              <a:gd name="connsiteX132" fmla="*/ 6644256 w 12192906"/>
              <a:gd name="connsiteY132" fmla="*/ 438720 h 3682314"/>
              <a:gd name="connsiteX133" fmla="*/ 6829160 w 12192906"/>
              <a:gd name="connsiteY133" fmla="*/ 449881 h 3682314"/>
              <a:gd name="connsiteX134" fmla="*/ 6889589 w 12192906"/>
              <a:gd name="connsiteY134" fmla="*/ 447069 h 3682314"/>
              <a:gd name="connsiteX135" fmla="*/ 6926533 w 12192906"/>
              <a:gd name="connsiteY135" fmla="*/ 462420 h 3682314"/>
              <a:gd name="connsiteX0" fmla="*/ 6926533 w 12192906"/>
              <a:gd name="connsiteY0" fmla="*/ 462420 h 3682314"/>
              <a:gd name="connsiteX1" fmla="*/ 7095723 w 12192906"/>
              <a:gd name="connsiteY1" fmla="*/ 535662 h 3682314"/>
              <a:gd name="connsiteX2" fmla="*/ 7330015 w 12192906"/>
              <a:gd name="connsiteY2" fmla="*/ 554115 h 3682314"/>
              <a:gd name="connsiteX3" fmla="*/ 7689873 w 12192906"/>
              <a:gd name="connsiteY3" fmla="*/ 640278 h 3682314"/>
              <a:gd name="connsiteX4" fmla="*/ 7898312 w 12192906"/>
              <a:gd name="connsiteY4" fmla="*/ 639899 h 3682314"/>
              <a:gd name="connsiteX5" fmla="*/ 8037524 w 12192906"/>
              <a:gd name="connsiteY5" fmla="*/ 644918 h 3682314"/>
              <a:gd name="connsiteX6" fmla="*/ 8129905 w 12192906"/>
              <a:gd name="connsiteY6" fmla="*/ 616455 h 3682314"/>
              <a:gd name="connsiteX7" fmla="*/ 8343185 w 12192906"/>
              <a:gd name="connsiteY7" fmla="*/ 614986 h 3682314"/>
              <a:gd name="connsiteX8" fmla="*/ 8404103 w 12192906"/>
              <a:gd name="connsiteY8" fmla="*/ 608328 h 3682314"/>
              <a:gd name="connsiteX9" fmla="*/ 8518180 w 12192906"/>
              <a:gd name="connsiteY9" fmla="*/ 610089 h 3682314"/>
              <a:gd name="connsiteX10" fmla="*/ 8676290 w 12192906"/>
              <a:gd name="connsiteY10" fmla="*/ 582285 h 3682314"/>
              <a:gd name="connsiteX11" fmla="*/ 8695239 w 12192906"/>
              <a:gd name="connsiteY11" fmla="*/ 610739 h 3682314"/>
              <a:gd name="connsiteX12" fmla="*/ 8855611 w 12192906"/>
              <a:gd name="connsiteY12" fmla="*/ 620646 h 3682314"/>
              <a:gd name="connsiteX13" fmla="*/ 8964553 w 12192906"/>
              <a:gd name="connsiteY13" fmla="*/ 661948 h 3682314"/>
              <a:gd name="connsiteX14" fmla="*/ 9079968 w 12192906"/>
              <a:gd name="connsiteY14" fmla="*/ 680160 h 3682314"/>
              <a:gd name="connsiteX15" fmla="*/ 9108506 w 12192906"/>
              <a:gd name="connsiteY15" fmla="*/ 709009 h 3682314"/>
              <a:gd name="connsiteX16" fmla="*/ 9188229 w 12192906"/>
              <a:gd name="connsiteY16" fmla="*/ 747920 h 3682314"/>
              <a:gd name="connsiteX17" fmla="*/ 9249213 w 12192906"/>
              <a:gd name="connsiteY17" fmla="*/ 723399 h 3682314"/>
              <a:gd name="connsiteX18" fmla="*/ 9309761 w 12192906"/>
              <a:gd name="connsiteY18" fmla="*/ 743719 h 3682314"/>
              <a:gd name="connsiteX19" fmla="*/ 9390188 w 12192906"/>
              <a:gd name="connsiteY19" fmla="*/ 685361 h 3682314"/>
              <a:gd name="connsiteX20" fmla="*/ 9516107 w 12192906"/>
              <a:gd name="connsiteY20" fmla="*/ 673498 h 3682314"/>
              <a:gd name="connsiteX21" fmla="*/ 9755401 w 12192906"/>
              <a:gd name="connsiteY21" fmla="*/ 636593 h 3682314"/>
              <a:gd name="connsiteX22" fmla="*/ 9879576 w 12192906"/>
              <a:gd name="connsiteY22" fmla="*/ 625567 h 3682314"/>
              <a:gd name="connsiteX23" fmla="*/ 9917042 w 12192906"/>
              <a:gd name="connsiteY23" fmla="*/ 611203 h 3682314"/>
              <a:gd name="connsiteX24" fmla="*/ 10013409 w 12192906"/>
              <a:gd name="connsiteY24" fmla="*/ 575415 h 3682314"/>
              <a:gd name="connsiteX25" fmla="*/ 10067656 w 12192906"/>
              <a:gd name="connsiteY25" fmla="*/ 550997 h 3682314"/>
              <a:gd name="connsiteX26" fmla="*/ 10131785 w 12192906"/>
              <a:gd name="connsiteY26" fmla="*/ 523612 h 3682314"/>
              <a:gd name="connsiteX27" fmla="*/ 10249486 w 12192906"/>
              <a:gd name="connsiteY27" fmla="*/ 522381 h 3682314"/>
              <a:gd name="connsiteX28" fmla="*/ 10309934 w 12192906"/>
              <a:gd name="connsiteY28" fmla="*/ 492112 h 3682314"/>
              <a:gd name="connsiteX29" fmla="*/ 10431202 w 12192906"/>
              <a:gd name="connsiteY29" fmla="*/ 482656 h 3682314"/>
              <a:gd name="connsiteX30" fmla="*/ 10487751 w 12192906"/>
              <a:gd name="connsiteY30" fmla="*/ 475937 h 3682314"/>
              <a:gd name="connsiteX31" fmla="*/ 10557198 w 12192906"/>
              <a:gd name="connsiteY31" fmla="*/ 484833 h 3682314"/>
              <a:gd name="connsiteX32" fmla="*/ 10612454 w 12192906"/>
              <a:gd name="connsiteY32" fmla="*/ 486392 h 3682314"/>
              <a:gd name="connsiteX33" fmla="*/ 10625222 w 12192906"/>
              <a:gd name="connsiteY33" fmla="*/ 476934 h 3682314"/>
              <a:gd name="connsiteX34" fmla="*/ 10633161 w 12192906"/>
              <a:gd name="connsiteY34" fmla="*/ 476051 h 3682314"/>
              <a:gd name="connsiteX35" fmla="*/ 10645941 w 12192906"/>
              <a:gd name="connsiteY35" fmla="*/ 480333 h 3682314"/>
              <a:gd name="connsiteX36" fmla="*/ 10650422 w 12192906"/>
              <a:gd name="connsiteY36" fmla="*/ 474135 h 3682314"/>
              <a:gd name="connsiteX37" fmla="*/ 10656955 w 12192906"/>
              <a:gd name="connsiteY37" fmla="*/ 473411 h 3682314"/>
              <a:gd name="connsiteX38" fmla="*/ 10701610 w 12192906"/>
              <a:gd name="connsiteY38" fmla="*/ 469322 h 3682314"/>
              <a:gd name="connsiteX39" fmla="*/ 10770373 w 12192906"/>
              <a:gd name="connsiteY39" fmla="*/ 480655 h 3682314"/>
              <a:gd name="connsiteX40" fmla="*/ 10866744 w 12192906"/>
              <a:gd name="connsiteY40" fmla="*/ 491594 h 3682314"/>
              <a:gd name="connsiteX41" fmla="*/ 10996158 w 12192906"/>
              <a:gd name="connsiteY41" fmla="*/ 454817 h 3682314"/>
              <a:gd name="connsiteX42" fmla="*/ 11200979 w 12192906"/>
              <a:gd name="connsiteY42" fmla="*/ 349198 h 3682314"/>
              <a:gd name="connsiteX43" fmla="*/ 11287301 w 12192906"/>
              <a:gd name="connsiteY43" fmla="*/ 323935 h 3682314"/>
              <a:gd name="connsiteX44" fmla="*/ 11324148 w 12192906"/>
              <a:gd name="connsiteY44" fmla="*/ 319724 h 3682314"/>
              <a:gd name="connsiteX45" fmla="*/ 11392201 w 12192906"/>
              <a:gd name="connsiteY45" fmla="*/ 283700 h 3682314"/>
              <a:gd name="connsiteX46" fmla="*/ 11505708 w 12192906"/>
              <a:gd name="connsiteY46" fmla="*/ 172615 h 3682314"/>
              <a:gd name="connsiteX47" fmla="*/ 11564821 w 12192906"/>
              <a:gd name="connsiteY47" fmla="*/ 117977 h 3682314"/>
              <a:gd name="connsiteX48" fmla="*/ 11736623 w 12192906"/>
              <a:gd name="connsiteY48" fmla="*/ 77587 h 3682314"/>
              <a:gd name="connsiteX49" fmla="*/ 11886560 w 12192906"/>
              <a:gd name="connsiteY49" fmla="*/ 54657 h 3682314"/>
              <a:gd name="connsiteX50" fmla="*/ 11956589 w 12192906"/>
              <a:gd name="connsiteY50" fmla="*/ 29936 h 3682314"/>
              <a:gd name="connsiteX51" fmla="*/ 12040956 w 12192906"/>
              <a:gd name="connsiteY51" fmla="*/ 1843 h 3682314"/>
              <a:gd name="connsiteX52" fmla="*/ 12132006 w 12192906"/>
              <a:gd name="connsiteY52" fmla="*/ 21478 h 3682314"/>
              <a:gd name="connsiteX53" fmla="*/ 12192906 w 12192906"/>
              <a:gd name="connsiteY53" fmla="*/ 199697 h 3682314"/>
              <a:gd name="connsiteX54" fmla="*/ 12192000 w 12192906"/>
              <a:gd name="connsiteY54" fmla="*/ 584668 h 3682314"/>
              <a:gd name="connsiteX55" fmla="*/ 12192000 w 12192906"/>
              <a:gd name="connsiteY55" fmla="*/ 3682314 h 3682314"/>
              <a:gd name="connsiteX56" fmla="*/ 0 w 12192906"/>
              <a:gd name="connsiteY56" fmla="*/ 3682314 h 3682314"/>
              <a:gd name="connsiteX57" fmla="*/ 0 w 12192906"/>
              <a:gd name="connsiteY57" fmla="*/ 2659413 h 3682314"/>
              <a:gd name="connsiteX58" fmla="*/ 0 w 12192906"/>
              <a:gd name="connsiteY58" fmla="*/ 1663334 h 3682314"/>
              <a:gd name="connsiteX59" fmla="*/ 0 w 12192906"/>
              <a:gd name="connsiteY59" fmla="*/ 931504 h 3682314"/>
              <a:gd name="connsiteX60" fmla="*/ 76043 w 12192906"/>
              <a:gd name="connsiteY60" fmla="*/ 927141 h 3682314"/>
              <a:gd name="connsiteX61" fmla="*/ 156777 w 12192906"/>
              <a:gd name="connsiteY61" fmla="*/ 944903 h 3682314"/>
              <a:gd name="connsiteX62" fmla="*/ 390282 w 12192906"/>
              <a:gd name="connsiteY62" fmla="*/ 951627 h 3682314"/>
              <a:gd name="connsiteX63" fmla="*/ 441283 w 12192906"/>
              <a:gd name="connsiteY63" fmla="*/ 974657 h 3682314"/>
              <a:gd name="connsiteX64" fmla="*/ 479705 w 12192906"/>
              <a:gd name="connsiteY64" fmla="*/ 986392 h 3682314"/>
              <a:gd name="connsiteX65" fmla="*/ 766623 w 12192906"/>
              <a:gd name="connsiteY65" fmla="*/ 1033836 h 3682314"/>
              <a:gd name="connsiteX66" fmla="*/ 827314 w 12192906"/>
              <a:gd name="connsiteY66" fmla="*/ 1042841 h 3682314"/>
              <a:gd name="connsiteX67" fmla="*/ 968620 w 12192906"/>
              <a:gd name="connsiteY67" fmla="*/ 1050370 h 3682314"/>
              <a:gd name="connsiteX68" fmla="*/ 1045574 w 12192906"/>
              <a:gd name="connsiteY68" fmla="*/ 1017294 h 3682314"/>
              <a:gd name="connsiteX69" fmla="*/ 1350289 w 12192906"/>
              <a:gd name="connsiteY69" fmla="*/ 1052422 h 3682314"/>
              <a:gd name="connsiteX70" fmla="*/ 1499774 w 12192906"/>
              <a:gd name="connsiteY70" fmla="*/ 1023154 h 3682314"/>
              <a:gd name="connsiteX71" fmla="*/ 1629709 w 12192906"/>
              <a:gd name="connsiteY71" fmla="*/ 1098469 h 3682314"/>
              <a:gd name="connsiteX72" fmla="*/ 1640709 w 12192906"/>
              <a:gd name="connsiteY72" fmla="*/ 1102722 h 3682314"/>
              <a:gd name="connsiteX73" fmla="*/ 1645414 w 12192906"/>
              <a:gd name="connsiteY73" fmla="*/ 1100148 h 3682314"/>
              <a:gd name="connsiteX74" fmla="*/ 1676636 w 12192906"/>
              <a:gd name="connsiteY74" fmla="*/ 1085109 h 3682314"/>
              <a:gd name="connsiteX75" fmla="*/ 1737817 w 12192906"/>
              <a:gd name="connsiteY75" fmla="*/ 1087038 h 3682314"/>
              <a:gd name="connsiteX76" fmla="*/ 1862741 w 12192906"/>
              <a:gd name="connsiteY76" fmla="*/ 1080271 h 3682314"/>
              <a:gd name="connsiteX77" fmla="*/ 2063928 w 12192906"/>
              <a:gd name="connsiteY77" fmla="*/ 1048624 h 3682314"/>
              <a:gd name="connsiteX78" fmla="*/ 2380801 w 12192906"/>
              <a:gd name="connsiteY78" fmla="*/ 1010445 h 3682314"/>
              <a:gd name="connsiteX79" fmla="*/ 2648603 w 12192906"/>
              <a:gd name="connsiteY79" fmla="*/ 915754 h 3682314"/>
              <a:gd name="connsiteX80" fmla="*/ 2885593 w 12192906"/>
              <a:gd name="connsiteY80" fmla="*/ 923267 h 3682314"/>
              <a:gd name="connsiteX81" fmla="*/ 3039071 w 12192906"/>
              <a:gd name="connsiteY81" fmla="*/ 909034 h 3682314"/>
              <a:gd name="connsiteX82" fmla="*/ 3129193 w 12192906"/>
              <a:gd name="connsiteY82" fmla="*/ 893672 h 3682314"/>
              <a:gd name="connsiteX83" fmla="*/ 3160750 w 12192906"/>
              <a:gd name="connsiteY83" fmla="*/ 877083 h 3682314"/>
              <a:gd name="connsiteX84" fmla="*/ 3206618 w 12192906"/>
              <a:gd name="connsiteY84" fmla="*/ 861146 h 3682314"/>
              <a:gd name="connsiteX85" fmla="*/ 3285495 w 12192906"/>
              <a:gd name="connsiteY85" fmla="*/ 824698 h 3682314"/>
              <a:gd name="connsiteX86" fmla="*/ 3395074 w 12192906"/>
              <a:gd name="connsiteY86" fmla="*/ 790202 h 3682314"/>
              <a:gd name="connsiteX87" fmla="*/ 3486313 w 12192906"/>
              <a:gd name="connsiteY87" fmla="*/ 810994 h 3682314"/>
              <a:gd name="connsiteX88" fmla="*/ 3491586 w 12192906"/>
              <a:gd name="connsiteY88" fmla="*/ 801647 h 3682314"/>
              <a:gd name="connsiteX89" fmla="*/ 3548983 w 12192906"/>
              <a:gd name="connsiteY89" fmla="*/ 793603 h 3682314"/>
              <a:gd name="connsiteX90" fmla="*/ 3731729 w 12192906"/>
              <a:gd name="connsiteY90" fmla="*/ 802695 h 3682314"/>
              <a:gd name="connsiteX91" fmla="*/ 3861674 w 12192906"/>
              <a:gd name="connsiteY91" fmla="*/ 785444 h 3682314"/>
              <a:gd name="connsiteX92" fmla="*/ 3912797 w 12192906"/>
              <a:gd name="connsiteY92" fmla="*/ 788537 h 3682314"/>
              <a:gd name="connsiteX93" fmla="*/ 3975778 w 12192906"/>
              <a:gd name="connsiteY93" fmla="*/ 763860 h 3682314"/>
              <a:gd name="connsiteX94" fmla="*/ 4072288 w 12192906"/>
              <a:gd name="connsiteY94" fmla="*/ 711497 h 3682314"/>
              <a:gd name="connsiteX95" fmla="*/ 4110070 w 12192906"/>
              <a:gd name="connsiteY95" fmla="*/ 719041 h 3682314"/>
              <a:gd name="connsiteX96" fmla="*/ 4148272 w 12192906"/>
              <a:gd name="connsiteY96" fmla="*/ 715213 h 3682314"/>
              <a:gd name="connsiteX97" fmla="*/ 4233003 w 12192906"/>
              <a:gd name="connsiteY97" fmla="*/ 678746 h 3682314"/>
              <a:gd name="connsiteX98" fmla="*/ 4283653 w 12192906"/>
              <a:gd name="connsiteY98" fmla="*/ 665065 h 3682314"/>
              <a:gd name="connsiteX99" fmla="*/ 4420068 w 12192906"/>
              <a:gd name="connsiteY99" fmla="*/ 619712 h 3682314"/>
              <a:gd name="connsiteX100" fmla="*/ 4571121 w 12192906"/>
              <a:gd name="connsiteY100" fmla="*/ 559534 h 3682314"/>
              <a:gd name="connsiteX101" fmla="*/ 4620533 w 12192906"/>
              <a:gd name="connsiteY101" fmla="*/ 527568 h 3682314"/>
              <a:gd name="connsiteX102" fmla="*/ 4690258 w 12192906"/>
              <a:gd name="connsiteY102" fmla="*/ 513596 h 3682314"/>
              <a:gd name="connsiteX103" fmla="*/ 4731045 w 12192906"/>
              <a:gd name="connsiteY103" fmla="*/ 514158 h 3682314"/>
              <a:gd name="connsiteX104" fmla="*/ 4798884 w 12192906"/>
              <a:gd name="connsiteY104" fmla="*/ 466347 h 3682314"/>
              <a:gd name="connsiteX105" fmla="*/ 4828155 w 12192906"/>
              <a:gd name="connsiteY105" fmla="*/ 457116 h 3682314"/>
              <a:gd name="connsiteX106" fmla="*/ 4843504 w 12192906"/>
              <a:gd name="connsiteY106" fmla="*/ 449727 h 3682314"/>
              <a:gd name="connsiteX107" fmla="*/ 4853353 w 12192906"/>
              <a:gd name="connsiteY107" fmla="*/ 461294 h 3682314"/>
              <a:gd name="connsiteX108" fmla="*/ 4898297 w 12192906"/>
              <a:gd name="connsiteY108" fmla="*/ 454692 h 3682314"/>
              <a:gd name="connsiteX109" fmla="*/ 4905046 w 12192906"/>
              <a:gd name="connsiteY109" fmla="*/ 451919 h 3682314"/>
              <a:gd name="connsiteX110" fmla="*/ 4940803 w 12192906"/>
              <a:gd name="connsiteY110" fmla="*/ 461229 h 3682314"/>
              <a:gd name="connsiteX111" fmla="*/ 4958985 w 12192906"/>
              <a:gd name="connsiteY111" fmla="*/ 463511 h 3682314"/>
              <a:gd name="connsiteX112" fmla="*/ 4964720 w 12192906"/>
              <a:gd name="connsiteY112" fmla="*/ 469371 h 3682314"/>
              <a:gd name="connsiteX113" fmla="*/ 4991255 w 12192906"/>
              <a:gd name="connsiteY113" fmla="*/ 470092 h 3682314"/>
              <a:gd name="connsiteX114" fmla="*/ 4994077 w 12192906"/>
              <a:gd name="connsiteY114" fmla="*/ 468208 h 3682314"/>
              <a:gd name="connsiteX115" fmla="*/ 5016802 w 12192906"/>
              <a:gd name="connsiteY115" fmla="*/ 476119 h 3682314"/>
              <a:gd name="connsiteX116" fmla="*/ 5091319 w 12192906"/>
              <a:gd name="connsiteY116" fmla="*/ 491591 h 3682314"/>
              <a:gd name="connsiteX117" fmla="*/ 5259336 w 12192906"/>
              <a:gd name="connsiteY117" fmla="*/ 497256 h 3682314"/>
              <a:gd name="connsiteX118" fmla="*/ 5491971 w 12192906"/>
              <a:gd name="connsiteY118" fmla="*/ 501103 h 3682314"/>
              <a:gd name="connsiteX119" fmla="*/ 5865838 w 12192906"/>
              <a:gd name="connsiteY119" fmla="*/ 480781 h 3682314"/>
              <a:gd name="connsiteX120" fmla="*/ 5995823 w 12192906"/>
              <a:gd name="connsiteY120" fmla="*/ 459354 h 3682314"/>
              <a:gd name="connsiteX121" fmla="*/ 6052915 w 12192906"/>
              <a:gd name="connsiteY121" fmla="*/ 472074 h 3682314"/>
              <a:gd name="connsiteX122" fmla="*/ 6093124 w 12192906"/>
              <a:gd name="connsiteY122" fmla="*/ 466474 h 3682314"/>
              <a:gd name="connsiteX123" fmla="*/ 6097661 w 12192906"/>
              <a:gd name="connsiteY123" fmla="*/ 463542 h 3682314"/>
              <a:gd name="connsiteX124" fmla="*/ 6116838 w 12192906"/>
              <a:gd name="connsiteY124" fmla="*/ 460557 h 3682314"/>
              <a:gd name="connsiteX125" fmla="*/ 6120984 w 12192906"/>
              <a:gd name="connsiteY125" fmla="*/ 448774 h 3682314"/>
              <a:gd name="connsiteX126" fmla="*/ 6148942 w 12192906"/>
              <a:gd name="connsiteY126" fmla="*/ 436442 h 3682314"/>
              <a:gd name="connsiteX127" fmla="*/ 6229970 w 12192906"/>
              <a:gd name="connsiteY127" fmla="*/ 438540 h 3682314"/>
              <a:gd name="connsiteX128" fmla="*/ 6355201 w 12192906"/>
              <a:gd name="connsiteY128" fmla="*/ 434642 h 3682314"/>
              <a:gd name="connsiteX129" fmla="*/ 6456586 w 12192906"/>
              <a:gd name="connsiteY129" fmla="*/ 428047 h 3682314"/>
              <a:gd name="connsiteX130" fmla="*/ 6494018 w 12192906"/>
              <a:gd name="connsiteY130" fmla="*/ 414577 h 3682314"/>
              <a:gd name="connsiteX131" fmla="*/ 6547019 w 12192906"/>
              <a:gd name="connsiteY131" fmla="*/ 403139 h 3682314"/>
              <a:gd name="connsiteX132" fmla="*/ 6644256 w 12192906"/>
              <a:gd name="connsiteY132" fmla="*/ 438720 h 3682314"/>
              <a:gd name="connsiteX133" fmla="*/ 6829160 w 12192906"/>
              <a:gd name="connsiteY133" fmla="*/ 449881 h 3682314"/>
              <a:gd name="connsiteX134" fmla="*/ 6889589 w 12192906"/>
              <a:gd name="connsiteY134" fmla="*/ 447069 h 3682314"/>
              <a:gd name="connsiteX135" fmla="*/ 6926533 w 12192906"/>
              <a:gd name="connsiteY135" fmla="*/ 462420 h 3682314"/>
              <a:gd name="connsiteX0" fmla="*/ 6926533 w 12192906"/>
              <a:gd name="connsiteY0" fmla="*/ 462420 h 3682314"/>
              <a:gd name="connsiteX1" fmla="*/ 7095723 w 12192906"/>
              <a:gd name="connsiteY1" fmla="*/ 535662 h 3682314"/>
              <a:gd name="connsiteX2" fmla="*/ 7330015 w 12192906"/>
              <a:gd name="connsiteY2" fmla="*/ 554115 h 3682314"/>
              <a:gd name="connsiteX3" fmla="*/ 7689873 w 12192906"/>
              <a:gd name="connsiteY3" fmla="*/ 640278 h 3682314"/>
              <a:gd name="connsiteX4" fmla="*/ 7898312 w 12192906"/>
              <a:gd name="connsiteY4" fmla="*/ 639899 h 3682314"/>
              <a:gd name="connsiteX5" fmla="*/ 8037524 w 12192906"/>
              <a:gd name="connsiteY5" fmla="*/ 644918 h 3682314"/>
              <a:gd name="connsiteX6" fmla="*/ 8129905 w 12192906"/>
              <a:gd name="connsiteY6" fmla="*/ 616455 h 3682314"/>
              <a:gd name="connsiteX7" fmla="*/ 8343185 w 12192906"/>
              <a:gd name="connsiteY7" fmla="*/ 614986 h 3682314"/>
              <a:gd name="connsiteX8" fmla="*/ 8404103 w 12192906"/>
              <a:gd name="connsiteY8" fmla="*/ 608328 h 3682314"/>
              <a:gd name="connsiteX9" fmla="*/ 8518180 w 12192906"/>
              <a:gd name="connsiteY9" fmla="*/ 610089 h 3682314"/>
              <a:gd name="connsiteX10" fmla="*/ 8676290 w 12192906"/>
              <a:gd name="connsiteY10" fmla="*/ 582285 h 3682314"/>
              <a:gd name="connsiteX11" fmla="*/ 8695239 w 12192906"/>
              <a:gd name="connsiteY11" fmla="*/ 610739 h 3682314"/>
              <a:gd name="connsiteX12" fmla="*/ 8855611 w 12192906"/>
              <a:gd name="connsiteY12" fmla="*/ 620646 h 3682314"/>
              <a:gd name="connsiteX13" fmla="*/ 8964553 w 12192906"/>
              <a:gd name="connsiteY13" fmla="*/ 661948 h 3682314"/>
              <a:gd name="connsiteX14" fmla="*/ 9079968 w 12192906"/>
              <a:gd name="connsiteY14" fmla="*/ 680160 h 3682314"/>
              <a:gd name="connsiteX15" fmla="*/ 9108506 w 12192906"/>
              <a:gd name="connsiteY15" fmla="*/ 709009 h 3682314"/>
              <a:gd name="connsiteX16" fmla="*/ 9188229 w 12192906"/>
              <a:gd name="connsiteY16" fmla="*/ 747920 h 3682314"/>
              <a:gd name="connsiteX17" fmla="*/ 9249213 w 12192906"/>
              <a:gd name="connsiteY17" fmla="*/ 723399 h 3682314"/>
              <a:gd name="connsiteX18" fmla="*/ 9309761 w 12192906"/>
              <a:gd name="connsiteY18" fmla="*/ 743719 h 3682314"/>
              <a:gd name="connsiteX19" fmla="*/ 9390188 w 12192906"/>
              <a:gd name="connsiteY19" fmla="*/ 685361 h 3682314"/>
              <a:gd name="connsiteX20" fmla="*/ 9516107 w 12192906"/>
              <a:gd name="connsiteY20" fmla="*/ 673498 h 3682314"/>
              <a:gd name="connsiteX21" fmla="*/ 9755401 w 12192906"/>
              <a:gd name="connsiteY21" fmla="*/ 636593 h 3682314"/>
              <a:gd name="connsiteX22" fmla="*/ 9879576 w 12192906"/>
              <a:gd name="connsiteY22" fmla="*/ 625567 h 3682314"/>
              <a:gd name="connsiteX23" fmla="*/ 9917042 w 12192906"/>
              <a:gd name="connsiteY23" fmla="*/ 611203 h 3682314"/>
              <a:gd name="connsiteX24" fmla="*/ 10013409 w 12192906"/>
              <a:gd name="connsiteY24" fmla="*/ 575415 h 3682314"/>
              <a:gd name="connsiteX25" fmla="*/ 10067656 w 12192906"/>
              <a:gd name="connsiteY25" fmla="*/ 550997 h 3682314"/>
              <a:gd name="connsiteX26" fmla="*/ 10131785 w 12192906"/>
              <a:gd name="connsiteY26" fmla="*/ 523612 h 3682314"/>
              <a:gd name="connsiteX27" fmla="*/ 10249486 w 12192906"/>
              <a:gd name="connsiteY27" fmla="*/ 522381 h 3682314"/>
              <a:gd name="connsiteX28" fmla="*/ 10309934 w 12192906"/>
              <a:gd name="connsiteY28" fmla="*/ 492112 h 3682314"/>
              <a:gd name="connsiteX29" fmla="*/ 10431202 w 12192906"/>
              <a:gd name="connsiteY29" fmla="*/ 482656 h 3682314"/>
              <a:gd name="connsiteX30" fmla="*/ 10487751 w 12192906"/>
              <a:gd name="connsiteY30" fmla="*/ 475937 h 3682314"/>
              <a:gd name="connsiteX31" fmla="*/ 10557198 w 12192906"/>
              <a:gd name="connsiteY31" fmla="*/ 484833 h 3682314"/>
              <a:gd name="connsiteX32" fmla="*/ 10612454 w 12192906"/>
              <a:gd name="connsiteY32" fmla="*/ 486392 h 3682314"/>
              <a:gd name="connsiteX33" fmla="*/ 10625222 w 12192906"/>
              <a:gd name="connsiteY33" fmla="*/ 476934 h 3682314"/>
              <a:gd name="connsiteX34" fmla="*/ 10633161 w 12192906"/>
              <a:gd name="connsiteY34" fmla="*/ 476051 h 3682314"/>
              <a:gd name="connsiteX35" fmla="*/ 10645941 w 12192906"/>
              <a:gd name="connsiteY35" fmla="*/ 480333 h 3682314"/>
              <a:gd name="connsiteX36" fmla="*/ 10650422 w 12192906"/>
              <a:gd name="connsiteY36" fmla="*/ 474135 h 3682314"/>
              <a:gd name="connsiteX37" fmla="*/ 10656955 w 12192906"/>
              <a:gd name="connsiteY37" fmla="*/ 473411 h 3682314"/>
              <a:gd name="connsiteX38" fmla="*/ 10701610 w 12192906"/>
              <a:gd name="connsiteY38" fmla="*/ 469322 h 3682314"/>
              <a:gd name="connsiteX39" fmla="*/ 10770373 w 12192906"/>
              <a:gd name="connsiteY39" fmla="*/ 480655 h 3682314"/>
              <a:gd name="connsiteX40" fmla="*/ 10866744 w 12192906"/>
              <a:gd name="connsiteY40" fmla="*/ 491594 h 3682314"/>
              <a:gd name="connsiteX41" fmla="*/ 10996158 w 12192906"/>
              <a:gd name="connsiteY41" fmla="*/ 454817 h 3682314"/>
              <a:gd name="connsiteX42" fmla="*/ 11200979 w 12192906"/>
              <a:gd name="connsiteY42" fmla="*/ 349198 h 3682314"/>
              <a:gd name="connsiteX43" fmla="*/ 11287301 w 12192906"/>
              <a:gd name="connsiteY43" fmla="*/ 323935 h 3682314"/>
              <a:gd name="connsiteX44" fmla="*/ 11324148 w 12192906"/>
              <a:gd name="connsiteY44" fmla="*/ 319724 h 3682314"/>
              <a:gd name="connsiteX45" fmla="*/ 11392201 w 12192906"/>
              <a:gd name="connsiteY45" fmla="*/ 257253 h 3682314"/>
              <a:gd name="connsiteX46" fmla="*/ 11505708 w 12192906"/>
              <a:gd name="connsiteY46" fmla="*/ 172615 h 3682314"/>
              <a:gd name="connsiteX47" fmla="*/ 11564821 w 12192906"/>
              <a:gd name="connsiteY47" fmla="*/ 117977 h 3682314"/>
              <a:gd name="connsiteX48" fmla="*/ 11736623 w 12192906"/>
              <a:gd name="connsiteY48" fmla="*/ 77587 h 3682314"/>
              <a:gd name="connsiteX49" fmla="*/ 11886560 w 12192906"/>
              <a:gd name="connsiteY49" fmla="*/ 54657 h 3682314"/>
              <a:gd name="connsiteX50" fmla="*/ 11956589 w 12192906"/>
              <a:gd name="connsiteY50" fmla="*/ 29936 h 3682314"/>
              <a:gd name="connsiteX51" fmla="*/ 12040956 w 12192906"/>
              <a:gd name="connsiteY51" fmla="*/ 1843 h 3682314"/>
              <a:gd name="connsiteX52" fmla="*/ 12132006 w 12192906"/>
              <a:gd name="connsiteY52" fmla="*/ 21478 h 3682314"/>
              <a:gd name="connsiteX53" fmla="*/ 12192906 w 12192906"/>
              <a:gd name="connsiteY53" fmla="*/ 199697 h 3682314"/>
              <a:gd name="connsiteX54" fmla="*/ 12192000 w 12192906"/>
              <a:gd name="connsiteY54" fmla="*/ 584668 h 3682314"/>
              <a:gd name="connsiteX55" fmla="*/ 12192000 w 12192906"/>
              <a:gd name="connsiteY55" fmla="*/ 3682314 h 3682314"/>
              <a:gd name="connsiteX56" fmla="*/ 0 w 12192906"/>
              <a:gd name="connsiteY56" fmla="*/ 3682314 h 3682314"/>
              <a:gd name="connsiteX57" fmla="*/ 0 w 12192906"/>
              <a:gd name="connsiteY57" fmla="*/ 2659413 h 3682314"/>
              <a:gd name="connsiteX58" fmla="*/ 0 w 12192906"/>
              <a:gd name="connsiteY58" fmla="*/ 1663334 h 3682314"/>
              <a:gd name="connsiteX59" fmla="*/ 0 w 12192906"/>
              <a:gd name="connsiteY59" fmla="*/ 931504 h 3682314"/>
              <a:gd name="connsiteX60" fmla="*/ 76043 w 12192906"/>
              <a:gd name="connsiteY60" fmla="*/ 927141 h 3682314"/>
              <a:gd name="connsiteX61" fmla="*/ 156777 w 12192906"/>
              <a:gd name="connsiteY61" fmla="*/ 944903 h 3682314"/>
              <a:gd name="connsiteX62" fmla="*/ 390282 w 12192906"/>
              <a:gd name="connsiteY62" fmla="*/ 951627 h 3682314"/>
              <a:gd name="connsiteX63" fmla="*/ 441283 w 12192906"/>
              <a:gd name="connsiteY63" fmla="*/ 974657 h 3682314"/>
              <a:gd name="connsiteX64" fmla="*/ 479705 w 12192906"/>
              <a:gd name="connsiteY64" fmla="*/ 986392 h 3682314"/>
              <a:gd name="connsiteX65" fmla="*/ 766623 w 12192906"/>
              <a:gd name="connsiteY65" fmla="*/ 1033836 h 3682314"/>
              <a:gd name="connsiteX66" fmla="*/ 827314 w 12192906"/>
              <a:gd name="connsiteY66" fmla="*/ 1042841 h 3682314"/>
              <a:gd name="connsiteX67" fmla="*/ 968620 w 12192906"/>
              <a:gd name="connsiteY67" fmla="*/ 1050370 h 3682314"/>
              <a:gd name="connsiteX68" fmla="*/ 1045574 w 12192906"/>
              <a:gd name="connsiteY68" fmla="*/ 1017294 h 3682314"/>
              <a:gd name="connsiteX69" fmla="*/ 1350289 w 12192906"/>
              <a:gd name="connsiteY69" fmla="*/ 1052422 h 3682314"/>
              <a:gd name="connsiteX70" fmla="*/ 1499774 w 12192906"/>
              <a:gd name="connsiteY70" fmla="*/ 1023154 h 3682314"/>
              <a:gd name="connsiteX71" fmla="*/ 1629709 w 12192906"/>
              <a:gd name="connsiteY71" fmla="*/ 1098469 h 3682314"/>
              <a:gd name="connsiteX72" fmla="*/ 1640709 w 12192906"/>
              <a:gd name="connsiteY72" fmla="*/ 1102722 h 3682314"/>
              <a:gd name="connsiteX73" fmla="*/ 1645414 w 12192906"/>
              <a:gd name="connsiteY73" fmla="*/ 1100148 h 3682314"/>
              <a:gd name="connsiteX74" fmla="*/ 1676636 w 12192906"/>
              <a:gd name="connsiteY74" fmla="*/ 1085109 h 3682314"/>
              <a:gd name="connsiteX75" fmla="*/ 1737817 w 12192906"/>
              <a:gd name="connsiteY75" fmla="*/ 1087038 h 3682314"/>
              <a:gd name="connsiteX76" fmla="*/ 1862741 w 12192906"/>
              <a:gd name="connsiteY76" fmla="*/ 1080271 h 3682314"/>
              <a:gd name="connsiteX77" fmla="*/ 2063928 w 12192906"/>
              <a:gd name="connsiteY77" fmla="*/ 1048624 h 3682314"/>
              <a:gd name="connsiteX78" fmla="*/ 2380801 w 12192906"/>
              <a:gd name="connsiteY78" fmla="*/ 1010445 h 3682314"/>
              <a:gd name="connsiteX79" fmla="*/ 2648603 w 12192906"/>
              <a:gd name="connsiteY79" fmla="*/ 915754 h 3682314"/>
              <a:gd name="connsiteX80" fmla="*/ 2885593 w 12192906"/>
              <a:gd name="connsiteY80" fmla="*/ 923267 h 3682314"/>
              <a:gd name="connsiteX81" fmla="*/ 3039071 w 12192906"/>
              <a:gd name="connsiteY81" fmla="*/ 909034 h 3682314"/>
              <a:gd name="connsiteX82" fmla="*/ 3129193 w 12192906"/>
              <a:gd name="connsiteY82" fmla="*/ 893672 h 3682314"/>
              <a:gd name="connsiteX83" fmla="*/ 3160750 w 12192906"/>
              <a:gd name="connsiteY83" fmla="*/ 877083 h 3682314"/>
              <a:gd name="connsiteX84" fmla="*/ 3206618 w 12192906"/>
              <a:gd name="connsiteY84" fmla="*/ 861146 h 3682314"/>
              <a:gd name="connsiteX85" fmla="*/ 3285495 w 12192906"/>
              <a:gd name="connsiteY85" fmla="*/ 824698 h 3682314"/>
              <a:gd name="connsiteX86" fmla="*/ 3395074 w 12192906"/>
              <a:gd name="connsiteY86" fmla="*/ 790202 h 3682314"/>
              <a:gd name="connsiteX87" fmla="*/ 3486313 w 12192906"/>
              <a:gd name="connsiteY87" fmla="*/ 810994 h 3682314"/>
              <a:gd name="connsiteX88" fmla="*/ 3491586 w 12192906"/>
              <a:gd name="connsiteY88" fmla="*/ 801647 h 3682314"/>
              <a:gd name="connsiteX89" fmla="*/ 3548983 w 12192906"/>
              <a:gd name="connsiteY89" fmla="*/ 793603 h 3682314"/>
              <a:gd name="connsiteX90" fmla="*/ 3731729 w 12192906"/>
              <a:gd name="connsiteY90" fmla="*/ 802695 h 3682314"/>
              <a:gd name="connsiteX91" fmla="*/ 3861674 w 12192906"/>
              <a:gd name="connsiteY91" fmla="*/ 785444 h 3682314"/>
              <a:gd name="connsiteX92" fmla="*/ 3912797 w 12192906"/>
              <a:gd name="connsiteY92" fmla="*/ 788537 h 3682314"/>
              <a:gd name="connsiteX93" fmla="*/ 3975778 w 12192906"/>
              <a:gd name="connsiteY93" fmla="*/ 763860 h 3682314"/>
              <a:gd name="connsiteX94" fmla="*/ 4072288 w 12192906"/>
              <a:gd name="connsiteY94" fmla="*/ 711497 h 3682314"/>
              <a:gd name="connsiteX95" fmla="*/ 4110070 w 12192906"/>
              <a:gd name="connsiteY95" fmla="*/ 719041 h 3682314"/>
              <a:gd name="connsiteX96" fmla="*/ 4148272 w 12192906"/>
              <a:gd name="connsiteY96" fmla="*/ 715213 h 3682314"/>
              <a:gd name="connsiteX97" fmla="*/ 4233003 w 12192906"/>
              <a:gd name="connsiteY97" fmla="*/ 678746 h 3682314"/>
              <a:gd name="connsiteX98" fmla="*/ 4283653 w 12192906"/>
              <a:gd name="connsiteY98" fmla="*/ 665065 h 3682314"/>
              <a:gd name="connsiteX99" fmla="*/ 4420068 w 12192906"/>
              <a:gd name="connsiteY99" fmla="*/ 619712 h 3682314"/>
              <a:gd name="connsiteX100" fmla="*/ 4571121 w 12192906"/>
              <a:gd name="connsiteY100" fmla="*/ 559534 h 3682314"/>
              <a:gd name="connsiteX101" fmla="*/ 4620533 w 12192906"/>
              <a:gd name="connsiteY101" fmla="*/ 527568 h 3682314"/>
              <a:gd name="connsiteX102" fmla="*/ 4690258 w 12192906"/>
              <a:gd name="connsiteY102" fmla="*/ 513596 h 3682314"/>
              <a:gd name="connsiteX103" fmla="*/ 4731045 w 12192906"/>
              <a:gd name="connsiteY103" fmla="*/ 514158 h 3682314"/>
              <a:gd name="connsiteX104" fmla="*/ 4798884 w 12192906"/>
              <a:gd name="connsiteY104" fmla="*/ 466347 h 3682314"/>
              <a:gd name="connsiteX105" fmla="*/ 4828155 w 12192906"/>
              <a:gd name="connsiteY105" fmla="*/ 457116 h 3682314"/>
              <a:gd name="connsiteX106" fmla="*/ 4843504 w 12192906"/>
              <a:gd name="connsiteY106" fmla="*/ 449727 h 3682314"/>
              <a:gd name="connsiteX107" fmla="*/ 4853353 w 12192906"/>
              <a:gd name="connsiteY107" fmla="*/ 461294 h 3682314"/>
              <a:gd name="connsiteX108" fmla="*/ 4898297 w 12192906"/>
              <a:gd name="connsiteY108" fmla="*/ 454692 h 3682314"/>
              <a:gd name="connsiteX109" fmla="*/ 4905046 w 12192906"/>
              <a:gd name="connsiteY109" fmla="*/ 451919 h 3682314"/>
              <a:gd name="connsiteX110" fmla="*/ 4940803 w 12192906"/>
              <a:gd name="connsiteY110" fmla="*/ 461229 h 3682314"/>
              <a:gd name="connsiteX111" fmla="*/ 4958985 w 12192906"/>
              <a:gd name="connsiteY111" fmla="*/ 463511 h 3682314"/>
              <a:gd name="connsiteX112" fmla="*/ 4964720 w 12192906"/>
              <a:gd name="connsiteY112" fmla="*/ 469371 h 3682314"/>
              <a:gd name="connsiteX113" fmla="*/ 4991255 w 12192906"/>
              <a:gd name="connsiteY113" fmla="*/ 470092 h 3682314"/>
              <a:gd name="connsiteX114" fmla="*/ 4994077 w 12192906"/>
              <a:gd name="connsiteY114" fmla="*/ 468208 h 3682314"/>
              <a:gd name="connsiteX115" fmla="*/ 5016802 w 12192906"/>
              <a:gd name="connsiteY115" fmla="*/ 476119 h 3682314"/>
              <a:gd name="connsiteX116" fmla="*/ 5091319 w 12192906"/>
              <a:gd name="connsiteY116" fmla="*/ 491591 h 3682314"/>
              <a:gd name="connsiteX117" fmla="*/ 5259336 w 12192906"/>
              <a:gd name="connsiteY117" fmla="*/ 497256 h 3682314"/>
              <a:gd name="connsiteX118" fmla="*/ 5491971 w 12192906"/>
              <a:gd name="connsiteY118" fmla="*/ 501103 h 3682314"/>
              <a:gd name="connsiteX119" fmla="*/ 5865838 w 12192906"/>
              <a:gd name="connsiteY119" fmla="*/ 480781 h 3682314"/>
              <a:gd name="connsiteX120" fmla="*/ 5995823 w 12192906"/>
              <a:gd name="connsiteY120" fmla="*/ 459354 h 3682314"/>
              <a:gd name="connsiteX121" fmla="*/ 6052915 w 12192906"/>
              <a:gd name="connsiteY121" fmla="*/ 472074 h 3682314"/>
              <a:gd name="connsiteX122" fmla="*/ 6093124 w 12192906"/>
              <a:gd name="connsiteY122" fmla="*/ 466474 h 3682314"/>
              <a:gd name="connsiteX123" fmla="*/ 6097661 w 12192906"/>
              <a:gd name="connsiteY123" fmla="*/ 463542 h 3682314"/>
              <a:gd name="connsiteX124" fmla="*/ 6116838 w 12192906"/>
              <a:gd name="connsiteY124" fmla="*/ 460557 h 3682314"/>
              <a:gd name="connsiteX125" fmla="*/ 6120984 w 12192906"/>
              <a:gd name="connsiteY125" fmla="*/ 448774 h 3682314"/>
              <a:gd name="connsiteX126" fmla="*/ 6148942 w 12192906"/>
              <a:gd name="connsiteY126" fmla="*/ 436442 h 3682314"/>
              <a:gd name="connsiteX127" fmla="*/ 6229970 w 12192906"/>
              <a:gd name="connsiteY127" fmla="*/ 438540 h 3682314"/>
              <a:gd name="connsiteX128" fmla="*/ 6355201 w 12192906"/>
              <a:gd name="connsiteY128" fmla="*/ 434642 h 3682314"/>
              <a:gd name="connsiteX129" fmla="*/ 6456586 w 12192906"/>
              <a:gd name="connsiteY129" fmla="*/ 428047 h 3682314"/>
              <a:gd name="connsiteX130" fmla="*/ 6494018 w 12192906"/>
              <a:gd name="connsiteY130" fmla="*/ 414577 h 3682314"/>
              <a:gd name="connsiteX131" fmla="*/ 6547019 w 12192906"/>
              <a:gd name="connsiteY131" fmla="*/ 403139 h 3682314"/>
              <a:gd name="connsiteX132" fmla="*/ 6644256 w 12192906"/>
              <a:gd name="connsiteY132" fmla="*/ 438720 h 3682314"/>
              <a:gd name="connsiteX133" fmla="*/ 6829160 w 12192906"/>
              <a:gd name="connsiteY133" fmla="*/ 449881 h 3682314"/>
              <a:gd name="connsiteX134" fmla="*/ 6889589 w 12192906"/>
              <a:gd name="connsiteY134" fmla="*/ 447069 h 3682314"/>
              <a:gd name="connsiteX135" fmla="*/ 6926533 w 12192906"/>
              <a:gd name="connsiteY135" fmla="*/ 462420 h 3682314"/>
              <a:gd name="connsiteX0" fmla="*/ 6926533 w 12192906"/>
              <a:gd name="connsiteY0" fmla="*/ 462420 h 3682314"/>
              <a:gd name="connsiteX1" fmla="*/ 7095723 w 12192906"/>
              <a:gd name="connsiteY1" fmla="*/ 535662 h 3682314"/>
              <a:gd name="connsiteX2" fmla="*/ 7330015 w 12192906"/>
              <a:gd name="connsiteY2" fmla="*/ 554115 h 3682314"/>
              <a:gd name="connsiteX3" fmla="*/ 7689873 w 12192906"/>
              <a:gd name="connsiteY3" fmla="*/ 640278 h 3682314"/>
              <a:gd name="connsiteX4" fmla="*/ 7898312 w 12192906"/>
              <a:gd name="connsiteY4" fmla="*/ 639899 h 3682314"/>
              <a:gd name="connsiteX5" fmla="*/ 8037524 w 12192906"/>
              <a:gd name="connsiteY5" fmla="*/ 644918 h 3682314"/>
              <a:gd name="connsiteX6" fmla="*/ 8129905 w 12192906"/>
              <a:gd name="connsiteY6" fmla="*/ 616455 h 3682314"/>
              <a:gd name="connsiteX7" fmla="*/ 8343185 w 12192906"/>
              <a:gd name="connsiteY7" fmla="*/ 614986 h 3682314"/>
              <a:gd name="connsiteX8" fmla="*/ 8404103 w 12192906"/>
              <a:gd name="connsiteY8" fmla="*/ 608328 h 3682314"/>
              <a:gd name="connsiteX9" fmla="*/ 8518180 w 12192906"/>
              <a:gd name="connsiteY9" fmla="*/ 610089 h 3682314"/>
              <a:gd name="connsiteX10" fmla="*/ 8676290 w 12192906"/>
              <a:gd name="connsiteY10" fmla="*/ 582285 h 3682314"/>
              <a:gd name="connsiteX11" fmla="*/ 8695239 w 12192906"/>
              <a:gd name="connsiteY11" fmla="*/ 610739 h 3682314"/>
              <a:gd name="connsiteX12" fmla="*/ 8855611 w 12192906"/>
              <a:gd name="connsiteY12" fmla="*/ 620646 h 3682314"/>
              <a:gd name="connsiteX13" fmla="*/ 8964553 w 12192906"/>
              <a:gd name="connsiteY13" fmla="*/ 661948 h 3682314"/>
              <a:gd name="connsiteX14" fmla="*/ 9079968 w 12192906"/>
              <a:gd name="connsiteY14" fmla="*/ 680160 h 3682314"/>
              <a:gd name="connsiteX15" fmla="*/ 9108506 w 12192906"/>
              <a:gd name="connsiteY15" fmla="*/ 709009 h 3682314"/>
              <a:gd name="connsiteX16" fmla="*/ 9188229 w 12192906"/>
              <a:gd name="connsiteY16" fmla="*/ 747920 h 3682314"/>
              <a:gd name="connsiteX17" fmla="*/ 9249213 w 12192906"/>
              <a:gd name="connsiteY17" fmla="*/ 723399 h 3682314"/>
              <a:gd name="connsiteX18" fmla="*/ 9309761 w 12192906"/>
              <a:gd name="connsiteY18" fmla="*/ 743719 h 3682314"/>
              <a:gd name="connsiteX19" fmla="*/ 9390188 w 12192906"/>
              <a:gd name="connsiteY19" fmla="*/ 685361 h 3682314"/>
              <a:gd name="connsiteX20" fmla="*/ 9516107 w 12192906"/>
              <a:gd name="connsiteY20" fmla="*/ 673498 h 3682314"/>
              <a:gd name="connsiteX21" fmla="*/ 9755401 w 12192906"/>
              <a:gd name="connsiteY21" fmla="*/ 636593 h 3682314"/>
              <a:gd name="connsiteX22" fmla="*/ 9879576 w 12192906"/>
              <a:gd name="connsiteY22" fmla="*/ 625567 h 3682314"/>
              <a:gd name="connsiteX23" fmla="*/ 9917042 w 12192906"/>
              <a:gd name="connsiteY23" fmla="*/ 611203 h 3682314"/>
              <a:gd name="connsiteX24" fmla="*/ 10013409 w 12192906"/>
              <a:gd name="connsiteY24" fmla="*/ 575415 h 3682314"/>
              <a:gd name="connsiteX25" fmla="*/ 10067656 w 12192906"/>
              <a:gd name="connsiteY25" fmla="*/ 550997 h 3682314"/>
              <a:gd name="connsiteX26" fmla="*/ 10131785 w 12192906"/>
              <a:gd name="connsiteY26" fmla="*/ 523612 h 3682314"/>
              <a:gd name="connsiteX27" fmla="*/ 10249486 w 12192906"/>
              <a:gd name="connsiteY27" fmla="*/ 522381 h 3682314"/>
              <a:gd name="connsiteX28" fmla="*/ 10309934 w 12192906"/>
              <a:gd name="connsiteY28" fmla="*/ 492112 h 3682314"/>
              <a:gd name="connsiteX29" fmla="*/ 10431202 w 12192906"/>
              <a:gd name="connsiteY29" fmla="*/ 482656 h 3682314"/>
              <a:gd name="connsiteX30" fmla="*/ 10487751 w 12192906"/>
              <a:gd name="connsiteY30" fmla="*/ 475937 h 3682314"/>
              <a:gd name="connsiteX31" fmla="*/ 10557198 w 12192906"/>
              <a:gd name="connsiteY31" fmla="*/ 484833 h 3682314"/>
              <a:gd name="connsiteX32" fmla="*/ 10612454 w 12192906"/>
              <a:gd name="connsiteY32" fmla="*/ 486392 h 3682314"/>
              <a:gd name="connsiteX33" fmla="*/ 10625222 w 12192906"/>
              <a:gd name="connsiteY33" fmla="*/ 476934 h 3682314"/>
              <a:gd name="connsiteX34" fmla="*/ 10633161 w 12192906"/>
              <a:gd name="connsiteY34" fmla="*/ 476051 h 3682314"/>
              <a:gd name="connsiteX35" fmla="*/ 10645941 w 12192906"/>
              <a:gd name="connsiteY35" fmla="*/ 480333 h 3682314"/>
              <a:gd name="connsiteX36" fmla="*/ 10650422 w 12192906"/>
              <a:gd name="connsiteY36" fmla="*/ 474135 h 3682314"/>
              <a:gd name="connsiteX37" fmla="*/ 10656955 w 12192906"/>
              <a:gd name="connsiteY37" fmla="*/ 473411 h 3682314"/>
              <a:gd name="connsiteX38" fmla="*/ 10701610 w 12192906"/>
              <a:gd name="connsiteY38" fmla="*/ 469322 h 3682314"/>
              <a:gd name="connsiteX39" fmla="*/ 10770373 w 12192906"/>
              <a:gd name="connsiteY39" fmla="*/ 480655 h 3682314"/>
              <a:gd name="connsiteX40" fmla="*/ 10866744 w 12192906"/>
              <a:gd name="connsiteY40" fmla="*/ 491594 h 3682314"/>
              <a:gd name="connsiteX41" fmla="*/ 10996158 w 12192906"/>
              <a:gd name="connsiteY41" fmla="*/ 454817 h 3682314"/>
              <a:gd name="connsiteX42" fmla="*/ 11200979 w 12192906"/>
              <a:gd name="connsiteY42" fmla="*/ 210355 h 3682314"/>
              <a:gd name="connsiteX43" fmla="*/ 11287301 w 12192906"/>
              <a:gd name="connsiteY43" fmla="*/ 323935 h 3682314"/>
              <a:gd name="connsiteX44" fmla="*/ 11324148 w 12192906"/>
              <a:gd name="connsiteY44" fmla="*/ 319724 h 3682314"/>
              <a:gd name="connsiteX45" fmla="*/ 11392201 w 12192906"/>
              <a:gd name="connsiteY45" fmla="*/ 257253 h 3682314"/>
              <a:gd name="connsiteX46" fmla="*/ 11505708 w 12192906"/>
              <a:gd name="connsiteY46" fmla="*/ 172615 h 3682314"/>
              <a:gd name="connsiteX47" fmla="*/ 11564821 w 12192906"/>
              <a:gd name="connsiteY47" fmla="*/ 117977 h 3682314"/>
              <a:gd name="connsiteX48" fmla="*/ 11736623 w 12192906"/>
              <a:gd name="connsiteY48" fmla="*/ 77587 h 3682314"/>
              <a:gd name="connsiteX49" fmla="*/ 11886560 w 12192906"/>
              <a:gd name="connsiteY49" fmla="*/ 54657 h 3682314"/>
              <a:gd name="connsiteX50" fmla="*/ 11956589 w 12192906"/>
              <a:gd name="connsiteY50" fmla="*/ 29936 h 3682314"/>
              <a:gd name="connsiteX51" fmla="*/ 12040956 w 12192906"/>
              <a:gd name="connsiteY51" fmla="*/ 1843 h 3682314"/>
              <a:gd name="connsiteX52" fmla="*/ 12132006 w 12192906"/>
              <a:gd name="connsiteY52" fmla="*/ 21478 h 3682314"/>
              <a:gd name="connsiteX53" fmla="*/ 12192906 w 12192906"/>
              <a:gd name="connsiteY53" fmla="*/ 199697 h 3682314"/>
              <a:gd name="connsiteX54" fmla="*/ 12192000 w 12192906"/>
              <a:gd name="connsiteY54" fmla="*/ 584668 h 3682314"/>
              <a:gd name="connsiteX55" fmla="*/ 12192000 w 12192906"/>
              <a:gd name="connsiteY55" fmla="*/ 3682314 h 3682314"/>
              <a:gd name="connsiteX56" fmla="*/ 0 w 12192906"/>
              <a:gd name="connsiteY56" fmla="*/ 3682314 h 3682314"/>
              <a:gd name="connsiteX57" fmla="*/ 0 w 12192906"/>
              <a:gd name="connsiteY57" fmla="*/ 2659413 h 3682314"/>
              <a:gd name="connsiteX58" fmla="*/ 0 w 12192906"/>
              <a:gd name="connsiteY58" fmla="*/ 1663334 h 3682314"/>
              <a:gd name="connsiteX59" fmla="*/ 0 w 12192906"/>
              <a:gd name="connsiteY59" fmla="*/ 931504 h 3682314"/>
              <a:gd name="connsiteX60" fmla="*/ 76043 w 12192906"/>
              <a:gd name="connsiteY60" fmla="*/ 927141 h 3682314"/>
              <a:gd name="connsiteX61" fmla="*/ 156777 w 12192906"/>
              <a:gd name="connsiteY61" fmla="*/ 944903 h 3682314"/>
              <a:gd name="connsiteX62" fmla="*/ 390282 w 12192906"/>
              <a:gd name="connsiteY62" fmla="*/ 951627 h 3682314"/>
              <a:gd name="connsiteX63" fmla="*/ 441283 w 12192906"/>
              <a:gd name="connsiteY63" fmla="*/ 974657 h 3682314"/>
              <a:gd name="connsiteX64" fmla="*/ 479705 w 12192906"/>
              <a:gd name="connsiteY64" fmla="*/ 986392 h 3682314"/>
              <a:gd name="connsiteX65" fmla="*/ 766623 w 12192906"/>
              <a:gd name="connsiteY65" fmla="*/ 1033836 h 3682314"/>
              <a:gd name="connsiteX66" fmla="*/ 827314 w 12192906"/>
              <a:gd name="connsiteY66" fmla="*/ 1042841 h 3682314"/>
              <a:gd name="connsiteX67" fmla="*/ 968620 w 12192906"/>
              <a:gd name="connsiteY67" fmla="*/ 1050370 h 3682314"/>
              <a:gd name="connsiteX68" fmla="*/ 1045574 w 12192906"/>
              <a:gd name="connsiteY68" fmla="*/ 1017294 h 3682314"/>
              <a:gd name="connsiteX69" fmla="*/ 1350289 w 12192906"/>
              <a:gd name="connsiteY69" fmla="*/ 1052422 h 3682314"/>
              <a:gd name="connsiteX70" fmla="*/ 1499774 w 12192906"/>
              <a:gd name="connsiteY70" fmla="*/ 1023154 h 3682314"/>
              <a:gd name="connsiteX71" fmla="*/ 1629709 w 12192906"/>
              <a:gd name="connsiteY71" fmla="*/ 1098469 h 3682314"/>
              <a:gd name="connsiteX72" fmla="*/ 1640709 w 12192906"/>
              <a:gd name="connsiteY72" fmla="*/ 1102722 h 3682314"/>
              <a:gd name="connsiteX73" fmla="*/ 1645414 w 12192906"/>
              <a:gd name="connsiteY73" fmla="*/ 1100148 h 3682314"/>
              <a:gd name="connsiteX74" fmla="*/ 1676636 w 12192906"/>
              <a:gd name="connsiteY74" fmla="*/ 1085109 h 3682314"/>
              <a:gd name="connsiteX75" fmla="*/ 1737817 w 12192906"/>
              <a:gd name="connsiteY75" fmla="*/ 1087038 h 3682314"/>
              <a:gd name="connsiteX76" fmla="*/ 1862741 w 12192906"/>
              <a:gd name="connsiteY76" fmla="*/ 1080271 h 3682314"/>
              <a:gd name="connsiteX77" fmla="*/ 2063928 w 12192906"/>
              <a:gd name="connsiteY77" fmla="*/ 1048624 h 3682314"/>
              <a:gd name="connsiteX78" fmla="*/ 2380801 w 12192906"/>
              <a:gd name="connsiteY78" fmla="*/ 1010445 h 3682314"/>
              <a:gd name="connsiteX79" fmla="*/ 2648603 w 12192906"/>
              <a:gd name="connsiteY79" fmla="*/ 915754 h 3682314"/>
              <a:gd name="connsiteX80" fmla="*/ 2885593 w 12192906"/>
              <a:gd name="connsiteY80" fmla="*/ 923267 h 3682314"/>
              <a:gd name="connsiteX81" fmla="*/ 3039071 w 12192906"/>
              <a:gd name="connsiteY81" fmla="*/ 909034 h 3682314"/>
              <a:gd name="connsiteX82" fmla="*/ 3129193 w 12192906"/>
              <a:gd name="connsiteY82" fmla="*/ 893672 h 3682314"/>
              <a:gd name="connsiteX83" fmla="*/ 3160750 w 12192906"/>
              <a:gd name="connsiteY83" fmla="*/ 877083 h 3682314"/>
              <a:gd name="connsiteX84" fmla="*/ 3206618 w 12192906"/>
              <a:gd name="connsiteY84" fmla="*/ 861146 h 3682314"/>
              <a:gd name="connsiteX85" fmla="*/ 3285495 w 12192906"/>
              <a:gd name="connsiteY85" fmla="*/ 824698 h 3682314"/>
              <a:gd name="connsiteX86" fmla="*/ 3395074 w 12192906"/>
              <a:gd name="connsiteY86" fmla="*/ 790202 h 3682314"/>
              <a:gd name="connsiteX87" fmla="*/ 3486313 w 12192906"/>
              <a:gd name="connsiteY87" fmla="*/ 810994 h 3682314"/>
              <a:gd name="connsiteX88" fmla="*/ 3491586 w 12192906"/>
              <a:gd name="connsiteY88" fmla="*/ 801647 h 3682314"/>
              <a:gd name="connsiteX89" fmla="*/ 3548983 w 12192906"/>
              <a:gd name="connsiteY89" fmla="*/ 793603 h 3682314"/>
              <a:gd name="connsiteX90" fmla="*/ 3731729 w 12192906"/>
              <a:gd name="connsiteY90" fmla="*/ 802695 h 3682314"/>
              <a:gd name="connsiteX91" fmla="*/ 3861674 w 12192906"/>
              <a:gd name="connsiteY91" fmla="*/ 785444 h 3682314"/>
              <a:gd name="connsiteX92" fmla="*/ 3912797 w 12192906"/>
              <a:gd name="connsiteY92" fmla="*/ 788537 h 3682314"/>
              <a:gd name="connsiteX93" fmla="*/ 3975778 w 12192906"/>
              <a:gd name="connsiteY93" fmla="*/ 763860 h 3682314"/>
              <a:gd name="connsiteX94" fmla="*/ 4072288 w 12192906"/>
              <a:gd name="connsiteY94" fmla="*/ 711497 h 3682314"/>
              <a:gd name="connsiteX95" fmla="*/ 4110070 w 12192906"/>
              <a:gd name="connsiteY95" fmla="*/ 719041 h 3682314"/>
              <a:gd name="connsiteX96" fmla="*/ 4148272 w 12192906"/>
              <a:gd name="connsiteY96" fmla="*/ 715213 h 3682314"/>
              <a:gd name="connsiteX97" fmla="*/ 4233003 w 12192906"/>
              <a:gd name="connsiteY97" fmla="*/ 678746 h 3682314"/>
              <a:gd name="connsiteX98" fmla="*/ 4283653 w 12192906"/>
              <a:gd name="connsiteY98" fmla="*/ 665065 h 3682314"/>
              <a:gd name="connsiteX99" fmla="*/ 4420068 w 12192906"/>
              <a:gd name="connsiteY99" fmla="*/ 619712 h 3682314"/>
              <a:gd name="connsiteX100" fmla="*/ 4571121 w 12192906"/>
              <a:gd name="connsiteY100" fmla="*/ 559534 h 3682314"/>
              <a:gd name="connsiteX101" fmla="*/ 4620533 w 12192906"/>
              <a:gd name="connsiteY101" fmla="*/ 527568 h 3682314"/>
              <a:gd name="connsiteX102" fmla="*/ 4690258 w 12192906"/>
              <a:gd name="connsiteY102" fmla="*/ 513596 h 3682314"/>
              <a:gd name="connsiteX103" fmla="*/ 4731045 w 12192906"/>
              <a:gd name="connsiteY103" fmla="*/ 514158 h 3682314"/>
              <a:gd name="connsiteX104" fmla="*/ 4798884 w 12192906"/>
              <a:gd name="connsiteY104" fmla="*/ 466347 h 3682314"/>
              <a:gd name="connsiteX105" fmla="*/ 4828155 w 12192906"/>
              <a:gd name="connsiteY105" fmla="*/ 457116 h 3682314"/>
              <a:gd name="connsiteX106" fmla="*/ 4843504 w 12192906"/>
              <a:gd name="connsiteY106" fmla="*/ 449727 h 3682314"/>
              <a:gd name="connsiteX107" fmla="*/ 4853353 w 12192906"/>
              <a:gd name="connsiteY107" fmla="*/ 461294 h 3682314"/>
              <a:gd name="connsiteX108" fmla="*/ 4898297 w 12192906"/>
              <a:gd name="connsiteY108" fmla="*/ 454692 h 3682314"/>
              <a:gd name="connsiteX109" fmla="*/ 4905046 w 12192906"/>
              <a:gd name="connsiteY109" fmla="*/ 451919 h 3682314"/>
              <a:gd name="connsiteX110" fmla="*/ 4940803 w 12192906"/>
              <a:gd name="connsiteY110" fmla="*/ 461229 h 3682314"/>
              <a:gd name="connsiteX111" fmla="*/ 4958985 w 12192906"/>
              <a:gd name="connsiteY111" fmla="*/ 463511 h 3682314"/>
              <a:gd name="connsiteX112" fmla="*/ 4964720 w 12192906"/>
              <a:gd name="connsiteY112" fmla="*/ 469371 h 3682314"/>
              <a:gd name="connsiteX113" fmla="*/ 4991255 w 12192906"/>
              <a:gd name="connsiteY113" fmla="*/ 470092 h 3682314"/>
              <a:gd name="connsiteX114" fmla="*/ 4994077 w 12192906"/>
              <a:gd name="connsiteY114" fmla="*/ 468208 h 3682314"/>
              <a:gd name="connsiteX115" fmla="*/ 5016802 w 12192906"/>
              <a:gd name="connsiteY115" fmla="*/ 476119 h 3682314"/>
              <a:gd name="connsiteX116" fmla="*/ 5091319 w 12192906"/>
              <a:gd name="connsiteY116" fmla="*/ 491591 h 3682314"/>
              <a:gd name="connsiteX117" fmla="*/ 5259336 w 12192906"/>
              <a:gd name="connsiteY117" fmla="*/ 497256 h 3682314"/>
              <a:gd name="connsiteX118" fmla="*/ 5491971 w 12192906"/>
              <a:gd name="connsiteY118" fmla="*/ 501103 h 3682314"/>
              <a:gd name="connsiteX119" fmla="*/ 5865838 w 12192906"/>
              <a:gd name="connsiteY119" fmla="*/ 480781 h 3682314"/>
              <a:gd name="connsiteX120" fmla="*/ 5995823 w 12192906"/>
              <a:gd name="connsiteY120" fmla="*/ 459354 h 3682314"/>
              <a:gd name="connsiteX121" fmla="*/ 6052915 w 12192906"/>
              <a:gd name="connsiteY121" fmla="*/ 472074 h 3682314"/>
              <a:gd name="connsiteX122" fmla="*/ 6093124 w 12192906"/>
              <a:gd name="connsiteY122" fmla="*/ 466474 h 3682314"/>
              <a:gd name="connsiteX123" fmla="*/ 6097661 w 12192906"/>
              <a:gd name="connsiteY123" fmla="*/ 463542 h 3682314"/>
              <a:gd name="connsiteX124" fmla="*/ 6116838 w 12192906"/>
              <a:gd name="connsiteY124" fmla="*/ 460557 h 3682314"/>
              <a:gd name="connsiteX125" fmla="*/ 6120984 w 12192906"/>
              <a:gd name="connsiteY125" fmla="*/ 448774 h 3682314"/>
              <a:gd name="connsiteX126" fmla="*/ 6148942 w 12192906"/>
              <a:gd name="connsiteY126" fmla="*/ 436442 h 3682314"/>
              <a:gd name="connsiteX127" fmla="*/ 6229970 w 12192906"/>
              <a:gd name="connsiteY127" fmla="*/ 438540 h 3682314"/>
              <a:gd name="connsiteX128" fmla="*/ 6355201 w 12192906"/>
              <a:gd name="connsiteY128" fmla="*/ 434642 h 3682314"/>
              <a:gd name="connsiteX129" fmla="*/ 6456586 w 12192906"/>
              <a:gd name="connsiteY129" fmla="*/ 428047 h 3682314"/>
              <a:gd name="connsiteX130" fmla="*/ 6494018 w 12192906"/>
              <a:gd name="connsiteY130" fmla="*/ 414577 h 3682314"/>
              <a:gd name="connsiteX131" fmla="*/ 6547019 w 12192906"/>
              <a:gd name="connsiteY131" fmla="*/ 403139 h 3682314"/>
              <a:gd name="connsiteX132" fmla="*/ 6644256 w 12192906"/>
              <a:gd name="connsiteY132" fmla="*/ 438720 h 3682314"/>
              <a:gd name="connsiteX133" fmla="*/ 6829160 w 12192906"/>
              <a:gd name="connsiteY133" fmla="*/ 449881 h 3682314"/>
              <a:gd name="connsiteX134" fmla="*/ 6889589 w 12192906"/>
              <a:gd name="connsiteY134" fmla="*/ 447069 h 3682314"/>
              <a:gd name="connsiteX135" fmla="*/ 6926533 w 12192906"/>
              <a:gd name="connsiteY135" fmla="*/ 462420 h 3682314"/>
              <a:gd name="connsiteX0" fmla="*/ 6926533 w 12192906"/>
              <a:gd name="connsiteY0" fmla="*/ 462420 h 3682314"/>
              <a:gd name="connsiteX1" fmla="*/ 7095723 w 12192906"/>
              <a:gd name="connsiteY1" fmla="*/ 535662 h 3682314"/>
              <a:gd name="connsiteX2" fmla="*/ 7330015 w 12192906"/>
              <a:gd name="connsiteY2" fmla="*/ 554115 h 3682314"/>
              <a:gd name="connsiteX3" fmla="*/ 7689873 w 12192906"/>
              <a:gd name="connsiteY3" fmla="*/ 640278 h 3682314"/>
              <a:gd name="connsiteX4" fmla="*/ 7898312 w 12192906"/>
              <a:gd name="connsiteY4" fmla="*/ 639899 h 3682314"/>
              <a:gd name="connsiteX5" fmla="*/ 8037524 w 12192906"/>
              <a:gd name="connsiteY5" fmla="*/ 644918 h 3682314"/>
              <a:gd name="connsiteX6" fmla="*/ 8129905 w 12192906"/>
              <a:gd name="connsiteY6" fmla="*/ 616455 h 3682314"/>
              <a:gd name="connsiteX7" fmla="*/ 8343185 w 12192906"/>
              <a:gd name="connsiteY7" fmla="*/ 614986 h 3682314"/>
              <a:gd name="connsiteX8" fmla="*/ 8404103 w 12192906"/>
              <a:gd name="connsiteY8" fmla="*/ 608328 h 3682314"/>
              <a:gd name="connsiteX9" fmla="*/ 8518180 w 12192906"/>
              <a:gd name="connsiteY9" fmla="*/ 610089 h 3682314"/>
              <a:gd name="connsiteX10" fmla="*/ 8676290 w 12192906"/>
              <a:gd name="connsiteY10" fmla="*/ 582285 h 3682314"/>
              <a:gd name="connsiteX11" fmla="*/ 8695239 w 12192906"/>
              <a:gd name="connsiteY11" fmla="*/ 610739 h 3682314"/>
              <a:gd name="connsiteX12" fmla="*/ 8855611 w 12192906"/>
              <a:gd name="connsiteY12" fmla="*/ 620646 h 3682314"/>
              <a:gd name="connsiteX13" fmla="*/ 8964553 w 12192906"/>
              <a:gd name="connsiteY13" fmla="*/ 661948 h 3682314"/>
              <a:gd name="connsiteX14" fmla="*/ 9079968 w 12192906"/>
              <a:gd name="connsiteY14" fmla="*/ 680160 h 3682314"/>
              <a:gd name="connsiteX15" fmla="*/ 9108506 w 12192906"/>
              <a:gd name="connsiteY15" fmla="*/ 709009 h 3682314"/>
              <a:gd name="connsiteX16" fmla="*/ 9188229 w 12192906"/>
              <a:gd name="connsiteY16" fmla="*/ 747920 h 3682314"/>
              <a:gd name="connsiteX17" fmla="*/ 9249213 w 12192906"/>
              <a:gd name="connsiteY17" fmla="*/ 723399 h 3682314"/>
              <a:gd name="connsiteX18" fmla="*/ 9309761 w 12192906"/>
              <a:gd name="connsiteY18" fmla="*/ 743719 h 3682314"/>
              <a:gd name="connsiteX19" fmla="*/ 9390188 w 12192906"/>
              <a:gd name="connsiteY19" fmla="*/ 685361 h 3682314"/>
              <a:gd name="connsiteX20" fmla="*/ 9516107 w 12192906"/>
              <a:gd name="connsiteY20" fmla="*/ 673498 h 3682314"/>
              <a:gd name="connsiteX21" fmla="*/ 9755401 w 12192906"/>
              <a:gd name="connsiteY21" fmla="*/ 636593 h 3682314"/>
              <a:gd name="connsiteX22" fmla="*/ 9879576 w 12192906"/>
              <a:gd name="connsiteY22" fmla="*/ 625567 h 3682314"/>
              <a:gd name="connsiteX23" fmla="*/ 9917042 w 12192906"/>
              <a:gd name="connsiteY23" fmla="*/ 611203 h 3682314"/>
              <a:gd name="connsiteX24" fmla="*/ 10013409 w 12192906"/>
              <a:gd name="connsiteY24" fmla="*/ 575415 h 3682314"/>
              <a:gd name="connsiteX25" fmla="*/ 10067656 w 12192906"/>
              <a:gd name="connsiteY25" fmla="*/ 550997 h 3682314"/>
              <a:gd name="connsiteX26" fmla="*/ 10131785 w 12192906"/>
              <a:gd name="connsiteY26" fmla="*/ 523612 h 3682314"/>
              <a:gd name="connsiteX27" fmla="*/ 10249486 w 12192906"/>
              <a:gd name="connsiteY27" fmla="*/ 522381 h 3682314"/>
              <a:gd name="connsiteX28" fmla="*/ 10309934 w 12192906"/>
              <a:gd name="connsiteY28" fmla="*/ 492112 h 3682314"/>
              <a:gd name="connsiteX29" fmla="*/ 10431202 w 12192906"/>
              <a:gd name="connsiteY29" fmla="*/ 482656 h 3682314"/>
              <a:gd name="connsiteX30" fmla="*/ 10487751 w 12192906"/>
              <a:gd name="connsiteY30" fmla="*/ 475937 h 3682314"/>
              <a:gd name="connsiteX31" fmla="*/ 10557198 w 12192906"/>
              <a:gd name="connsiteY31" fmla="*/ 484833 h 3682314"/>
              <a:gd name="connsiteX32" fmla="*/ 10612454 w 12192906"/>
              <a:gd name="connsiteY32" fmla="*/ 486392 h 3682314"/>
              <a:gd name="connsiteX33" fmla="*/ 10625222 w 12192906"/>
              <a:gd name="connsiteY33" fmla="*/ 476934 h 3682314"/>
              <a:gd name="connsiteX34" fmla="*/ 10633161 w 12192906"/>
              <a:gd name="connsiteY34" fmla="*/ 476051 h 3682314"/>
              <a:gd name="connsiteX35" fmla="*/ 10645941 w 12192906"/>
              <a:gd name="connsiteY35" fmla="*/ 480333 h 3682314"/>
              <a:gd name="connsiteX36" fmla="*/ 10650422 w 12192906"/>
              <a:gd name="connsiteY36" fmla="*/ 474135 h 3682314"/>
              <a:gd name="connsiteX37" fmla="*/ 10656955 w 12192906"/>
              <a:gd name="connsiteY37" fmla="*/ 473411 h 3682314"/>
              <a:gd name="connsiteX38" fmla="*/ 10701610 w 12192906"/>
              <a:gd name="connsiteY38" fmla="*/ 469322 h 3682314"/>
              <a:gd name="connsiteX39" fmla="*/ 10770373 w 12192906"/>
              <a:gd name="connsiteY39" fmla="*/ 480655 h 3682314"/>
              <a:gd name="connsiteX40" fmla="*/ 10866744 w 12192906"/>
              <a:gd name="connsiteY40" fmla="*/ 491594 h 3682314"/>
              <a:gd name="connsiteX41" fmla="*/ 10996158 w 12192906"/>
              <a:gd name="connsiteY41" fmla="*/ 454817 h 3682314"/>
              <a:gd name="connsiteX42" fmla="*/ 11200979 w 12192906"/>
              <a:gd name="connsiteY42" fmla="*/ 210355 h 3682314"/>
              <a:gd name="connsiteX43" fmla="*/ 11282001 w 12192906"/>
              <a:gd name="connsiteY43" fmla="*/ 231373 h 3682314"/>
              <a:gd name="connsiteX44" fmla="*/ 11324148 w 12192906"/>
              <a:gd name="connsiteY44" fmla="*/ 319724 h 3682314"/>
              <a:gd name="connsiteX45" fmla="*/ 11392201 w 12192906"/>
              <a:gd name="connsiteY45" fmla="*/ 257253 h 3682314"/>
              <a:gd name="connsiteX46" fmla="*/ 11505708 w 12192906"/>
              <a:gd name="connsiteY46" fmla="*/ 172615 h 3682314"/>
              <a:gd name="connsiteX47" fmla="*/ 11564821 w 12192906"/>
              <a:gd name="connsiteY47" fmla="*/ 117977 h 3682314"/>
              <a:gd name="connsiteX48" fmla="*/ 11736623 w 12192906"/>
              <a:gd name="connsiteY48" fmla="*/ 77587 h 3682314"/>
              <a:gd name="connsiteX49" fmla="*/ 11886560 w 12192906"/>
              <a:gd name="connsiteY49" fmla="*/ 54657 h 3682314"/>
              <a:gd name="connsiteX50" fmla="*/ 11956589 w 12192906"/>
              <a:gd name="connsiteY50" fmla="*/ 29936 h 3682314"/>
              <a:gd name="connsiteX51" fmla="*/ 12040956 w 12192906"/>
              <a:gd name="connsiteY51" fmla="*/ 1843 h 3682314"/>
              <a:gd name="connsiteX52" fmla="*/ 12132006 w 12192906"/>
              <a:gd name="connsiteY52" fmla="*/ 21478 h 3682314"/>
              <a:gd name="connsiteX53" fmla="*/ 12192906 w 12192906"/>
              <a:gd name="connsiteY53" fmla="*/ 199697 h 3682314"/>
              <a:gd name="connsiteX54" fmla="*/ 12192000 w 12192906"/>
              <a:gd name="connsiteY54" fmla="*/ 584668 h 3682314"/>
              <a:gd name="connsiteX55" fmla="*/ 12192000 w 12192906"/>
              <a:gd name="connsiteY55" fmla="*/ 3682314 h 3682314"/>
              <a:gd name="connsiteX56" fmla="*/ 0 w 12192906"/>
              <a:gd name="connsiteY56" fmla="*/ 3682314 h 3682314"/>
              <a:gd name="connsiteX57" fmla="*/ 0 w 12192906"/>
              <a:gd name="connsiteY57" fmla="*/ 2659413 h 3682314"/>
              <a:gd name="connsiteX58" fmla="*/ 0 w 12192906"/>
              <a:gd name="connsiteY58" fmla="*/ 1663334 h 3682314"/>
              <a:gd name="connsiteX59" fmla="*/ 0 w 12192906"/>
              <a:gd name="connsiteY59" fmla="*/ 931504 h 3682314"/>
              <a:gd name="connsiteX60" fmla="*/ 76043 w 12192906"/>
              <a:gd name="connsiteY60" fmla="*/ 927141 h 3682314"/>
              <a:gd name="connsiteX61" fmla="*/ 156777 w 12192906"/>
              <a:gd name="connsiteY61" fmla="*/ 944903 h 3682314"/>
              <a:gd name="connsiteX62" fmla="*/ 390282 w 12192906"/>
              <a:gd name="connsiteY62" fmla="*/ 951627 h 3682314"/>
              <a:gd name="connsiteX63" fmla="*/ 441283 w 12192906"/>
              <a:gd name="connsiteY63" fmla="*/ 974657 h 3682314"/>
              <a:gd name="connsiteX64" fmla="*/ 479705 w 12192906"/>
              <a:gd name="connsiteY64" fmla="*/ 986392 h 3682314"/>
              <a:gd name="connsiteX65" fmla="*/ 766623 w 12192906"/>
              <a:gd name="connsiteY65" fmla="*/ 1033836 h 3682314"/>
              <a:gd name="connsiteX66" fmla="*/ 827314 w 12192906"/>
              <a:gd name="connsiteY66" fmla="*/ 1042841 h 3682314"/>
              <a:gd name="connsiteX67" fmla="*/ 968620 w 12192906"/>
              <a:gd name="connsiteY67" fmla="*/ 1050370 h 3682314"/>
              <a:gd name="connsiteX68" fmla="*/ 1045574 w 12192906"/>
              <a:gd name="connsiteY68" fmla="*/ 1017294 h 3682314"/>
              <a:gd name="connsiteX69" fmla="*/ 1350289 w 12192906"/>
              <a:gd name="connsiteY69" fmla="*/ 1052422 h 3682314"/>
              <a:gd name="connsiteX70" fmla="*/ 1499774 w 12192906"/>
              <a:gd name="connsiteY70" fmla="*/ 1023154 h 3682314"/>
              <a:gd name="connsiteX71" fmla="*/ 1629709 w 12192906"/>
              <a:gd name="connsiteY71" fmla="*/ 1098469 h 3682314"/>
              <a:gd name="connsiteX72" fmla="*/ 1640709 w 12192906"/>
              <a:gd name="connsiteY72" fmla="*/ 1102722 h 3682314"/>
              <a:gd name="connsiteX73" fmla="*/ 1645414 w 12192906"/>
              <a:gd name="connsiteY73" fmla="*/ 1100148 h 3682314"/>
              <a:gd name="connsiteX74" fmla="*/ 1676636 w 12192906"/>
              <a:gd name="connsiteY74" fmla="*/ 1085109 h 3682314"/>
              <a:gd name="connsiteX75" fmla="*/ 1737817 w 12192906"/>
              <a:gd name="connsiteY75" fmla="*/ 1087038 h 3682314"/>
              <a:gd name="connsiteX76" fmla="*/ 1862741 w 12192906"/>
              <a:gd name="connsiteY76" fmla="*/ 1080271 h 3682314"/>
              <a:gd name="connsiteX77" fmla="*/ 2063928 w 12192906"/>
              <a:gd name="connsiteY77" fmla="*/ 1048624 h 3682314"/>
              <a:gd name="connsiteX78" fmla="*/ 2380801 w 12192906"/>
              <a:gd name="connsiteY78" fmla="*/ 1010445 h 3682314"/>
              <a:gd name="connsiteX79" fmla="*/ 2648603 w 12192906"/>
              <a:gd name="connsiteY79" fmla="*/ 915754 h 3682314"/>
              <a:gd name="connsiteX80" fmla="*/ 2885593 w 12192906"/>
              <a:gd name="connsiteY80" fmla="*/ 923267 h 3682314"/>
              <a:gd name="connsiteX81" fmla="*/ 3039071 w 12192906"/>
              <a:gd name="connsiteY81" fmla="*/ 909034 h 3682314"/>
              <a:gd name="connsiteX82" fmla="*/ 3129193 w 12192906"/>
              <a:gd name="connsiteY82" fmla="*/ 893672 h 3682314"/>
              <a:gd name="connsiteX83" fmla="*/ 3160750 w 12192906"/>
              <a:gd name="connsiteY83" fmla="*/ 877083 h 3682314"/>
              <a:gd name="connsiteX84" fmla="*/ 3206618 w 12192906"/>
              <a:gd name="connsiteY84" fmla="*/ 861146 h 3682314"/>
              <a:gd name="connsiteX85" fmla="*/ 3285495 w 12192906"/>
              <a:gd name="connsiteY85" fmla="*/ 824698 h 3682314"/>
              <a:gd name="connsiteX86" fmla="*/ 3395074 w 12192906"/>
              <a:gd name="connsiteY86" fmla="*/ 790202 h 3682314"/>
              <a:gd name="connsiteX87" fmla="*/ 3486313 w 12192906"/>
              <a:gd name="connsiteY87" fmla="*/ 810994 h 3682314"/>
              <a:gd name="connsiteX88" fmla="*/ 3491586 w 12192906"/>
              <a:gd name="connsiteY88" fmla="*/ 801647 h 3682314"/>
              <a:gd name="connsiteX89" fmla="*/ 3548983 w 12192906"/>
              <a:gd name="connsiteY89" fmla="*/ 793603 h 3682314"/>
              <a:gd name="connsiteX90" fmla="*/ 3731729 w 12192906"/>
              <a:gd name="connsiteY90" fmla="*/ 802695 h 3682314"/>
              <a:gd name="connsiteX91" fmla="*/ 3861674 w 12192906"/>
              <a:gd name="connsiteY91" fmla="*/ 785444 h 3682314"/>
              <a:gd name="connsiteX92" fmla="*/ 3912797 w 12192906"/>
              <a:gd name="connsiteY92" fmla="*/ 788537 h 3682314"/>
              <a:gd name="connsiteX93" fmla="*/ 3975778 w 12192906"/>
              <a:gd name="connsiteY93" fmla="*/ 763860 h 3682314"/>
              <a:gd name="connsiteX94" fmla="*/ 4072288 w 12192906"/>
              <a:gd name="connsiteY94" fmla="*/ 711497 h 3682314"/>
              <a:gd name="connsiteX95" fmla="*/ 4110070 w 12192906"/>
              <a:gd name="connsiteY95" fmla="*/ 719041 h 3682314"/>
              <a:gd name="connsiteX96" fmla="*/ 4148272 w 12192906"/>
              <a:gd name="connsiteY96" fmla="*/ 715213 h 3682314"/>
              <a:gd name="connsiteX97" fmla="*/ 4233003 w 12192906"/>
              <a:gd name="connsiteY97" fmla="*/ 678746 h 3682314"/>
              <a:gd name="connsiteX98" fmla="*/ 4283653 w 12192906"/>
              <a:gd name="connsiteY98" fmla="*/ 665065 h 3682314"/>
              <a:gd name="connsiteX99" fmla="*/ 4420068 w 12192906"/>
              <a:gd name="connsiteY99" fmla="*/ 619712 h 3682314"/>
              <a:gd name="connsiteX100" fmla="*/ 4571121 w 12192906"/>
              <a:gd name="connsiteY100" fmla="*/ 559534 h 3682314"/>
              <a:gd name="connsiteX101" fmla="*/ 4620533 w 12192906"/>
              <a:gd name="connsiteY101" fmla="*/ 527568 h 3682314"/>
              <a:gd name="connsiteX102" fmla="*/ 4690258 w 12192906"/>
              <a:gd name="connsiteY102" fmla="*/ 513596 h 3682314"/>
              <a:gd name="connsiteX103" fmla="*/ 4731045 w 12192906"/>
              <a:gd name="connsiteY103" fmla="*/ 514158 h 3682314"/>
              <a:gd name="connsiteX104" fmla="*/ 4798884 w 12192906"/>
              <a:gd name="connsiteY104" fmla="*/ 466347 h 3682314"/>
              <a:gd name="connsiteX105" fmla="*/ 4828155 w 12192906"/>
              <a:gd name="connsiteY105" fmla="*/ 457116 h 3682314"/>
              <a:gd name="connsiteX106" fmla="*/ 4843504 w 12192906"/>
              <a:gd name="connsiteY106" fmla="*/ 449727 h 3682314"/>
              <a:gd name="connsiteX107" fmla="*/ 4853353 w 12192906"/>
              <a:gd name="connsiteY107" fmla="*/ 461294 h 3682314"/>
              <a:gd name="connsiteX108" fmla="*/ 4898297 w 12192906"/>
              <a:gd name="connsiteY108" fmla="*/ 454692 h 3682314"/>
              <a:gd name="connsiteX109" fmla="*/ 4905046 w 12192906"/>
              <a:gd name="connsiteY109" fmla="*/ 451919 h 3682314"/>
              <a:gd name="connsiteX110" fmla="*/ 4940803 w 12192906"/>
              <a:gd name="connsiteY110" fmla="*/ 461229 h 3682314"/>
              <a:gd name="connsiteX111" fmla="*/ 4958985 w 12192906"/>
              <a:gd name="connsiteY111" fmla="*/ 463511 h 3682314"/>
              <a:gd name="connsiteX112" fmla="*/ 4964720 w 12192906"/>
              <a:gd name="connsiteY112" fmla="*/ 469371 h 3682314"/>
              <a:gd name="connsiteX113" fmla="*/ 4991255 w 12192906"/>
              <a:gd name="connsiteY113" fmla="*/ 470092 h 3682314"/>
              <a:gd name="connsiteX114" fmla="*/ 4994077 w 12192906"/>
              <a:gd name="connsiteY114" fmla="*/ 468208 h 3682314"/>
              <a:gd name="connsiteX115" fmla="*/ 5016802 w 12192906"/>
              <a:gd name="connsiteY115" fmla="*/ 476119 h 3682314"/>
              <a:gd name="connsiteX116" fmla="*/ 5091319 w 12192906"/>
              <a:gd name="connsiteY116" fmla="*/ 491591 h 3682314"/>
              <a:gd name="connsiteX117" fmla="*/ 5259336 w 12192906"/>
              <a:gd name="connsiteY117" fmla="*/ 497256 h 3682314"/>
              <a:gd name="connsiteX118" fmla="*/ 5491971 w 12192906"/>
              <a:gd name="connsiteY118" fmla="*/ 501103 h 3682314"/>
              <a:gd name="connsiteX119" fmla="*/ 5865838 w 12192906"/>
              <a:gd name="connsiteY119" fmla="*/ 480781 h 3682314"/>
              <a:gd name="connsiteX120" fmla="*/ 5995823 w 12192906"/>
              <a:gd name="connsiteY120" fmla="*/ 459354 h 3682314"/>
              <a:gd name="connsiteX121" fmla="*/ 6052915 w 12192906"/>
              <a:gd name="connsiteY121" fmla="*/ 472074 h 3682314"/>
              <a:gd name="connsiteX122" fmla="*/ 6093124 w 12192906"/>
              <a:gd name="connsiteY122" fmla="*/ 466474 h 3682314"/>
              <a:gd name="connsiteX123" fmla="*/ 6097661 w 12192906"/>
              <a:gd name="connsiteY123" fmla="*/ 463542 h 3682314"/>
              <a:gd name="connsiteX124" fmla="*/ 6116838 w 12192906"/>
              <a:gd name="connsiteY124" fmla="*/ 460557 h 3682314"/>
              <a:gd name="connsiteX125" fmla="*/ 6120984 w 12192906"/>
              <a:gd name="connsiteY125" fmla="*/ 448774 h 3682314"/>
              <a:gd name="connsiteX126" fmla="*/ 6148942 w 12192906"/>
              <a:gd name="connsiteY126" fmla="*/ 436442 h 3682314"/>
              <a:gd name="connsiteX127" fmla="*/ 6229970 w 12192906"/>
              <a:gd name="connsiteY127" fmla="*/ 438540 h 3682314"/>
              <a:gd name="connsiteX128" fmla="*/ 6355201 w 12192906"/>
              <a:gd name="connsiteY128" fmla="*/ 434642 h 3682314"/>
              <a:gd name="connsiteX129" fmla="*/ 6456586 w 12192906"/>
              <a:gd name="connsiteY129" fmla="*/ 428047 h 3682314"/>
              <a:gd name="connsiteX130" fmla="*/ 6494018 w 12192906"/>
              <a:gd name="connsiteY130" fmla="*/ 414577 h 3682314"/>
              <a:gd name="connsiteX131" fmla="*/ 6547019 w 12192906"/>
              <a:gd name="connsiteY131" fmla="*/ 403139 h 3682314"/>
              <a:gd name="connsiteX132" fmla="*/ 6644256 w 12192906"/>
              <a:gd name="connsiteY132" fmla="*/ 438720 h 3682314"/>
              <a:gd name="connsiteX133" fmla="*/ 6829160 w 12192906"/>
              <a:gd name="connsiteY133" fmla="*/ 449881 h 3682314"/>
              <a:gd name="connsiteX134" fmla="*/ 6889589 w 12192906"/>
              <a:gd name="connsiteY134" fmla="*/ 447069 h 3682314"/>
              <a:gd name="connsiteX135" fmla="*/ 6926533 w 12192906"/>
              <a:gd name="connsiteY135" fmla="*/ 462420 h 3682314"/>
              <a:gd name="connsiteX0" fmla="*/ 6926533 w 12192906"/>
              <a:gd name="connsiteY0" fmla="*/ 462420 h 3682314"/>
              <a:gd name="connsiteX1" fmla="*/ 7095723 w 12192906"/>
              <a:gd name="connsiteY1" fmla="*/ 535662 h 3682314"/>
              <a:gd name="connsiteX2" fmla="*/ 7330015 w 12192906"/>
              <a:gd name="connsiteY2" fmla="*/ 554115 h 3682314"/>
              <a:gd name="connsiteX3" fmla="*/ 7689873 w 12192906"/>
              <a:gd name="connsiteY3" fmla="*/ 640278 h 3682314"/>
              <a:gd name="connsiteX4" fmla="*/ 7898312 w 12192906"/>
              <a:gd name="connsiteY4" fmla="*/ 639899 h 3682314"/>
              <a:gd name="connsiteX5" fmla="*/ 8037524 w 12192906"/>
              <a:gd name="connsiteY5" fmla="*/ 644918 h 3682314"/>
              <a:gd name="connsiteX6" fmla="*/ 8129905 w 12192906"/>
              <a:gd name="connsiteY6" fmla="*/ 616455 h 3682314"/>
              <a:gd name="connsiteX7" fmla="*/ 8343185 w 12192906"/>
              <a:gd name="connsiteY7" fmla="*/ 614986 h 3682314"/>
              <a:gd name="connsiteX8" fmla="*/ 8404103 w 12192906"/>
              <a:gd name="connsiteY8" fmla="*/ 608328 h 3682314"/>
              <a:gd name="connsiteX9" fmla="*/ 8518180 w 12192906"/>
              <a:gd name="connsiteY9" fmla="*/ 610089 h 3682314"/>
              <a:gd name="connsiteX10" fmla="*/ 8676290 w 12192906"/>
              <a:gd name="connsiteY10" fmla="*/ 582285 h 3682314"/>
              <a:gd name="connsiteX11" fmla="*/ 8695239 w 12192906"/>
              <a:gd name="connsiteY11" fmla="*/ 610739 h 3682314"/>
              <a:gd name="connsiteX12" fmla="*/ 8855611 w 12192906"/>
              <a:gd name="connsiteY12" fmla="*/ 620646 h 3682314"/>
              <a:gd name="connsiteX13" fmla="*/ 8964553 w 12192906"/>
              <a:gd name="connsiteY13" fmla="*/ 661948 h 3682314"/>
              <a:gd name="connsiteX14" fmla="*/ 9079968 w 12192906"/>
              <a:gd name="connsiteY14" fmla="*/ 680160 h 3682314"/>
              <a:gd name="connsiteX15" fmla="*/ 9108506 w 12192906"/>
              <a:gd name="connsiteY15" fmla="*/ 709009 h 3682314"/>
              <a:gd name="connsiteX16" fmla="*/ 9188229 w 12192906"/>
              <a:gd name="connsiteY16" fmla="*/ 747920 h 3682314"/>
              <a:gd name="connsiteX17" fmla="*/ 9249213 w 12192906"/>
              <a:gd name="connsiteY17" fmla="*/ 723399 h 3682314"/>
              <a:gd name="connsiteX18" fmla="*/ 9309761 w 12192906"/>
              <a:gd name="connsiteY18" fmla="*/ 743719 h 3682314"/>
              <a:gd name="connsiteX19" fmla="*/ 9390188 w 12192906"/>
              <a:gd name="connsiteY19" fmla="*/ 685361 h 3682314"/>
              <a:gd name="connsiteX20" fmla="*/ 9516107 w 12192906"/>
              <a:gd name="connsiteY20" fmla="*/ 673498 h 3682314"/>
              <a:gd name="connsiteX21" fmla="*/ 9755401 w 12192906"/>
              <a:gd name="connsiteY21" fmla="*/ 636593 h 3682314"/>
              <a:gd name="connsiteX22" fmla="*/ 9879576 w 12192906"/>
              <a:gd name="connsiteY22" fmla="*/ 625567 h 3682314"/>
              <a:gd name="connsiteX23" fmla="*/ 9917042 w 12192906"/>
              <a:gd name="connsiteY23" fmla="*/ 611203 h 3682314"/>
              <a:gd name="connsiteX24" fmla="*/ 10013409 w 12192906"/>
              <a:gd name="connsiteY24" fmla="*/ 575415 h 3682314"/>
              <a:gd name="connsiteX25" fmla="*/ 10067656 w 12192906"/>
              <a:gd name="connsiteY25" fmla="*/ 550997 h 3682314"/>
              <a:gd name="connsiteX26" fmla="*/ 10131785 w 12192906"/>
              <a:gd name="connsiteY26" fmla="*/ 523612 h 3682314"/>
              <a:gd name="connsiteX27" fmla="*/ 10249486 w 12192906"/>
              <a:gd name="connsiteY27" fmla="*/ 522381 h 3682314"/>
              <a:gd name="connsiteX28" fmla="*/ 10309934 w 12192906"/>
              <a:gd name="connsiteY28" fmla="*/ 492112 h 3682314"/>
              <a:gd name="connsiteX29" fmla="*/ 10431202 w 12192906"/>
              <a:gd name="connsiteY29" fmla="*/ 482656 h 3682314"/>
              <a:gd name="connsiteX30" fmla="*/ 10487751 w 12192906"/>
              <a:gd name="connsiteY30" fmla="*/ 475937 h 3682314"/>
              <a:gd name="connsiteX31" fmla="*/ 10557198 w 12192906"/>
              <a:gd name="connsiteY31" fmla="*/ 484833 h 3682314"/>
              <a:gd name="connsiteX32" fmla="*/ 10612454 w 12192906"/>
              <a:gd name="connsiteY32" fmla="*/ 486392 h 3682314"/>
              <a:gd name="connsiteX33" fmla="*/ 10625222 w 12192906"/>
              <a:gd name="connsiteY33" fmla="*/ 476934 h 3682314"/>
              <a:gd name="connsiteX34" fmla="*/ 10633161 w 12192906"/>
              <a:gd name="connsiteY34" fmla="*/ 476051 h 3682314"/>
              <a:gd name="connsiteX35" fmla="*/ 10645941 w 12192906"/>
              <a:gd name="connsiteY35" fmla="*/ 480333 h 3682314"/>
              <a:gd name="connsiteX36" fmla="*/ 10650422 w 12192906"/>
              <a:gd name="connsiteY36" fmla="*/ 474135 h 3682314"/>
              <a:gd name="connsiteX37" fmla="*/ 10656955 w 12192906"/>
              <a:gd name="connsiteY37" fmla="*/ 473411 h 3682314"/>
              <a:gd name="connsiteX38" fmla="*/ 10701610 w 12192906"/>
              <a:gd name="connsiteY38" fmla="*/ 469322 h 3682314"/>
              <a:gd name="connsiteX39" fmla="*/ 10770373 w 12192906"/>
              <a:gd name="connsiteY39" fmla="*/ 480655 h 3682314"/>
              <a:gd name="connsiteX40" fmla="*/ 10866744 w 12192906"/>
              <a:gd name="connsiteY40" fmla="*/ 491594 h 3682314"/>
              <a:gd name="connsiteX41" fmla="*/ 10996158 w 12192906"/>
              <a:gd name="connsiteY41" fmla="*/ 454817 h 3682314"/>
              <a:gd name="connsiteX42" fmla="*/ 11200979 w 12192906"/>
              <a:gd name="connsiteY42" fmla="*/ 210355 h 3682314"/>
              <a:gd name="connsiteX43" fmla="*/ 11282001 w 12192906"/>
              <a:gd name="connsiteY43" fmla="*/ 231373 h 3682314"/>
              <a:gd name="connsiteX44" fmla="*/ 11340051 w 12192906"/>
              <a:gd name="connsiteY44" fmla="*/ 260219 h 3682314"/>
              <a:gd name="connsiteX45" fmla="*/ 11392201 w 12192906"/>
              <a:gd name="connsiteY45" fmla="*/ 257253 h 3682314"/>
              <a:gd name="connsiteX46" fmla="*/ 11505708 w 12192906"/>
              <a:gd name="connsiteY46" fmla="*/ 172615 h 3682314"/>
              <a:gd name="connsiteX47" fmla="*/ 11564821 w 12192906"/>
              <a:gd name="connsiteY47" fmla="*/ 117977 h 3682314"/>
              <a:gd name="connsiteX48" fmla="*/ 11736623 w 12192906"/>
              <a:gd name="connsiteY48" fmla="*/ 77587 h 3682314"/>
              <a:gd name="connsiteX49" fmla="*/ 11886560 w 12192906"/>
              <a:gd name="connsiteY49" fmla="*/ 54657 h 3682314"/>
              <a:gd name="connsiteX50" fmla="*/ 11956589 w 12192906"/>
              <a:gd name="connsiteY50" fmla="*/ 29936 h 3682314"/>
              <a:gd name="connsiteX51" fmla="*/ 12040956 w 12192906"/>
              <a:gd name="connsiteY51" fmla="*/ 1843 h 3682314"/>
              <a:gd name="connsiteX52" fmla="*/ 12132006 w 12192906"/>
              <a:gd name="connsiteY52" fmla="*/ 21478 h 3682314"/>
              <a:gd name="connsiteX53" fmla="*/ 12192906 w 12192906"/>
              <a:gd name="connsiteY53" fmla="*/ 199697 h 3682314"/>
              <a:gd name="connsiteX54" fmla="*/ 12192000 w 12192906"/>
              <a:gd name="connsiteY54" fmla="*/ 584668 h 3682314"/>
              <a:gd name="connsiteX55" fmla="*/ 12192000 w 12192906"/>
              <a:gd name="connsiteY55" fmla="*/ 3682314 h 3682314"/>
              <a:gd name="connsiteX56" fmla="*/ 0 w 12192906"/>
              <a:gd name="connsiteY56" fmla="*/ 3682314 h 3682314"/>
              <a:gd name="connsiteX57" fmla="*/ 0 w 12192906"/>
              <a:gd name="connsiteY57" fmla="*/ 2659413 h 3682314"/>
              <a:gd name="connsiteX58" fmla="*/ 0 w 12192906"/>
              <a:gd name="connsiteY58" fmla="*/ 1663334 h 3682314"/>
              <a:gd name="connsiteX59" fmla="*/ 0 w 12192906"/>
              <a:gd name="connsiteY59" fmla="*/ 931504 h 3682314"/>
              <a:gd name="connsiteX60" fmla="*/ 76043 w 12192906"/>
              <a:gd name="connsiteY60" fmla="*/ 927141 h 3682314"/>
              <a:gd name="connsiteX61" fmla="*/ 156777 w 12192906"/>
              <a:gd name="connsiteY61" fmla="*/ 944903 h 3682314"/>
              <a:gd name="connsiteX62" fmla="*/ 390282 w 12192906"/>
              <a:gd name="connsiteY62" fmla="*/ 951627 h 3682314"/>
              <a:gd name="connsiteX63" fmla="*/ 441283 w 12192906"/>
              <a:gd name="connsiteY63" fmla="*/ 974657 h 3682314"/>
              <a:gd name="connsiteX64" fmla="*/ 479705 w 12192906"/>
              <a:gd name="connsiteY64" fmla="*/ 986392 h 3682314"/>
              <a:gd name="connsiteX65" fmla="*/ 766623 w 12192906"/>
              <a:gd name="connsiteY65" fmla="*/ 1033836 h 3682314"/>
              <a:gd name="connsiteX66" fmla="*/ 827314 w 12192906"/>
              <a:gd name="connsiteY66" fmla="*/ 1042841 h 3682314"/>
              <a:gd name="connsiteX67" fmla="*/ 968620 w 12192906"/>
              <a:gd name="connsiteY67" fmla="*/ 1050370 h 3682314"/>
              <a:gd name="connsiteX68" fmla="*/ 1045574 w 12192906"/>
              <a:gd name="connsiteY68" fmla="*/ 1017294 h 3682314"/>
              <a:gd name="connsiteX69" fmla="*/ 1350289 w 12192906"/>
              <a:gd name="connsiteY69" fmla="*/ 1052422 h 3682314"/>
              <a:gd name="connsiteX70" fmla="*/ 1499774 w 12192906"/>
              <a:gd name="connsiteY70" fmla="*/ 1023154 h 3682314"/>
              <a:gd name="connsiteX71" fmla="*/ 1629709 w 12192906"/>
              <a:gd name="connsiteY71" fmla="*/ 1098469 h 3682314"/>
              <a:gd name="connsiteX72" fmla="*/ 1640709 w 12192906"/>
              <a:gd name="connsiteY72" fmla="*/ 1102722 h 3682314"/>
              <a:gd name="connsiteX73" fmla="*/ 1645414 w 12192906"/>
              <a:gd name="connsiteY73" fmla="*/ 1100148 h 3682314"/>
              <a:gd name="connsiteX74" fmla="*/ 1676636 w 12192906"/>
              <a:gd name="connsiteY74" fmla="*/ 1085109 h 3682314"/>
              <a:gd name="connsiteX75" fmla="*/ 1737817 w 12192906"/>
              <a:gd name="connsiteY75" fmla="*/ 1087038 h 3682314"/>
              <a:gd name="connsiteX76" fmla="*/ 1862741 w 12192906"/>
              <a:gd name="connsiteY76" fmla="*/ 1080271 h 3682314"/>
              <a:gd name="connsiteX77" fmla="*/ 2063928 w 12192906"/>
              <a:gd name="connsiteY77" fmla="*/ 1048624 h 3682314"/>
              <a:gd name="connsiteX78" fmla="*/ 2380801 w 12192906"/>
              <a:gd name="connsiteY78" fmla="*/ 1010445 h 3682314"/>
              <a:gd name="connsiteX79" fmla="*/ 2648603 w 12192906"/>
              <a:gd name="connsiteY79" fmla="*/ 915754 h 3682314"/>
              <a:gd name="connsiteX80" fmla="*/ 2885593 w 12192906"/>
              <a:gd name="connsiteY80" fmla="*/ 923267 h 3682314"/>
              <a:gd name="connsiteX81" fmla="*/ 3039071 w 12192906"/>
              <a:gd name="connsiteY81" fmla="*/ 909034 h 3682314"/>
              <a:gd name="connsiteX82" fmla="*/ 3129193 w 12192906"/>
              <a:gd name="connsiteY82" fmla="*/ 893672 h 3682314"/>
              <a:gd name="connsiteX83" fmla="*/ 3160750 w 12192906"/>
              <a:gd name="connsiteY83" fmla="*/ 877083 h 3682314"/>
              <a:gd name="connsiteX84" fmla="*/ 3206618 w 12192906"/>
              <a:gd name="connsiteY84" fmla="*/ 861146 h 3682314"/>
              <a:gd name="connsiteX85" fmla="*/ 3285495 w 12192906"/>
              <a:gd name="connsiteY85" fmla="*/ 824698 h 3682314"/>
              <a:gd name="connsiteX86" fmla="*/ 3395074 w 12192906"/>
              <a:gd name="connsiteY86" fmla="*/ 790202 h 3682314"/>
              <a:gd name="connsiteX87" fmla="*/ 3486313 w 12192906"/>
              <a:gd name="connsiteY87" fmla="*/ 810994 h 3682314"/>
              <a:gd name="connsiteX88" fmla="*/ 3491586 w 12192906"/>
              <a:gd name="connsiteY88" fmla="*/ 801647 h 3682314"/>
              <a:gd name="connsiteX89" fmla="*/ 3548983 w 12192906"/>
              <a:gd name="connsiteY89" fmla="*/ 793603 h 3682314"/>
              <a:gd name="connsiteX90" fmla="*/ 3731729 w 12192906"/>
              <a:gd name="connsiteY90" fmla="*/ 802695 h 3682314"/>
              <a:gd name="connsiteX91" fmla="*/ 3861674 w 12192906"/>
              <a:gd name="connsiteY91" fmla="*/ 785444 h 3682314"/>
              <a:gd name="connsiteX92" fmla="*/ 3912797 w 12192906"/>
              <a:gd name="connsiteY92" fmla="*/ 788537 h 3682314"/>
              <a:gd name="connsiteX93" fmla="*/ 3975778 w 12192906"/>
              <a:gd name="connsiteY93" fmla="*/ 763860 h 3682314"/>
              <a:gd name="connsiteX94" fmla="*/ 4072288 w 12192906"/>
              <a:gd name="connsiteY94" fmla="*/ 711497 h 3682314"/>
              <a:gd name="connsiteX95" fmla="*/ 4110070 w 12192906"/>
              <a:gd name="connsiteY95" fmla="*/ 719041 h 3682314"/>
              <a:gd name="connsiteX96" fmla="*/ 4148272 w 12192906"/>
              <a:gd name="connsiteY96" fmla="*/ 715213 h 3682314"/>
              <a:gd name="connsiteX97" fmla="*/ 4233003 w 12192906"/>
              <a:gd name="connsiteY97" fmla="*/ 678746 h 3682314"/>
              <a:gd name="connsiteX98" fmla="*/ 4283653 w 12192906"/>
              <a:gd name="connsiteY98" fmla="*/ 665065 h 3682314"/>
              <a:gd name="connsiteX99" fmla="*/ 4420068 w 12192906"/>
              <a:gd name="connsiteY99" fmla="*/ 619712 h 3682314"/>
              <a:gd name="connsiteX100" fmla="*/ 4571121 w 12192906"/>
              <a:gd name="connsiteY100" fmla="*/ 559534 h 3682314"/>
              <a:gd name="connsiteX101" fmla="*/ 4620533 w 12192906"/>
              <a:gd name="connsiteY101" fmla="*/ 527568 h 3682314"/>
              <a:gd name="connsiteX102" fmla="*/ 4690258 w 12192906"/>
              <a:gd name="connsiteY102" fmla="*/ 513596 h 3682314"/>
              <a:gd name="connsiteX103" fmla="*/ 4731045 w 12192906"/>
              <a:gd name="connsiteY103" fmla="*/ 514158 h 3682314"/>
              <a:gd name="connsiteX104" fmla="*/ 4798884 w 12192906"/>
              <a:gd name="connsiteY104" fmla="*/ 466347 h 3682314"/>
              <a:gd name="connsiteX105" fmla="*/ 4828155 w 12192906"/>
              <a:gd name="connsiteY105" fmla="*/ 457116 h 3682314"/>
              <a:gd name="connsiteX106" fmla="*/ 4843504 w 12192906"/>
              <a:gd name="connsiteY106" fmla="*/ 449727 h 3682314"/>
              <a:gd name="connsiteX107" fmla="*/ 4853353 w 12192906"/>
              <a:gd name="connsiteY107" fmla="*/ 461294 h 3682314"/>
              <a:gd name="connsiteX108" fmla="*/ 4898297 w 12192906"/>
              <a:gd name="connsiteY108" fmla="*/ 454692 h 3682314"/>
              <a:gd name="connsiteX109" fmla="*/ 4905046 w 12192906"/>
              <a:gd name="connsiteY109" fmla="*/ 451919 h 3682314"/>
              <a:gd name="connsiteX110" fmla="*/ 4940803 w 12192906"/>
              <a:gd name="connsiteY110" fmla="*/ 461229 h 3682314"/>
              <a:gd name="connsiteX111" fmla="*/ 4958985 w 12192906"/>
              <a:gd name="connsiteY111" fmla="*/ 463511 h 3682314"/>
              <a:gd name="connsiteX112" fmla="*/ 4964720 w 12192906"/>
              <a:gd name="connsiteY112" fmla="*/ 469371 h 3682314"/>
              <a:gd name="connsiteX113" fmla="*/ 4991255 w 12192906"/>
              <a:gd name="connsiteY113" fmla="*/ 470092 h 3682314"/>
              <a:gd name="connsiteX114" fmla="*/ 4994077 w 12192906"/>
              <a:gd name="connsiteY114" fmla="*/ 468208 h 3682314"/>
              <a:gd name="connsiteX115" fmla="*/ 5016802 w 12192906"/>
              <a:gd name="connsiteY115" fmla="*/ 476119 h 3682314"/>
              <a:gd name="connsiteX116" fmla="*/ 5091319 w 12192906"/>
              <a:gd name="connsiteY116" fmla="*/ 491591 h 3682314"/>
              <a:gd name="connsiteX117" fmla="*/ 5259336 w 12192906"/>
              <a:gd name="connsiteY117" fmla="*/ 497256 h 3682314"/>
              <a:gd name="connsiteX118" fmla="*/ 5491971 w 12192906"/>
              <a:gd name="connsiteY118" fmla="*/ 501103 h 3682314"/>
              <a:gd name="connsiteX119" fmla="*/ 5865838 w 12192906"/>
              <a:gd name="connsiteY119" fmla="*/ 480781 h 3682314"/>
              <a:gd name="connsiteX120" fmla="*/ 5995823 w 12192906"/>
              <a:gd name="connsiteY120" fmla="*/ 459354 h 3682314"/>
              <a:gd name="connsiteX121" fmla="*/ 6052915 w 12192906"/>
              <a:gd name="connsiteY121" fmla="*/ 472074 h 3682314"/>
              <a:gd name="connsiteX122" fmla="*/ 6093124 w 12192906"/>
              <a:gd name="connsiteY122" fmla="*/ 466474 h 3682314"/>
              <a:gd name="connsiteX123" fmla="*/ 6097661 w 12192906"/>
              <a:gd name="connsiteY123" fmla="*/ 463542 h 3682314"/>
              <a:gd name="connsiteX124" fmla="*/ 6116838 w 12192906"/>
              <a:gd name="connsiteY124" fmla="*/ 460557 h 3682314"/>
              <a:gd name="connsiteX125" fmla="*/ 6120984 w 12192906"/>
              <a:gd name="connsiteY125" fmla="*/ 448774 h 3682314"/>
              <a:gd name="connsiteX126" fmla="*/ 6148942 w 12192906"/>
              <a:gd name="connsiteY126" fmla="*/ 436442 h 3682314"/>
              <a:gd name="connsiteX127" fmla="*/ 6229970 w 12192906"/>
              <a:gd name="connsiteY127" fmla="*/ 438540 h 3682314"/>
              <a:gd name="connsiteX128" fmla="*/ 6355201 w 12192906"/>
              <a:gd name="connsiteY128" fmla="*/ 434642 h 3682314"/>
              <a:gd name="connsiteX129" fmla="*/ 6456586 w 12192906"/>
              <a:gd name="connsiteY129" fmla="*/ 428047 h 3682314"/>
              <a:gd name="connsiteX130" fmla="*/ 6494018 w 12192906"/>
              <a:gd name="connsiteY130" fmla="*/ 414577 h 3682314"/>
              <a:gd name="connsiteX131" fmla="*/ 6547019 w 12192906"/>
              <a:gd name="connsiteY131" fmla="*/ 403139 h 3682314"/>
              <a:gd name="connsiteX132" fmla="*/ 6644256 w 12192906"/>
              <a:gd name="connsiteY132" fmla="*/ 438720 h 3682314"/>
              <a:gd name="connsiteX133" fmla="*/ 6829160 w 12192906"/>
              <a:gd name="connsiteY133" fmla="*/ 449881 h 3682314"/>
              <a:gd name="connsiteX134" fmla="*/ 6889589 w 12192906"/>
              <a:gd name="connsiteY134" fmla="*/ 447069 h 3682314"/>
              <a:gd name="connsiteX135" fmla="*/ 6926533 w 12192906"/>
              <a:gd name="connsiteY135" fmla="*/ 462420 h 3682314"/>
              <a:gd name="connsiteX0" fmla="*/ 6926533 w 12192906"/>
              <a:gd name="connsiteY0" fmla="*/ 462420 h 3682314"/>
              <a:gd name="connsiteX1" fmla="*/ 7095723 w 12192906"/>
              <a:gd name="connsiteY1" fmla="*/ 535662 h 3682314"/>
              <a:gd name="connsiteX2" fmla="*/ 7330015 w 12192906"/>
              <a:gd name="connsiteY2" fmla="*/ 554115 h 3682314"/>
              <a:gd name="connsiteX3" fmla="*/ 7689873 w 12192906"/>
              <a:gd name="connsiteY3" fmla="*/ 640278 h 3682314"/>
              <a:gd name="connsiteX4" fmla="*/ 7898312 w 12192906"/>
              <a:gd name="connsiteY4" fmla="*/ 639899 h 3682314"/>
              <a:gd name="connsiteX5" fmla="*/ 8037524 w 12192906"/>
              <a:gd name="connsiteY5" fmla="*/ 644918 h 3682314"/>
              <a:gd name="connsiteX6" fmla="*/ 8129905 w 12192906"/>
              <a:gd name="connsiteY6" fmla="*/ 616455 h 3682314"/>
              <a:gd name="connsiteX7" fmla="*/ 8343185 w 12192906"/>
              <a:gd name="connsiteY7" fmla="*/ 614986 h 3682314"/>
              <a:gd name="connsiteX8" fmla="*/ 8404103 w 12192906"/>
              <a:gd name="connsiteY8" fmla="*/ 608328 h 3682314"/>
              <a:gd name="connsiteX9" fmla="*/ 8518180 w 12192906"/>
              <a:gd name="connsiteY9" fmla="*/ 610089 h 3682314"/>
              <a:gd name="connsiteX10" fmla="*/ 8676290 w 12192906"/>
              <a:gd name="connsiteY10" fmla="*/ 582285 h 3682314"/>
              <a:gd name="connsiteX11" fmla="*/ 8695239 w 12192906"/>
              <a:gd name="connsiteY11" fmla="*/ 610739 h 3682314"/>
              <a:gd name="connsiteX12" fmla="*/ 8855611 w 12192906"/>
              <a:gd name="connsiteY12" fmla="*/ 620646 h 3682314"/>
              <a:gd name="connsiteX13" fmla="*/ 8964553 w 12192906"/>
              <a:gd name="connsiteY13" fmla="*/ 661948 h 3682314"/>
              <a:gd name="connsiteX14" fmla="*/ 9079968 w 12192906"/>
              <a:gd name="connsiteY14" fmla="*/ 680160 h 3682314"/>
              <a:gd name="connsiteX15" fmla="*/ 9108506 w 12192906"/>
              <a:gd name="connsiteY15" fmla="*/ 709009 h 3682314"/>
              <a:gd name="connsiteX16" fmla="*/ 9188229 w 12192906"/>
              <a:gd name="connsiteY16" fmla="*/ 747920 h 3682314"/>
              <a:gd name="connsiteX17" fmla="*/ 9249213 w 12192906"/>
              <a:gd name="connsiteY17" fmla="*/ 723399 h 3682314"/>
              <a:gd name="connsiteX18" fmla="*/ 9309761 w 12192906"/>
              <a:gd name="connsiteY18" fmla="*/ 743719 h 3682314"/>
              <a:gd name="connsiteX19" fmla="*/ 9390188 w 12192906"/>
              <a:gd name="connsiteY19" fmla="*/ 685361 h 3682314"/>
              <a:gd name="connsiteX20" fmla="*/ 9516107 w 12192906"/>
              <a:gd name="connsiteY20" fmla="*/ 673498 h 3682314"/>
              <a:gd name="connsiteX21" fmla="*/ 9755401 w 12192906"/>
              <a:gd name="connsiteY21" fmla="*/ 636593 h 3682314"/>
              <a:gd name="connsiteX22" fmla="*/ 9879576 w 12192906"/>
              <a:gd name="connsiteY22" fmla="*/ 625567 h 3682314"/>
              <a:gd name="connsiteX23" fmla="*/ 9917042 w 12192906"/>
              <a:gd name="connsiteY23" fmla="*/ 611203 h 3682314"/>
              <a:gd name="connsiteX24" fmla="*/ 10013409 w 12192906"/>
              <a:gd name="connsiteY24" fmla="*/ 575415 h 3682314"/>
              <a:gd name="connsiteX25" fmla="*/ 10067656 w 12192906"/>
              <a:gd name="connsiteY25" fmla="*/ 550997 h 3682314"/>
              <a:gd name="connsiteX26" fmla="*/ 10131785 w 12192906"/>
              <a:gd name="connsiteY26" fmla="*/ 523612 h 3682314"/>
              <a:gd name="connsiteX27" fmla="*/ 10249486 w 12192906"/>
              <a:gd name="connsiteY27" fmla="*/ 522381 h 3682314"/>
              <a:gd name="connsiteX28" fmla="*/ 10309934 w 12192906"/>
              <a:gd name="connsiteY28" fmla="*/ 492112 h 3682314"/>
              <a:gd name="connsiteX29" fmla="*/ 10431202 w 12192906"/>
              <a:gd name="connsiteY29" fmla="*/ 482656 h 3682314"/>
              <a:gd name="connsiteX30" fmla="*/ 10487751 w 12192906"/>
              <a:gd name="connsiteY30" fmla="*/ 475937 h 3682314"/>
              <a:gd name="connsiteX31" fmla="*/ 10557198 w 12192906"/>
              <a:gd name="connsiteY31" fmla="*/ 484833 h 3682314"/>
              <a:gd name="connsiteX32" fmla="*/ 10612454 w 12192906"/>
              <a:gd name="connsiteY32" fmla="*/ 486392 h 3682314"/>
              <a:gd name="connsiteX33" fmla="*/ 10625222 w 12192906"/>
              <a:gd name="connsiteY33" fmla="*/ 476934 h 3682314"/>
              <a:gd name="connsiteX34" fmla="*/ 10633161 w 12192906"/>
              <a:gd name="connsiteY34" fmla="*/ 476051 h 3682314"/>
              <a:gd name="connsiteX35" fmla="*/ 10645941 w 12192906"/>
              <a:gd name="connsiteY35" fmla="*/ 480333 h 3682314"/>
              <a:gd name="connsiteX36" fmla="*/ 10650422 w 12192906"/>
              <a:gd name="connsiteY36" fmla="*/ 474135 h 3682314"/>
              <a:gd name="connsiteX37" fmla="*/ 10656955 w 12192906"/>
              <a:gd name="connsiteY37" fmla="*/ 473411 h 3682314"/>
              <a:gd name="connsiteX38" fmla="*/ 10701610 w 12192906"/>
              <a:gd name="connsiteY38" fmla="*/ 469322 h 3682314"/>
              <a:gd name="connsiteX39" fmla="*/ 10770373 w 12192906"/>
              <a:gd name="connsiteY39" fmla="*/ 480655 h 3682314"/>
              <a:gd name="connsiteX40" fmla="*/ 10866744 w 12192906"/>
              <a:gd name="connsiteY40" fmla="*/ 491594 h 3682314"/>
              <a:gd name="connsiteX41" fmla="*/ 10996158 w 12192906"/>
              <a:gd name="connsiteY41" fmla="*/ 454817 h 3682314"/>
              <a:gd name="connsiteX42" fmla="*/ 11200979 w 12192906"/>
              <a:gd name="connsiteY42" fmla="*/ 210355 h 3682314"/>
              <a:gd name="connsiteX43" fmla="*/ 11282001 w 12192906"/>
              <a:gd name="connsiteY43" fmla="*/ 231373 h 3682314"/>
              <a:gd name="connsiteX44" fmla="*/ 11340051 w 12192906"/>
              <a:gd name="connsiteY44" fmla="*/ 260219 h 3682314"/>
              <a:gd name="connsiteX45" fmla="*/ 11392201 w 12192906"/>
              <a:gd name="connsiteY45" fmla="*/ 257253 h 3682314"/>
              <a:gd name="connsiteX46" fmla="*/ 11505708 w 12192906"/>
              <a:gd name="connsiteY46" fmla="*/ 172615 h 3682314"/>
              <a:gd name="connsiteX47" fmla="*/ 11564821 w 12192906"/>
              <a:gd name="connsiteY47" fmla="*/ 117977 h 3682314"/>
              <a:gd name="connsiteX48" fmla="*/ 11736623 w 12192906"/>
              <a:gd name="connsiteY48" fmla="*/ 77587 h 3682314"/>
              <a:gd name="connsiteX49" fmla="*/ 11886560 w 12192906"/>
              <a:gd name="connsiteY49" fmla="*/ 54657 h 3682314"/>
              <a:gd name="connsiteX50" fmla="*/ 11956589 w 12192906"/>
              <a:gd name="connsiteY50" fmla="*/ 29936 h 3682314"/>
              <a:gd name="connsiteX51" fmla="*/ 12040956 w 12192906"/>
              <a:gd name="connsiteY51" fmla="*/ 1843 h 3682314"/>
              <a:gd name="connsiteX52" fmla="*/ 12132006 w 12192906"/>
              <a:gd name="connsiteY52" fmla="*/ 21478 h 3682314"/>
              <a:gd name="connsiteX53" fmla="*/ 12192906 w 12192906"/>
              <a:gd name="connsiteY53" fmla="*/ 199697 h 3682314"/>
              <a:gd name="connsiteX54" fmla="*/ 12192000 w 12192906"/>
              <a:gd name="connsiteY54" fmla="*/ 406154 h 3682314"/>
              <a:gd name="connsiteX55" fmla="*/ 12192000 w 12192906"/>
              <a:gd name="connsiteY55" fmla="*/ 3682314 h 3682314"/>
              <a:gd name="connsiteX56" fmla="*/ 0 w 12192906"/>
              <a:gd name="connsiteY56" fmla="*/ 3682314 h 3682314"/>
              <a:gd name="connsiteX57" fmla="*/ 0 w 12192906"/>
              <a:gd name="connsiteY57" fmla="*/ 2659413 h 3682314"/>
              <a:gd name="connsiteX58" fmla="*/ 0 w 12192906"/>
              <a:gd name="connsiteY58" fmla="*/ 1663334 h 3682314"/>
              <a:gd name="connsiteX59" fmla="*/ 0 w 12192906"/>
              <a:gd name="connsiteY59" fmla="*/ 931504 h 3682314"/>
              <a:gd name="connsiteX60" fmla="*/ 76043 w 12192906"/>
              <a:gd name="connsiteY60" fmla="*/ 927141 h 3682314"/>
              <a:gd name="connsiteX61" fmla="*/ 156777 w 12192906"/>
              <a:gd name="connsiteY61" fmla="*/ 944903 h 3682314"/>
              <a:gd name="connsiteX62" fmla="*/ 390282 w 12192906"/>
              <a:gd name="connsiteY62" fmla="*/ 951627 h 3682314"/>
              <a:gd name="connsiteX63" fmla="*/ 441283 w 12192906"/>
              <a:gd name="connsiteY63" fmla="*/ 974657 h 3682314"/>
              <a:gd name="connsiteX64" fmla="*/ 479705 w 12192906"/>
              <a:gd name="connsiteY64" fmla="*/ 986392 h 3682314"/>
              <a:gd name="connsiteX65" fmla="*/ 766623 w 12192906"/>
              <a:gd name="connsiteY65" fmla="*/ 1033836 h 3682314"/>
              <a:gd name="connsiteX66" fmla="*/ 827314 w 12192906"/>
              <a:gd name="connsiteY66" fmla="*/ 1042841 h 3682314"/>
              <a:gd name="connsiteX67" fmla="*/ 968620 w 12192906"/>
              <a:gd name="connsiteY67" fmla="*/ 1050370 h 3682314"/>
              <a:gd name="connsiteX68" fmla="*/ 1045574 w 12192906"/>
              <a:gd name="connsiteY68" fmla="*/ 1017294 h 3682314"/>
              <a:gd name="connsiteX69" fmla="*/ 1350289 w 12192906"/>
              <a:gd name="connsiteY69" fmla="*/ 1052422 h 3682314"/>
              <a:gd name="connsiteX70" fmla="*/ 1499774 w 12192906"/>
              <a:gd name="connsiteY70" fmla="*/ 1023154 h 3682314"/>
              <a:gd name="connsiteX71" fmla="*/ 1629709 w 12192906"/>
              <a:gd name="connsiteY71" fmla="*/ 1098469 h 3682314"/>
              <a:gd name="connsiteX72" fmla="*/ 1640709 w 12192906"/>
              <a:gd name="connsiteY72" fmla="*/ 1102722 h 3682314"/>
              <a:gd name="connsiteX73" fmla="*/ 1645414 w 12192906"/>
              <a:gd name="connsiteY73" fmla="*/ 1100148 h 3682314"/>
              <a:gd name="connsiteX74" fmla="*/ 1676636 w 12192906"/>
              <a:gd name="connsiteY74" fmla="*/ 1085109 h 3682314"/>
              <a:gd name="connsiteX75" fmla="*/ 1737817 w 12192906"/>
              <a:gd name="connsiteY75" fmla="*/ 1087038 h 3682314"/>
              <a:gd name="connsiteX76" fmla="*/ 1862741 w 12192906"/>
              <a:gd name="connsiteY76" fmla="*/ 1080271 h 3682314"/>
              <a:gd name="connsiteX77" fmla="*/ 2063928 w 12192906"/>
              <a:gd name="connsiteY77" fmla="*/ 1048624 h 3682314"/>
              <a:gd name="connsiteX78" fmla="*/ 2380801 w 12192906"/>
              <a:gd name="connsiteY78" fmla="*/ 1010445 h 3682314"/>
              <a:gd name="connsiteX79" fmla="*/ 2648603 w 12192906"/>
              <a:gd name="connsiteY79" fmla="*/ 915754 h 3682314"/>
              <a:gd name="connsiteX80" fmla="*/ 2885593 w 12192906"/>
              <a:gd name="connsiteY80" fmla="*/ 923267 h 3682314"/>
              <a:gd name="connsiteX81" fmla="*/ 3039071 w 12192906"/>
              <a:gd name="connsiteY81" fmla="*/ 909034 h 3682314"/>
              <a:gd name="connsiteX82" fmla="*/ 3129193 w 12192906"/>
              <a:gd name="connsiteY82" fmla="*/ 893672 h 3682314"/>
              <a:gd name="connsiteX83" fmla="*/ 3160750 w 12192906"/>
              <a:gd name="connsiteY83" fmla="*/ 877083 h 3682314"/>
              <a:gd name="connsiteX84" fmla="*/ 3206618 w 12192906"/>
              <a:gd name="connsiteY84" fmla="*/ 861146 h 3682314"/>
              <a:gd name="connsiteX85" fmla="*/ 3285495 w 12192906"/>
              <a:gd name="connsiteY85" fmla="*/ 824698 h 3682314"/>
              <a:gd name="connsiteX86" fmla="*/ 3395074 w 12192906"/>
              <a:gd name="connsiteY86" fmla="*/ 790202 h 3682314"/>
              <a:gd name="connsiteX87" fmla="*/ 3486313 w 12192906"/>
              <a:gd name="connsiteY87" fmla="*/ 810994 h 3682314"/>
              <a:gd name="connsiteX88" fmla="*/ 3491586 w 12192906"/>
              <a:gd name="connsiteY88" fmla="*/ 801647 h 3682314"/>
              <a:gd name="connsiteX89" fmla="*/ 3548983 w 12192906"/>
              <a:gd name="connsiteY89" fmla="*/ 793603 h 3682314"/>
              <a:gd name="connsiteX90" fmla="*/ 3731729 w 12192906"/>
              <a:gd name="connsiteY90" fmla="*/ 802695 h 3682314"/>
              <a:gd name="connsiteX91" fmla="*/ 3861674 w 12192906"/>
              <a:gd name="connsiteY91" fmla="*/ 785444 h 3682314"/>
              <a:gd name="connsiteX92" fmla="*/ 3912797 w 12192906"/>
              <a:gd name="connsiteY92" fmla="*/ 788537 h 3682314"/>
              <a:gd name="connsiteX93" fmla="*/ 3975778 w 12192906"/>
              <a:gd name="connsiteY93" fmla="*/ 763860 h 3682314"/>
              <a:gd name="connsiteX94" fmla="*/ 4072288 w 12192906"/>
              <a:gd name="connsiteY94" fmla="*/ 711497 h 3682314"/>
              <a:gd name="connsiteX95" fmla="*/ 4110070 w 12192906"/>
              <a:gd name="connsiteY95" fmla="*/ 719041 h 3682314"/>
              <a:gd name="connsiteX96" fmla="*/ 4148272 w 12192906"/>
              <a:gd name="connsiteY96" fmla="*/ 715213 h 3682314"/>
              <a:gd name="connsiteX97" fmla="*/ 4233003 w 12192906"/>
              <a:gd name="connsiteY97" fmla="*/ 678746 h 3682314"/>
              <a:gd name="connsiteX98" fmla="*/ 4283653 w 12192906"/>
              <a:gd name="connsiteY98" fmla="*/ 665065 h 3682314"/>
              <a:gd name="connsiteX99" fmla="*/ 4420068 w 12192906"/>
              <a:gd name="connsiteY99" fmla="*/ 619712 h 3682314"/>
              <a:gd name="connsiteX100" fmla="*/ 4571121 w 12192906"/>
              <a:gd name="connsiteY100" fmla="*/ 559534 h 3682314"/>
              <a:gd name="connsiteX101" fmla="*/ 4620533 w 12192906"/>
              <a:gd name="connsiteY101" fmla="*/ 527568 h 3682314"/>
              <a:gd name="connsiteX102" fmla="*/ 4690258 w 12192906"/>
              <a:gd name="connsiteY102" fmla="*/ 513596 h 3682314"/>
              <a:gd name="connsiteX103" fmla="*/ 4731045 w 12192906"/>
              <a:gd name="connsiteY103" fmla="*/ 514158 h 3682314"/>
              <a:gd name="connsiteX104" fmla="*/ 4798884 w 12192906"/>
              <a:gd name="connsiteY104" fmla="*/ 466347 h 3682314"/>
              <a:gd name="connsiteX105" fmla="*/ 4828155 w 12192906"/>
              <a:gd name="connsiteY105" fmla="*/ 457116 h 3682314"/>
              <a:gd name="connsiteX106" fmla="*/ 4843504 w 12192906"/>
              <a:gd name="connsiteY106" fmla="*/ 449727 h 3682314"/>
              <a:gd name="connsiteX107" fmla="*/ 4853353 w 12192906"/>
              <a:gd name="connsiteY107" fmla="*/ 461294 h 3682314"/>
              <a:gd name="connsiteX108" fmla="*/ 4898297 w 12192906"/>
              <a:gd name="connsiteY108" fmla="*/ 454692 h 3682314"/>
              <a:gd name="connsiteX109" fmla="*/ 4905046 w 12192906"/>
              <a:gd name="connsiteY109" fmla="*/ 451919 h 3682314"/>
              <a:gd name="connsiteX110" fmla="*/ 4940803 w 12192906"/>
              <a:gd name="connsiteY110" fmla="*/ 461229 h 3682314"/>
              <a:gd name="connsiteX111" fmla="*/ 4958985 w 12192906"/>
              <a:gd name="connsiteY111" fmla="*/ 463511 h 3682314"/>
              <a:gd name="connsiteX112" fmla="*/ 4964720 w 12192906"/>
              <a:gd name="connsiteY112" fmla="*/ 469371 h 3682314"/>
              <a:gd name="connsiteX113" fmla="*/ 4991255 w 12192906"/>
              <a:gd name="connsiteY113" fmla="*/ 470092 h 3682314"/>
              <a:gd name="connsiteX114" fmla="*/ 4994077 w 12192906"/>
              <a:gd name="connsiteY114" fmla="*/ 468208 h 3682314"/>
              <a:gd name="connsiteX115" fmla="*/ 5016802 w 12192906"/>
              <a:gd name="connsiteY115" fmla="*/ 476119 h 3682314"/>
              <a:gd name="connsiteX116" fmla="*/ 5091319 w 12192906"/>
              <a:gd name="connsiteY116" fmla="*/ 491591 h 3682314"/>
              <a:gd name="connsiteX117" fmla="*/ 5259336 w 12192906"/>
              <a:gd name="connsiteY117" fmla="*/ 497256 h 3682314"/>
              <a:gd name="connsiteX118" fmla="*/ 5491971 w 12192906"/>
              <a:gd name="connsiteY118" fmla="*/ 501103 h 3682314"/>
              <a:gd name="connsiteX119" fmla="*/ 5865838 w 12192906"/>
              <a:gd name="connsiteY119" fmla="*/ 480781 h 3682314"/>
              <a:gd name="connsiteX120" fmla="*/ 5995823 w 12192906"/>
              <a:gd name="connsiteY120" fmla="*/ 459354 h 3682314"/>
              <a:gd name="connsiteX121" fmla="*/ 6052915 w 12192906"/>
              <a:gd name="connsiteY121" fmla="*/ 472074 h 3682314"/>
              <a:gd name="connsiteX122" fmla="*/ 6093124 w 12192906"/>
              <a:gd name="connsiteY122" fmla="*/ 466474 h 3682314"/>
              <a:gd name="connsiteX123" fmla="*/ 6097661 w 12192906"/>
              <a:gd name="connsiteY123" fmla="*/ 463542 h 3682314"/>
              <a:gd name="connsiteX124" fmla="*/ 6116838 w 12192906"/>
              <a:gd name="connsiteY124" fmla="*/ 460557 h 3682314"/>
              <a:gd name="connsiteX125" fmla="*/ 6120984 w 12192906"/>
              <a:gd name="connsiteY125" fmla="*/ 448774 h 3682314"/>
              <a:gd name="connsiteX126" fmla="*/ 6148942 w 12192906"/>
              <a:gd name="connsiteY126" fmla="*/ 436442 h 3682314"/>
              <a:gd name="connsiteX127" fmla="*/ 6229970 w 12192906"/>
              <a:gd name="connsiteY127" fmla="*/ 438540 h 3682314"/>
              <a:gd name="connsiteX128" fmla="*/ 6355201 w 12192906"/>
              <a:gd name="connsiteY128" fmla="*/ 434642 h 3682314"/>
              <a:gd name="connsiteX129" fmla="*/ 6456586 w 12192906"/>
              <a:gd name="connsiteY129" fmla="*/ 428047 h 3682314"/>
              <a:gd name="connsiteX130" fmla="*/ 6494018 w 12192906"/>
              <a:gd name="connsiteY130" fmla="*/ 414577 h 3682314"/>
              <a:gd name="connsiteX131" fmla="*/ 6547019 w 12192906"/>
              <a:gd name="connsiteY131" fmla="*/ 403139 h 3682314"/>
              <a:gd name="connsiteX132" fmla="*/ 6644256 w 12192906"/>
              <a:gd name="connsiteY132" fmla="*/ 438720 h 3682314"/>
              <a:gd name="connsiteX133" fmla="*/ 6829160 w 12192906"/>
              <a:gd name="connsiteY133" fmla="*/ 449881 h 3682314"/>
              <a:gd name="connsiteX134" fmla="*/ 6889589 w 12192906"/>
              <a:gd name="connsiteY134" fmla="*/ 447069 h 3682314"/>
              <a:gd name="connsiteX135" fmla="*/ 6926533 w 12192906"/>
              <a:gd name="connsiteY135" fmla="*/ 462420 h 3682314"/>
              <a:gd name="connsiteX0" fmla="*/ 6926533 w 12192906"/>
              <a:gd name="connsiteY0" fmla="*/ 462420 h 3682314"/>
              <a:gd name="connsiteX1" fmla="*/ 7095723 w 12192906"/>
              <a:gd name="connsiteY1" fmla="*/ 535662 h 3682314"/>
              <a:gd name="connsiteX2" fmla="*/ 7330015 w 12192906"/>
              <a:gd name="connsiteY2" fmla="*/ 554115 h 3682314"/>
              <a:gd name="connsiteX3" fmla="*/ 7689873 w 12192906"/>
              <a:gd name="connsiteY3" fmla="*/ 640278 h 3682314"/>
              <a:gd name="connsiteX4" fmla="*/ 7898312 w 12192906"/>
              <a:gd name="connsiteY4" fmla="*/ 639899 h 3682314"/>
              <a:gd name="connsiteX5" fmla="*/ 8037524 w 12192906"/>
              <a:gd name="connsiteY5" fmla="*/ 644918 h 3682314"/>
              <a:gd name="connsiteX6" fmla="*/ 8129905 w 12192906"/>
              <a:gd name="connsiteY6" fmla="*/ 616455 h 3682314"/>
              <a:gd name="connsiteX7" fmla="*/ 8343185 w 12192906"/>
              <a:gd name="connsiteY7" fmla="*/ 614986 h 3682314"/>
              <a:gd name="connsiteX8" fmla="*/ 8404103 w 12192906"/>
              <a:gd name="connsiteY8" fmla="*/ 608328 h 3682314"/>
              <a:gd name="connsiteX9" fmla="*/ 8518180 w 12192906"/>
              <a:gd name="connsiteY9" fmla="*/ 610089 h 3682314"/>
              <a:gd name="connsiteX10" fmla="*/ 8676290 w 12192906"/>
              <a:gd name="connsiteY10" fmla="*/ 582285 h 3682314"/>
              <a:gd name="connsiteX11" fmla="*/ 8695239 w 12192906"/>
              <a:gd name="connsiteY11" fmla="*/ 610739 h 3682314"/>
              <a:gd name="connsiteX12" fmla="*/ 8855611 w 12192906"/>
              <a:gd name="connsiteY12" fmla="*/ 620646 h 3682314"/>
              <a:gd name="connsiteX13" fmla="*/ 8964553 w 12192906"/>
              <a:gd name="connsiteY13" fmla="*/ 661948 h 3682314"/>
              <a:gd name="connsiteX14" fmla="*/ 9079968 w 12192906"/>
              <a:gd name="connsiteY14" fmla="*/ 680160 h 3682314"/>
              <a:gd name="connsiteX15" fmla="*/ 9108506 w 12192906"/>
              <a:gd name="connsiteY15" fmla="*/ 709009 h 3682314"/>
              <a:gd name="connsiteX16" fmla="*/ 9188229 w 12192906"/>
              <a:gd name="connsiteY16" fmla="*/ 747920 h 3682314"/>
              <a:gd name="connsiteX17" fmla="*/ 9249213 w 12192906"/>
              <a:gd name="connsiteY17" fmla="*/ 723399 h 3682314"/>
              <a:gd name="connsiteX18" fmla="*/ 9309761 w 12192906"/>
              <a:gd name="connsiteY18" fmla="*/ 743719 h 3682314"/>
              <a:gd name="connsiteX19" fmla="*/ 9390188 w 12192906"/>
              <a:gd name="connsiteY19" fmla="*/ 685361 h 3682314"/>
              <a:gd name="connsiteX20" fmla="*/ 9516107 w 12192906"/>
              <a:gd name="connsiteY20" fmla="*/ 673498 h 3682314"/>
              <a:gd name="connsiteX21" fmla="*/ 9755401 w 12192906"/>
              <a:gd name="connsiteY21" fmla="*/ 636593 h 3682314"/>
              <a:gd name="connsiteX22" fmla="*/ 9879576 w 12192906"/>
              <a:gd name="connsiteY22" fmla="*/ 625567 h 3682314"/>
              <a:gd name="connsiteX23" fmla="*/ 9917042 w 12192906"/>
              <a:gd name="connsiteY23" fmla="*/ 611203 h 3682314"/>
              <a:gd name="connsiteX24" fmla="*/ 10013409 w 12192906"/>
              <a:gd name="connsiteY24" fmla="*/ 575415 h 3682314"/>
              <a:gd name="connsiteX25" fmla="*/ 10067656 w 12192906"/>
              <a:gd name="connsiteY25" fmla="*/ 550997 h 3682314"/>
              <a:gd name="connsiteX26" fmla="*/ 10131785 w 12192906"/>
              <a:gd name="connsiteY26" fmla="*/ 523612 h 3682314"/>
              <a:gd name="connsiteX27" fmla="*/ 10249486 w 12192906"/>
              <a:gd name="connsiteY27" fmla="*/ 522381 h 3682314"/>
              <a:gd name="connsiteX28" fmla="*/ 10309934 w 12192906"/>
              <a:gd name="connsiteY28" fmla="*/ 492112 h 3682314"/>
              <a:gd name="connsiteX29" fmla="*/ 10431202 w 12192906"/>
              <a:gd name="connsiteY29" fmla="*/ 482656 h 3682314"/>
              <a:gd name="connsiteX30" fmla="*/ 10487751 w 12192906"/>
              <a:gd name="connsiteY30" fmla="*/ 475937 h 3682314"/>
              <a:gd name="connsiteX31" fmla="*/ 10557198 w 12192906"/>
              <a:gd name="connsiteY31" fmla="*/ 484833 h 3682314"/>
              <a:gd name="connsiteX32" fmla="*/ 10612454 w 12192906"/>
              <a:gd name="connsiteY32" fmla="*/ 486392 h 3682314"/>
              <a:gd name="connsiteX33" fmla="*/ 10625222 w 12192906"/>
              <a:gd name="connsiteY33" fmla="*/ 476934 h 3682314"/>
              <a:gd name="connsiteX34" fmla="*/ 10633161 w 12192906"/>
              <a:gd name="connsiteY34" fmla="*/ 476051 h 3682314"/>
              <a:gd name="connsiteX35" fmla="*/ 10645941 w 12192906"/>
              <a:gd name="connsiteY35" fmla="*/ 480333 h 3682314"/>
              <a:gd name="connsiteX36" fmla="*/ 10650422 w 12192906"/>
              <a:gd name="connsiteY36" fmla="*/ 474135 h 3682314"/>
              <a:gd name="connsiteX37" fmla="*/ 10656955 w 12192906"/>
              <a:gd name="connsiteY37" fmla="*/ 473411 h 3682314"/>
              <a:gd name="connsiteX38" fmla="*/ 10701610 w 12192906"/>
              <a:gd name="connsiteY38" fmla="*/ 469322 h 3682314"/>
              <a:gd name="connsiteX39" fmla="*/ 10770373 w 12192906"/>
              <a:gd name="connsiteY39" fmla="*/ 480655 h 3682314"/>
              <a:gd name="connsiteX40" fmla="*/ 10866744 w 12192906"/>
              <a:gd name="connsiteY40" fmla="*/ 491594 h 3682314"/>
              <a:gd name="connsiteX41" fmla="*/ 10996158 w 12192906"/>
              <a:gd name="connsiteY41" fmla="*/ 454817 h 3682314"/>
              <a:gd name="connsiteX42" fmla="*/ 11200979 w 12192906"/>
              <a:gd name="connsiteY42" fmla="*/ 210355 h 3682314"/>
              <a:gd name="connsiteX43" fmla="*/ 11282001 w 12192906"/>
              <a:gd name="connsiteY43" fmla="*/ 231373 h 3682314"/>
              <a:gd name="connsiteX44" fmla="*/ 11340051 w 12192906"/>
              <a:gd name="connsiteY44" fmla="*/ 260219 h 3682314"/>
              <a:gd name="connsiteX45" fmla="*/ 11439908 w 12192906"/>
              <a:gd name="connsiteY45" fmla="*/ 191138 h 3682314"/>
              <a:gd name="connsiteX46" fmla="*/ 11505708 w 12192906"/>
              <a:gd name="connsiteY46" fmla="*/ 172615 h 3682314"/>
              <a:gd name="connsiteX47" fmla="*/ 11564821 w 12192906"/>
              <a:gd name="connsiteY47" fmla="*/ 117977 h 3682314"/>
              <a:gd name="connsiteX48" fmla="*/ 11736623 w 12192906"/>
              <a:gd name="connsiteY48" fmla="*/ 77587 h 3682314"/>
              <a:gd name="connsiteX49" fmla="*/ 11886560 w 12192906"/>
              <a:gd name="connsiteY49" fmla="*/ 54657 h 3682314"/>
              <a:gd name="connsiteX50" fmla="*/ 11956589 w 12192906"/>
              <a:gd name="connsiteY50" fmla="*/ 29936 h 3682314"/>
              <a:gd name="connsiteX51" fmla="*/ 12040956 w 12192906"/>
              <a:gd name="connsiteY51" fmla="*/ 1843 h 3682314"/>
              <a:gd name="connsiteX52" fmla="*/ 12132006 w 12192906"/>
              <a:gd name="connsiteY52" fmla="*/ 21478 h 3682314"/>
              <a:gd name="connsiteX53" fmla="*/ 12192906 w 12192906"/>
              <a:gd name="connsiteY53" fmla="*/ 199697 h 3682314"/>
              <a:gd name="connsiteX54" fmla="*/ 12192000 w 12192906"/>
              <a:gd name="connsiteY54" fmla="*/ 406154 h 3682314"/>
              <a:gd name="connsiteX55" fmla="*/ 12192000 w 12192906"/>
              <a:gd name="connsiteY55" fmla="*/ 3682314 h 3682314"/>
              <a:gd name="connsiteX56" fmla="*/ 0 w 12192906"/>
              <a:gd name="connsiteY56" fmla="*/ 3682314 h 3682314"/>
              <a:gd name="connsiteX57" fmla="*/ 0 w 12192906"/>
              <a:gd name="connsiteY57" fmla="*/ 2659413 h 3682314"/>
              <a:gd name="connsiteX58" fmla="*/ 0 w 12192906"/>
              <a:gd name="connsiteY58" fmla="*/ 1663334 h 3682314"/>
              <a:gd name="connsiteX59" fmla="*/ 0 w 12192906"/>
              <a:gd name="connsiteY59" fmla="*/ 931504 h 3682314"/>
              <a:gd name="connsiteX60" fmla="*/ 76043 w 12192906"/>
              <a:gd name="connsiteY60" fmla="*/ 927141 h 3682314"/>
              <a:gd name="connsiteX61" fmla="*/ 156777 w 12192906"/>
              <a:gd name="connsiteY61" fmla="*/ 944903 h 3682314"/>
              <a:gd name="connsiteX62" fmla="*/ 390282 w 12192906"/>
              <a:gd name="connsiteY62" fmla="*/ 951627 h 3682314"/>
              <a:gd name="connsiteX63" fmla="*/ 441283 w 12192906"/>
              <a:gd name="connsiteY63" fmla="*/ 974657 h 3682314"/>
              <a:gd name="connsiteX64" fmla="*/ 479705 w 12192906"/>
              <a:gd name="connsiteY64" fmla="*/ 986392 h 3682314"/>
              <a:gd name="connsiteX65" fmla="*/ 766623 w 12192906"/>
              <a:gd name="connsiteY65" fmla="*/ 1033836 h 3682314"/>
              <a:gd name="connsiteX66" fmla="*/ 827314 w 12192906"/>
              <a:gd name="connsiteY66" fmla="*/ 1042841 h 3682314"/>
              <a:gd name="connsiteX67" fmla="*/ 968620 w 12192906"/>
              <a:gd name="connsiteY67" fmla="*/ 1050370 h 3682314"/>
              <a:gd name="connsiteX68" fmla="*/ 1045574 w 12192906"/>
              <a:gd name="connsiteY68" fmla="*/ 1017294 h 3682314"/>
              <a:gd name="connsiteX69" fmla="*/ 1350289 w 12192906"/>
              <a:gd name="connsiteY69" fmla="*/ 1052422 h 3682314"/>
              <a:gd name="connsiteX70" fmla="*/ 1499774 w 12192906"/>
              <a:gd name="connsiteY70" fmla="*/ 1023154 h 3682314"/>
              <a:gd name="connsiteX71" fmla="*/ 1629709 w 12192906"/>
              <a:gd name="connsiteY71" fmla="*/ 1098469 h 3682314"/>
              <a:gd name="connsiteX72" fmla="*/ 1640709 w 12192906"/>
              <a:gd name="connsiteY72" fmla="*/ 1102722 h 3682314"/>
              <a:gd name="connsiteX73" fmla="*/ 1645414 w 12192906"/>
              <a:gd name="connsiteY73" fmla="*/ 1100148 h 3682314"/>
              <a:gd name="connsiteX74" fmla="*/ 1676636 w 12192906"/>
              <a:gd name="connsiteY74" fmla="*/ 1085109 h 3682314"/>
              <a:gd name="connsiteX75" fmla="*/ 1737817 w 12192906"/>
              <a:gd name="connsiteY75" fmla="*/ 1087038 h 3682314"/>
              <a:gd name="connsiteX76" fmla="*/ 1862741 w 12192906"/>
              <a:gd name="connsiteY76" fmla="*/ 1080271 h 3682314"/>
              <a:gd name="connsiteX77" fmla="*/ 2063928 w 12192906"/>
              <a:gd name="connsiteY77" fmla="*/ 1048624 h 3682314"/>
              <a:gd name="connsiteX78" fmla="*/ 2380801 w 12192906"/>
              <a:gd name="connsiteY78" fmla="*/ 1010445 h 3682314"/>
              <a:gd name="connsiteX79" fmla="*/ 2648603 w 12192906"/>
              <a:gd name="connsiteY79" fmla="*/ 915754 h 3682314"/>
              <a:gd name="connsiteX80" fmla="*/ 2885593 w 12192906"/>
              <a:gd name="connsiteY80" fmla="*/ 923267 h 3682314"/>
              <a:gd name="connsiteX81" fmla="*/ 3039071 w 12192906"/>
              <a:gd name="connsiteY81" fmla="*/ 909034 h 3682314"/>
              <a:gd name="connsiteX82" fmla="*/ 3129193 w 12192906"/>
              <a:gd name="connsiteY82" fmla="*/ 893672 h 3682314"/>
              <a:gd name="connsiteX83" fmla="*/ 3160750 w 12192906"/>
              <a:gd name="connsiteY83" fmla="*/ 877083 h 3682314"/>
              <a:gd name="connsiteX84" fmla="*/ 3206618 w 12192906"/>
              <a:gd name="connsiteY84" fmla="*/ 861146 h 3682314"/>
              <a:gd name="connsiteX85" fmla="*/ 3285495 w 12192906"/>
              <a:gd name="connsiteY85" fmla="*/ 824698 h 3682314"/>
              <a:gd name="connsiteX86" fmla="*/ 3395074 w 12192906"/>
              <a:gd name="connsiteY86" fmla="*/ 790202 h 3682314"/>
              <a:gd name="connsiteX87" fmla="*/ 3486313 w 12192906"/>
              <a:gd name="connsiteY87" fmla="*/ 810994 h 3682314"/>
              <a:gd name="connsiteX88" fmla="*/ 3491586 w 12192906"/>
              <a:gd name="connsiteY88" fmla="*/ 801647 h 3682314"/>
              <a:gd name="connsiteX89" fmla="*/ 3548983 w 12192906"/>
              <a:gd name="connsiteY89" fmla="*/ 793603 h 3682314"/>
              <a:gd name="connsiteX90" fmla="*/ 3731729 w 12192906"/>
              <a:gd name="connsiteY90" fmla="*/ 802695 h 3682314"/>
              <a:gd name="connsiteX91" fmla="*/ 3861674 w 12192906"/>
              <a:gd name="connsiteY91" fmla="*/ 785444 h 3682314"/>
              <a:gd name="connsiteX92" fmla="*/ 3912797 w 12192906"/>
              <a:gd name="connsiteY92" fmla="*/ 788537 h 3682314"/>
              <a:gd name="connsiteX93" fmla="*/ 3975778 w 12192906"/>
              <a:gd name="connsiteY93" fmla="*/ 763860 h 3682314"/>
              <a:gd name="connsiteX94" fmla="*/ 4072288 w 12192906"/>
              <a:gd name="connsiteY94" fmla="*/ 711497 h 3682314"/>
              <a:gd name="connsiteX95" fmla="*/ 4110070 w 12192906"/>
              <a:gd name="connsiteY95" fmla="*/ 719041 h 3682314"/>
              <a:gd name="connsiteX96" fmla="*/ 4148272 w 12192906"/>
              <a:gd name="connsiteY96" fmla="*/ 715213 h 3682314"/>
              <a:gd name="connsiteX97" fmla="*/ 4233003 w 12192906"/>
              <a:gd name="connsiteY97" fmla="*/ 678746 h 3682314"/>
              <a:gd name="connsiteX98" fmla="*/ 4283653 w 12192906"/>
              <a:gd name="connsiteY98" fmla="*/ 665065 h 3682314"/>
              <a:gd name="connsiteX99" fmla="*/ 4420068 w 12192906"/>
              <a:gd name="connsiteY99" fmla="*/ 619712 h 3682314"/>
              <a:gd name="connsiteX100" fmla="*/ 4571121 w 12192906"/>
              <a:gd name="connsiteY100" fmla="*/ 559534 h 3682314"/>
              <a:gd name="connsiteX101" fmla="*/ 4620533 w 12192906"/>
              <a:gd name="connsiteY101" fmla="*/ 527568 h 3682314"/>
              <a:gd name="connsiteX102" fmla="*/ 4690258 w 12192906"/>
              <a:gd name="connsiteY102" fmla="*/ 513596 h 3682314"/>
              <a:gd name="connsiteX103" fmla="*/ 4731045 w 12192906"/>
              <a:gd name="connsiteY103" fmla="*/ 514158 h 3682314"/>
              <a:gd name="connsiteX104" fmla="*/ 4798884 w 12192906"/>
              <a:gd name="connsiteY104" fmla="*/ 466347 h 3682314"/>
              <a:gd name="connsiteX105" fmla="*/ 4828155 w 12192906"/>
              <a:gd name="connsiteY105" fmla="*/ 457116 h 3682314"/>
              <a:gd name="connsiteX106" fmla="*/ 4843504 w 12192906"/>
              <a:gd name="connsiteY106" fmla="*/ 449727 h 3682314"/>
              <a:gd name="connsiteX107" fmla="*/ 4853353 w 12192906"/>
              <a:gd name="connsiteY107" fmla="*/ 461294 h 3682314"/>
              <a:gd name="connsiteX108" fmla="*/ 4898297 w 12192906"/>
              <a:gd name="connsiteY108" fmla="*/ 454692 h 3682314"/>
              <a:gd name="connsiteX109" fmla="*/ 4905046 w 12192906"/>
              <a:gd name="connsiteY109" fmla="*/ 451919 h 3682314"/>
              <a:gd name="connsiteX110" fmla="*/ 4940803 w 12192906"/>
              <a:gd name="connsiteY110" fmla="*/ 461229 h 3682314"/>
              <a:gd name="connsiteX111" fmla="*/ 4958985 w 12192906"/>
              <a:gd name="connsiteY111" fmla="*/ 463511 h 3682314"/>
              <a:gd name="connsiteX112" fmla="*/ 4964720 w 12192906"/>
              <a:gd name="connsiteY112" fmla="*/ 469371 h 3682314"/>
              <a:gd name="connsiteX113" fmla="*/ 4991255 w 12192906"/>
              <a:gd name="connsiteY113" fmla="*/ 470092 h 3682314"/>
              <a:gd name="connsiteX114" fmla="*/ 4994077 w 12192906"/>
              <a:gd name="connsiteY114" fmla="*/ 468208 h 3682314"/>
              <a:gd name="connsiteX115" fmla="*/ 5016802 w 12192906"/>
              <a:gd name="connsiteY115" fmla="*/ 476119 h 3682314"/>
              <a:gd name="connsiteX116" fmla="*/ 5091319 w 12192906"/>
              <a:gd name="connsiteY116" fmla="*/ 491591 h 3682314"/>
              <a:gd name="connsiteX117" fmla="*/ 5259336 w 12192906"/>
              <a:gd name="connsiteY117" fmla="*/ 497256 h 3682314"/>
              <a:gd name="connsiteX118" fmla="*/ 5491971 w 12192906"/>
              <a:gd name="connsiteY118" fmla="*/ 501103 h 3682314"/>
              <a:gd name="connsiteX119" fmla="*/ 5865838 w 12192906"/>
              <a:gd name="connsiteY119" fmla="*/ 480781 h 3682314"/>
              <a:gd name="connsiteX120" fmla="*/ 5995823 w 12192906"/>
              <a:gd name="connsiteY120" fmla="*/ 459354 h 3682314"/>
              <a:gd name="connsiteX121" fmla="*/ 6052915 w 12192906"/>
              <a:gd name="connsiteY121" fmla="*/ 472074 h 3682314"/>
              <a:gd name="connsiteX122" fmla="*/ 6093124 w 12192906"/>
              <a:gd name="connsiteY122" fmla="*/ 466474 h 3682314"/>
              <a:gd name="connsiteX123" fmla="*/ 6097661 w 12192906"/>
              <a:gd name="connsiteY123" fmla="*/ 463542 h 3682314"/>
              <a:gd name="connsiteX124" fmla="*/ 6116838 w 12192906"/>
              <a:gd name="connsiteY124" fmla="*/ 460557 h 3682314"/>
              <a:gd name="connsiteX125" fmla="*/ 6120984 w 12192906"/>
              <a:gd name="connsiteY125" fmla="*/ 448774 h 3682314"/>
              <a:gd name="connsiteX126" fmla="*/ 6148942 w 12192906"/>
              <a:gd name="connsiteY126" fmla="*/ 436442 h 3682314"/>
              <a:gd name="connsiteX127" fmla="*/ 6229970 w 12192906"/>
              <a:gd name="connsiteY127" fmla="*/ 438540 h 3682314"/>
              <a:gd name="connsiteX128" fmla="*/ 6355201 w 12192906"/>
              <a:gd name="connsiteY128" fmla="*/ 434642 h 3682314"/>
              <a:gd name="connsiteX129" fmla="*/ 6456586 w 12192906"/>
              <a:gd name="connsiteY129" fmla="*/ 428047 h 3682314"/>
              <a:gd name="connsiteX130" fmla="*/ 6494018 w 12192906"/>
              <a:gd name="connsiteY130" fmla="*/ 414577 h 3682314"/>
              <a:gd name="connsiteX131" fmla="*/ 6547019 w 12192906"/>
              <a:gd name="connsiteY131" fmla="*/ 403139 h 3682314"/>
              <a:gd name="connsiteX132" fmla="*/ 6644256 w 12192906"/>
              <a:gd name="connsiteY132" fmla="*/ 438720 h 3682314"/>
              <a:gd name="connsiteX133" fmla="*/ 6829160 w 12192906"/>
              <a:gd name="connsiteY133" fmla="*/ 449881 h 3682314"/>
              <a:gd name="connsiteX134" fmla="*/ 6889589 w 12192906"/>
              <a:gd name="connsiteY134" fmla="*/ 447069 h 3682314"/>
              <a:gd name="connsiteX135" fmla="*/ 6926533 w 12192906"/>
              <a:gd name="connsiteY135" fmla="*/ 462420 h 3682314"/>
              <a:gd name="connsiteX0" fmla="*/ 6926533 w 12192906"/>
              <a:gd name="connsiteY0" fmla="*/ 462420 h 3682314"/>
              <a:gd name="connsiteX1" fmla="*/ 7095723 w 12192906"/>
              <a:gd name="connsiteY1" fmla="*/ 535662 h 3682314"/>
              <a:gd name="connsiteX2" fmla="*/ 7330015 w 12192906"/>
              <a:gd name="connsiteY2" fmla="*/ 554115 h 3682314"/>
              <a:gd name="connsiteX3" fmla="*/ 7689873 w 12192906"/>
              <a:gd name="connsiteY3" fmla="*/ 640278 h 3682314"/>
              <a:gd name="connsiteX4" fmla="*/ 7898312 w 12192906"/>
              <a:gd name="connsiteY4" fmla="*/ 639899 h 3682314"/>
              <a:gd name="connsiteX5" fmla="*/ 8037524 w 12192906"/>
              <a:gd name="connsiteY5" fmla="*/ 644918 h 3682314"/>
              <a:gd name="connsiteX6" fmla="*/ 8129905 w 12192906"/>
              <a:gd name="connsiteY6" fmla="*/ 616455 h 3682314"/>
              <a:gd name="connsiteX7" fmla="*/ 8343185 w 12192906"/>
              <a:gd name="connsiteY7" fmla="*/ 614986 h 3682314"/>
              <a:gd name="connsiteX8" fmla="*/ 8404103 w 12192906"/>
              <a:gd name="connsiteY8" fmla="*/ 608328 h 3682314"/>
              <a:gd name="connsiteX9" fmla="*/ 8518180 w 12192906"/>
              <a:gd name="connsiteY9" fmla="*/ 610089 h 3682314"/>
              <a:gd name="connsiteX10" fmla="*/ 8676290 w 12192906"/>
              <a:gd name="connsiteY10" fmla="*/ 582285 h 3682314"/>
              <a:gd name="connsiteX11" fmla="*/ 8695239 w 12192906"/>
              <a:gd name="connsiteY11" fmla="*/ 610739 h 3682314"/>
              <a:gd name="connsiteX12" fmla="*/ 8855611 w 12192906"/>
              <a:gd name="connsiteY12" fmla="*/ 620646 h 3682314"/>
              <a:gd name="connsiteX13" fmla="*/ 8964553 w 12192906"/>
              <a:gd name="connsiteY13" fmla="*/ 661948 h 3682314"/>
              <a:gd name="connsiteX14" fmla="*/ 9079968 w 12192906"/>
              <a:gd name="connsiteY14" fmla="*/ 680160 h 3682314"/>
              <a:gd name="connsiteX15" fmla="*/ 9108506 w 12192906"/>
              <a:gd name="connsiteY15" fmla="*/ 709009 h 3682314"/>
              <a:gd name="connsiteX16" fmla="*/ 9188229 w 12192906"/>
              <a:gd name="connsiteY16" fmla="*/ 747920 h 3682314"/>
              <a:gd name="connsiteX17" fmla="*/ 9249213 w 12192906"/>
              <a:gd name="connsiteY17" fmla="*/ 723399 h 3682314"/>
              <a:gd name="connsiteX18" fmla="*/ 9309761 w 12192906"/>
              <a:gd name="connsiteY18" fmla="*/ 743719 h 3682314"/>
              <a:gd name="connsiteX19" fmla="*/ 9390188 w 12192906"/>
              <a:gd name="connsiteY19" fmla="*/ 685361 h 3682314"/>
              <a:gd name="connsiteX20" fmla="*/ 9516107 w 12192906"/>
              <a:gd name="connsiteY20" fmla="*/ 673498 h 3682314"/>
              <a:gd name="connsiteX21" fmla="*/ 9755401 w 12192906"/>
              <a:gd name="connsiteY21" fmla="*/ 636593 h 3682314"/>
              <a:gd name="connsiteX22" fmla="*/ 9879576 w 12192906"/>
              <a:gd name="connsiteY22" fmla="*/ 625567 h 3682314"/>
              <a:gd name="connsiteX23" fmla="*/ 9917042 w 12192906"/>
              <a:gd name="connsiteY23" fmla="*/ 611203 h 3682314"/>
              <a:gd name="connsiteX24" fmla="*/ 10013409 w 12192906"/>
              <a:gd name="connsiteY24" fmla="*/ 575415 h 3682314"/>
              <a:gd name="connsiteX25" fmla="*/ 10067656 w 12192906"/>
              <a:gd name="connsiteY25" fmla="*/ 550997 h 3682314"/>
              <a:gd name="connsiteX26" fmla="*/ 10131785 w 12192906"/>
              <a:gd name="connsiteY26" fmla="*/ 523612 h 3682314"/>
              <a:gd name="connsiteX27" fmla="*/ 10249486 w 12192906"/>
              <a:gd name="connsiteY27" fmla="*/ 522381 h 3682314"/>
              <a:gd name="connsiteX28" fmla="*/ 10309934 w 12192906"/>
              <a:gd name="connsiteY28" fmla="*/ 492112 h 3682314"/>
              <a:gd name="connsiteX29" fmla="*/ 10431202 w 12192906"/>
              <a:gd name="connsiteY29" fmla="*/ 482656 h 3682314"/>
              <a:gd name="connsiteX30" fmla="*/ 10487751 w 12192906"/>
              <a:gd name="connsiteY30" fmla="*/ 475937 h 3682314"/>
              <a:gd name="connsiteX31" fmla="*/ 10557198 w 12192906"/>
              <a:gd name="connsiteY31" fmla="*/ 484833 h 3682314"/>
              <a:gd name="connsiteX32" fmla="*/ 10612454 w 12192906"/>
              <a:gd name="connsiteY32" fmla="*/ 486392 h 3682314"/>
              <a:gd name="connsiteX33" fmla="*/ 10625222 w 12192906"/>
              <a:gd name="connsiteY33" fmla="*/ 476934 h 3682314"/>
              <a:gd name="connsiteX34" fmla="*/ 10633161 w 12192906"/>
              <a:gd name="connsiteY34" fmla="*/ 476051 h 3682314"/>
              <a:gd name="connsiteX35" fmla="*/ 10645941 w 12192906"/>
              <a:gd name="connsiteY35" fmla="*/ 480333 h 3682314"/>
              <a:gd name="connsiteX36" fmla="*/ 10650422 w 12192906"/>
              <a:gd name="connsiteY36" fmla="*/ 474135 h 3682314"/>
              <a:gd name="connsiteX37" fmla="*/ 10656955 w 12192906"/>
              <a:gd name="connsiteY37" fmla="*/ 473411 h 3682314"/>
              <a:gd name="connsiteX38" fmla="*/ 10701610 w 12192906"/>
              <a:gd name="connsiteY38" fmla="*/ 469322 h 3682314"/>
              <a:gd name="connsiteX39" fmla="*/ 10770373 w 12192906"/>
              <a:gd name="connsiteY39" fmla="*/ 480655 h 3682314"/>
              <a:gd name="connsiteX40" fmla="*/ 10866744 w 12192906"/>
              <a:gd name="connsiteY40" fmla="*/ 491594 h 3682314"/>
              <a:gd name="connsiteX41" fmla="*/ 10996158 w 12192906"/>
              <a:gd name="connsiteY41" fmla="*/ 454817 h 3682314"/>
              <a:gd name="connsiteX42" fmla="*/ 11200979 w 12192906"/>
              <a:gd name="connsiteY42" fmla="*/ 210355 h 3682314"/>
              <a:gd name="connsiteX43" fmla="*/ 11282001 w 12192906"/>
              <a:gd name="connsiteY43" fmla="*/ 231373 h 3682314"/>
              <a:gd name="connsiteX44" fmla="*/ 11366555 w 12192906"/>
              <a:gd name="connsiteY44" fmla="*/ 180881 h 3682314"/>
              <a:gd name="connsiteX45" fmla="*/ 11439908 w 12192906"/>
              <a:gd name="connsiteY45" fmla="*/ 191138 h 3682314"/>
              <a:gd name="connsiteX46" fmla="*/ 11505708 w 12192906"/>
              <a:gd name="connsiteY46" fmla="*/ 172615 h 3682314"/>
              <a:gd name="connsiteX47" fmla="*/ 11564821 w 12192906"/>
              <a:gd name="connsiteY47" fmla="*/ 117977 h 3682314"/>
              <a:gd name="connsiteX48" fmla="*/ 11736623 w 12192906"/>
              <a:gd name="connsiteY48" fmla="*/ 77587 h 3682314"/>
              <a:gd name="connsiteX49" fmla="*/ 11886560 w 12192906"/>
              <a:gd name="connsiteY49" fmla="*/ 54657 h 3682314"/>
              <a:gd name="connsiteX50" fmla="*/ 11956589 w 12192906"/>
              <a:gd name="connsiteY50" fmla="*/ 29936 h 3682314"/>
              <a:gd name="connsiteX51" fmla="*/ 12040956 w 12192906"/>
              <a:gd name="connsiteY51" fmla="*/ 1843 h 3682314"/>
              <a:gd name="connsiteX52" fmla="*/ 12132006 w 12192906"/>
              <a:gd name="connsiteY52" fmla="*/ 21478 h 3682314"/>
              <a:gd name="connsiteX53" fmla="*/ 12192906 w 12192906"/>
              <a:gd name="connsiteY53" fmla="*/ 199697 h 3682314"/>
              <a:gd name="connsiteX54" fmla="*/ 12192000 w 12192906"/>
              <a:gd name="connsiteY54" fmla="*/ 406154 h 3682314"/>
              <a:gd name="connsiteX55" fmla="*/ 12192000 w 12192906"/>
              <a:gd name="connsiteY55" fmla="*/ 3682314 h 3682314"/>
              <a:gd name="connsiteX56" fmla="*/ 0 w 12192906"/>
              <a:gd name="connsiteY56" fmla="*/ 3682314 h 3682314"/>
              <a:gd name="connsiteX57" fmla="*/ 0 w 12192906"/>
              <a:gd name="connsiteY57" fmla="*/ 2659413 h 3682314"/>
              <a:gd name="connsiteX58" fmla="*/ 0 w 12192906"/>
              <a:gd name="connsiteY58" fmla="*/ 1663334 h 3682314"/>
              <a:gd name="connsiteX59" fmla="*/ 0 w 12192906"/>
              <a:gd name="connsiteY59" fmla="*/ 931504 h 3682314"/>
              <a:gd name="connsiteX60" fmla="*/ 76043 w 12192906"/>
              <a:gd name="connsiteY60" fmla="*/ 927141 h 3682314"/>
              <a:gd name="connsiteX61" fmla="*/ 156777 w 12192906"/>
              <a:gd name="connsiteY61" fmla="*/ 944903 h 3682314"/>
              <a:gd name="connsiteX62" fmla="*/ 390282 w 12192906"/>
              <a:gd name="connsiteY62" fmla="*/ 951627 h 3682314"/>
              <a:gd name="connsiteX63" fmla="*/ 441283 w 12192906"/>
              <a:gd name="connsiteY63" fmla="*/ 974657 h 3682314"/>
              <a:gd name="connsiteX64" fmla="*/ 479705 w 12192906"/>
              <a:gd name="connsiteY64" fmla="*/ 986392 h 3682314"/>
              <a:gd name="connsiteX65" fmla="*/ 766623 w 12192906"/>
              <a:gd name="connsiteY65" fmla="*/ 1033836 h 3682314"/>
              <a:gd name="connsiteX66" fmla="*/ 827314 w 12192906"/>
              <a:gd name="connsiteY66" fmla="*/ 1042841 h 3682314"/>
              <a:gd name="connsiteX67" fmla="*/ 968620 w 12192906"/>
              <a:gd name="connsiteY67" fmla="*/ 1050370 h 3682314"/>
              <a:gd name="connsiteX68" fmla="*/ 1045574 w 12192906"/>
              <a:gd name="connsiteY68" fmla="*/ 1017294 h 3682314"/>
              <a:gd name="connsiteX69" fmla="*/ 1350289 w 12192906"/>
              <a:gd name="connsiteY69" fmla="*/ 1052422 h 3682314"/>
              <a:gd name="connsiteX70" fmla="*/ 1499774 w 12192906"/>
              <a:gd name="connsiteY70" fmla="*/ 1023154 h 3682314"/>
              <a:gd name="connsiteX71" fmla="*/ 1629709 w 12192906"/>
              <a:gd name="connsiteY71" fmla="*/ 1098469 h 3682314"/>
              <a:gd name="connsiteX72" fmla="*/ 1640709 w 12192906"/>
              <a:gd name="connsiteY72" fmla="*/ 1102722 h 3682314"/>
              <a:gd name="connsiteX73" fmla="*/ 1645414 w 12192906"/>
              <a:gd name="connsiteY73" fmla="*/ 1100148 h 3682314"/>
              <a:gd name="connsiteX74" fmla="*/ 1676636 w 12192906"/>
              <a:gd name="connsiteY74" fmla="*/ 1085109 h 3682314"/>
              <a:gd name="connsiteX75" fmla="*/ 1737817 w 12192906"/>
              <a:gd name="connsiteY75" fmla="*/ 1087038 h 3682314"/>
              <a:gd name="connsiteX76" fmla="*/ 1862741 w 12192906"/>
              <a:gd name="connsiteY76" fmla="*/ 1080271 h 3682314"/>
              <a:gd name="connsiteX77" fmla="*/ 2063928 w 12192906"/>
              <a:gd name="connsiteY77" fmla="*/ 1048624 h 3682314"/>
              <a:gd name="connsiteX78" fmla="*/ 2380801 w 12192906"/>
              <a:gd name="connsiteY78" fmla="*/ 1010445 h 3682314"/>
              <a:gd name="connsiteX79" fmla="*/ 2648603 w 12192906"/>
              <a:gd name="connsiteY79" fmla="*/ 915754 h 3682314"/>
              <a:gd name="connsiteX80" fmla="*/ 2885593 w 12192906"/>
              <a:gd name="connsiteY80" fmla="*/ 923267 h 3682314"/>
              <a:gd name="connsiteX81" fmla="*/ 3039071 w 12192906"/>
              <a:gd name="connsiteY81" fmla="*/ 909034 h 3682314"/>
              <a:gd name="connsiteX82" fmla="*/ 3129193 w 12192906"/>
              <a:gd name="connsiteY82" fmla="*/ 893672 h 3682314"/>
              <a:gd name="connsiteX83" fmla="*/ 3160750 w 12192906"/>
              <a:gd name="connsiteY83" fmla="*/ 877083 h 3682314"/>
              <a:gd name="connsiteX84" fmla="*/ 3206618 w 12192906"/>
              <a:gd name="connsiteY84" fmla="*/ 861146 h 3682314"/>
              <a:gd name="connsiteX85" fmla="*/ 3285495 w 12192906"/>
              <a:gd name="connsiteY85" fmla="*/ 824698 h 3682314"/>
              <a:gd name="connsiteX86" fmla="*/ 3395074 w 12192906"/>
              <a:gd name="connsiteY86" fmla="*/ 790202 h 3682314"/>
              <a:gd name="connsiteX87" fmla="*/ 3486313 w 12192906"/>
              <a:gd name="connsiteY87" fmla="*/ 810994 h 3682314"/>
              <a:gd name="connsiteX88" fmla="*/ 3491586 w 12192906"/>
              <a:gd name="connsiteY88" fmla="*/ 801647 h 3682314"/>
              <a:gd name="connsiteX89" fmla="*/ 3548983 w 12192906"/>
              <a:gd name="connsiteY89" fmla="*/ 793603 h 3682314"/>
              <a:gd name="connsiteX90" fmla="*/ 3731729 w 12192906"/>
              <a:gd name="connsiteY90" fmla="*/ 802695 h 3682314"/>
              <a:gd name="connsiteX91" fmla="*/ 3861674 w 12192906"/>
              <a:gd name="connsiteY91" fmla="*/ 785444 h 3682314"/>
              <a:gd name="connsiteX92" fmla="*/ 3912797 w 12192906"/>
              <a:gd name="connsiteY92" fmla="*/ 788537 h 3682314"/>
              <a:gd name="connsiteX93" fmla="*/ 3975778 w 12192906"/>
              <a:gd name="connsiteY93" fmla="*/ 763860 h 3682314"/>
              <a:gd name="connsiteX94" fmla="*/ 4072288 w 12192906"/>
              <a:gd name="connsiteY94" fmla="*/ 711497 h 3682314"/>
              <a:gd name="connsiteX95" fmla="*/ 4110070 w 12192906"/>
              <a:gd name="connsiteY95" fmla="*/ 719041 h 3682314"/>
              <a:gd name="connsiteX96" fmla="*/ 4148272 w 12192906"/>
              <a:gd name="connsiteY96" fmla="*/ 715213 h 3682314"/>
              <a:gd name="connsiteX97" fmla="*/ 4233003 w 12192906"/>
              <a:gd name="connsiteY97" fmla="*/ 678746 h 3682314"/>
              <a:gd name="connsiteX98" fmla="*/ 4283653 w 12192906"/>
              <a:gd name="connsiteY98" fmla="*/ 665065 h 3682314"/>
              <a:gd name="connsiteX99" fmla="*/ 4420068 w 12192906"/>
              <a:gd name="connsiteY99" fmla="*/ 619712 h 3682314"/>
              <a:gd name="connsiteX100" fmla="*/ 4571121 w 12192906"/>
              <a:gd name="connsiteY100" fmla="*/ 559534 h 3682314"/>
              <a:gd name="connsiteX101" fmla="*/ 4620533 w 12192906"/>
              <a:gd name="connsiteY101" fmla="*/ 527568 h 3682314"/>
              <a:gd name="connsiteX102" fmla="*/ 4690258 w 12192906"/>
              <a:gd name="connsiteY102" fmla="*/ 513596 h 3682314"/>
              <a:gd name="connsiteX103" fmla="*/ 4731045 w 12192906"/>
              <a:gd name="connsiteY103" fmla="*/ 514158 h 3682314"/>
              <a:gd name="connsiteX104" fmla="*/ 4798884 w 12192906"/>
              <a:gd name="connsiteY104" fmla="*/ 466347 h 3682314"/>
              <a:gd name="connsiteX105" fmla="*/ 4828155 w 12192906"/>
              <a:gd name="connsiteY105" fmla="*/ 457116 h 3682314"/>
              <a:gd name="connsiteX106" fmla="*/ 4843504 w 12192906"/>
              <a:gd name="connsiteY106" fmla="*/ 449727 h 3682314"/>
              <a:gd name="connsiteX107" fmla="*/ 4853353 w 12192906"/>
              <a:gd name="connsiteY107" fmla="*/ 461294 h 3682314"/>
              <a:gd name="connsiteX108" fmla="*/ 4898297 w 12192906"/>
              <a:gd name="connsiteY108" fmla="*/ 454692 h 3682314"/>
              <a:gd name="connsiteX109" fmla="*/ 4905046 w 12192906"/>
              <a:gd name="connsiteY109" fmla="*/ 451919 h 3682314"/>
              <a:gd name="connsiteX110" fmla="*/ 4940803 w 12192906"/>
              <a:gd name="connsiteY110" fmla="*/ 461229 h 3682314"/>
              <a:gd name="connsiteX111" fmla="*/ 4958985 w 12192906"/>
              <a:gd name="connsiteY111" fmla="*/ 463511 h 3682314"/>
              <a:gd name="connsiteX112" fmla="*/ 4964720 w 12192906"/>
              <a:gd name="connsiteY112" fmla="*/ 469371 h 3682314"/>
              <a:gd name="connsiteX113" fmla="*/ 4991255 w 12192906"/>
              <a:gd name="connsiteY113" fmla="*/ 470092 h 3682314"/>
              <a:gd name="connsiteX114" fmla="*/ 4994077 w 12192906"/>
              <a:gd name="connsiteY114" fmla="*/ 468208 h 3682314"/>
              <a:gd name="connsiteX115" fmla="*/ 5016802 w 12192906"/>
              <a:gd name="connsiteY115" fmla="*/ 476119 h 3682314"/>
              <a:gd name="connsiteX116" fmla="*/ 5091319 w 12192906"/>
              <a:gd name="connsiteY116" fmla="*/ 491591 h 3682314"/>
              <a:gd name="connsiteX117" fmla="*/ 5259336 w 12192906"/>
              <a:gd name="connsiteY117" fmla="*/ 497256 h 3682314"/>
              <a:gd name="connsiteX118" fmla="*/ 5491971 w 12192906"/>
              <a:gd name="connsiteY118" fmla="*/ 501103 h 3682314"/>
              <a:gd name="connsiteX119" fmla="*/ 5865838 w 12192906"/>
              <a:gd name="connsiteY119" fmla="*/ 480781 h 3682314"/>
              <a:gd name="connsiteX120" fmla="*/ 5995823 w 12192906"/>
              <a:gd name="connsiteY120" fmla="*/ 459354 h 3682314"/>
              <a:gd name="connsiteX121" fmla="*/ 6052915 w 12192906"/>
              <a:gd name="connsiteY121" fmla="*/ 472074 h 3682314"/>
              <a:gd name="connsiteX122" fmla="*/ 6093124 w 12192906"/>
              <a:gd name="connsiteY122" fmla="*/ 466474 h 3682314"/>
              <a:gd name="connsiteX123" fmla="*/ 6097661 w 12192906"/>
              <a:gd name="connsiteY123" fmla="*/ 463542 h 3682314"/>
              <a:gd name="connsiteX124" fmla="*/ 6116838 w 12192906"/>
              <a:gd name="connsiteY124" fmla="*/ 460557 h 3682314"/>
              <a:gd name="connsiteX125" fmla="*/ 6120984 w 12192906"/>
              <a:gd name="connsiteY125" fmla="*/ 448774 h 3682314"/>
              <a:gd name="connsiteX126" fmla="*/ 6148942 w 12192906"/>
              <a:gd name="connsiteY126" fmla="*/ 436442 h 3682314"/>
              <a:gd name="connsiteX127" fmla="*/ 6229970 w 12192906"/>
              <a:gd name="connsiteY127" fmla="*/ 438540 h 3682314"/>
              <a:gd name="connsiteX128" fmla="*/ 6355201 w 12192906"/>
              <a:gd name="connsiteY128" fmla="*/ 434642 h 3682314"/>
              <a:gd name="connsiteX129" fmla="*/ 6456586 w 12192906"/>
              <a:gd name="connsiteY129" fmla="*/ 428047 h 3682314"/>
              <a:gd name="connsiteX130" fmla="*/ 6494018 w 12192906"/>
              <a:gd name="connsiteY130" fmla="*/ 414577 h 3682314"/>
              <a:gd name="connsiteX131" fmla="*/ 6547019 w 12192906"/>
              <a:gd name="connsiteY131" fmla="*/ 403139 h 3682314"/>
              <a:gd name="connsiteX132" fmla="*/ 6644256 w 12192906"/>
              <a:gd name="connsiteY132" fmla="*/ 438720 h 3682314"/>
              <a:gd name="connsiteX133" fmla="*/ 6829160 w 12192906"/>
              <a:gd name="connsiteY133" fmla="*/ 449881 h 3682314"/>
              <a:gd name="connsiteX134" fmla="*/ 6889589 w 12192906"/>
              <a:gd name="connsiteY134" fmla="*/ 447069 h 3682314"/>
              <a:gd name="connsiteX135" fmla="*/ 6926533 w 12192906"/>
              <a:gd name="connsiteY135" fmla="*/ 462420 h 3682314"/>
              <a:gd name="connsiteX0" fmla="*/ 6926533 w 12192906"/>
              <a:gd name="connsiteY0" fmla="*/ 462420 h 3682314"/>
              <a:gd name="connsiteX1" fmla="*/ 7095723 w 12192906"/>
              <a:gd name="connsiteY1" fmla="*/ 535662 h 3682314"/>
              <a:gd name="connsiteX2" fmla="*/ 7330015 w 12192906"/>
              <a:gd name="connsiteY2" fmla="*/ 554115 h 3682314"/>
              <a:gd name="connsiteX3" fmla="*/ 7689873 w 12192906"/>
              <a:gd name="connsiteY3" fmla="*/ 640278 h 3682314"/>
              <a:gd name="connsiteX4" fmla="*/ 7898312 w 12192906"/>
              <a:gd name="connsiteY4" fmla="*/ 639899 h 3682314"/>
              <a:gd name="connsiteX5" fmla="*/ 8037524 w 12192906"/>
              <a:gd name="connsiteY5" fmla="*/ 644918 h 3682314"/>
              <a:gd name="connsiteX6" fmla="*/ 8129905 w 12192906"/>
              <a:gd name="connsiteY6" fmla="*/ 616455 h 3682314"/>
              <a:gd name="connsiteX7" fmla="*/ 8343185 w 12192906"/>
              <a:gd name="connsiteY7" fmla="*/ 614986 h 3682314"/>
              <a:gd name="connsiteX8" fmla="*/ 8404103 w 12192906"/>
              <a:gd name="connsiteY8" fmla="*/ 608328 h 3682314"/>
              <a:gd name="connsiteX9" fmla="*/ 8518180 w 12192906"/>
              <a:gd name="connsiteY9" fmla="*/ 610089 h 3682314"/>
              <a:gd name="connsiteX10" fmla="*/ 8676290 w 12192906"/>
              <a:gd name="connsiteY10" fmla="*/ 582285 h 3682314"/>
              <a:gd name="connsiteX11" fmla="*/ 8695239 w 12192906"/>
              <a:gd name="connsiteY11" fmla="*/ 610739 h 3682314"/>
              <a:gd name="connsiteX12" fmla="*/ 8855611 w 12192906"/>
              <a:gd name="connsiteY12" fmla="*/ 620646 h 3682314"/>
              <a:gd name="connsiteX13" fmla="*/ 8964553 w 12192906"/>
              <a:gd name="connsiteY13" fmla="*/ 661948 h 3682314"/>
              <a:gd name="connsiteX14" fmla="*/ 9079968 w 12192906"/>
              <a:gd name="connsiteY14" fmla="*/ 680160 h 3682314"/>
              <a:gd name="connsiteX15" fmla="*/ 9108506 w 12192906"/>
              <a:gd name="connsiteY15" fmla="*/ 709009 h 3682314"/>
              <a:gd name="connsiteX16" fmla="*/ 9188229 w 12192906"/>
              <a:gd name="connsiteY16" fmla="*/ 747920 h 3682314"/>
              <a:gd name="connsiteX17" fmla="*/ 9249213 w 12192906"/>
              <a:gd name="connsiteY17" fmla="*/ 723399 h 3682314"/>
              <a:gd name="connsiteX18" fmla="*/ 9309761 w 12192906"/>
              <a:gd name="connsiteY18" fmla="*/ 743719 h 3682314"/>
              <a:gd name="connsiteX19" fmla="*/ 9390188 w 12192906"/>
              <a:gd name="connsiteY19" fmla="*/ 685361 h 3682314"/>
              <a:gd name="connsiteX20" fmla="*/ 9516107 w 12192906"/>
              <a:gd name="connsiteY20" fmla="*/ 673498 h 3682314"/>
              <a:gd name="connsiteX21" fmla="*/ 9755401 w 12192906"/>
              <a:gd name="connsiteY21" fmla="*/ 636593 h 3682314"/>
              <a:gd name="connsiteX22" fmla="*/ 9879576 w 12192906"/>
              <a:gd name="connsiteY22" fmla="*/ 625567 h 3682314"/>
              <a:gd name="connsiteX23" fmla="*/ 9917042 w 12192906"/>
              <a:gd name="connsiteY23" fmla="*/ 611203 h 3682314"/>
              <a:gd name="connsiteX24" fmla="*/ 10013409 w 12192906"/>
              <a:gd name="connsiteY24" fmla="*/ 575415 h 3682314"/>
              <a:gd name="connsiteX25" fmla="*/ 10067656 w 12192906"/>
              <a:gd name="connsiteY25" fmla="*/ 550997 h 3682314"/>
              <a:gd name="connsiteX26" fmla="*/ 10131785 w 12192906"/>
              <a:gd name="connsiteY26" fmla="*/ 523612 h 3682314"/>
              <a:gd name="connsiteX27" fmla="*/ 10249486 w 12192906"/>
              <a:gd name="connsiteY27" fmla="*/ 522381 h 3682314"/>
              <a:gd name="connsiteX28" fmla="*/ 10309934 w 12192906"/>
              <a:gd name="connsiteY28" fmla="*/ 492112 h 3682314"/>
              <a:gd name="connsiteX29" fmla="*/ 10431202 w 12192906"/>
              <a:gd name="connsiteY29" fmla="*/ 482656 h 3682314"/>
              <a:gd name="connsiteX30" fmla="*/ 10487751 w 12192906"/>
              <a:gd name="connsiteY30" fmla="*/ 475937 h 3682314"/>
              <a:gd name="connsiteX31" fmla="*/ 10557198 w 12192906"/>
              <a:gd name="connsiteY31" fmla="*/ 484833 h 3682314"/>
              <a:gd name="connsiteX32" fmla="*/ 10612454 w 12192906"/>
              <a:gd name="connsiteY32" fmla="*/ 486392 h 3682314"/>
              <a:gd name="connsiteX33" fmla="*/ 10625222 w 12192906"/>
              <a:gd name="connsiteY33" fmla="*/ 476934 h 3682314"/>
              <a:gd name="connsiteX34" fmla="*/ 10633161 w 12192906"/>
              <a:gd name="connsiteY34" fmla="*/ 476051 h 3682314"/>
              <a:gd name="connsiteX35" fmla="*/ 10645941 w 12192906"/>
              <a:gd name="connsiteY35" fmla="*/ 480333 h 3682314"/>
              <a:gd name="connsiteX36" fmla="*/ 10650422 w 12192906"/>
              <a:gd name="connsiteY36" fmla="*/ 474135 h 3682314"/>
              <a:gd name="connsiteX37" fmla="*/ 10656955 w 12192906"/>
              <a:gd name="connsiteY37" fmla="*/ 473411 h 3682314"/>
              <a:gd name="connsiteX38" fmla="*/ 10701610 w 12192906"/>
              <a:gd name="connsiteY38" fmla="*/ 469322 h 3682314"/>
              <a:gd name="connsiteX39" fmla="*/ 10770373 w 12192906"/>
              <a:gd name="connsiteY39" fmla="*/ 480655 h 3682314"/>
              <a:gd name="connsiteX40" fmla="*/ 10866744 w 12192906"/>
              <a:gd name="connsiteY40" fmla="*/ 491594 h 3682314"/>
              <a:gd name="connsiteX41" fmla="*/ 10996158 w 12192906"/>
              <a:gd name="connsiteY41" fmla="*/ 454817 h 3682314"/>
              <a:gd name="connsiteX42" fmla="*/ 11200979 w 12192906"/>
              <a:gd name="connsiteY42" fmla="*/ 210355 h 3682314"/>
              <a:gd name="connsiteX43" fmla="*/ 11282001 w 12192906"/>
              <a:gd name="connsiteY43" fmla="*/ 185091 h 3682314"/>
              <a:gd name="connsiteX44" fmla="*/ 11366555 w 12192906"/>
              <a:gd name="connsiteY44" fmla="*/ 180881 h 3682314"/>
              <a:gd name="connsiteX45" fmla="*/ 11439908 w 12192906"/>
              <a:gd name="connsiteY45" fmla="*/ 191138 h 3682314"/>
              <a:gd name="connsiteX46" fmla="*/ 11505708 w 12192906"/>
              <a:gd name="connsiteY46" fmla="*/ 172615 h 3682314"/>
              <a:gd name="connsiteX47" fmla="*/ 11564821 w 12192906"/>
              <a:gd name="connsiteY47" fmla="*/ 117977 h 3682314"/>
              <a:gd name="connsiteX48" fmla="*/ 11736623 w 12192906"/>
              <a:gd name="connsiteY48" fmla="*/ 77587 h 3682314"/>
              <a:gd name="connsiteX49" fmla="*/ 11886560 w 12192906"/>
              <a:gd name="connsiteY49" fmla="*/ 54657 h 3682314"/>
              <a:gd name="connsiteX50" fmla="*/ 11956589 w 12192906"/>
              <a:gd name="connsiteY50" fmla="*/ 29936 h 3682314"/>
              <a:gd name="connsiteX51" fmla="*/ 12040956 w 12192906"/>
              <a:gd name="connsiteY51" fmla="*/ 1843 h 3682314"/>
              <a:gd name="connsiteX52" fmla="*/ 12132006 w 12192906"/>
              <a:gd name="connsiteY52" fmla="*/ 21478 h 3682314"/>
              <a:gd name="connsiteX53" fmla="*/ 12192906 w 12192906"/>
              <a:gd name="connsiteY53" fmla="*/ 199697 h 3682314"/>
              <a:gd name="connsiteX54" fmla="*/ 12192000 w 12192906"/>
              <a:gd name="connsiteY54" fmla="*/ 406154 h 3682314"/>
              <a:gd name="connsiteX55" fmla="*/ 12192000 w 12192906"/>
              <a:gd name="connsiteY55" fmla="*/ 3682314 h 3682314"/>
              <a:gd name="connsiteX56" fmla="*/ 0 w 12192906"/>
              <a:gd name="connsiteY56" fmla="*/ 3682314 h 3682314"/>
              <a:gd name="connsiteX57" fmla="*/ 0 w 12192906"/>
              <a:gd name="connsiteY57" fmla="*/ 2659413 h 3682314"/>
              <a:gd name="connsiteX58" fmla="*/ 0 w 12192906"/>
              <a:gd name="connsiteY58" fmla="*/ 1663334 h 3682314"/>
              <a:gd name="connsiteX59" fmla="*/ 0 w 12192906"/>
              <a:gd name="connsiteY59" fmla="*/ 931504 h 3682314"/>
              <a:gd name="connsiteX60" fmla="*/ 76043 w 12192906"/>
              <a:gd name="connsiteY60" fmla="*/ 927141 h 3682314"/>
              <a:gd name="connsiteX61" fmla="*/ 156777 w 12192906"/>
              <a:gd name="connsiteY61" fmla="*/ 944903 h 3682314"/>
              <a:gd name="connsiteX62" fmla="*/ 390282 w 12192906"/>
              <a:gd name="connsiteY62" fmla="*/ 951627 h 3682314"/>
              <a:gd name="connsiteX63" fmla="*/ 441283 w 12192906"/>
              <a:gd name="connsiteY63" fmla="*/ 974657 h 3682314"/>
              <a:gd name="connsiteX64" fmla="*/ 479705 w 12192906"/>
              <a:gd name="connsiteY64" fmla="*/ 986392 h 3682314"/>
              <a:gd name="connsiteX65" fmla="*/ 766623 w 12192906"/>
              <a:gd name="connsiteY65" fmla="*/ 1033836 h 3682314"/>
              <a:gd name="connsiteX66" fmla="*/ 827314 w 12192906"/>
              <a:gd name="connsiteY66" fmla="*/ 1042841 h 3682314"/>
              <a:gd name="connsiteX67" fmla="*/ 968620 w 12192906"/>
              <a:gd name="connsiteY67" fmla="*/ 1050370 h 3682314"/>
              <a:gd name="connsiteX68" fmla="*/ 1045574 w 12192906"/>
              <a:gd name="connsiteY68" fmla="*/ 1017294 h 3682314"/>
              <a:gd name="connsiteX69" fmla="*/ 1350289 w 12192906"/>
              <a:gd name="connsiteY69" fmla="*/ 1052422 h 3682314"/>
              <a:gd name="connsiteX70" fmla="*/ 1499774 w 12192906"/>
              <a:gd name="connsiteY70" fmla="*/ 1023154 h 3682314"/>
              <a:gd name="connsiteX71" fmla="*/ 1629709 w 12192906"/>
              <a:gd name="connsiteY71" fmla="*/ 1098469 h 3682314"/>
              <a:gd name="connsiteX72" fmla="*/ 1640709 w 12192906"/>
              <a:gd name="connsiteY72" fmla="*/ 1102722 h 3682314"/>
              <a:gd name="connsiteX73" fmla="*/ 1645414 w 12192906"/>
              <a:gd name="connsiteY73" fmla="*/ 1100148 h 3682314"/>
              <a:gd name="connsiteX74" fmla="*/ 1676636 w 12192906"/>
              <a:gd name="connsiteY74" fmla="*/ 1085109 h 3682314"/>
              <a:gd name="connsiteX75" fmla="*/ 1737817 w 12192906"/>
              <a:gd name="connsiteY75" fmla="*/ 1087038 h 3682314"/>
              <a:gd name="connsiteX76" fmla="*/ 1862741 w 12192906"/>
              <a:gd name="connsiteY76" fmla="*/ 1080271 h 3682314"/>
              <a:gd name="connsiteX77" fmla="*/ 2063928 w 12192906"/>
              <a:gd name="connsiteY77" fmla="*/ 1048624 h 3682314"/>
              <a:gd name="connsiteX78" fmla="*/ 2380801 w 12192906"/>
              <a:gd name="connsiteY78" fmla="*/ 1010445 h 3682314"/>
              <a:gd name="connsiteX79" fmla="*/ 2648603 w 12192906"/>
              <a:gd name="connsiteY79" fmla="*/ 915754 h 3682314"/>
              <a:gd name="connsiteX80" fmla="*/ 2885593 w 12192906"/>
              <a:gd name="connsiteY80" fmla="*/ 923267 h 3682314"/>
              <a:gd name="connsiteX81" fmla="*/ 3039071 w 12192906"/>
              <a:gd name="connsiteY81" fmla="*/ 909034 h 3682314"/>
              <a:gd name="connsiteX82" fmla="*/ 3129193 w 12192906"/>
              <a:gd name="connsiteY82" fmla="*/ 893672 h 3682314"/>
              <a:gd name="connsiteX83" fmla="*/ 3160750 w 12192906"/>
              <a:gd name="connsiteY83" fmla="*/ 877083 h 3682314"/>
              <a:gd name="connsiteX84" fmla="*/ 3206618 w 12192906"/>
              <a:gd name="connsiteY84" fmla="*/ 861146 h 3682314"/>
              <a:gd name="connsiteX85" fmla="*/ 3285495 w 12192906"/>
              <a:gd name="connsiteY85" fmla="*/ 824698 h 3682314"/>
              <a:gd name="connsiteX86" fmla="*/ 3395074 w 12192906"/>
              <a:gd name="connsiteY86" fmla="*/ 790202 h 3682314"/>
              <a:gd name="connsiteX87" fmla="*/ 3486313 w 12192906"/>
              <a:gd name="connsiteY87" fmla="*/ 810994 h 3682314"/>
              <a:gd name="connsiteX88" fmla="*/ 3491586 w 12192906"/>
              <a:gd name="connsiteY88" fmla="*/ 801647 h 3682314"/>
              <a:gd name="connsiteX89" fmla="*/ 3548983 w 12192906"/>
              <a:gd name="connsiteY89" fmla="*/ 793603 h 3682314"/>
              <a:gd name="connsiteX90" fmla="*/ 3731729 w 12192906"/>
              <a:gd name="connsiteY90" fmla="*/ 802695 h 3682314"/>
              <a:gd name="connsiteX91" fmla="*/ 3861674 w 12192906"/>
              <a:gd name="connsiteY91" fmla="*/ 785444 h 3682314"/>
              <a:gd name="connsiteX92" fmla="*/ 3912797 w 12192906"/>
              <a:gd name="connsiteY92" fmla="*/ 788537 h 3682314"/>
              <a:gd name="connsiteX93" fmla="*/ 3975778 w 12192906"/>
              <a:gd name="connsiteY93" fmla="*/ 763860 h 3682314"/>
              <a:gd name="connsiteX94" fmla="*/ 4072288 w 12192906"/>
              <a:gd name="connsiteY94" fmla="*/ 711497 h 3682314"/>
              <a:gd name="connsiteX95" fmla="*/ 4110070 w 12192906"/>
              <a:gd name="connsiteY95" fmla="*/ 719041 h 3682314"/>
              <a:gd name="connsiteX96" fmla="*/ 4148272 w 12192906"/>
              <a:gd name="connsiteY96" fmla="*/ 715213 h 3682314"/>
              <a:gd name="connsiteX97" fmla="*/ 4233003 w 12192906"/>
              <a:gd name="connsiteY97" fmla="*/ 678746 h 3682314"/>
              <a:gd name="connsiteX98" fmla="*/ 4283653 w 12192906"/>
              <a:gd name="connsiteY98" fmla="*/ 665065 h 3682314"/>
              <a:gd name="connsiteX99" fmla="*/ 4420068 w 12192906"/>
              <a:gd name="connsiteY99" fmla="*/ 619712 h 3682314"/>
              <a:gd name="connsiteX100" fmla="*/ 4571121 w 12192906"/>
              <a:gd name="connsiteY100" fmla="*/ 559534 h 3682314"/>
              <a:gd name="connsiteX101" fmla="*/ 4620533 w 12192906"/>
              <a:gd name="connsiteY101" fmla="*/ 527568 h 3682314"/>
              <a:gd name="connsiteX102" fmla="*/ 4690258 w 12192906"/>
              <a:gd name="connsiteY102" fmla="*/ 513596 h 3682314"/>
              <a:gd name="connsiteX103" fmla="*/ 4731045 w 12192906"/>
              <a:gd name="connsiteY103" fmla="*/ 514158 h 3682314"/>
              <a:gd name="connsiteX104" fmla="*/ 4798884 w 12192906"/>
              <a:gd name="connsiteY104" fmla="*/ 466347 h 3682314"/>
              <a:gd name="connsiteX105" fmla="*/ 4828155 w 12192906"/>
              <a:gd name="connsiteY105" fmla="*/ 457116 h 3682314"/>
              <a:gd name="connsiteX106" fmla="*/ 4843504 w 12192906"/>
              <a:gd name="connsiteY106" fmla="*/ 449727 h 3682314"/>
              <a:gd name="connsiteX107" fmla="*/ 4853353 w 12192906"/>
              <a:gd name="connsiteY107" fmla="*/ 461294 h 3682314"/>
              <a:gd name="connsiteX108" fmla="*/ 4898297 w 12192906"/>
              <a:gd name="connsiteY108" fmla="*/ 454692 h 3682314"/>
              <a:gd name="connsiteX109" fmla="*/ 4905046 w 12192906"/>
              <a:gd name="connsiteY109" fmla="*/ 451919 h 3682314"/>
              <a:gd name="connsiteX110" fmla="*/ 4940803 w 12192906"/>
              <a:gd name="connsiteY110" fmla="*/ 461229 h 3682314"/>
              <a:gd name="connsiteX111" fmla="*/ 4958985 w 12192906"/>
              <a:gd name="connsiteY111" fmla="*/ 463511 h 3682314"/>
              <a:gd name="connsiteX112" fmla="*/ 4964720 w 12192906"/>
              <a:gd name="connsiteY112" fmla="*/ 469371 h 3682314"/>
              <a:gd name="connsiteX113" fmla="*/ 4991255 w 12192906"/>
              <a:gd name="connsiteY113" fmla="*/ 470092 h 3682314"/>
              <a:gd name="connsiteX114" fmla="*/ 4994077 w 12192906"/>
              <a:gd name="connsiteY114" fmla="*/ 468208 h 3682314"/>
              <a:gd name="connsiteX115" fmla="*/ 5016802 w 12192906"/>
              <a:gd name="connsiteY115" fmla="*/ 476119 h 3682314"/>
              <a:gd name="connsiteX116" fmla="*/ 5091319 w 12192906"/>
              <a:gd name="connsiteY116" fmla="*/ 491591 h 3682314"/>
              <a:gd name="connsiteX117" fmla="*/ 5259336 w 12192906"/>
              <a:gd name="connsiteY117" fmla="*/ 497256 h 3682314"/>
              <a:gd name="connsiteX118" fmla="*/ 5491971 w 12192906"/>
              <a:gd name="connsiteY118" fmla="*/ 501103 h 3682314"/>
              <a:gd name="connsiteX119" fmla="*/ 5865838 w 12192906"/>
              <a:gd name="connsiteY119" fmla="*/ 480781 h 3682314"/>
              <a:gd name="connsiteX120" fmla="*/ 5995823 w 12192906"/>
              <a:gd name="connsiteY120" fmla="*/ 459354 h 3682314"/>
              <a:gd name="connsiteX121" fmla="*/ 6052915 w 12192906"/>
              <a:gd name="connsiteY121" fmla="*/ 472074 h 3682314"/>
              <a:gd name="connsiteX122" fmla="*/ 6093124 w 12192906"/>
              <a:gd name="connsiteY122" fmla="*/ 466474 h 3682314"/>
              <a:gd name="connsiteX123" fmla="*/ 6097661 w 12192906"/>
              <a:gd name="connsiteY123" fmla="*/ 463542 h 3682314"/>
              <a:gd name="connsiteX124" fmla="*/ 6116838 w 12192906"/>
              <a:gd name="connsiteY124" fmla="*/ 460557 h 3682314"/>
              <a:gd name="connsiteX125" fmla="*/ 6120984 w 12192906"/>
              <a:gd name="connsiteY125" fmla="*/ 448774 h 3682314"/>
              <a:gd name="connsiteX126" fmla="*/ 6148942 w 12192906"/>
              <a:gd name="connsiteY126" fmla="*/ 436442 h 3682314"/>
              <a:gd name="connsiteX127" fmla="*/ 6229970 w 12192906"/>
              <a:gd name="connsiteY127" fmla="*/ 438540 h 3682314"/>
              <a:gd name="connsiteX128" fmla="*/ 6355201 w 12192906"/>
              <a:gd name="connsiteY128" fmla="*/ 434642 h 3682314"/>
              <a:gd name="connsiteX129" fmla="*/ 6456586 w 12192906"/>
              <a:gd name="connsiteY129" fmla="*/ 428047 h 3682314"/>
              <a:gd name="connsiteX130" fmla="*/ 6494018 w 12192906"/>
              <a:gd name="connsiteY130" fmla="*/ 414577 h 3682314"/>
              <a:gd name="connsiteX131" fmla="*/ 6547019 w 12192906"/>
              <a:gd name="connsiteY131" fmla="*/ 403139 h 3682314"/>
              <a:gd name="connsiteX132" fmla="*/ 6644256 w 12192906"/>
              <a:gd name="connsiteY132" fmla="*/ 438720 h 3682314"/>
              <a:gd name="connsiteX133" fmla="*/ 6829160 w 12192906"/>
              <a:gd name="connsiteY133" fmla="*/ 449881 h 3682314"/>
              <a:gd name="connsiteX134" fmla="*/ 6889589 w 12192906"/>
              <a:gd name="connsiteY134" fmla="*/ 447069 h 3682314"/>
              <a:gd name="connsiteX135" fmla="*/ 6926533 w 12192906"/>
              <a:gd name="connsiteY135" fmla="*/ 462420 h 3682314"/>
              <a:gd name="connsiteX0" fmla="*/ 6926533 w 12192906"/>
              <a:gd name="connsiteY0" fmla="*/ 462420 h 3682314"/>
              <a:gd name="connsiteX1" fmla="*/ 7095723 w 12192906"/>
              <a:gd name="connsiteY1" fmla="*/ 535662 h 3682314"/>
              <a:gd name="connsiteX2" fmla="*/ 7330015 w 12192906"/>
              <a:gd name="connsiteY2" fmla="*/ 554115 h 3682314"/>
              <a:gd name="connsiteX3" fmla="*/ 7689873 w 12192906"/>
              <a:gd name="connsiteY3" fmla="*/ 640278 h 3682314"/>
              <a:gd name="connsiteX4" fmla="*/ 7898312 w 12192906"/>
              <a:gd name="connsiteY4" fmla="*/ 639899 h 3682314"/>
              <a:gd name="connsiteX5" fmla="*/ 8037524 w 12192906"/>
              <a:gd name="connsiteY5" fmla="*/ 644918 h 3682314"/>
              <a:gd name="connsiteX6" fmla="*/ 8129905 w 12192906"/>
              <a:gd name="connsiteY6" fmla="*/ 616455 h 3682314"/>
              <a:gd name="connsiteX7" fmla="*/ 8343185 w 12192906"/>
              <a:gd name="connsiteY7" fmla="*/ 614986 h 3682314"/>
              <a:gd name="connsiteX8" fmla="*/ 8404103 w 12192906"/>
              <a:gd name="connsiteY8" fmla="*/ 608328 h 3682314"/>
              <a:gd name="connsiteX9" fmla="*/ 8518180 w 12192906"/>
              <a:gd name="connsiteY9" fmla="*/ 610089 h 3682314"/>
              <a:gd name="connsiteX10" fmla="*/ 8676290 w 12192906"/>
              <a:gd name="connsiteY10" fmla="*/ 582285 h 3682314"/>
              <a:gd name="connsiteX11" fmla="*/ 8695239 w 12192906"/>
              <a:gd name="connsiteY11" fmla="*/ 610739 h 3682314"/>
              <a:gd name="connsiteX12" fmla="*/ 8855611 w 12192906"/>
              <a:gd name="connsiteY12" fmla="*/ 620646 h 3682314"/>
              <a:gd name="connsiteX13" fmla="*/ 8964553 w 12192906"/>
              <a:gd name="connsiteY13" fmla="*/ 661948 h 3682314"/>
              <a:gd name="connsiteX14" fmla="*/ 9079968 w 12192906"/>
              <a:gd name="connsiteY14" fmla="*/ 680160 h 3682314"/>
              <a:gd name="connsiteX15" fmla="*/ 9108506 w 12192906"/>
              <a:gd name="connsiteY15" fmla="*/ 709009 h 3682314"/>
              <a:gd name="connsiteX16" fmla="*/ 9188229 w 12192906"/>
              <a:gd name="connsiteY16" fmla="*/ 747920 h 3682314"/>
              <a:gd name="connsiteX17" fmla="*/ 9249213 w 12192906"/>
              <a:gd name="connsiteY17" fmla="*/ 723399 h 3682314"/>
              <a:gd name="connsiteX18" fmla="*/ 9309761 w 12192906"/>
              <a:gd name="connsiteY18" fmla="*/ 743719 h 3682314"/>
              <a:gd name="connsiteX19" fmla="*/ 9390188 w 12192906"/>
              <a:gd name="connsiteY19" fmla="*/ 685361 h 3682314"/>
              <a:gd name="connsiteX20" fmla="*/ 9516107 w 12192906"/>
              <a:gd name="connsiteY20" fmla="*/ 673498 h 3682314"/>
              <a:gd name="connsiteX21" fmla="*/ 9755401 w 12192906"/>
              <a:gd name="connsiteY21" fmla="*/ 636593 h 3682314"/>
              <a:gd name="connsiteX22" fmla="*/ 9879576 w 12192906"/>
              <a:gd name="connsiteY22" fmla="*/ 625567 h 3682314"/>
              <a:gd name="connsiteX23" fmla="*/ 9917042 w 12192906"/>
              <a:gd name="connsiteY23" fmla="*/ 611203 h 3682314"/>
              <a:gd name="connsiteX24" fmla="*/ 10013409 w 12192906"/>
              <a:gd name="connsiteY24" fmla="*/ 575415 h 3682314"/>
              <a:gd name="connsiteX25" fmla="*/ 10067656 w 12192906"/>
              <a:gd name="connsiteY25" fmla="*/ 550997 h 3682314"/>
              <a:gd name="connsiteX26" fmla="*/ 10131785 w 12192906"/>
              <a:gd name="connsiteY26" fmla="*/ 523612 h 3682314"/>
              <a:gd name="connsiteX27" fmla="*/ 10249486 w 12192906"/>
              <a:gd name="connsiteY27" fmla="*/ 522381 h 3682314"/>
              <a:gd name="connsiteX28" fmla="*/ 10309934 w 12192906"/>
              <a:gd name="connsiteY28" fmla="*/ 492112 h 3682314"/>
              <a:gd name="connsiteX29" fmla="*/ 10431202 w 12192906"/>
              <a:gd name="connsiteY29" fmla="*/ 482656 h 3682314"/>
              <a:gd name="connsiteX30" fmla="*/ 10487751 w 12192906"/>
              <a:gd name="connsiteY30" fmla="*/ 475937 h 3682314"/>
              <a:gd name="connsiteX31" fmla="*/ 10557198 w 12192906"/>
              <a:gd name="connsiteY31" fmla="*/ 484833 h 3682314"/>
              <a:gd name="connsiteX32" fmla="*/ 10612454 w 12192906"/>
              <a:gd name="connsiteY32" fmla="*/ 486392 h 3682314"/>
              <a:gd name="connsiteX33" fmla="*/ 10625222 w 12192906"/>
              <a:gd name="connsiteY33" fmla="*/ 476934 h 3682314"/>
              <a:gd name="connsiteX34" fmla="*/ 10633161 w 12192906"/>
              <a:gd name="connsiteY34" fmla="*/ 476051 h 3682314"/>
              <a:gd name="connsiteX35" fmla="*/ 10645941 w 12192906"/>
              <a:gd name="connsiteY35" fmla="*/ 480333 h 3682314"/>
              <a:gd name="connsiteX36" fmla="*/ 10650422 w 12192906"/>
              <a:gd name="connsiteY36" fmla="*/ 474135 h 3682314"/>
              <a:gd name="connsiteX37" fmla="*/ 10656955 w 12192906"/>
              <a:gd name="connsiteY37" fmla="*/ 473411 h 3682314"/>
              <a:gd name="connsiteX38" fmla="*/ 10701610 w 12192906"/>
              <a:gd name="connsiteY38" fmla="*/ 469322 h 3682314"/>
              <a:gd name="connsiteX39" fmla="*/ 10770373 w 12192906"/>
              <a:gd name="connsiteY39" fmla="*/ 480655 h 3682314"/>
              <a:gd name="connsiteX40" fmla="*/ 10866744 w 12192906"/>
              <a:gd name="connsiteY40" fmla="*/ 491594 h 3682314"/>
              <a:gd name="connsiteX41" fmla="*/ 10996158 w 12192906"/>
              <a:gd name="connsiteY41" fmla="*/ 454817 h 3682314"/>
              <a:gd name="connsiteX42" fmla="*/ 11200979 w 12192906"/>
              <a:gd name="connsiteY42" fmla="*/ 210355 h 3682314"/>
              <a:gd name="connsiteX43" fmla="*/ 11282001 w 12192906"/>
              <a:gd name="connsiteY43" fmla="*/ 185091 h 3682314"/>
              <a:gd name="connsiteX44" fmla="*/ 11366555 w 12192906"/>
              <a:gd name="connsiteY44" fmla="*/ 180881 h 3682314"/>
              <a:gd name="connsiteX45" fmla="*/ 11439908 w 12192906"/>
              <a:gd name="connsiteY45" fmla="*/ 191138 h 3682314"/>
              <a:gd name="connsiteX46" fmla="*/ 11505708 w 12192906"/>
              <a:gd name="connsiteY46" fmla="*/ 172615 h 3682314"/>
              <a:gd name="connsiteX47" fmla="*/ 11564821 w 12192906"/>
              <a:gd name="connsiteY47" fmla="*/ 117977 h 3682314"/>
              <a:gd name="connsiteX48" fmla="*/ 11678314 w 12192906"/>
              <a:gd name="connsiteY48" fmla="*/ 50530 h 3682314"/>
              <a:gd name="connsiteX49" fmla="*/ 11886560 w 12192906"/>
              <a:gd name="connsiteY49" fmla="*/ 54657 h 3682314"/>
              <a:gd name="connsiteX50" fmla="*/ 11956589 w 12192906"/>
              <a:gd name="connsiteY50" fmla="*/ 29936 h 3682314"/>
              <a:gd name="connsiteX51" fmla="*/ 12040956 w 12192906"/>
              <a:gd name="connsiteY51" fmla="*/ 1843 h 3682314"/>
              <a:gd name="connsiteX52" fmla="*/ 12132006 w 12192906"/>
              <a:gd name="connsiteY52" fmla="*/ 21478 h 3682314"/>
              <a:gd name="connsiteX53" fmla="*/ 12192906 w 12192906"/>
              <a:gd name="connsiteY53" fmla="*/ 199697 h 3682314"/>
              <a:gd name="connsiteX54" fmla="*/ 12192000 w 12192906"/>
              <a:gd name="connsiteY54" fmla="*/ 406154 h 3682314"/>
              <a:gd name="connsiteX55" fmla="*/ 12192000 w 12192906"/>
              <a:gd name="connsiteY55" fmla="*/ 3682314 h 3682314"/>
              <a:gd name="connsiteX56" fmla="*/ 0 w 12192906"/>
              <a:gd name="connsiteY56" fmla="*/ 3682314 h 3682314"/>
              <a:gd name="connsiteX57" fmla="*/ 0 w 12192906"/>
              <a:gd name="connsiteY57" fmla="*/ 2659413 h 3682314"/>
              <a:gd name="connsiteX58" fmla="*/ 0 w 12192906"/>
              <a:gd name="connsiteY58" fmla="*/ 1663334 h 3682314"/>
              <a:gd name="connsiteX59" fmla="*/ 0 w 12192906"/>
              <a:gd name="connsiteY59" fmla="*/ 931504 h 3682314"/>
              <a:gd name="connsiteX60" fmla="*/ 76043 w 12192906"/>
              <a:gd name="connsiteY60" fmla="*/ 927141 h 3682314"/>
              <a:gd name="connsiteX61" fmla="*/ 156777 w 12192906"/>
              <a:gd name="connsiteY61" fmla="*/ 944903 h 3682314"/>
              <a:gd name="connsiteX62" fmla="*/ 390282 w 12192906"/>
              <a:gd name="connsiteY62" fmla="*/ 951627 h 3682314"/>
              <a:gd name="connsiteX63" fmla="*/ 441283 w 12192906"/>
              <a:gd name="connsiteY63" fmla="*/ 974657 h 3682314"/>
              <a:gd name="connsiteX64" fmla="*/ 479705 w 12192906"/>
              <a:gd name="connsiteY64" fmla="*/ 986392 h 3682314"/>
              <a:gd name="connsiteX65" fmla="*/ 766623 w 12192906"/>
              <a:gd name="connsiteY65" fmla="*/ 1033836 h 3682314"/>
              <a:gd name="connsiteX66" fmla="*/ 827314 w 12192906"/>
              <a:gd name="connsiteY66" fmla="*/ 1042841 h 3682314"/>
              <a:gd name="connsiteX67" fmla="*/ 968620 w 12192906"/>
              <a:gd name="connsiteY67" fmla="*/ 1050370 h 3682314"/>
              <a:gd name="connsiteX68" fmla="*/ 1045574 w 12192906"/>
              <a:gd name="connsiteY68" fmla="*/ 1017294 h 3682314"/>
              <a:gd name="connsiteX69" fmla="*/ 1350289 w 12192906"/>
              <a:gd name="connsiteY69" fmla="*/ 1052422 h 3682314"/>
              <a:gd name="connsiteX70" fmla="*/ 1499774 w 12192906"/>
              <a:gd name="connsiteY70" fmla="*/ 1023154 h 3682314"/>
              <a:gd name="connsiteX71" fmla="*/ 1629709 w 12192906"/>
              <a:gd name="connsiteY71" fmla="*/ 1098469 h 3682314"/>
              <a:gd name="connsiteX72" fmla="*/ 1640709 w 12192906"/>
              <a:gd name="connsiteY72" fmla="*/ 1102722 h 3682314"/>
              <a:gd name="connsiteX73" fmla="*/ 1645414 w 12192906"/>
              <a:gd name="connsiteY73" fmla="*/ 1100148 h 3682314"/>
              <a:gd name="connsiteX74" fmla="*/ 1676636 w 12192906"/>
              <a:gd name="connsiteY74" fmla="*/ 1085109 h 3682314"/>
              <a:gd name="connsiteX75" fmla="*/ 1737817 w 12192906"/>
              <a:gd name="connsiteY75" fmla="*/ 1087038 h 3682314"/>
              <a:gd name="connsiteX76" fmla="*/ 1862741 w 12192906"/>
              <a:gd name="connsiteY76" fmla="*/ 1080271 h 3682314"/>
              <a:gd name="connsiteX77" fmla="*/ 2063928 w 12192906"/>
              <a:gd name="connsiteY77" fmla="*/ 1048624 h 3682314"/>
              <a:gd name="connsiteX78" fmla="*/ 2380801 w 12192906"/>
              <a:gd name="connsiteY78" fmla="*/ 1010445 h 3682314"/>
              <a:gd name="connsiteX79" fmla="*/ 2648603 w 12192906"/>
              <a:gd name="connsiteY79" fmla="*/ 915754 h 3682314"/>
              <a:gd name="connsiteX80" fmla="*/ 2885593 w 12192906"/>
              <a:gd name="connsiteY80" fmla="*/ 923267 h 3682314"/>
              <a:gd name="connsiteX81" fmla="*/ 3039071 w 12192906"/>
              <a:gd name="connsiteY81" fmla="*/ 909034 h 3682314"/>
              <a:gd name="connsiteX82" fmla="*/ 3129193 w 12192906"/>
              <a:gd name="connsiteY82" fmla="*/ 893672 h 3682314"/>
              <a:gd name="connsiteX83" fmla="*/ 3160750 w 12192906"/>
              <a:gd name="connsiteY83" fmla="*/ 877083 h 3682314"/>
              <a:gd name="connsiteX84" fmla="*/ 3206618 w 12192906"/>
              <a:gd name="connsiteY84" fmla="*/ 861146 h 3682314"/>
              <a:gd name="connsiteX85" fmla="*/ 3285495 w 12192906"/>
              <a:gd name="connsiteY85" fmla="*/ 824698 h 3682314"/>
              <a:gd name="connsiteX86" fmla="*/ 3395074 w 12192906"/>
              <a:gd name="connsiteY86" fmla="*/ 790202 h 3682314"/>
              <a:gd name="connsiteX87" fmla="*/ 3486313 w 12192906"/>
              <a:gd name="connsiteY87" fmla="*/ 810994 h 3682314"/>
              <a:gd name="connsiteX88" fmla="*/ 3491586 w 12192906"/>
              <a:gd name="connsiteY88" fmla="*/ 801647 h 3682314"/>
              <a:gd name="connsiteX89" fmla="*/ 3548983 w 12192906"/>
              <a:gd name="connsiteY89" fmla="*/ 793603 h 3682314"/>
              <a:gd name="connsiteX90" fmla="*/ 3731729 w 12192906"/>
              <a:gd name="connsiteY90" fmla="*/ 802695 h 3682314"/>
              <a:gd name="connsiteX91" fmla="*/ 3861674 w 12192906"/>
              <a:gd name="connsiteY91" fmla="*/ 785444 h 3682314"/>
              <a:gd name="connsiteX92" fmla="*/ 3912797 w 12192906"/>
              <a:gd name="connsiteY92" fmla="*/ 788537 h 3682314"/>
              <a:gd name="connsiteX93" fmla="*/ 3975778 w 12192906"/>
              <a:gd name="connsiteY93" fmla="*/ 763860 h 3682314"/>
              <a:gd name="connsiteX94" fmla="*/ 4072288 w 12192906"/>
              <a:gd name="connsiteY94" fmla="*/ 711497 h 3682314"/>
              <a:gd name="connsiteX95" fmla="*/ 4110070 w 12192906"/>
              <a:gd name="connsiteY95" fmla="*/ 719041 h 3682314"/>
              <a:gd name="connsiteX96" fmla="*/ 4148272 w 12192906"/>
              <a:gd name="connsiteY96" fmla="*/ 715213 h 3682314"/>
              <a:gd name="connsiteX97" fmla="*/ 4233003 w 12192906"/>
              <a:gd name="connsiteY97" fmla="*/ 678746 h 3682314"/>
              <a:gd name="connsiteX98" fmla="*/ 4283653 w 12192906"/>
              <a:gd name="connsiteY98" fmla="*/ 665065 h 3682314"/>
              <a:gd name="connsiteX99" fmla="*/ 4420068 w 12192906"/>
              <a:gd name="connsiteY99" fmla="*/ 619712 h 3682314"/>
              <a:gd name="connsiteX100" fmla="*/ 4571121 w 12192906"/>
              <a:gd name="connsiteY100" fmla="*/ 559534 h 3682314"/>
              <a:gd name="connsiteX101" fmla="*/ 4620533 w 12192906"/>
              <a:gd name="connsiteY101" fmla="*/ 527568 h 3682314"/>
              <a:gd name="connsiteX102" fmla="*/ 4690258 w 12192906"/>
              <a:gd name="connsiteY102" fmla="*/ 513596 h 3682314"/>
              <a:gd name="connsiteX103" fmla="*/ 4731045 w 12192906"/>
              <a:gd name="connsiteY103" fmla="*/ 514158 h 3682314"/>
              <a:gd name="connsiteX104" fmla="*/ 4798884 w 12192906"/>
              <a:gd name="connsiteY104" fmla="*/ 466347 h 3682314"/>
              <a:gd name="connsiteX105" fmla="*/ 4828155 w 12192906"/>
              <a:gd name="connsiteY105" fmla="*/ 457116 h 3682314"/>
              <a:gd name="connsiteX106" fmla="*/ 4843504 w 12192906"/>
              <a:gd name="connsiteY106" fmla="*/ 449727 h 3682314"/>
              <a:gd name="connsiteX107" fmla="*/ 4853353 w 12192906"/>
              <a:gd name="connsiteY107" fmla="*/ 461294 h 3682314"/>
              <a:gd name="connsiteX108" fmla="*/ 4898297 w 12192906"/>
              <a:gd name="connsiteY108" fmla="*/ 454692 h 3682314"/>
              <a:gd name="connsiteX109" fmla="*/ 4905046 w 12192906"/>
              <a:gd name="connsiteY109" fmla="*/ 451919 h 3682314"/>
              <a:gd name="connsiteX110" fmla="*/ 4940803 w 12192906"/>
              <a:gd name="connsiteY110" fmla="*/ 461229 h 3682314"/>
              <a:gd name="connsiteX111" fmla="*/ 4958985 w 12192906"/>
              <a:gd name="connsiteY111" fmla="*/ 463511 h 3682314"/>
              <a:gd name="connsiteX112" fmla="*/ 4964720 w 12192906"/>
              <a:gd name="connsiteY112" fmla="*/ 469371 h 3682314"/>
              <a:gd name="connsiteX113" fmla="*/ 4991255 w 12192906"/>
              <a:gd name="connsiteY113" fmla="*/ 470092 h 3682314"/>
              <a:gd name="connsiteX114" fmla="*/ 4994077 w 12192906"/>
              <a:gd name="connsiteY114" fmla="*/ 468208 h 3682314"/>
              <a:gd name="connsiteX115" fmla="*/ 5016802 w 12192906"/>
              <a:gd name="connsiteY115" fmla="*/ 476119 h 3682314"/>
              <a:gd name="connsiteX116" fmla="*/ 5091319 w 12192906"/>
              <a:gd name="connsiteY116" fmla="*/ 491591 h 3682314"/>
              <a:gd name="connsiteX117" fmla="*/ 5259336 w 12192906"/>
              <a:gd name="connsiteY117" fmla="*/ 497256 h 3682314"/>
              <a:gd name="connsiteX118" fmla="*/ 5491971 w 12192906"/>
              <a:gd name="connsiteY118" fmla="*/ 501103 h 3682314"/>
              <a:gd name="connsiteX119" fmla="*/ 5865838 w 12192906"/>
              <a:gd name="connsiteY119" fmla="*/ 480781 h 3682314"/>
              <a:gd name="connsiteX120" fmla="*/ 5995823 w 12192906"/>
              <a:gd name="connsiteY120" fmla="*/ 459354 h 3682314"/>
              <a:gd name="connsiteX121" fmla="*/ 6052915 w 12192906"/>
              <a:gd name="connsiteY121" fmla="*/ 472074 h 3682314"/>
              <a:gd name="connsiteX122" fmla="*/ 6093124 w 12192906"/>
              <a:gd name="connsiteY122" fmla="*/ 466474 h 3682314"/>
              <a:gd name="connsiteX123" fmla="*/ 6097661 w 12192906"/>
              <a:gd name="connsiteY123" fmla="*/ 463542 h 3682314"/>
              <a:gd name="connsiteX124" fmla="*/ 6116838 w 12192906"/>
              <a:gd name="connsiteY124" fmla="*/ 460557 h 3682314"/>
              <a:gd name="connsiteX125" fmla="*/ 6120984 w 12192906"/>
              <a:gd name="connsiteY125" fmla="*/ 448774 h 3682314"/>
              <a:gd name="connsiteX126" fmla="*/ 6148942 w 12192906"/>
              <a:gd name="connsiteY126" fmla="*/ 436442 h 3682314"/>
              <a:gd name="connsiteX127" fmla="*/ 6229970 w 12192906"/>
              <a:gd name="connsiteY127" fmla="*/ 438540 h 3682314"/>
              <a:gd name="connsiteX128" fmla="*/ 6355201 w 12192906"/>
              <a:gd name="connsiteY128" fmla="*/ 434642 h 3682314"/>
              <a:gd name="connsiteX129" fmla="*/ 6456586 w 12192906"/>
              <a:gd name="connsiteY129" fmla="*/ 428047 h 3682314"/>
              <a:gd name="connsiteX130" fmla="*/ 6494018 w 12192906"/>
              <a:gd name="connsiteY130" fmla="*/ 414577 h 3682314"/>
              <a:gd name="connsiteX131" fmla="*/ 6547019 w 12192906"/>
              <a:gd name="connsiteY131" fmla="*/ 403139 h 3682314"/>
              <a:gd name="connsiteX132" fmla="*/ 6644256 w 12192906"/>
              <a:gd name="connsiteY132" fmla="*/ 438720 h 3682314"/>
              <a:gd name="connsiteX133" fmla="*/ 6829160 w 12192906"/>
              <a:gd name="connsiteY133" fmla="*/ 449881 h 3682314"/>
              <a:gd name="connsiteX134" fmla="*/ 6889589 w 12192906"/>
              <a:gd name="connsiteY134" fmla="*/ 447069 h 3682314"/>
              <a:gd name="connsiteX135" fmla="*/ 6926533 w 12192906"/>
              <a:gd name="connsiteY135" fmla="*/ 462420 h 3682314"/>
              <a:gd name="connsiteX0" fmla="*/ 6926533 w 12192906"/>
              <a:gd name="connsiteY0" fmla="*/ 516113 h 3736007"/>
              <a:gd name="connsiteX1" fmla="*/ 7095723 w 12192906"/>
              <a:gd name="connsiteY1" fmla="*/ 589355 h 3736007"/>
              <a:gd name="connsiteX2" fmla="*/ 7330015 w 12192906"/>
              <a:gd name="connsiteY2" fmla="*/ 607808 h 3736007"/>
              <a:gd name="connsiteX3" fmla="*/ 7689873 w 12192906"/>
              <a:gd name="connsiteY3" fmla="*/ 693971 h 3736007"/>
              <a:gd name="connsiteX4" fmla="*/ 7898312 w 12192906"/>
              <a:gd name="connsiteY4" fmla="*/ 693592 h 3736007"/>
              <a:gd name="connsiteX5" fmla="*/ 8037524 w 12192906"/>
              <a:gd name="connsiteY5" fmla="*/ 698611 h 3736007"/>
              <a:gd name="connsiteX6" fmla="*/ 8129905 w 12192906"/>
              <a:gd name="connsiteY6" fmla="*/ 670148 h 3736007"/>
              <a:gd name="connsiteX7" fmla="*/ 8343185 w 12192906"/>
              <a:gd name="connsiteY7" fmla="*/ 668679 h 3736007"/>
              <a:gd name="connsiteX8" fmla="*/ 8404103 w 12192906"/>
              <a:gd name="connsiteY8" fmla="*/ 662021 h 3736007"/>
              <a:gd name="connsiteX9" fmla="*/ 8518180 w 12192906"/>
              <a:gd name="connsiteY9" fmla="*/ 663782 h 3736007"/>
              <a:gd name="connsiteX10" fmla="*/ 8676290 w 12192906"/>
              <a:gd name="connsiteY10" fmla="*/ 635978 h 3736007"/>
              <a:gd name="connsiteX11" fmla="*/ 8695239 w 12192906"/>
              <a:gd name="connsiteY11" fmla="*/ 664432 h 3736007"/>
              <a:gd name="connsiteX12" fmla="*/ 8855611 w 12192906"/>
              <a:gd name="connsiteY12" fmla="*/ 674339 h 3736007"/>
              <a:gd name="connsiteX13" fmla="*/ 8964553 w 12192906"/>
              <a:gd name="connsiteY13" fmla="*/ 715641 h 3736007"/>
              <a:gd name="connsiteX14" fmla="*/ 9079968 w 12192906"/>
              <a:gd name="connsiteY14" fmla="*/ 733853 h 3736007"/>
              <a:gd name="connsiteX15" fmla="*/ 9108506 w 12192906"/>
              <a:gd name="connsiteY15" fmla="*/ 762702 h 3736007"/>
              <a:gd name="connsiteX16" fmla="*/ 9188229 w 12192906"/>
              <a:gd name="connsiteY16" fmla="*/ 801613 h 3736007"/>
              <a:gd name="connsiteX17" fmla="*/ 9249213 w 12192906"/>
              <a:gd name="connsiteY17" fmla="*/ 777092 h 3736007"/>
              <a:gd name="connsiteX18" fmla="*/ 9309761 w 12192906"/>
              <a:gd name="connsiteY18" fmla="*/ 797412 h 3736007"/>
              <a:gd name="connsiteX19" fmla="*/ 9390188 w 12192906"/>
              <a:gd name="connsiteY19" fmla="*/ 739054 h 3736007"/>
              <a:gd name="connsiteX20" fmla="*/ 9516107 w 12192906"/>
              <a:gd name="connsiteY20" fmla="*/ 727191 h 3736007"/>
              <a:gd name="connsiteX21" fmla="*/ 9755401 w 12192906"/>
              <a:gd name="connsiteY21" fmla="*/ 690286 h 3736007"/>
              <a:gd name="connsiteX22" fmla="*/ 9879576 w 12192906"/>
              <a:gd name="connsiteY22" fmla="*/ 679260 h 3736007"/>
              <a:gd name="connsiteX23" fmla="*/ 9917042 w 12192906"/>
              <a:gd name="connsiteY23" fmla="*/ 664896 h 3736007"/>
              <a:gd name="connsiteX24" fmla="*/ 10013409 w 12192906"/>
              <a:gd name="connsiteY24" fmla="*/ 629108 h 3736007"/>
              <a:gd name="connsiteX25" fmla="*/ 10067656 w 12192906"/>
              <a:gd name="connsiteY25" fmla="*/ 604690 h 3736007"/>
              <a:gd name="connsiteX26" fmla="*/ 10131785 w 12192906"/>
              <a:gd name="connsiteY26" fmla="*/ 577305 h 3736007"/>
              <a:gd name="connsiteX27" fmla="*/ 10249486 w 12192906"/>
              <a:gd name="connsiteY27" fmla="*/ 576074 h 3736007"/>
              <a:gd name="connsiteX28" fmla="*/ 10309934 w 12192906"/>
              <a:gd name="connsiteY28" fmla="*/ 545805 h 3736007"/>
              <a:gd name="connsiteX29" fmla="*/ 10431202 w 12192906"/>
              <a:gd name="connsiteY29" fmla="*/ 536349 h 3736007"/>
              <a:gd name="connsiteX30" fmla="*/ 10487751 w 12192906"/>
              <a:gd name="connsiteY30" fmla="*/ 529630 h 3736007"/>
              <a:gd name="connsiteX31" fmla="*/ 10557198 w 12192906"/>
              <a:gd name="connsiteY31" fmla="*/ 538526 h 3736007"/>
              <a:gd name="connsiteX32" fmla="*/ 10612454 w 12192906"/>
              <a:gd name="connsiteY32" fmla="*/ 540085 h 3736007"/>
              <a:gd name="connsiteX33" fmla="*/ 10625222 w 12192906"/>
              <a:gd name="connsiteY33" fmla="*/ 530627 h 3736007"/>
              <a:gd name="connsiteX34" fmla="*/ 10633161 w 12192906"/>
              <a:gd name="connsiteY34" fmla="*/ 529744 h 3736007"/>
              <a:gd name="connsiteX35" fmla="*/ 10645941 w 12192906"/>
              <a:gd name="connsiteY35" fmla="*/ 534026 h 3736007"/>
              <a:gd name="connsiteX36" fmla="*/ 10650422 w 12192906"/>
              <a:gd name="connsiteY36" fmla="*/ 527828 h 3736007"/>
              <a:gd name="connsiteX37" fmla="*/ 10656955 w 12192906"/>
              <a:gd name="connsiteY37" fmla="*/ 527104 h 3736007"/>
              <a:gd name="connsiteX38" fmla="*/ 10701610 w 12192906"/>
              <a:gd name="connsiteY38" fmla="*/ 523015 h 3736007"/>
              <a:gd name="connsiteX39" fmla="*/ 10770373 w 12192906"/>
              <a:gd name="connsiteY39" fmla="*/ 534348 h 3736007"/>
              <a:gd name="connsiteX40" fmla="*/ 10866744 w 12192906"/>
              <a:gd name="connsiteY40" fmla="*/ 545287 h 3736007"/>
              <a:gd name="connsiteX41" fmla="*/ 10996158 w 12192906"/>
              <a:gd name="connsiteY41" fmla="*/ 508510 h 3736007"/>
              <a:gd name="connsiteX42" fmla="*/ 11200979 w 12192906"/>
              <a:gd name="connsiteY42" fmla="*/ 264048 h 3736007"/>
              <a:gd name="connsiteX43" fmla="*/ 11282001 w 12192906"/>
              <a:gd name="connsiteY43" fmla="*/ 238784 h 3736007"/>
              <a:gd name="connsiteX44" fmla="*/ 11366555 w 12192906"/>
              <a:gd name="connsiteY44" fmla="*/ 234574 h 3736007"/>
              <a:gd name="connsiteX45" fmla="*/ 11439908 w 12192906"/>
              <a:gd name="connsiteY45" fmla="*/ 244831 h 3736007"/>
              <a:gd name="connsiteX46" fmla="*/ 11505708 w 12192906"/>
              <a:gd name="connsiteY46" fmla="*/ 226308 h 3736007"/>
              <a:gd name="connsiteX47" fmla="*/ 11564821 w 12192906"/>
              <a:gd name="connsiteY47" fmla="*/ 171670 h 3736007"/>
              <a:gd name="connsiteX48" fmla="*/ 11678314 w 12192906"/>
              <a:gd name="connsiteY48" fmla="*/ 104223 h 3736007"/>
              <a:gd name="connsiteX49" fmla="*/ 11849454 w 12192906"/>
              <a:gd name="connsiteY49" fmla="*/ 119 h 3736007"/>
              <a:gd name="connsiteX50" fmla="*/ 11956589 w 12192906"/>
              <a:gd name="connsiteY50" fmla="*/ 83629 h 3736007"/>
              <a:gd name="connsiteX51" fmla="*/ 12040956 w 12192906"/>
              <a:gd name="connsiteY51" fmla="*/ 55536 h 3736007"/>
              <a:gd name="connsiteX52" fmla="*/ 12132006 w 12192906"/>
              <a:gd name="connsiteY52" fmla="*/ 75171 h 3736007"/>
              <a:gd name="connsiteX53" fmla="*/ 12192906 w 12192906"/>
              <a:gd name="connsiteY53" fmla="*/ 253390 h 3736007"/>
              <a:gd name="connsiteX54" fmla="*/ 12192000 w 12192906"/>
              <a:gd name="connsiteY54" fmla="*/ 459847 h 3736007"/>
              <a:gd name="connsiteX55" fmla="*/ 12192000 w 12192906"/>
              <a:gd name="connsiteY55" fmla="*/ 3736007 h 3736007"/>
              <a:gd name="connsiteX56" fmla="*/ 0 w 12192906"/>
              <a:gd name="connsiteY56" fmla="*/ 3736007 h 3736007"/>
              <a:gd name="connsiteX57" fmla="*/ 0 w 12192906"/>
              <a:gd name="connsiteY57" fmla="*/ 2713106 h 3736007"/>
              <a:gd name="connsiteX58" fmla="*/ 0 w 12192906"/>
              <a:gd name="connsiteY58" fmla="*/ 1717027 h 3736007"/>
              <a:gd name="connsiteX59" fmla="*/ 0 w 12192906"/>
              <a:gd name="connsiteY59" fmla="*/ 985197 h 3736007"/>
              <a:gd name="connsiteX60" fmla="*/ 76043 w 12192906"/>
              <a:gd name="connsiteY60" fmla="*/ 980834 h 3736007"/>
              <a:gd name="connsiteX61" fmla="*/ 156777 w 12192906"/>
              <a:gd name="connsiteY61" fmla="*/ 998596 h 3736007"/>
              <a:gd name="connsiteX62" fmla="*/ 390282 w 12192906"/>
              <a:gd name="connsiteY62" fmla="*/ 1005320 h 3736007"/>
              <a:gd name="connsiteX63" fmla="*/ 441283 w 12192906"/>
              <a:gd name="connsiteY63" fmla="*/ 1028350 h 3736007"/>
              <a:gd name="connsiteX64" fmla="*/ 479705 w 12192906"/>
              <a:gd name="connsiteY64" fmla="*/ 1040085 h 3736007"/>
              <a:gd name="connsiteX65" fmla="*/ 766623 w 12192906"/>
              <a:gd name="connsiteY65" fmla="*/ 1087529 h 3736007"/>
              <a:gd name="connsiteX66" fmla="*/ 827314 w 12192906"/>
              <a:gd name="connsiteY66" fmla="*/ 1096534 h 3736007"/>
              <a:gd name="connsiteX67" fmla="*/ 968620 w 12192906"/>
              <a:gd name="connsiteY67" fmla="*/ 1104063 h 3736007"/>
              <a:gd name="connsiteX68" fmla="*/ 1045574 w 12192906"/>
              <a:gd name="connsiteY68" fmla="*/ 1070987 h 3736007"/>
              <a:gd name="connsiteX69" fmla="*/ 1350289 w 12192906"/>
              <a:gd name="connsiteY69" fmla="*/ 1106115 h 3736007"/>
              <a:gd name="connsiteX70" fmla="*/ 1499774 w 12192906"/>
              <a:gd name="connsiteY70" fmla="*/ 1076847 h 3736007"/>
              <a:gd name="connsiteX71" fmla="*/ 1629709 w 12192906"/>
              <a:gd name="connsiteY71" fmla="*/ 1152162 h 3736007"/>
              <a:gd name="connsiteX72" fmla="*/ 1640709 w 12192906"/>
              <a:gd name="connsiteY72" fmla="*/ 1156415 h 3736007"/>
              <a:gd name="connsiteX73" fmla="*/ 1645414 w 12192906"/>
              <a:gd name="connsiteY73" fmla="*/ 1153841 h 3736007"/>
              <a:gd name="connsiteX74" fmla="*/ 1676636 w 12192906"/>
              <a:gd name="connsiteY74" fmla="*/ 1138802 h 3736007"/>
              <a:gd name="connsiteX75" fmla="*/ 1737817 w 12192906"/>
              <a:gd name="connsiteY75" fmla="*/ 1140731 h 3736007"/>
              <a:gd name="connsiteX76" fmla="*/ 1862741 w 12192906"/>
              <a:gd name="connsiteY76" fmla="*/ 1133964 h 3736007"/>
              <a:gd name="connsiteX77" fmla="*/ 2063928 w 12192906"/>
              <a:gd name="connsiteY77" fmla="*/ 1102317 h 3736007"/>
              <a:gd name="connsiteX78" fmla="*/ 2380801 w 12192906"/>
              <a:gd name="connsiteY78" fmla="*/ 1064138 h 3736007"/>
              <a:gd name="connsiteX79" fmla="*/ 2648603 w 12192906"/>
              <a:gd name="connsiteY79" fmla="*/ 969447 h 3736007"/>
              <a:gd name="connsiteX80" fmla="*/ 2885593 w 12192906"/>
              <a:gd name="connsiteY80" fmla="*/ 976960 h 3736007"/>
              <a:gd name="connsiteX81" fmla="*/ 3039071 w 12192906"/>
              <a:gd name="connsiteY81" fmla="*/ 962727 h 3736007"/>
              <a:gd name="connsiteX82" fmla="*/ 3129193 w 12192906"/>
              <a:gd name="connsiteY82" fmla="*/ 947365 h 3736007"/>
              <a:gd name="connsiteX83" fmla="*/ 3160750 w 12192906"/>
              <a:gd name="connsiteY83" fmla="*/ 930776 h 3736007"/>
              <a:gd name="connsiteX84" fmla="*/ 3206618 w 12192906"/>
              <a:gd name="connsiteY84" fmla="*/ 914839 h 3736007"/>
              <a:gd name="connsiteX85" fmla="*/ 3285495 w 12192906"/>
              <a:gd name="connsiteY85" fmla="*/ 878391 h 3736007"/>
              <a:gd name="connsiteX86" fmla="*/ 3395074 w 12192906"/>
              <a:gd name="connsiteY86" fmla="*/ 843895 h 3736007"/>
              <a:gd name="connsiteX87" fmla="*/ 3486313 w 12192906"/>
              <a:gd name="connsiteY87" fmla="*/ 864687 h 3736007"/>
              <a:gd name="connsiteX88" fmla="*/ 3491586 w 12192906"/>
              <a:gd name="connsiteY88" fmla="*/ 855340 h 3736007"/>
              <a:gd name="connsiteX89" fmla="*/ 3548983 w 12192906"/>
              <a:gd name="connsiteY89" fmla="*/ 847296 h 3736007"/>
              <a:gd name="connsiteX90" fmla="*/ 3731729 w 12192906"/>
              <a:gd name="connsiteY90" fmla="*/ 856388 h 3736007"/>
              <a:gd name="connsiteX91" fmla="*/ 3861674 w 12192906"/>
              <a:gd name="connsiteY91" fmla="*/ 839137 h 3736007"/>
              <a:gd name="connsiteX92" fmla="*/ 3912797 w 12192906"/>
              <a:gd name="connsiteY92" fmla="*/ 842230 h 3736007"/>
              <a:gd name="connsiteX93" fmla="*/ 3975778 w 12192906"/>
              <a:gd name="connsiteY93" fmla="*/ 817553 h 3736007"/>
              <a:gd name="connsiteX94" fmla="*/ 4072288 w 12192906"/>
              <a:gd name="connsiteY94" fmla="*/ 765190 h 3736007"/>
              <a:gd name="connsiteX95" fmla="*/ 4110070 w 12192906"/>
              <a:gd name="connsiteY95" fmla="*/ 772734 h 3736007"/>
              <a:gd name="connsiteX96" fmla="*/ 4148272 w 12192906"/>
              <a:gd name="connsiteY96" fmla="*/ 768906 h 3736007"/>
              <a:gd name="connsiteX97" fmla="*/ 4233003 w 12192906"/>
              <a:gd name="connsiteY97" fmla="*/ 732439 h 3736007"/>
              <a:gd name="connsiteX98" fmla="*/ 4283653 w 12192906"/>
              <a:gd name="connsiteY98" fmla="*/ 718758 h 3736007"/>
              <a:gd name="connsiteX99" fmla="*/ 4420068 w 12192906"/>
              <a:gd name="connsiteY99" fmla="*/ 673405 h 3736007"/>
              <a:gd name="connsiteX100" fmla="*/ 4571121 w 12192906"/>
              <a:gd name="connsiteY100" fmla="*/ 613227 h 3736007"/>
              <a:gd name="connsiteX101" fmla="*/ 4620533 w 12192906"/>
              <a:gd name="connsiteY101" fmla="*/ 581261 h 3736007"/>
              <a:gd name="connsiteX102" fmla="*/ 4690258 w 12192906"/>
              <a:gd name="connsiteY102" fmla="*/ 567289 h 3736007"/>
              <a:gd name="connsiteX103" fmla="*/ 4731045 w 12192906"/>
              <a:gd name="connsiteY103" fmla="*/ 567851 h 3736007"/>
              <a:gd name="connsiteX104" fmla="*/ 4798884 w 12192906"/>
              <a:gd name="connsiteY104" fmla="*/ 520040 h 3736007"/>
              <a:gd name="connsiteX105" fmla="*/ 4828155 w 12192906"/>
              <a:gd name="connsiteY105" fmla="*/ 510809 h 3736007"/>
              <a:gd name="connsiteX106" fmla="*/ 4843504 w 12192906"/>
              <a:gd name="connsiteY106" fmla="*/ 503420 h 3736007"/>
              <a:gd name="connsiteX107" fmla="*/ 4853353 w 12192906"/>
              <a:gd name="connsiteY107" fmla="*/ 514987 h 3736007"/>
              <a:gd name="connsiteX108" fmla="*/ 4898297 w 12192906"/>
              <a:gd name="connsiteY108" fmla="*/ 508385 h 3736007"/>
              <a:gd name="connsiteX109" fmla="*/ 4905046 w 12192906"/>
              <a:gd name="connsiteY109" fmla="*/ 505612 h 3736007"/>
              <a:gd name="connsiteX110" fmla="*/ 4940803 w 12192906"/>
              <a:gd name="connsiteY110" fmla="*/ 514922 h 3736007"/>
              <a:gd name="connsiteX111" fmla="*/ 4958985 w 12192906"/>
              <a:gd name="connsiteY111" fmla="*/ 517204 h 3736007"/>
              <a:gd name="connsiteX112" fmla="*/ 4964720 w 12192906"/>
              <a:gd name="connsiteY112" fmla="*/ 523064 h 3736007"/>
              <a:gd name="connsiteX113" fmla="*/ 4991255 w 12192906"/>
              <a:gd name="connsiteY113" fmla="*/ 523785 h 3736007"/>
              <a:gd name="connsiteX114" fmla="*/ 4994077 w 12192906"/>
              <a:gd name="connsiteY114" fmla="*/ 521901 h 3736007"/>
              <a:gd name="connsiteX115" fmla="*/ 5016802 w 12192906"/>
              <a:gd name="connsiteY115" fmla="*/ 529812 h 3736007"/>
              <a:gd name="connsiteX116" fmla="*/ 5091319 w 12192906"/>
              <a:gd name="connsiteY116" fmla="*/ 545284 h 3736007"/>
              <a:gd name="connsiteX117" fmla="*/ 5259336 w 12192906"/>
              <a:gd name="connsiteY117" fmla="*/ 550949 h 3736007"/>
              <a:gd name="connsiteX118" fmla="*/ 5491971 w 12192906"/>
              <a:gd name="connsiteY118" fmla="*/ 554796 h 3736007"/>
              <a:gd name="connsiteX119" fmla="*/ 5865838 w 12192906"/>
              <a:gd name="connsiteY119" fmla="*/ 534474 h 3736007"/>
              <a:gd name="connsiteX120" fmla="*/ 5995823 w 12192906"/>
              <a:gd name="connsiteY120" fmla="*/ 513047 h 3736007"/>
              <a:gd name="connsiteX121" fmla="*/ 6052915 w 12192906"/>
              <a:gd name="connsiteY121" fmla="*/ 525767 h 3736007"/>
              <a:gd name="connsiteX122" fmla="*/ 6093124 w 12192906"/>
              <a:gd name="connsiteY122" fmla="*/ 520167 h 3736007"/>
              <a:gd name="connsiteX123" fmla="*/ 6097661 w 12192906"/>
              <a:gd name="connsiteY123" fmla="*/ 517235 h 3736007"/>
              <a:gd name="connsiteX124" fmla="*/ 6116838 w 12192906"/>
              <a:gd name="connsiteY124" fmla="*/ 514250 h 3736007"/>
              <a:gd name="connsiteX125" fmla="*/ 6120984 w 12192906"/>
              <a:gd name="connsiteY125" fmla="*/ 502467 h 3736007"/>
              <a:gd name="connsiteX126" fmla="*/ 6148942 w 12192906"/>
              <a:gd name="connsiteY126" fmla="*/ 490135 h 3736007"/>
              <a:gd name="connsiteX127" fmla="*/ 6229970 w 12192906"/>
              <a:gd name="connsiteY127" fmla="*/ 492233 h 3736007"/>
              <a:gd name="connsiteX128" fmla="*/ 6355201 w 12192906"/>
              <a:gd name="connsiteY128" fmla="*/ 488335 h 3736007"/>
              <a:gd name="connsiteX129" fmla="*/ 6456586 w 12192906"/>
              <a:gd name="connsiteY129" fmla="*/ 481740 h 3736007"/>
              <a:gd name="connsiteX130" fmla="*/ 6494018 w 12192906"/>
              <a:gd name="connsiteY130" fmla="*/ 468270 h 3736007"/>
              <a:gd name="connsiteX131" fmla="*/ 6547019 w 12192906"/>
              <a:gd name="connsiteY131" fmla="*/ 456832 h 3736007"/>
              <a:gd name="connsiteX132" fmla="*/ 6644256 w 12192906"/>
              <a:gd name="connsiteY132" fmla="*/ 492413 h 3736007"/>
              <a:gd name="connsiteX133" fmla="*/ 6829160 w 12192906"/>
              <a:gd name="connsiteY133" fmla="*/ 503574 h 3736007"/>
              <a:gd name="connsiteX134" fmla="*/ 6889589 w 12192906"/>
              <a:gd name="connsiteY134" fmla="*/ 500762 h 3736007"/>
              <a:gd name="connsiteX135" fmla="*/ 6926533 w 12192906"/>
              <a:gd name="connsiteY135" fmla="*/ 516113 h 3736007"/>
              <a:gd name="connsiteX0" fmla="*/ 6926533 w 12192906"/>
              <a:gd name="connsiteY0" fmla="*/ 516518 h 3736412"/>
              <a:gd name="connsiteX1" fmla="*/ 7095723 w 12192906"/>
              <a:gd name="connsiteY1" fmla="*/ 589760 h 3736412"/>
              <a:gd name="connsiteX2" fmla="*/ 7330015 w 12192906"/>
              <a:gd name="connsiteY2" fmla="*/ 608213 h 3736412"/>
              <a:gd name="connsiteX3" fmla="*/ 7689873 w 12192906"/>
              <a:gd name="connsiteY3" fmla="*/ 694376 h 3736412"/>
              <a:gd name="connsiteX4" fmla="*/ 7898312 w 12192906"/>
              <a:gd name="connsiteY4" fmla="*/ 693997 h 3736412"/>
              <a:gd name="connsiteX5" fmla="*/ 8037524 w 12192906"/>
              <a:gd name="connsiteY5" fmla="*/ 699016 h 3736412"/>
              <a:gd name="connsiteX6" fmla="*/ 8129905 w 12192906"/>
              <a:gd name="connsiteY6" fmla="*/ 670553 h 3736412"/>
              <a:gd name="connsiteX7" fmla="*/ 8343185 w 12192906"/>
              <a:gd name="connsiteY7" fmla="*/ 669084 h 3736412"/>
              <a:gd name="connsiteX8" fmla="*/ 8404103 w 12192906"/>
              <a:gd name="connsiteY8" fmla="*/ 662426 h 3736412"/>
              <a:gd name="connsiteX9" fmla="*/ 8518180 w 12192906"/>
              <a:gd name="connsiteY9" fmla="*/ 664187 h 3736412"/>
              <a:gd name="connsiteX10" fmla="*/ 8676290 w 12192906"/>
              <a:gd name="connsiteY10" fmla="*/ 636383 h 3736412"/>
              <a:gd name="connsiteX11" fmla="*/ 8695239 w 12192906"/>
              <a:gd name="connsiteY11" fmla="*/ 664837 h 3736412"/>
              <a:gd name="connsiteX12" fmla="*/ 8855611 w 12192906"/>
              <a:gd name="connsiteY12" fmla="*/ 674744 h 3736412"/>
              <a:gd name="connsiteX13" fmla="*/ 8964553 w 12192906"/>
              <a:gd name="connsiteY13" fmla="*/ 716046 h 3736412"/>
              <a:gd name="connsiteX14" fmla="*/ 9079968 w 12192906"/>
              <a:gd name="connsiteY14" fmla="*/ 734258 h 3736412"/>
              <a:gd name="connsiteX15" fmla="*/ 9108506 w 12192906"/>
              <a:gd name="connsiteY15" fmla="*/ 763107 h 3736412"/>
              <a:gd name="connsiteX16" fmla="*/ 9188229 w 12192906"/>
              <a:gd name="connsiteY16" fmla="*/ 802018 h 3736412"/>
              <a:gd name="connsiteX17" fmla="*/ 9249213 w 12192906"/>
              <a:gd name="connsiteY17" fmla="*/ 777497 h 3736412"/>
              <a:gd name="connsiteX18" fmla="*/ 9309761 w 12192906"/>
              <a:gd name="connsiteY18" fmla="*/ 797817 h 3736412"/>
              <a:gd name="connsiteX19" fmla="*/ 9390188 w 12192906"/>
              <a:gd name="connsiteY19" fmla="*/ 739459 h 3736412"/>
              <a:gd name="connsiteX20" fmla="*/ 9516107 w 12192906"/>
              <a:gd name="connsiteY20" fmla="*/ 727596 h 3736412"/>
              <a:gd name="connsiteX21" fmla="*/ 9755401 w 12192906"/>
              <a:gd name="connsiteY21" fmla="*/ 690691 h 3736412"/>
              <a:gd name="connsiteX22" fmla="*/ 9879576 w 12192906"/>
              <a:gd name="connsiteY22" fmla="*/ 679665 h 3736412"/>
              <a:gd name="connsiteX23" fmla="*/ 9917042 w 12192906"/>
              <a:gd name="connsiteY23" fmla="*/ 665301 h 3736412"/>
              <a:gd name="connsiteX24" fmla="*/ 10013409 w 12192906"/>
              <a:gd name="connsiteY24" fmla="*/ 629513 h 3736412"/>
              <a:gd name="connsiteX25" fmla="*/ 10067656 w 12192906"/>
              <a:gd name="connsiteY25" fmla="*/ 605095 h 3736412"/>
              <a:gd name="connsiteX26" fmla="*/ 10131785 w 12192906"/>
              <a:gd name="connsiteY26" fmla="*/ 577710 h 3736412"/>
              <a:gd name="connsiteX27" fmla="*/ 10249486 w 12192906"/>
              <a:gd name="connsiteY27" fmla="*/ 576479 h 3736412"/>
              <a:gd name="connsiteX28" fmla="*/ 10309934 w 12192906"/>
              <a:gd name="connsiteY28" fmla="*/ 546210 h 3736412"/>
              <a:gd name="connsiteX29" fmla="*/ 10431202 w 12192906"/>
              <a:gd name="connsiteY29" fmla="*/ 536754 h 3736412"/>
              <a:gd name="connsiteX30" fmla="*/ 10487751 w 12192906"/>
              <a:gd name="connsiteY30" fmla="*/ 530035 h 3736412"/>
              <a:gd name="connsiteX31" fmla="*/ 10557198 w 12192906"/>
              <a:gd name="connsiteY31" fmla="*/ 538931 h 3736412"/>
              <a:gd name="connsiteX32" fmla="*/ 10612454 w 12192906"/>
              <a:gd name="connsiteY32" fmla="*/ 540490 h 3736412"/>
              <a:gd name="connsiteX33" fmla="*/ 10625222 w 12192906"/>
              <a:gd name="connsiteY33" fmla="*/ 531032 h 3736412"/>
              <a:gd name="connsiteX34" fmla="*/ 10633161 w 12192906"/>
              <a:gd name="connsiteY34" fmla="*/ 530149 h 3736412"/>
              <a:gd name="connsiteX35" fmla="*/ 10645941 w 12192906"/>
              <a:gd name="connsiteY35" fmla="*/ 534431 h 3736412"/>
              <a:gd name="connsiteX36" fmla="*/ 10650422 w 12192906"/>
              <a:gd name="connsiteY36" fmla="*/ 528233 h 3736412"/>
              <a:gd name="connsiteX37" fmla="*/ 10656955 w 12192906"/>
              <a:gd name="connsiteY37" fmla="*/ 527509 h 3736412"/>
              <a:gd name="connsiteX38" fmla="*/ 10701610 w 12192906"/>
              <a:gd name="connsiteY38" fmla="*/ 523420 h 3736412"/>
              <a:gd name="connsiteX39" fmla="*/ 10770373 w 12192906"/>
              <a:gd name="connsiteY39" fmla="*/ 534753 h 3736412"/>
              <a:gd name="connsiteX40" fmla="*/ 10866744 w 12192906"/>
              <a:gd name="connsiteY40" fmla="*/ 545692 h 3736412"/>
              <a:gd name="connsiteX41" fmla="*/ 10996158 w 12192906"/>
              <a:gd name="connsiteY41" fmla="*/ 508915 h 3736412"/>
              <a:gd name="connsiteX42" fmla="*/ 11200979 w 12192906"/>
              <a:gd name="connsiteY42" fmla="*/ 264453 h 3736412"/>
              <a:gd name="connsiteX43" fmla="*/ 11282001 w 12192906"/>
              <a:gd name="connsiteY43" fmla="*/ 239189 h 3736412"/>
              <a:gd name="connsiteX44" fmla="*/ 11366555 w 12192906"/>
              <a:gd name="connsiteY44" fmla="*/ 234979 h 3736412"/>
              <a:gd name="connsiteX45" fmla="*/ 11439908 w 12192906"/>
              <a:gd name="connsiteY45" fmla="*/ 245236 h 3736412"/>
              <a:gd name="connsiteX46" fmla="*/ 11505708 w 12192906"/>
              <a:gd name="connsiteY46" fmla="*/ 226713 h 3736412"/>
              <a:gd name="connsiteX47" fmla="*/ 11564821 w 12192906"/>
              <a:gd name="connsiteY47" fmla="*/ 172075 h 3736412"/>
              <a:gd name="connsiteX48" fmla="*/ 11678314 w 12192906"/>
              <a:gd name="connsiteY48" fmla="*/ 104628 h 3736412"/>
              <a:gd name="connsiteX49" fmla="*/ 11849454 w 12192906"/>
              <a:gd name="connsiteY49" fmla="*/ 524 h 3736412"/>
              <a:gd name="connsiteX50" fmla="*/ 11919483 w 12192906"/>
              <a:gd name="connsiteY50" fmla="*/ 23154 h 3736412"/>
              <a:gd name="connsiteX51" fmla="*/ 12040956 w 12192906"/>
              <a:gd name="connsiteY51" fmla="*/ 55941 h 3736412"/>
              <a:gd name="connsiteX52" fmla="*/ 12132006 w 12192906"/>
              <a:gd name="connsiteY52" fmla="*/ 75576 h 3736412"/>
              <a:gd name="connsiteX53" fmla="*/ 12192906 w 12192906"/>
              <a:gd name="connsiteY53" fmla="*/ 253795 h 3736412"/>
              <a:gd name="connsiteX54" fmla="*/ 12192000 w 12192906"/>
              <a:gd name="connsiteY54" fmla="*/ 460252 h 3736412"/>
              <a:gd name="connsiteX55" fmla="*/ 12192000 w 12192906"/>
              <a:gd name="connsiteY55" fmla="*/ 3736412 h 3736412"/>
              <a:gd name="connsiteX56" fmla="*/ 0 w 12192906"/>
              <a:gd name="connsiteY56" fmla="*/ 3736412 h 3736412"/>
              <a:gd name="connsiteX57" fmla="*/ 0 w 12192906"/>
              <a:gd name="connsiteY57" fmla="*/ 2713511 h 3736412"/>
              <a:gd name="connsiteX58" fmla="*/ 0 w 12192906"/>
              <a:gd name="connsiteY58" fmla="*/ 1717432 h 3736412"/>
              <a:gd name="connsiteX59" fmla="*/ 0 w 12192906"/>
              <a:gd name="connsiteY59" fmla="*/ 985602 h 3736412"/>
              <a:gd name="connsiteX60" fmla="*/ 76043 w 12192906"/>
              <a:gd name="connsiteY60" fmla="*/ 981239 h 3736412"/>
              <a:gd name="connsiteX61" fmla="*/ 156777 w 12192906"/>
              <a:gd name="connsiteY61" fmla="*/ 999001 h 3736412"/>
              <a:gd name="connsiteX62" fmla="*/ 390282 w 12192906"/>
              <a:gd name="connsiteY62" fmla="*/ 1005725 h 3736412"/>
              <a:gd name="connsiteX63" fmla="*/ 441283 w 12192906"/>
              <a:gd name="connsiteY63" fmla="*/ 1028755 h 3736412"/>
              <a:gd name="connsiteX64" fmla="*/ 479705 w 12192906"/>
              <a:gd name="connsiteY64" fmla="*/ 1040490 h 3736412"/>
              <a:gd name="connsiteX65" fmla="*/ 766623 w 12192906"/>
              <a:gd name="connsiteY65" fmla="*/ 1087934 h 3736412"/>
              <a:gd name="connsiteX66" fmla="*/ 827314 w 12192906"/>
              <a:gd name="connsiteY66" fmla="*/ 1096939 h 3736412"/>
              <a:gd name="connsiteX67" fmla="*/ 968620 w 12192906"/>
              <a:gd name="connsiteY67" fmla="*/ 1104468 h 3736412"/>
              <a:gd name="connsiteX68" fmla="*/ 1045574 w 12192906"/>
              <a:gd name="connsiteY68" fmla="*/ 1071392 h 3736412"/>
              <a:gd name="connsiteX69" fmla="*/ 1350289 w 12192906"/>
              <a:gd name="connsiteY69" fmla="*/ 1106520 h 3736412"/>
              <a:gd name="connsiteX70" fmla="*/ 1499774 w 12192906"/>
              <a:gd name="connsiteY70" fmla="*/ 1077252 h 3736412"/>
              <a:gd name="connsiteX71" fmla="*/ 1629709 w 12192906"/>
              <a:gd name="connsiteY71" fmla="*/ 1152567 h 3736412"/>
              <a:gd name="connsiteX72" fmla="*/ 1640709 w 12192906"/>
              <a:gd name="connsiteY72" fmla="*/ 1156820 h 3736412"/>
              <a:gd name="connsiteX73" fmla="*/ 1645414 w 12192906"/>
              <a:gd name="connsiteY73" fmla="*/ 1154246 h 3736412"/>
              <a:gd name="connsiteX74" fmla="*/ 1676636 w 12192906"/>
              <a:gd name="connsiteY74" fmla="*/ 1139207 h 3736412"/>
              <a:gd name="connsiteX75" fmla="*/ 1737817 w 12192906"/>
              <a:gd name="connsiteY75" fmla="*/ 1141136 h 3736412"/>
              <a:gd name="connsiteX76" fmla="*/ 1862741 w 12192906"/>
              <a:gd name="connsiteY76" fmla="*/ 1134369 h 3736412"/>
              <a:gd name="connsiteX77" fmla="*/ 2063928 w 12192906"/>
              <a:gd name="connsiteY77" fmla="*/ 1102722 h 3736412"/>
              <a:gd name="connsiteX78" fmla="*/ 2380801 w 12192906"/>
              <a:gd name="connsiteY78" fmla="*/ 1064543 h 3736412"/>
              <a:gd name="connsiteX79" fmla="*/ 2648603 w 12192906"/>
              <a:gd name="connsiteY79" fmla="*/ 969852 h 3736412"/>
              <a:gd name="connsiteX80" fmla="*/ 2885593 w 12192906"/>
              <a:gd name="connsiteY80" fmla="*/ 977365 h 3736412"/>
              <a:gd name="connsiteX81" fmla="*/ 3039071 w 12192906"/>
              <a:gd name="connsiteY81" fmla="*/ 963132 h 3736412"/>
              <a:gd name="connsiteX82" fmla="*/ 3129193 w 12192906"/>
              <a:gd name="connsiteY82" fmla="*/ 947770 h 3736412"/>
              <a:gd name="connsiteX83" fmla="*/ 3160750 w 12192906"/>
              <a:gd name="connsiteY83" fmla="*/ 931181 h 3736412"/>
              <a:gd name="connsiteX84" fmla="*/ 3206618 w 12192906"/>
              <a:gd name="connsiteY84" fmla="*/ 915244 h 3736412"/>
              <a:gd name="connsiteX85" fmla="*/ 3285495 w 12192906"/>
              <a:gd name="connsiteY85" fmla="*/ 878796 h 3736412"/>
              <a:gd name="connsiteX86" fmla="*/ 3395074 w 12192906"/>
              <a:gd name="connsiteY86" fmla="*/ 844300 h 3736412"/>
              <a:gd name="connsiteX87" fmla="*/ 3486313 w 12192906"/>
              <a:gd name="connsiteY87" fmla="*/ 865092 h 3736412"/>
              <a:gd name="connsiteX88" fmla="*/ 3491586 w 12192906"/>
              <a:gd name="connsiteY88" fmla="*/ 855745 h 3736412"/>
              <a:gd name="connsiteX89" fmla="*/ 3548983 w 12192906"/>
              <a:gd name="connsiteY89" fmla="*/ 847701 h 3736412"/>
              <a:gd name="connsiteX90" fmla="*/ 3731729 w 12192906"/>
              <a:gd name="connsiteY90" fmla="*/ 856793 h 3736412"/>
              <a:gd name="connsiteX91" fmla="*/ 3861674 w 12192906"/>
              <a:gd name="connsiteY91" fmla="*/ 839542 h 3736412"/>
              <a:gd name="connsiteX92" fmla="*/ 3912797 w 12192906"/>
              <a:gd name="connsiteY92" fmla="*/ 842635 h 3736412"/>
              <a:gd name="connsiteX93" fmla="*/ 3975778 w 12192906"/>
              <a:gd name="connsiteY93" fmla="*/ 817958 h 3736412"/>
              <a:gd name="connsiteX94" fmla="*/ 4072288 w 12192906"/>
              <a:gd name="connsiteY94" fmla="*/ 765595 h 3736412"/>
              <a:gd name="connsiteX95" fmla="*/ 4110070 w 12192906"/>
              <a:gd name="connsiteY95" fmla="*/ 773139 h 3736412"/>
              <a:gd name="connsiteX96" fmla="*/ 4148272 w 12192906"/>
              <a:gd name="connsiteY96" fmla="*/ 769311 h 3736412"/>
              <a:gd name="connsiteX97" fmla="*/ 4233003 w 12192906"/>
              <a:gd name="connsiteY97" fmla="*/ 732844 h 3736412"/>
              <a:gd name="connsiteX98" fmla="*/ 4283653 w 12192906"/>
              <a:gd name="connsiteY98" fmla="*/ 719163 h 3736412"/>
              <a:gd name="connsiteX99" fmla="*/ 4420068 w 12192906"/>
              <a:gd name="connsiteY99" fmla="*/ 673810 h 3736412"/>
              <a:gd name="connsiteX100" fmla="*/ 4571121 w 12192906"/>
              <a:gd name="connsiteY100" fmla="*/ 613632 h 3736412"/>
              <a:gd name="connsiteX101" fmla="*/ 4620533 w 12192906"/>
              <a:gd name="connsiteY101" fmla="*/ 581666 h 3736412"/>
              <a:gd name="connsiteX102" fmla="*/ 4690258 w 12192906"/>
              <a:gd name="connsiteY102" fmla="*/ 567694 h 3736412"/>
              <a:gd name="connsiteX103" fmla="*/ 4731045 w 12192906"/>
              <a:gd name="connsiteY103" fmla="*/ 568256 h 3736412"/>
              <a:gd name="connsiteX104" fmla="*/ 4798884 w 12192906"/>
              <a:gd name="connsiteY104" fmla="*/ 520445 h 3736412"/>
              <a:gd name="connsiteX105" fmla="*/ 4828155 w 12192906"/>
              <a:gd name="connsiteY105" fmla="*/ 511214 h 3736412"/>
              <a:gd name="connsiteX106" fmla="*/ 4843504 w 12192906"/>
              <a:gd name="connsiteY106" fmla="*/ 503825 h 3736412"/>
              <a:gd name="connsiteX107" fmla="*/ 4853353 w 12192906"/>
              <a:gd name="connsiteY107" fmla="*/ 515392 h 3736412"/>
              <a:gd name="connsiteX108" fmla="*/ 4898297 w 12192906"/>
              <a:gd name="connsiteY108" fmla="*/ 508790 h 3736412"/>
              <a:gd name="connsiteX109" fmla="*/ 4905046 w 12192906"/>
              <a:gd name="connsiteY109" fmla="*/ 506017 h 3736412"/>
              <a:gd name="connsiteX110" fmla="*/ 4940803 w 12192906"/>
              <a:gd name="connsiteY110" fmla="*/ 515327 h 3736412"/>
              <a:gd name="connsiteX111" fmla="*/ 4958985 w 12192906"/>
              <a:gd name="connsiteY111" fmla="*/ 517609 h 3736412"/>
              <a:gd name="connsiteX112" fmla="*/ 4964720 w 12192906"/>
              <a:gd name="connsiteY112" fmla="*/ 523469 h 3736412"/>
              <a:gd name="connsiteX113" fmla="*/ 4991255 w 12192906"/>
              <a:gd name="connsiteY113" fmla="*/ 524190 h 3736412"/>
              <a:gd name="connsiteX114" fmla="*/ 4994077 w 12192906"/>
              <a:gd name="connsiteY114" fmla="*/ 522306 h 3736412"/>
              <a:gd name="connsiteX115" fmla="*/ 5016802 w 12192906"/>
              <a:gd name="connsiteY115" fmla="*/ 530217 h 3736412"/>
              <a:gd name="connsiteX116" fmla="*/ 5091319 w 12192906"/>
              <a:gd name="connsiteY116" fmla="*/ 545689 h 3736412"/>
              <a:gd name="connsiteX117" fmla="*/ 5259336 w 12192906"/>
              <a:gd name="connsiteY117" fmla="*/ 551354 h 3736412"/>
              <a:gd name="connsiteX118" fmla="*/ 5491971 w 12192906"/>
              <a:gd name="connsiteY118" fmla="*/ 555201 h 3736412"/>
              <a:gd name="connsiteX119" fmla="*/ 5865838 w 12192906"/>
              <a:gd name="connsiteY119" fmla="*/ 534879 h 3736412"/>
              <a:gd name="connsiteX120" fmla="*/ 5995823 w 12192906"/>
              <a:gd name="connsiteY120" fmla="*/ 513452 h 3736412"/>
              <a:gd name="connsiteX121" fmla="*/ 6052915 w 12192906"/>
              <a:gd name="connsiteY121" fmla="*/ 526172 h 3736412"/>
              <a:gd name="connsiteX122" fmla="*/ 6093124 w 12192906"/>
              <a:gd name="connsiteY122" fmla="*/ 520572 h 3736412"/>
              <a:gd name="connsiteX123" fmla="*/ 6097661 w 12192906"/>
              <a:gd name="connsiteY123" fmla="*/ 517640 h 3736412"/>
              <a:gd name="connsiteX124" fmla="*/ 6116838 w 12192906"/>
              <a:gd name="connsiteY124" fmla="*/ 514655 h 3736412"/>
              <a:gd name="connsiteX125" fmla="*/ 6120984 w 12192906"/>
              <a:gd name="connsiteY125" fmla="*/ 502872 h 3736412"/>
              <a:gd name="connsiteX126" fmla="*/ 6148942 w 12192906"/>
              <a:gd name="connsiteY126" fmla="*/ 490540 h 3736412"/>
              <a:gd name="connsiteX127" fmla="*/ 6229970 w 12192906"/>
              <a:gd name="connsiteY127" fmla="*/ 492638 h 3736412"/>
              <a:gd name="connsiteX128" fmla="*/ 6355201 w 12192906"/>
              <a:gd name="connsiteY128" fmla="*/ 488740 h 3736412"/>
              <a:gd name="connsiteX129" fmla="*/ 6456586 w 12192906"/>
              <a:gd name="connsiteY129" fmla="*/ 482145 h 3736412"/>
              <a:gd name="connsiteX130" fmla="*/ 6494018 w 12192906"/>
              <a:gd name="connsiteY130" fmla="*/ 468675 h 3736412"/>
              <a:gd name="connsiteX131" fmla="*/ 6547019 w 12192906"/>
              <a:gd name="connsiteY131" fmla="*/ 457237 h 3736412"/>
              <a:gd name="connsiteX132" fmla="*/ 6644256 w 12192906"/>
              <a:gd name="connsiteY132" fmla="*/ 492818 h 3736412"/>
              <a:gd name="connsiteX133" fmla="*/ 6829160 w 12192906"/>
              <a:gd name="connsiteY133" fmla="*/ 503979 h 3736412"/>
              <a:gd name="connsiteX134" fmla="*/ 6889589 w 12192906"/>
              <a:gd name="connsiteY134" fmla="*/ 501167 h 3736412"/>
              <a:gd name="connsiteX135" fmla="*/ 6926533 w 12192906"/>
              <a:gd name="connsiteY135" fmla="*/ 516518 h 3736412"/>
              <a:gd name="connsiteX0" fmla="*/ 6926533 w 12192906"/>
              <a:gd name="connsiteY0" fmla="*/ 616677 h 3836571"/>
              <a:gd name="connsiteX1" fmla="*/ 7095723 w 12192906"/>
              <a:gd name="connsiteY1" fmla="*/ 689919 h 3836571"/>
              <a:gd name="connsiteX2" fmla="*/ 7330015 w 12192906"/>
              <a:gd name="connsiteY2" fmla="*/ 708372 h 3836571"/>
              <a:gd name="connsiteX3" fmla="*/ 7689873 w 12192906"/>
              <a:gd name="connsiteY3" fmla="*/ 794535 h 3836571"/>
              <a:gd name="connsiteX4" fmla="*/ 7898312 w 12192906"/>
              <a:gd name="connsiteY4" fmla="*/ 794156 h 3836571"/>
              <a:gd name="connsiteX5" fmla="*/ 8037524 w 12192906"/>
              <a:gd name="connsiteY5" fmla="*/ 799175 h 3836571"/>
              <a:gd name="connsiteX6" fmla="*/ 8129905 w 12192906"/>
              <a:gd name="connsiteY6" fmla="*/ 770712 h 3836571"/>
              <a:gd name="connsiteX7" fmla="*/ 8343185 w 12192906"/>
              <a:gd name="connsiteY7" fmla="*/ 769243 h 3836571"/>
              <a:gd name="connsiteX8" fmla="*/ 8404103 w 12192906"/>
              <a:gd name="connsiteY8" fmla="*/ 762585 h 3836571"/>
              <a:gd name="connsiteX9" fmla="*/ 8518180 w 12192906"/>
              <a:gd name="connsiteY9" fmla="*/ 764346 h 3836571"/>
              <a:gd name="connsiteX10" fmla="*/ 8676290 w 12192906"/>
              <a:gd name="connsiteY10" fmla="*/ 736542 h 3836571"/>
              <a:gd name="connsiteX11" fmla="*/ 8695239 w 12192906"/>
              <a:gd name="connsiteY11" fmla="*/ 764996 h 3836571"/>
              <a:gd name="connsiteX12" fmla="*/ 8855611 w 12192906"/>
              <a:gd name="connsiteY12" fmla="*/ 774903 h 3836571"/>
              <a:gd name="connsiteX13" fmla="*/ 8964553 w 12192906"/>
              <a:gd name="connsiteY13" fmla="*/ 816205 h 3836571"/>
              <a:gd name="connsiteX14" fmla="*/ 9079968 w 12192906"/>
              <a:gd name="connsiteY14" fmla="*/ 834417 h 3836571"/>
              <a:gd name="connsiteX15" fmla="*/ 9108506 w 12192906"/>
              <a:gd name="connsiteY15" fmla="*/ 863266 h 3836571"/>
              <a:gd name="connsiteX16" fmla="*/ 9188229 w 12192906"/>
              <a:gd name="connsiteY16" fmla="*/ 902177 h 3836571"/>
              <a:gd name="connsiteX17" fmla="*/ 9249213 w 12192906"/>
              <a:gd name="connsiteY17" fmla="*/ 877656 h 3836571"/>
              <a:gd name="connsiteX18" fmla="*/ 9309761 w 12192906"/>
              <a:gd name="connsiteY18" fmla="*/ 897976 h 3836571"/>
              <a:gd name="connsiteX19" fmla="*/ 9390188 w 12192906"/>
              <a:gd name="connsiteY19" fmla="*/ 839618 h 3836571"/>
              <a:gd name="connsiteX20" fmla="*/ 9516107 w 12192906"/>
              <a:gd name="connsiteY20" fmla="*/ 827755 h 3836571"/>
              <a:gd name="connsiteX21" fmla="*/ 9755401 w 12192906"/>
              <a:gd name="connsiteY21" fmla="*/ 790850 h 3836571"/>
              <a:gd name="connsiteX22" fmla="*/ 9879576 w 12192906"/>
              <a:gd name="connsiteY22" fmla="*/ 779824 h 3836571"/>
              <a:gd name="connsiteX23" fmla="*/ 9917042 w 12192906"/>
              <a:gd name="connsiteY23" fmla="*/ 765460 h 3836571"/>
              <a:gd name="connsiteX24" fmla="*/ 10013409 w 12192906"/>
              <a:gd name="connsiteY24" fmla="*/ 729672 h 3836571"/>
              <a:gd name="connsiteX25" fmla="*/ 10067656 w 12192906"/>
              <a:gd name="connsiteY25" fmla="*/ 705254 h 3836571"/>
              <a:gd name="connsiteX26" fmla="*/ 10131785 w 12192906"/>
              <a:gd name="connsiteY26" fmla="*/ 677869 h 3836571"/>
              <a:gd name="connsiteX27" fmla="*/ 10249486 w 12192906"/>
              <a:gd name="connsiteY27" fmla="*/ 676638 h 3836571"/>
              <a:gd name="connsiteX28" fmla="*/ 10309934 w 12192906"/>
              <a:gd name="connsiteY28" fmla="*/ 646369 h 3836571"/>
              <a:gd name="connsiteX29" fmla="*/ 10431202 w 12192906"/>
              <a:gd name="connsiteY29" fmla="*/ 636913 h 3836571"/>
              <a:gd name="connsiteX30" fmla="*/ 10487751 w 12192906"/>
              <a:gd name="connsiteY30" fmla="*/ 630194 h 3836571"/>
              <a:gd name="connsiteX31" fmla="*/ 10557198 w 12192906"/>
              <a:gd name="connsiteY31" fmla="*/ 639090 h 3836571"/>
              <a:gd name="connsiteX32" fmla="*/ 10612454 w 12192906"/>
              <a:gd name="connsiteY32" fmla="*/ 640649 h 3836571"/>
              <a:gd name="connsiteX33" fmla="*/ 10625222 w 12192906"/>
              <a:gd name="connsiteY33" fmla="*/ 631191 h 3836571"/>
              <a:gd name="connsiteX34" fmla="*/ 10633161 w 12192906"/>
              <a:gd name="connsiteY34" fmla="*/ 630308 h 3836571"/>
              <a:gd name="connsiteX35" fmla="*/ 10645941 w 12192906"/>
              <a:gd name="connsiteY35" fmla="*/ 634590 h 3836571"/>
              <a:gd name="connsiteX36" fmla="*/ 10650422 w 12192906"/>
              <a:gd name="connsiteY36" fmla="*/ 628392 h 3836571"/>
              <a:gd name="connsiteX37" fmla="*/ 10656955 w 12192906"/>
              <a:gd name="connsiteY37" fmla="*/ 627668 h 3836571"/>
              <a:gd name="connsiteX38" fmla="*/ 10701610 w 12192906"/>
              <a:gd name="connsiteY38" fmla="*/ 623579 h 3836571"/>
              <a:gd name="connsiteX39" fmla="*/ 10770373 w 12192906"/>
              <a:gd name="connsiteY39" fmla="*/ 634912 h 3836571"/>
              <a:gd name="connsiteX40" fmla="*/ 10866744 w 12192906"/>
              <a:gd name="connsiteY40" fmla="*/ 645851 h 3836571"/>
              <a:gd name="connsiteX41" fmla="*/ 10996158 w 12192906"/>
              <a:gd name="connsiteY41" fmla="*/ 609074 h 3836571"/>
              <a:gd name="connsiteX42" fmla="*/ 11200979 w 12192906"/>
              <a:gd name="connsiteY42" fmla="*/ 364612 h 3836571"/>
              <a:gd name="connsiteX43" fmla="*/ 11282001 w 12192906"/>
              <a:gd name="connsiteY43" fmla="*/ 339348 h 3836571"/>
              <a:gd name="connsiteX44" fmla="*/ 11366555 w 12192906"/>
              <a:gd name="connsiteY44" fmla="*/ 335138 h 3836571"/>
              <a:gd name="connsiteX45" fmla="*/ 11439908 w 12192906"/>
              <a:gd name="connsiteY45" fmla="*/ 345395 h 3836571"/>
              <a:gd name="connsiteX46" fmla="*/ 11505708 w 12192906"/>
              <a:gd name="connsiteY46" fmla="*/ 326872 h 3836571"/>
              <a:gd name="connsiteX47" fmla="*/ 11564821 w 12192906"/>
              <a:gd name="connsiteY47" fmla="*/ 272234 h 3836571"/>
              <a:gd name="connsiteX48" fmla="*/ 11678314 w 12192906"/>
              <a:gd name="connsiteY48" fmla="*/ 204787 h 3836571"/>
              <a:gd name="connsiteX49" fmla="*/ 11849454 w 12192906"/>
              <a:gd name="connsiteY49" fmla="*/ 100683 h 3836571"/>
              <a:gd name="connsiteX50" fmla="*/ 11919483 w 12192906"/>
              <a:gd name="connsiteY50" fmla="*/ 123313 h 3836571"/>
              <a:gd name="connsiteX51" fmla="*/ 11993248 w 12192906"/>
              <a:gd name="connsiteY51" fmla="*/ 519 h 3836571"/>
              <a:gd name="connsiteX52" fmla="*/ 12132006 w 12192906"/>
              <a:gd name="connsiteY52" fmla="*/ 175735 h 3836571"/>
              <a:gd name="connsiteX53" fmla="*/ 12192906 w 12192906"/>
              <a:gd name="connsiteY53" fmla="*/ 353954 h 3836571"/>
              <a:gd name="connsiteX54" fmla="*/ 12192000 w 12192906"/>
              <a:gd name="connsiteY54" fmla="*/ 560411 h 3836571"/>
              <a:gd name="connsiteX55" fmla="*/ 12192000 w 12192906"/>
              <a:gd name="connsiteY55" fmla="*/ 3836571 h 3836571"/>
              <a:gd name="connsiteX56" fmla="*/ 0 w 12192906"/>
              <a:gd name="connsiteY56" fmla="*/ 3836571 h 3836571"/>
              <a:gd name="connsiteX57" fmla="*/ 0 w 12192906"/>
              <a:gd name="connsiteY57" fmla="*/ 2813670 h 3836571"/>
              <a:gd name="connsiteX58" fmla="*/ 0 w 12192906"/>
              <a:gd name="connsiteY58" fmla="*/ 1817591 h 3836571"/>
              <a:gd name="connsiteX59" fmla="*/ 0 w 12192906"/>
              <a:gd name="connsiteY59" fmla="*/ 1085761 h 3836571"/>
              <a:gd name="connsiteX60" fmla="*/ 76043 w 12192906"/>
              <a:gd name="connsiteY60" fmla="*/ 1081398 h 3836571"/>
              <a:gd name="connsiteX61" fmla="*/ 156777 w 12192906"/>
              <a:gd name="connsiteY61" fmla="*/ 1099160 h 3836571"/>
              <a:gd name="connsiteX62" fmla="*/ 390282 w 12192906"/>
              <a:gd name="connsiteY62" fmla="*/ 1105884 h 3836571"/>
              <a:gd name="connsiteX63" fmla="*/ 441283 w 12192906"/>
              <a:gd name="connsiteY63" fmla="*/ 1128914 h 3836571"/>
              <a:gd name="connsiteX64" fmla="*/ 479705 w 12192906"/>
              <a:gd name="connsiteY64" fmla="*/ 1140649 h 3836571"/>
              <a:gd name="connsiteX65" fmla="*/ 766623 w 12192906"/>
              <a:gd name="connsiteY65" fmla="*/ 1188093 h 3836571"/>
              <a:gd name="connsiteX66" fmla="*/ 827314 w 12192906"/>
              <a:gd name="connsiteY66" fmla="*/ 1197098 h 3836571"/>
              <a:gd name="connsiteX67" fmla="*/ 968620 w 12192906"/>
              <a:gd name="connsiteY67" fmla="*/ 1204627 h 3836571"/>
              <a:gd name="connsiteX68" fmla="*/ 1045574 w 12192906"/>
              <a:gd name="connsiteY68" fmla="*/ 1171551 h 3836571"/>
              <a:gd name="connsiteX69" fmla="*/ 1350289 w 12192906"/>
              <a:gd name="connsiteY69" fmla="*/ 1206679 h 3836571"/>
              <a:gd name="connsiteX70" fmla="*/ 1499774 w 12192906"/>
              <a:gd name="connsiteY70" fmla="*/ 1177411 h 3836571"/>
              <a:gd name="connsiteX71" fmla="*/ 1629709 w 12192906"/>
              <a:gd name="connsiteY71" fmla="*/ 1252726 h 3836571"/>
              <a:gd name="connsiteX72" fmla="*/ 1640709 w 12192906"/>
              <a:gd name="connsiteY72" fmla="*/ 1256979 h 3836571"/>
              <a:gd name="connsiteX73" fmla="*/ 1645414 w 12192906"/>
              <a:gd name="connsiteY73" fmla="*/ 1254405 h 3836571"/>
              <a:gd name="connsiteX74" fmla="*/ 1676636 w 12192906"/>
              <a:gd name="connsiteY74" fmla="*/ 1239366 h 3836571"/>
              <a:gd name="connsiteX75" fmla="*/ 1737817 w 12192906"/>
              <a:gd name="connsiteY75" fmla="*/ 1241295 h 3836571"/>
              <a:gd name="connsiteX76" fmla="*/ 1862741 w 12192906"/>
              <a:gd name="connsiteY76" fmla="*/ 1234528 h 3836571"/>
              <a:gd name="connsiteX77" fmla="*/ 2063928 w 12192906"/>
              <a:gd name="connsiteY77" fmla="*/ 1202881 h 3836571"/>
              <a:gd name="connsiteX78" fmla="*/ 2380801 w 12192906"/>
              <a:gd name="connsiteY78" fmla="*/ 1164702 h 3836571"/>
              <a:gd name="connsiteX79" fmla="*/ 2648603 w 12192906"/>
              <a:gd name="connsiteY79" fmla="*/ 1070011 h 3836571"/>
              <a:gd name="connsiteX80" fmla="*/ 2885593 w 12192906"/>
              <a:gd name="connsiteY80" fmla="*/ 1077524 h 3836571"/>
              <a:gd name="connsiteX81" fmla="*/ 3039071 w 12192906"/>
              <a:gd name="connsiteY81" fmla="*/ 1063291 h 3836571"/>
              <a:gd name="connsiteX82" fmla="*/ 3129193 w 12192906"/>
              <a:gd name="connsiteY82" fmla="*/ 1047929 h 3836571"/>
              <a:gd name="connsiteX83" fmla="*/ 3160750 w 12192906"/>
              <a:gd name="connsiteY83" fmla="*/ 1031340 h 3836571"/>
              <a:gd name="connsiteX84" fmla="*/ 3206618 w 12192906"/>
              <a:gd name="connsiteY84" fmla="*/ 1015403 h 3836571"/>
              <a:gd name="connsiteX85" fmla="*/ 3285495 w 12192906"/>
              <a:gd name="connsiteY85" fmla="*/ 978955 h 3836571"/>
              <a:gd name="connsiteX86" fmla="*/ 3395074 w 12192906"/>
              <a:gd name="connsiteY86" fmla="*/ 944459 h 3836571"/>
              <a:gd name="connsiteX87" fmla="*/ 3486313 w 12192906"/>
              <a:gd name="connsiteY87" fmla="*/ 965251 h 3836571"/>
              <a:gd name="connsiteX88" fmla="*/ 3491586 w 12192906"/>
              <a:gd name="connsiteY88" fmla="*/ 955904 h 3836571"/>
              <a:gd name="connsiteX89" fmla="*/ 3548983 w 12192906"/>
              <a:gd name="connsiteY89" fmla="*/ 947860 h 3836571"/>
              <a:gd name="connsiteX90" fmla="*/ 3731729 w 12192906"/>
              <a:gd name="connsiteY90" fmla="*/ 956952 h 3836571"/>
              <a:gd name="connsiteX91" fmla="*/ 3861674 w 12192906"/>
              <a:gd name="connsiteY91" fmla="*/ 939701 h 3836571"/>
              <a:gd name="connsiteX92" fmla="*/ 3912797 w 12192906"/>
              <a:gd name="connsiteY92" fmla="*/ 942794 h 3836571"/>
              <a:gd name="connsiteX93" fmla="*/ 3975778 w 12192906"/>
              <a:gd name="connsiteY93" fmla="*/ 918117 h 3836571"/>
              <a:gd name="connsiteX94" fmla="*/ 4072288 w 12192906"/>
              <a:gd name="connsiteY94" fmla="*/ 865754 h 3836571"/>
              <a:gd name="connsiteX95" fmla="*/ 4110070 w 12192906"/>
              <a:gd name="connsiteY95" fmla="*/ 873298 h 3836571"/>
              <a:gd name="connsiteX96" fmla="*/ 4148272 w 12192906"/>
              <a:gd name="connsiteY96" fmla="*/ 869470 h 3836571"/>
              <a:gd name="connsiteX97" fmla="*/ 4233003 w 12192906"/>
              <a:gd name="connsiteY97" fmla="*/ 833003 h 3836571"/>
              <a:gd name="connsiteX98" fmla="*/ 4283653 w 12192906"/>
              <a:gd name="connsiteY98" fmla="*/ 819322 h 3836571"/>
              <a:gd name="connsiteX99" fmla="*/ 4420068 w 12192906"/>
              <a:gd name="connsiteY99" fmla="*/ 773969 h 3836571"/>
              <a:gd name="connsiteX100" fmla="*/ 4571121 w 12192906"/>
              <a:gd name="connsiteY100" fmla="*/ 713791 h 3836571"/>
              <a:gd name="connsiteX101" fmla="*/ 4620533 w 12192906"/>
              <a:gd name="connsiteY101" fmla="*/ 681825 h 3836571"/>
              <a:gd name="connsiteX102" fmla="*/ 4690258 w 12192906"/>
              <a:gd name="connsiteY102" fmla="*/ 667853 h 3836571"/>
              <a:gd name="connsiteX103" fmla="*/ 4731045 w 12192906"/>
              <a:gd name="connsiteY103" fmla="*/ 668415 h 3836571"/>
              <a:gd name="connsiteX104" fmla="*/ 4798884 w 12192906"/>
              <a:gd name="connsiteY104" fmla="*/ 620604 h 3836571"/>
              <a:gd name="connsiteX105" fmla="*/ 4828155 w 12192906"/>
              <a:gd name="connsiteY105" fmla="*/ 611373 h 3836571"/>
              <a:gd name="connsiteX106" fmla="*/ 4843504 w 12192906"/>
              <a:gd name="connsiteY106" fmla="*/ 603984 h 3836571"/>
              <a:gd name="connsiteX107" fmla="*/ 4853353 w 12192906"/>
              <a:gd name="connsiteY107" fmla="*/ 615551 h 3836571"/>
              <a:gd name="connsiteX108" fmla="*/ 4898297 w 12192906"/>
              <a:gd name="connsiteY108" fmla="*/ 608949 h 3836571"/>
              <a:gd name="connsiteX109" fmla="*/ 4905046 w 12192906"/>
              <a:gd name="connsiteY109" fmla="*/ 606176 h 3836571"/>
              <a:gd name="connsiteX110" fmla="*/ 4940803 w 12192906"/>
              <a:gd name="connsiteY110" fmla="*/ 615486 h 3836571"/>
              <a:gd name="connsiteX111" fmla="*/ 4958985 w 12192906"/>
              <a:gd name="connsiteY111" fmla="*/ 617768 h 3836571"/>
              <a:gd name="connsiteX112" fmla="*/ 4964720 w 12192906"/>
              <a:gd name="connsiteY112" fmla="*/ 623628 h 3836571"/>
              <a:gd name="connsiteX113" fmla="*/ 4991255 w 12192906"/>
              <a:gd name="connsiteY113" fmla="*/ 624349 h 3836571"/>
              <a:gd name="connsiteX114" fmla="*/ 4994077 w 12192906"/>
              <a:gd name="connsiteY114" fmla="*/ 622465 h 3836571"/>
              <a:gd name="connsiteX115" fmla="*/ 5016802 w 12192906"/>
              <a:gd name="connsiteY115" fmla="*/ 630376 h 3836571"/>
              <a:gd name="connsiteX116" fmla="*/ 5091319 w 12192906"/>
              <a:gd name="connsiteY116" fmla="*/ 645848 h 3836571"/>
              <a:gd name="connsiteX117" fmla="*/ 5259336 w 12192906"/>
              <a:gd name="connsiteY117" fmla="*/ 651513 h 3836571"/>
              <a:gd name="connsiteX118" fmla="*/ 5491971 w 12192906"/>
              <a:gd name="connsiteY118" fmla="*/ 655360 h 3836571"/>
              <a:gd name="connsiteX119" fmla="*/ 5865838 w 12192906"/>
              <a:gd name="connsiteY119" fmla="*/ 635038 h 3836571"/>
              <a:gd name="connsiteX120" fmla="*/ 5995823 w 12192906"/>
              <a:gd name="connsiteY120" fmla="*/ 613611 h 3836571"/>
              <a:gd name="connsiteX121" fmla="*/ 6052915 w 12192906"/>
              <a:gd name="connsiteY121" fmla="*/ 626331 h 3836571"/>
              <a:gd name="connsiteX122" fmla="*/ 6093124 w 12192906"/>
              <a:gd name="connsiteY122" fmla="*/ 620731 h 3836571"/>
              <a:gd name="connsiteX123" fmla="*/ 6097661 w 12192906"/>
              <a:gd name="connsiteY123" fmla="*/ 617799 h 3836571"/>
              <a:gd name="connsiteX124" fmla="*/ 6116838 w 12192906"/>
              <a:gd name="connsiteY124" fmla="*/ 614814 h 3836571"/>
              <a:gd name="connsiteX125" fmla="*/ 6120984 w 12192906"/>
              <a:gd name="connsiteY125" fmla="*/ 603031 h 3836571"/>
              <a:gd name="connsiteX126" fmla="*/ 6148942 w 12192906"/>
              <a:gd name="connsiteY126" fmla="*/ 590699 h 3836571"/>
              <a:gd name="connsiteX127" fmla="*/ 6229970 w 12192906"/>
              <a:gd name="connsiteY127" fmla="*/ 592797 h 3836571"/>
              <a:gd name="connsiteX128" fmla="*/ 6355201 w 12192906"/>
              <a:gd name="connsiteY128" fmla="*/ 588899 h 3836571"/>
              <a:gd name="connsiteX129" fmla="*/ 6456586 w 12192906"/>
              <a:gd name="connsiteY129" fmla="*/ 582304 h 3836571"/>
              <a:gd name="connsiteX130" fmla="*/ 6494018 w 12192906"/>
              <a:gd name="connsiteY130" fmla="*/ 568834 h 3836571"/>
              <a:gd name="connsiteX131" fmla="*/ 6547019 w 12192906"/>
              <a:gd name="connsiteY131" fmla="*/ 557396 h 3836571"/>
              <a:gd name="connsiteX132" fmla="*/ 6644256 w 12192906"/>
              <a:gd name="connsiteY132" fmla="*/ 592977 h 3836571"/>
              <a:gd name="connsiteX133" fmla="*/ 6829160 w 12192906"/>
              <a:gd name="connsiteY133" fmla="*/ 604138 h 3836571"/>
              <a:gd name="connsiteX134" fmla="*/ 6889589 w 12192906"/>
              <a:gd name="connsiteY134" fmla="*/ 601326 h 3836571"/>
              <a:gd name="connsiteX135" fmla="*/ 6926533 w 12192906"/>
              <a:gd name="connsiteY135" fmla="*/ 616677 h 3836571"/>
              <a:gd name="connsiteX0" fmla="*/ 6926533 w 12192906"/>
              <a:gd name="connsiteY0" fmla="*/ 618234 h 3838128"/>
              <a:gd name="connsiteX1" fmla="*/ 7095723 w 12192906"/>
              <a:gd name="connsiteY1" fmla="*/ 691476 h 3838128"/>
              <a:gd name="connsiteX2" fmla="*/ 7330015 w 12192906"/>
              <a:gd name="connsiteY2" fmla="*/ 709929 h 3838128"/>
              <a:gd name="connsiteX3" fmla="*/ 7689873 w 12192906"/>
              <a:gd name="connsiteY3" fmla="*/ 796092 h 3838128"/>
              <a:gd name="connsiteX4" fmla="*/ 7898312 w 12192906"/>
              <a:gd name="connsiteY4" fmla="*/ 795713 h 3838128"/>
              <a:gd name="connsiteX5" fmla="*/ 8037524 w 12192906"/>
              <a:gd name="connsiteY5" fmla="*/ 800732 h 3838128"/>
              <a:gd name="connsiteX6" fmla="*/ 8129905 w 12192906"/>
              <a:gd name="connsiteY6" fmla="*/ 772269 h 3838128"/>
              <a:gd name="connsiteX7" fmla="*/ 8343185 w 12192906"/>
              <a:gd name="connsiteY7" fmla="*/ 770800 h 3838128"/>
              <a:gd name="connsiteX8" fmla="*/ 8404103 w 12192906"/>
              <a:gd name="connsiteY8" fmla="*/ 764142 h 3838128"/>
              <a:gd name="connsiteX9" fmla="*/ 8518180 w 12192906"/>
              <a:gd name="connsiteY9" fmla="*/ 765903 h 3838128"/>
              <a:gd name="connsiteX10" fmla="*/ 8676290 w 12192906"/>
              <a:gd name="connsiteY10" fmla="*/ 738099 h 3838128"/>
              <a:gd name="connsiteX11" fmla="*/ 8695239 w 12192906"/>
              <a:gd name="connsiteY11" fmla="*/ 766553 h 3838128"/>
              <a:gd name="connsiteX12" fmla="*/ 8855611 w 12192906"/>
              <a:gd name="connsiteY12" fmla="*/ 776460 h 3838128"/>
              <a:gd name="connsiteX13" fmla="*/ 8964553 w 12192906"/>
              <a:gd name="connsiteY13" fmla="*/ 817762 h 3838128"/>
              <a:gd name="connsiteX14" fmla="*/ 9079968 w 12192906"/>
              <a:gd name="connsiteY14" fmla="*/ 835974 h 3838128"/>
              <a:gd name="connsiteX15" fmla="*/ 9108506 w 12192906"/>
              <a:gd name="connsiteY15" fmla="*/ 864823 h 3838128"/>
              <a:gd name="connsiteX16" fmla="*/ 9188229 w 12192906"/>
              <a:gd name="connsiteY16" fmla="*/ 903734 h 3838128"/>
              <a:gd name="connsiteX17" fmla="*/ 9249213 w 12192906"/>
              <a:gd name="connsiteY17" fmla="*/ 879213 h 3838128"/>
              <a:gd name="connsiteX18" fmla="*/ 9309761 w 12192906"/>
              <a:gd name="connsiteY18" fmla="*/ 899533 h 3838128"/>
              <a:gd name="connsiteX19" fmla="*/ 9390188 w 12192906"/>
              <a:gd name="connsiteY19" fmla="*/ 841175 h 3838128"/>
              <a:gd name="connsiteX20" fmla="*/ 9516107 w 12192906"/>
              <a:gd name="connsiteY20" fmla="*/ 829312 h 3838128"/>
              <a:gd name="connsiteX21" fmla="*/ 9755401 w 12192906"/>
              <a:gd name="connsiteY21" fmla="*/ 792407 h 3838128"/>
              <a:gd name="connsiteX22" fmla="*/ 9879576 w 12192906"/>
              <a:gd name="connsiteY22" fmla="*/ 781381 h 3838128"/>
              <a:gd name="connsiteX23" fmla="*/ 9917042 w 12192906"/>
              <a:gd name="connsiteY23" fmla="*/ 767017 h 3838128"/>
              <a:gd name="connsiteX24" fmla="*/ 10013409 w 12192906"/>
              <a:gd name="connsiteY24" fmla="*/ 731229 h 3838128"/>
              <a:gd name="connsiteX25" fmla="*/ 10067656 w 12192906"/>
              <a:gd name="connsiteY25" fmla="*/ 706811 h 3838128"/>
              <a:gd name="connsiteX26" fmla="*/ 10131785 w 12192906"/>
              <a:gd name="connsiteY26" fmla="*/ 679426 h 3838128"/>
              <a:gd name="connsiteX27" fmla="*/ 10249486 w 12192906"/>
              <a:gd name="connsiteY27" fmla="*/ 678195 h 3838128"/>
              <a:gd name="connsiteX28" fmla="*/ 10309934 w 12192906"/>
              <a:gd name="connsiteY28" fmla="*/ 647926 h 3838128"/>
              <a:gd name="connsiteX29" fmla="*/ 10431202 w 12192906"/>
              <a:gd name="connsiteY29" fmla="*/ 638470 h 3838128"/>
              <a:gd name="connsiteX30" fmla="*/ 10487751 w 12192906"/>
              <a:gd name="connsiteY30" fmla="*/ 631751 h 3838128"/>
              <a:gd name="connsiteX31" fmla="*/ 10557198 w 12192906"/>
              <a:gd name="connsiteY31" fmla="*/ 640647 h 3838128"/>
              <a:gd name="connsiteX32" fmla="*/ 10612454 w 12192906"/>
              <a:gd name="connsiteY32" fmla="*/ 642206 h 3838128"/>
              <a:gd name="connsiteX33" fmla="*/ 10625222 w 12192906"/>
              <a:gd name="connsiteY33" fmla="*/ 632748 h 3838128"/>
              <a:gd name="connsiteX34" fmla="*/ 10633161 w 12192906"/>
              <a:gd name="connsiteY34" fmla="*/ 631865 h 3838128"/>
              <a:gd name="connsiteX35" fmla="*/ 10645941 w 12192906"/>
              <a:gd name="connsiteY35" fmla="*/ 636147 h 3838128"/>
              <a:gd name="connsiteX36" fmla="*/ 10650422 w 12192906"/>
              <a:gd name="connsiteY36" fmla="*/ 629949 h 3838128"/>
              <a:gd name="connsiteX37" fmla="*/ 10656955 w 12192906"/>
              <a:gd name="connsiteY37" fmla="*/ 629225 h 3838128"/>
              <a:gd name="connsiteX38" fmla="*/ 10701610 w 12192906"/>
              <a:gd name="connsiteY38" fmla="*/ 625136 h 3838128"/>
              <a:gd name="connsiteX39" fmla="*/ 10770373 w 12192906"/>
              <a:gd name="connsiteY39" fmla="*/ 636469 h 3838128"/>
              <a:gd name="connsiteX40" fmla="*/ 10866744 w 12192906"/>
              <a:gd name="connsiteY40" fmla="*/ 647408 h 3838128"/>
              <a:gd name="connsiteX41" fmla="*/ 10996158 w 12192906"/>
              <a:gd name="connsiteY41" fmla="*/ 610631 h 3838128"/>
              <a:gd name="connsiteX42" fmla="*/ 11200979 w 12192906"/>
              <a:gd name="connsiteY42" fmla="*/ 366169 h 3838128"/>
              <a:gd name="connsiteX43" fmla="*/ 11282001 w 12192906"/>
              <a:gd name="connsiteY43" fmla="*/ 340905 h 3838128"/>
              <a:gd name="connsiteX44" fmla="*/ 11366555 w 12192906"/>
              <a:gd name="connsiteY44" fmla="*/ 336695 h 3838128"/>
              <a:gd name="connsiteX45" fmla="*/ 11439908 w 12192906"/>
              <a:gd name="connsiteY45" fmla="*/ 346952 h 3838128"/>
              <a:gd name="connsiteX46" fmla="*/ 11505708 w 12192906"/>
              <a:gd name="connsiteY46" fmla="*/ 328429 h 3838128"/>
              <a:gd name="connsiteX47" fmla="*/ 11564821 w 12192906"/>
              <a:gd name="connsiteY47" fmla="*/ 273791 h 3838128"/>
              <a:gd name="connsiteX48" fmla="*/ 11678314 w 12192906"/>
              <a:gd name="connsiteY48" fmla="*/ 206344 h 3838128"/>
              <a:gd name="connsiteX49" fmla="*/ 11849454 w 12192906"/>
              <a:gd name="connsiteY49" fmla="*/ 102240 h 3838128"/>
              <a:gd name="connsiteX50" fmla="*/ 11919483 w 12192906"/>
              <a:gd name="connsiteY50" fmla="*/ 124870 h 3838128"/>
              <a:gd name="connsiteX51" fmla="*/ 11993248 w 12192906"/>
              <a:gd name="connsiteY51" fmla="*/ 2076 h 3838128"/>
              <a:gd name="connsiteX52" fmla="*/ 12084298 w 12192906"/>
              <a:gd name="connsiteY52" fmla="*/ 14946 h 3838128"/>
              <a:gd name="connsiteX53" fmla="*/ 12192906 w 12192906"/>
              <a:gd name="connsiteY53" fmla="*/ 355511 h 3838128"/>
              <a:gd name="connsiteX54" fmla="*/ 12192000 w 12192906"/>
              <a:gd name="connsiteY54" fmla="*/ 561968 h 3838128"/>
              <a:gd name="connsiteX55" fmla="*/ 12192000 w 12192906"/>
              <a:gd name="connsiteY55" fmla="*/ 3838128 h 3838128"/>
              <a:gd name="connsiteX56" fmla="*/ 0 w 12192906"/>
              <a:gd name="connsiteY56" fmla="*/ 3838128 h 3838128"/>
              <a:gd name="connsiteX57" fmla="*/ 0 w 12192906"/>
              <a:gd name="connsiteY57" fmla="*/ 2815227 h 3838128"/>
              <a:gd name="connsiteX58" fmla="*/ 0 w 12192906"/>
              <a:gd name="connsiteY58" fmla="*/ 1819148 h 3838128"/>
              <a:gd name="connsiteX59" fmla="*/ 0 w 12192906"/>
              <a:gd name="connsiteY59" fmla="*/ 1087318 h 3838128"/>
              <a:gd name="connsiteX60" fmla="*/ 76043 w 12192906"/>
              <a:gd name="connsiteY60" fmla="*/ 1082955 h 3838128"/>
              <a:gd name="connsiteX61" fmla="*/ 156777 w 12192906"/>
              <a:gd name="connsiteY61" fmla="*/ 1100717 h 3838128"/>
              <a:gd name="connsiteX62" fmla="*/ 390282 w 12192906"/>
              <a:gd name="connsiteY62" fmla="*/ 1107441 h 3838128"/>
              <a:gd name="connsiteX63" fmla="*/ 441283 w 12192906"/>
              <a:gd name="connsiteY63" fmla="*/ 1130471 h 3838128"/>
              <a:gd name="connsiteX64" fmla="*/ 479705 w 12192906"/>
              <a:gd name="connsiteY64" fmla="*/ 1142206 h 3838128"/>
              <a:gd name="connsiteX65" fmla="*/ 766623 w 12192906"/>
              <a:gd name="connsiteY65" fmla="*/ 1189650 h 3838128"/>
              <a:gd name="connsiteX66" fmla="*/ 827314 w 12192906"/>
              <a:gd name="connsiteY66" fmla="*/ 1198655 h 3838128"/>
              <a:gd name="connsiteX67" fmla="*/ 968620 w 12192906"/>
              <a:gd name="connsiteY67" fmla="*/ 1206184 h 3838128"/>
              <a:gd name="connsiteX68" fmla="*/ 1045574 w 12192906"/>
              <a:gd name="connsiteY68" fmla="*/ 1173108 h 3838128"/>
              <a:gd name="connsiteX69" fmla="*/ 1350289 w 12192906"/>
              <a:gd name="connsiteY69" fmla="*/ 1208236 h 3838128"/>
              <a:gd name="connsiteX70" fmla="*/ 1499774 w 12192906"/>
              <a:gd name="connsiteY70" fmla="*/ 1178968 h 3838128"/>
              <a:gd name="connsiteX71" fmla="*/ 1629709 w 12192906"/>
              <a:gd name="connsiteY71" fmla="*/ 1254283 h 3838128"/>
              <a:gd name="connsiteX72" fmla="*/ 1640709 w 12192906"/>
              <a:gd name="connsiteY72" fmla="*/ 1258536 h 3838128"/>
              <a:gd name="connsiteX73" fmla="*/ 1645414 w 12192906"/>
              <a:gd name="connsiteY73" fmla="*/ 1255962 h 3838128"/>
              <a:gd name="connsiteX74" fmla="*/ 1676636 w 12192906"/>
              <a:gd name="connsiteY74" fmla="*/ 1240923 h 3838128"/>
              <a:gd name="connsiteX75" fmla="*/ 1737817 w 12192906"/>
              <a:gd name="connsiteY75" fmla="*/ 1242852 h 3838128"/>
              <a:gd name="connsiteX76" fmla="*/ 1862741 w 12192906"/>
              <a:gd name="connsiteY76" fmla="*/ 1236085 h 3838128"/>
              <a:gd name="connsiteX77" fmla="*/ 2063928 w 12192906"/>
              <a:gd name="connsiteY77" fmla="*/ 1204438 h 3838128"/>
              <a:gd name="connsiteX78" fmla="*/ 2380801 w 12192906"/>
              <a:gd name="connsiteY78" fmla="*/ 1166259 h 3838128"/>
              <a:gd name="connsiteX79" fmla="*/ 2648603 w 12192906"/>
              <a:gd name="connsiteY79" fmla="*/ 1071568 h 3838128"/>
              <a:gd name="connsiteX80" fmla="*/ 2885593 w 12192906"/>
              <a:gd name="connsiteY80" fmla="*/ 1079081 h 3838128"/>
              <a:gd name="connsiteX81" fmla="*/ 3039071 w 12192906"/>
              <a:gd name="connsiteY81" fmla="*/ 1064848 h 3838128"/>
              <a:gd name="connsiteX82" fmla="*/ 3129193 w 12192906"/>
              <a:gd name="connsiteY82" fmla="*/ 1049486 h 3838128"/>
              <a:gd name="connsiteX83" fmla="*/ 3160750 w 12192906"/>
              <a:gd name="connsiteY83" fmla="*/ 1032897 h 3838128"/>
              <a:gd name="connsiteX84" fmla="*/ 3206618 w 12192906"/>
              <a:gd name="connsiteY84" fmla="*/ 1016960 h 3838128"/>
              <a:gd name="connsiteX85" fmla="*/ 3285495 w 12192906"/>
              <a:gd name="connsiteY85" fmla="*/ 980512 h 3838128"/>
              <a:gd name="connsiteX86" fmla="*/ 3395074 w 12192906"/>
              <a:gd name="connsiteY86" fmla="*/ 946016 h 3838128"/>
              <a:gd name="connsiteX87" fmla="*/ 3486313 w 12192906"/>
              <a:gd name="connsiteY87" fmla="*/ 966808 h 3838128"/>
              <a:gd name="connsiteX88" fmla="*/ 3491586 w 12192906"/>
              <a:gd name="connsiteY88" fmla="*/ 957461 h 3838128"/>
              <a:gd name="connsiteX89" fmla="*/ 3548983 w 12192906"/>
              <a:gd name="connsiteY89" fmla="*/ 949417 h 3838128"/>
              <a:gd name="connsiteX90" fmla="*/ 3731729 w 12192906"/>
              <a:gd name="connsiteY90" fmla="*/ 958509 h 3838128"/>
              <a:gd name="connsiteX91" fmla="*/ 3861674 w 12192906"/>
              <a:gd name="connsiteY91" fmla="*/ 941258 h 3838128"/>
              <a:gd name="connsiteX92" fmla="*/ 3912797 w 12192906"/>
              <a:gd name="connsiteY92" fmla="*/ 944351 h 3838128"/>
              <a:gd name="connsiteX93" fmla="*/ 3975778 w 12192906"/>
              <a:gd name="connsiteY93" fmla="*/ 919674 h 3838128"/>
              <a:gd name="connsiteX94" fmla="*/ 4072288 w 12192906"/>
              <a:gd name="connsiteY94" fmla="*/ 867311 h 3838128"/>
              <a:gd name="connsiteX95" fmla="*/ 4110070 w 12192906"/>
              <a:gd name="connsiteY95" fmla="*/ 874855 h 3838128"/>
              <a:gd name="connsiteX96" fmla="*/ 4148272 w 12192906"/>
              <a:gd name="connsiteY96" fmla="*/ 871027 h 3838128"/>
              <a:gd name="connsiteX97" fmla="*/ 4233003 w 12192906"/>
              <a:gd name="connsiteY97" fmla="*/ 834560 h 3838128"/>
              <a:gd name="connsiteX98" fmla="*/ 4283653 w 12192906"/>
              <a:gd name="connsiteY98" fmla="*/ 820879 h 3838128"/>
              <a:gd name="connsiteX99" fmla="*/ 4420068 w 12192906"/>
              <a:gd name="connsiteY99" fmla="*/ 775526 h 3838128"/>
              <a:gd name="connsiteX100" fmla="*/ 4571121 w 12192906"/>
              <a:gd name="connsiteY100" fmla="*/ 715348 h 3838128"/>
              <a:gd name="connsiteX101" fmla="*/ 4620533 w 12192906"/>
              <a:gd name="connsiteY101" fmla="*/ 683382 h 3838128"/>
              <a:gd name="connsiteX102" fmla="*/ 4690258 w 12192906"/>
              <a:gd name="connsiteY102" fmla="*/ 669410 h 3838128"/>
              <a:gd name="connsiteX103" fmla="*/ 4731045 w 12192906"/>
              <a:gd name="connsiteY103" fmla="*/ 669972 h 3838128"/>
              <a:gd name="connsiteX104" fmla="*/ 4798884 w 12192906"/>
              <a:gd name="connsiteY104" fmla="*/ 622161 h 3838128"/>
              <a:gd name="connsiteX105" fmla="*/ 4828155 w 12192906"/>
              <a:gd name="connsiteY105" fmla="*/ 612930 h 3838128"/>
              <a:gd name="connsiteX106" fmla="*/ 4843504 w 12192906"/>
              <a:gd name="connsiteY106" fmla="*/ 605541 h 3838128"/>
              <a:gd name="connsiteX107" fmla="*/ 4853353 w 12192906"/>
              <a:gd name="connsiteY107" fmla="*/ 617108 h 3838128"/>
              <a:gd name="connsiteX108" fmla="*/ 4898297 w 12192906"/>
              <a:gd name="connsiteY108" fmla="*/ 610506 h 3838128"/>
              <a:gd name="connsiteX109" fmla="*/ 4905046 w 12192906"/>
              <a:gd name="connsiteY109" fmla="*/ 607733 h 3838128"/>
              <a:gd name="connsiteX110" fmla="*/ 4940803 w 12192906"/>
              <a:gd name="connsiteY110" fmla="*/ 617043 h 3838128"/>
              <a:gd name="connsiteX111" fmla="*/ 4958985 w 12192906"/>
              <a:gd name="connsiteY111" fmla="*/ 619325 h 3838128"/>
              <a:gd name="connsiteX112" fmla="*/ 4964720 w 12192906"/>
              <a:gd name="connsiteY112" fmla="*/ 625185 h 3838128"/>
              <a:gd name="connsiteX113" fmla="*/ 4991255 w 12192906"/>
              <a:gd name="connsiteY113" fmla="*/ 625906 h 3838128"/>
              <a:gd name="connsiteX114" fmla="*/ 4994077 w 12192906"/>
              <a:gd name="connsiteY114" fmla="*/ 624022 h 3838128"/>
              <a:gd name="connsiteX115" fmla="*/ 5016802 w 12192906"/>
              <a:gd name="connsiteY115" fmla="*/ 631933 h 3838128"/>
              <a:gd name="connsiteX116" fmla="*/ 5091319 w 12192906"/>
              <a:gd name="connsiteY116" fmla="*/ 647405 h 3838128"/>
              <a:gd name="connsiteX117" fmla="*/ 5259336 w 12192906"/>
              <a:gd name="connsiteY117" fmla="*/ 653070 h 3838128"/>
              <a:gd name="connsiteX118" fmla="*/ 5491971 w 12192906"/>
              <a:gd name="connsiteY118" fmla="*/ 656917 h 3838128"/>
              <a:gd name="connsiteX119" fmla="*/ 5865838 w 12192906"/>
              <a:gd name="connsiteY119" fmla="*/ 636595 h 3838128"/>
              <a:gd name="connsiteX120" fmla="*/ 5995823 w 12192906"/>
              <a:gd name="connsiteY120" fmla="*/ 615168 h 3838128"/>
              <a:gd name="connsiteX121" fmla="*/ 6052915 w 12192906"/>
              <a:gd name="connsiteY121" fmla="*/ 627888 h 3838128"/>
              <a:gd name="connsiteX122" fmla="*/ 6093124 w 12192906"/>
              <a:gd name="connsiteY122" fmla="*/ 622288 h 3838128"/>
              <a:gd name="connsiteX123" fmla="*/ 6097661 w 12192906"/>
              <a:gd name="connsiteY123" fmla="*/ 619356 h 3838128"/>
              <a:gd name="connsiteX124" fmla="*/ 6116838 w 12192906"/>
              <a:gd name="connsiteY124" fmla="*/ 616371 h 3838128"/>
              <a:gd name="connsiteX125" fmla="*/ 6120984 w 12192906"/>
              <a:gd name="connsiteY125" fmla="*/ 604588 h 3838128"/>
              <a:gd name="connsiteX126" fmla="*/ 6148942 w 12192906"/>
              <a:gd name="connsiteY126" fmla="*/ 592256 h 3838128"/>
              <a:gd name="connsiteX127" fmla="*/ 6229970 w 12192906"/>
              <a:gd name="connsiteY127" fmla="*/ 594354 h 3838128"/>
              <a:gd name="connsiteX128" fmla="*/ 6355201 w 12192906"/>
              <a:gd name="connsiteY128" fmla="*/ 590456 h 3838128"/>
              <a:gd name="connsiteX129" fmla="*/ 6456586 w 12192906"/>
              <a:gd name="connsiteY129" fmla="*/ 583861 h 3838128"/>
              <a:gd name="connsiteX130" fmla="*/ 6494018 w 12192906"/>
              <a:gd name="connsiteY130" fmla="*/ 570391 h 3838128"/>
              <a:gd name="connsiteX131" fmla="*/ 6547019 w 12192906"/>
              <a:gd name="connsiteY131" fmla="*/ 558953 h 3838128"/>
              <a:gd name="connsiteX132" fmla="*/ 6644256 w 12192906"/>
              <a:gd name="connsiteY132" fmla="*/ 594534 h 3838128"/>
              <a:gd name="connsiteX133" fmla="*/ 6829160 w 12192906"/>
              <a:gd name="connsiteY133" fmla="*/ 605695 h 3838128"/>
              <a:gd name="connsiteX134" fmla="*/ 6889589 w 12192906"/>
              <a:gd name="connsiteY134" fmla="*/ 602883 h 3838128"/>
              <a:gd name="connsiteX135" fmla="*/ 6926533 w 12192906"/>
              <a:gd name="connsiteY135" fmla="*/ 618234 h 3838128"/>
              <a:gd name="connsiteX0" fmla="*/ 6926533 w 12192000"/>
              <a:gd name="connsiteY0" fmla="*/ 618234 h 3838128"/>
              <a:gd name="connsiteX1" fmla="*/ 7095723 w 12192000"/>
              <a:gd name="connsiteY1" fmla="*/ 691476 h 3838128"/>
              <a:gd name="connsiteX2" fmla="*/ 7330015 w 12192000"/>
              <a:gd name="connsiteY2" fmla="*/ 709929 h 3838128"/>
              <a:gd name="connsiteX3" fmla="*/ 7689873 w 12192000"/>
              <a:gd name="connsiteY3" fmla="*/ 796092 h 3838128"/>
              <a:gd name="connsiteX4" fmla="*/ 7898312 w 12192000"/>
              <a:gd name="connsiteY4" fmla="*/ 795713 h 3838128"/>
              <a:gd name="connsiteX5" fmla="*/ 8037524 w 12192000"/>
              <a:gd name="connsiteY5" fmla="*/ 800732 h 3838128"/>
              <a:gd name="connsiteX6" fmla="*/ 8129905 w 12192000"/>
              <a:gd name="connsiteY6" fmla="*/ 772269 h 3838128"/>
              <a:gd name="connsiteX7" fmla="*/ 8343185 w 12192000"/>
              <a:gd name="connsiteY7" fmla="*/ 770800 h 3838128"/>
              <a:gd name="connsiteX8" fmla="*/ 8404103 w 12192000"/>
              <a:gd name="connsiteY8" fmla="*/ 764142 h 3838128"/>
              <a:gd name="connsiteX9" fmla="*/ 8518180 w 12192000"/>
              <a:gd name="connsiteY9" fmla="*/ 765903 h 3838128"/>
              <a:gd name="connsiteX10" fmla="*/ 8676290 w 12192000"/>
              <a:gd name="connsiteY10" fmla="*/ 738099 h 3838128"/>
              <a:gd name="connsiteX11" fmla="*/ 8695239 w 12192000"/>
              <a:gd name="connsiteY11" fmla="*/ 766553 h 3838128"/>
              <a:gd name="connsiteX12" fmla="*/ 8855611 w 12192000"/>
              <a:gd name="connsiteY12" fmla="*/ 776460 h 3838128"/>
              <a:gd name="connsiteX13" fmla="*/ 8964553 w 12192000"/>
              <a:gd name="connsiteY13" fmla="*/ 817762 h 3838128"/>
              <a:gd name="connsiteX14" fmla="*/ 9079968 w 12192000"/>
              <a:gd name="connsiteY14" fmla="*/ 835974 h 3838128"/>
              <a:gd name="connsiteX15" fmla="*/ 9108506 w 12192000"/>
              <a:gd name="connsiteY15" fmla="*/ 864823 h 3838128"/>
              <a:gd name="connsiteX16" fmla="*/ 9188229 w 12192000"/>
              <a:gd name="connsiteY16" fmla="*/ 903734 h 3838128"/>
              <a:gd name="connsiteX17" fmla="*/ 9249213 w 12192000"/>
              <a:gd name="connsiteY17" fmla="*/ 879213 h 3838128"/>
              <a:gd name="connsiteX18" fmla="*/ 9309761 w 12192000"/>
              <a:gd name="connsiteY18" fmla="*/ 899533 h 3838128"/>
              <a:gd name="connsiteX19" fmla="*/ 9390188 w 12192000"/>
              <a:gd name="connsiteY19" fmla="*/ 841175 h 3838128"/>
              <a:gd name="connsiteX20" fmla="*/ 9516107 w 12192000"/>
              <a:gd name="connsiteY20" fmla="*/ 829312 h 3838128"/>
              <a:gd name="connsiteX21" fmla="*/ 9755401 w 12192000"/>
              <a:gd name="connsiteY21" fmla="*/ 792407 h 3838128"/>
              <a:gd name="connsiteX22" fmla="*/ 9879576 w 12192000"/>
              <a:gd name="connsiteY22" fmla="*/ 781381 h 3838128"/>
              <a:gd name="connsiteX23" fmla="*/ 9917042 w 12192000"/>
              <a:gd name="connsiteY23" fmla="*/ 767017 h 3838128"/>
              <a:gd name="connsiteX24" fmla="*/ 10013409 w 12192000"/>
              <a:gd name="connsiteY24" fmla="*/ 731229 h 3838128"/>
              <a:gd name="connsiteX25" fmla="*/ 10067656 w 12192000"/>
              <a:gd name="connsiteY25" fmla="*/ 706811 h 3838128"/>
              <a:gd name="connsiteX26" fmla="*/ 10131785 w 12192000"/>
              <a:gd name="connsiteY26" fmla="*/ 679426 h 3838128"/>
              <a:gd name="connsiteX27" fmla="*/ 10249486 w 12192000"/>
              <a:gd name="connsiteY27" fmla="*/ 678195 h 3838128"/>
              <a:gd name="connsiteX28" fmla="*/ 10309934 w 12192000"/>
              <a:gd name="connsiteY28" fmla="*/ 647926 h 3838128"/>
              <a:gd name="connsiteX29" fmla="*/ 10431202 w 12192000"/>
              <a:gd name="connsiteY29" fmla="*/ 638470 h 3838128"/>
              <a:gd name="connsiteX30" fmla="*/ 10487751 w 12192000"/>
              <a:gd name="connsiteY30" fmla="*/ 631751 h 3838128"/>
              <a:gd name="connsiteX31" fmla="*/ 10557198 w 12192000"/>
              <a:gd name="connsiteY31" fmla="*/ 640647 h 3838128"/>
              <a:gd name="connsiteX32" fmla="*/ 10612454 w 12192000"/>
              <a:gd name="connsiteY32" fmla="*/ 642206 h 3838128"/>
              <a:gd name="connsiteX33" fmla="*/ 10625222 w 12192000"/>
              <a:gd name="connsiteY33" fmla="*/ 632748 h 3838128"/>
              <a:gd name="connsiteX34" fmla="*/ 10633161 w 12192000"/>
              <a:gd name="connsiteY34" fmla="*/ 631865 h 3838128"/>
              <a:gd name="connsiteX35" fmla="*/ 10645941 w 12192000"/>
              <a:gd name="connsiteY35" fmla="*/ 636147 h 3838128"/>
              <a:gd name="connsiteX36" fmla="*/ 10650422 w 12192000"/>
              <a:gd name="connsiteY36" fmla="*/ 629949 h 3838128"/>
              <a:gd name="connsiteX37" fmla="*/ 10656955 w 12192000"/>
              <a:gd name="connsiteY37" fmla="*/ 629225 h 3838128"/>
              <a:gd name="connsiteX38" fmla="*/ 10701610 w 12192000"/>
              <a:gd name="connsiteY38" fmla="*/ 625136 h 3838128"/>
              <a:gd name="connsiteX39" fmla="*/ 10770373 w 12192000"/>
              <a:gd name="connsiteY39" fmla="*/ 636469 h 3838128"/>
              <a:gd name="connsiteX40" fmla="*/ 10866744 w 12192000"/>
              <a:gd name="connsiteY40" fmla="*/ 647408 h 3838128"/>
              <a:gd name="connsiteX41" fmla="*/ 10996158 w 12192000"/>
              <a:gd name="connsiteY41" fmla="*/ 610631 h 3838128"/>
              <a:gd name="connsiteX42" fmla="*/ 11200979 w 12192000"/>
              <a:gd name="connsiteY42" fmla="*/ 366169 h 3838128"/>
              <a:gd name="connsiteX43" fmla="*/ 11282001 w 12192000"/>
              <a:gd name="connsiteY43" fmla="*/ 340905 h 3838128"/>
              <a:gd name="connsiteX44" fmla="*/ 11366555 w 12192000"/>
              <a:gd name="connsiteY44" fmla="*/ 336695 h 3838128"/>
              <a:gd name="connsiteX45" fmla="*/ 11439908 w 12192000"/>
              <a:gd name="connsiteY45" fmla="*/ 346952 h 3838128"/>
              <a:gd name="connsiteX46" fmla="*/ 11505708 w 12192000"/>
              <a:gd name="connsiteY46" fmla="*/ 328429 h 3838128"/>
              <a:gd name="connsiteX47" fmla="*/ 11564821 w 12192000"/>
              <a:gd name="connsiteY47" fmla="*/ 273791 h 3838128"/>
              <a:gd name="connsiteX48" fmla="*/ 11678314 w 12192000"/>
              <a:gd name="connsiteY48" fmla="*/ 206344 h 3838128"/>
              <a:gd name="connsiteX49" fmla="*/ 11849454 w 12192000"/>
              <a:gd name="connsiteY49" fmla="*/ 102240 h 3838128"/>
              <a:gd name="connsiteX50" fmla="*/ 11919483 w 12192000"/>
              <a:gd name="connsiteY50" fmla="*/ 124870 h 3838128"/>
              <a:gd name="connsiteX51" fmla="*/ 11993248 w 12192000"/>
              <a:gd name="connsiteY51" fmla="*/ 2076 h 3838128"/>
              <a:gd name="connsiteX52" fmla="*/ 12084298 w 12192000"/>
              <a:gd name="connsiteY52" fmla="*/ 14946 h 3838128"/>
              <a:gd name="connsiteX53" fmla="*/ 12166401 w 12192000"/>
              <a:gd name="connsiteY53" fmla="*/ 91699 h 3838128"/>
              <a:gd name="connsiteX54" fmla="*/ 12192000 w 12192000"/>
              <a:gd name="connsiteY54" fmla="*/ 561968 h 3838128"/>
              <a:gd name="connsiteX55" fmla="*/ 12192000 w 12192000"/>
              <a:gd name="connsiteY55" fmla="*/ 3838128 h 3838128"/>
              <a:gd name="connsiteX56" fmla="*/ 0 w 12192000"/>
              <a:gd name="connsiteY56" fmla="*/ 3838128 h 3838128"/>
              <a:gd name="connsiteX57" fmla="*/ 0 w 12192000"/>
              <a:gd name="connsiteY57" fmla="*/ 2815227 h 3838128"/>
              <a:gd name="connsiteX58" fmla="*/ 0 w 12192000"/>
              <a:gd name="connsiteY58" fmla="*/ 1819148 h 3838128"/>
              <a:gd name="connsiteX59" fmla="*/ 0 w 12192000"/>
              <a:gd name="connsiteY59" fmla="*/ 1087318 h 3838128"/>
              <a:gd name="connsiteX60" fmla="*/ 76043 w 12192000"/>
              <a:gd name="connsiteY60" fmla="*/ 1082955 h 3838128"/>
              <a:gd name="connsiteX61" fmla="*/ 156777 w 12192000"/>
              <a:gd name="connsiteY61" fmla="*/ 1100717 h 3838128"/>
              <a:gd name="connsiteX62" fmla="*/ 390282 w 12192000"/>
              <a:gd name="connsiteY62" fmla="*/ 1107441 h 3838128"/>
              <a:gd name="connsiteX63" fmla="*/ 441283 w 12192000"/>
              <a:gd name="connsiteY63" fmla="*/ 1130471 h 3838128"/>
              <a:gd name="connsiteX64" fmla="*/ 479705 w 12192000"/>
              <a:gd name="connsiteY64" fmla="*/ 1142206 h 3838128"/>
              <a:gd name="connsiteX65" fmla="*/ 766623 w 12192000"/>
              <a:gd name="connsiteY65" fmla="*/ 1189650 h 3838128"/>
              <a:gd name="connsiteX66" fmla="*/ 827314 w 12192000"/>
              <a:gd name="connsiteY66" fmla="*/ 1198655 h 3838128"/>
              <a:gd name="connsiteX67" fmla="*/ 968620 w 12192000"/>
              <a:gd name="connsiteY67" fmla="*/ 1206184 h 3838128"/>
              <a:gd name="connsiteX68" fmla="*/ 1045574 w 12192000"/>
              <a:gd name="connsiteY68" fmla="*/ 1173108 h 3838128"/>
              <a:gd name="connsiteX69" fmla="*/ 1350289 w 12192000"/>
              <a:gd name="connsiteY69" fmla="*/ 1208236 h 3838128"/>
              <a:gd name="connsiteX70" fmla="*/ 1499774 w 12192000"/>
              <a:gd name="connsiteY70" fmla="*/ 1178968 h 3838128"/>
              <a:gd name="connsiteX71" fmla="*/ 1629709 w 12192000"/>
              <a:gd name="connsiteY71" fmla="*/ 1254283 h 3838128"/>
              <a:gd name="connsiteX72" fmla="*/ 1640709 w 12192000"/>
              <a:gd name="connsiteY72" fmla="*/ 1258536 h 3838128"/>
              <a:gd name="connsiteX73" fmla="*/ 1645414 w 12192000"/>
              <a:gd name="connsiteY73" fmla="*/ 1255962 h 3838128"/>
              <a:gd name="connsiteX74" fmla="*/ 1676636 w 12192000"/>
              <a:gd name="connsiteY74" fmla="*/ 1240923 h 3838128"/>
              <a:gd name="connsiteX75" fmla="*/ 1737817 w 12192000"/>
              <a:gd name="connsiteY75" fmla="*/ 1242852 h 3838128"/>
              <a:gd name="connsiteX76" fmla="*/ 1862741 w 12192000"/>
              <a:gd name="connsiteY76" fmla="*/ 1236085 h 3838128"/>
              <a:gd name="connsiteX77" fmla="*/ 2063928 w 12192000"/>
              <a:gd name="connsiteY77" fmla="*/ 1204438 h 3838128"/>
              <a:gd name="connsiteX78" fmla="*/ 2380801 w 12192000"/>
              <a:gd name="connsiteY78" fmla="*/ 1166259 h 3838128"/>
              <a:gd name="connsiteX79" fmla="*/ 2648603 w 12192000"/>
              <a:gd name="connsiteY79" fmla="*/ 1071568 h 3838128"/>
              <a:gd name="connsiteX80" fmla="*/ 2885593 w 12192000"/>
              <a:gd name="connsiteY80" fmla="*/ 1079081 h 3838128"/>
              <a:gd name="connsiteX81" fmla="*/ 3039071 w 12192000"/>
              <a:gd name="connsiteY81" fmla="*/ 1064848 h 3838128"/>
              <a:gd name="connsiteX82" fmla="*/ 3129193 w 12192000"/>
              <a:gd name="connsiteY82" fmla="*/ 1049486 h 3838128"/>
              <a:gd name="connsiteX83" fmla="*/ 3160750 w 12192000"/>
              <a:gd name="connsiteY83" fmla="*/ 1032897 h 3838128"/>
              <a:gd name="connsiteX84" fmla="*/ 3206618 w 12192000"/>
              <a:gd name="connsiteY84" fmla="*/ 1016960 h 3838128"/>
              <a:gd name="connsiteX85" fmla="*/ 3285495 w 12192000"/>
              <a:gd name="connsiteY85" fmla="*/ 980512 h 3838128"/>
              <a:gd name="connsiteX86" fmla="*/ 3395074 w 12192000"/>
              <a:gd name="connsiteY86" fmla="*/ 946016 h 3838128"/>
              <a:gd name="connsiteX87" fmla="*/ 3486313 w 12192000"/>
              <a:gd name="connsiteY87" fmla="*/ 966808 h 3838128"/>
              <a:gd name="connsiteX88" fmla="*/ 3491586 w 12192000"/>
              <a:gd name="connsiteY88" fmla="*/ 957461 h 3838128"/>
              <a:gd name="connsiteX89" fmla="*/ 3548983 w 12192000"/>
              <a:gd name="connsiteY89" fmla="*/ 949417 h 3838128"/>
              <a:gd name="connsiteX90" fmla="*/ 3731729 w 12192000"/>
              <a:gd name="connsiteY90" fmla="*/ 958509 h 3838128"/>
              <a:gd name="connsiteX91" fmla="*/ 3861674 w 12192000"/>
              <a:gd name="connsiteY91" fmla="*/ 941258 h 3838128"/>
              <a:gd name="connsiteX92" fmla="*/ 3912797 w 12192000"/>
              <a:gd name="connsiteY92" fmla="*/ 944351 h 3838128"/>
              <a:gd name="connsiteX93" fmla="*/ 3975778 w 12192000"/>
              <a:gd name="connsiteY93" fmla="*/ 919674 h 3838128"/>
              <a:gd name="connsiteX94" fmla="*/ 4072288 w 12192000"/>
              <a:gd name="connsiteY94" fmla="*/ 867311 h 3838128"/>
              <a:gd name="connsiteX95" fmla="*/ 4110070 w 12192000"/>
              <a:gd name="connsiteY95" fmla="*/ 874855 h 3838128"/>
              <a:gd name="connsiteX96" fmla="*/ 4148272 w 12192000"/>
              <a:gd name="connsiteY96" fmla="*/ 871027 h 3838128"/>
              <a:gd name="connsiteX97" fmla="*/ 4233003 w 12192000"/>
              <a:gd name="connsiteY97" fmla="*/ 834560 h 3838128"/>
              <a:gd name="connsiteX98" fmla="*/ 4283653 w 12192000"/>
              <a:gd name="connsiteY98" fmla="*/ 820879 h 3838128"/>
              <a:gd name="connsiteX99" fmla="*/ 4420068 w 12192000"/>
              <a:gd name="connsiteY99" fmla="*/ 775526 h 3838128"/>
              <a:gd name="connsiteX100" fmla="*/ 4571121 w 12192000"/>
              <a:gd name="connsiteY100" fmla="*/ 715348 h 3838128"/>
              <a:gd name="connsiteX101" fmla="*/ 4620533 w 12192000"/>
              <a:gd name="connsiteY101" fmla="*/ 683382 h 3838128"/>
              <a:gd name="connsiteX102" fmla="*/ 4690258 w 12192000"/>
              <a:gd name="connsiteY102" fmla="*/ 669410 h 3838128"/>
              <a:gd name="connsiteX103" fmla="*/ 4731045 w 12192000"/>
              <a:gd name="connsiteY103" fmla="*/ 669972 h 3838128"/>
              <a:gd name="connsiteX104" fmla="*/ 4798884 w 12192000"/>
              <a:gd name="connsiteY104" fmla="*/ 622161 h 3838128"/>
              <a:gd name="connsiteX105" fmla="*/ 4828155 w 12192000"/>
              <a:gd name="connsiteY105" fmla="*/ 612930 h 3838128"/>
              <a:gd name="connsiteX106" fmla="*/ 4843504 w 12192000"/>
              <a:gd name="connsiteY106" fmla="*/ 605541 h 3838128"/>
              <a:gd name="connsiteX107" fmla="*/ 4853353 w 12192000"/>
              <a:gd name="connsiteY107" fmla="*/ 617108 h 3838128"/>
              <a:gd name="connsiteX108" fmla="*/ 4898297 w 12192000"/>
              <a:gd name="connsiteY108" fmla="*/ 610506 h 3838128"/>
              <a:gd name="connsiteX109" fmla="*/ 4905046 w 12192000"/>
              <a:gd name="connsiteY109" fmla="*/ 607733 h 3838128"/>
              <a:gd name="connsiteX110" fmla="*/ 4940803 w 12192000"/>
              <a:gd name="connsiteY110" fmla="*/ 617043 h 3838128"/>
              <a:gd name="connsiteX111" fmla="*/ 4958985 w 12192000"/>
              <a:gd name="connsiteY111" fmla="*/ 619325 h 3838128"/>
              <a:gd name="connsiteX112" fmla="*/ 4964720 w 12192000"/>
              <a:gd name="connsiteY112" fmla="*/ 625185 h 3838128"/>
              <a:gd name="connsiteX113" fmla="*/ 4991255 w 12192000"/>
              <a:gd name="connsiteY113" fmla="*/ 625906 h 3838128"/>
              <a:gd name="connsiteX114" fmla="*/ 4994077 w 12192000"/>
              <a:gd name="connsiteY114" fmla="*/ 624022 h 3838128"/>
              <a:gd name="connsiteX115" fmla="*/ 5016802 w 12192000"/>
              <a:gd name="connsiteY115" fmla="*/ 631933 h 3838128"/>
              <a:gd name="connsiteX116" fmla="*/ 5091319 w 12192000"/>
              <a:gd name="connsiteY116" fmla="*/ 647405 h 3838128"/>
              <a:gd name="connsiteX117" fmla="*/ 5259336 w 12192000"/>
              <a:gd name="connsiteY117" fmla="*/ 653070 h 3838128"/>
              <a:gd name="connsiteX118" fmla="*/ 5491971 w 12192000"/>
              <a:gd name="connsiteY118" fmla="*/ 656917 h 3838128"/>
              <a:gd name="connsiteX119" fmla="*/ 5865838 w 12192000"/>
              <a:gd name="connsiteY119" fmla="*/ 636595 h 3838128"/>
              <a:gd name="connsiteX120" fmla="*/ 5995823 w 12192000"/>
              <a:gd name="connsiteY120" fmla="*/ 615168 h 3838128"/>
              <a:gd name="connsiteX121" fmla="*/ 6052915 w 12192000"/>
              <a:gd name="connsiteY121" fmla="*/ 627888 h 3838128"/>
              <a:gd name="connsiteX122" fmla="*/ 6093124 w 12192000"/>
              <a:gd name="connsiteY122" fmla="*/ 622288 h 3838128"/>
              <a:gd name="connsiteX123" fmla="*/ 6097661 w 12192000"/>
              <a:gd name="connsiteY123" fmla="*/ 619356 h 3838128"/>
              <a:gd name="connsiteX124" fmla="*/ 6116838 w 12192000"/>
              <a:gd name="connsiteY124" fmla="*/ 616371 h 3838128"/>
              <a:gd name="connsiteX125" fmla="*/ 6120984 w 12192000"/>
              <a:gd name="connsiteY125" fmla="*/ 604588 h 3838128"/>
              <a:gd name="connsiteX126" fmla="*/ 6148942 w 12192000"/>
              <a:gd name="connsiteY126" fmla="*/ 592256 h 3838128"/>
              <a:gd name="connsiteX127" fmla="*/ 6229970 w 12192000"/>
              <a:gd name="connsiteY127" fmla="*/ 594354 h 3838128"/>
              <a:gd name="connsiteX128" fmla="*/ 6355201 w 12192000"/>
              <a:gd name="connsiteY128" fmla="*/ 590456 h 3838128"/>
              <a:gd name="connsiteX129" fmla="*/ 6456586 w 12192000"/>
              <a:gd name="connsiteY129" fmla="*/ 583861 h 3838128"/>
              <a:gd name="connsiteX130" fmla="*/ 6494018 w 12192000"/>
              <a:gd name="connsiteY130" fmla="*/ 570391 h 3838128"/>
              <a:gd name="connsiteX131" fmla="*/ 6547019 w 12192000"/>
              <a:gd name="connsiteY131" fmla="*/ 558953 h 3838128"/>
              <a:gd name="connsiteX132" fmla="*/ 6644256 w 12192000"/>
              <a:gd name="connsiteY132" fmla="*/ 594534 h 3838128"/>
              <a:gd name="connsiteX133" fmla="*/ 6829160 w 12192000"/>
              <a:gd name="connsiteY133" fmla="*/ 605695 h 3838128"/>
              <a:gd name="connsiteX134" fmla="*/ 6889589 w 12192000"/>
              <a:gd name="connsiteY134" fmla="*/ 602883 h 3838128"/>
              <a:gd name="connsiteX135" fmla="*/ 6926533 w 12192000"/>
              <a:gd name="connsiteY135" fmla="*/ 618234 h 3838128"/>
              <a:gd name="connsiteX0" fmla="*/ 6926533 w 12197301"/>
              <a:gd name="connsiteY0" fmla="*/ 618234 h 3838128"/>
              <a:gd name="connsiteX1" fmla="*/ 7095723 w 12197301"/>
              <a:gd name="connsiteY1" fmla="*/ 691476 h 3838128"/>
              <a:gd name="connsiteX2" fmla="*/ 7330015 w 12197301"/>
              <a:gd name="connsiteY2" fmla="*/ 709929 h 3838128"/>
              <a:gd name="connsiteX3" fmla="*/ 7689873 w 12197301"/>
              <a:gd name="connsiteY3" fmla="*/ 796092 h 3838128"/>
              <a:gd name="connsiteX4" fmla="*/ 7898312 w 12197301"/>
              <a:gd name="connsiteY4" fmla="*/ 795713 h 3838128"/>
              <a:gd name="connsiteX5" fmla="*/ 8037524 w 12197301"/>
              <a:gd name="connsiteY5" fmla="*/ 800732 h 3838128"/>
              <a:gd name="connsiteX6" fmla="*/ 8129905 w 12197301"/>
              <a:gd name="connsiteY6" fmla="*/ 772269 h 3838128"/>
              <a:gd name="connsiteX7" fmla="*/ 8343185 w 12197301"/>
              <a:gd name="connsiteY7" fmla="*/ 770800 h 3838128"/>
              <a:gd name="connsiteX8" fmla="*/ 8404103 w 12197301"/>
              <a:gd name="connsiteY8" fmla="*/ 764142 h 3838128"/>
              <a:gd name="connsiteX9" fmla="*/ 8518180 w 12197301"/>
              <a:gd name="connsiteY9" fmla="*/ 765903 h 3838128"/>
              <a:gd name="connsiteX10" fmla="*/ 8676290 w 12197301"/>
              <a:gd name="connsiteY10" fmla="*/ 738099 h 3838128"/>
              <a:gd name="connsiteX11" fmla="*/ 8695239 w 12197301"/>
              <a:gd name="connsiteY11" fmla="*/ 766553 h 3838128"/>
              <a:gd name="connsiteX12" fmla="*/ 8855611 w 12197301"/>
              <a:gd name="connsiteY12" fmla="*/ 776460 h 3838128"/>
              <a:gd name="connsiteX13" fmla="*/ 8964553 w 12197301"/>
              <a:gd name="connsiteY13" fmla="*/ 817762 h 3838128"/>
              <a:gd name="connsiteX14" fmla="*/ 9079968 w 12197301"/>
              <a:gd name="connsiteY14" fmla="*/ 835974 h 3838128"/>
              <a:gd name="connsiteX15" fmla="*/ 9108506 w 12197301"/>
              <a:gd name="connsiteY15" fmla="*/ 864823 h 3838128"/>
              <a:gd name="connsiteX16" fmla="*/ 9188229 w 12197301"/>
              <a:gd name="connsiteY16" fmla="*/ 903734 h 3838128"/>
              <a:gd name="connsiteX17" fmla="*/ 9249213 w 12197301"/>
              <a:gd name="connsiteY17" fmla="*/ 879213 h 3838128"/>
              <a:gd name="connsiteX18" fmla="*/ 9309761 w 12197301"/>
              <a:gd name="connsiteY18" fmla="*/ 899533 h 3838128"/>
              <a:gd name="connsiteX19" fmla="*/ 9390188 w 12197301"/>
              <a:gd name="connsiteY19" fmla="*/ 841175 h 3838128"/>
              <a:gd name="connsiteX20" fmla="*/ 9516107 w 12197301"/>
              <a:gd name="connsiteY20" fmla="*/ 829312 h 3838128"/>
              <a:gd name="connsiteX21" fmla="*/ 9755401 w 12197301"/>
              <a:gd name="connsiteY21" fmla="*/ 792407 h 3838128"/>
              <a:gd name="connsiteX22" fmla="*/ 9879576 w 12197301"/>
              <a:gd name="connsiteY22" fmla="*/ 781381 h 3838128"/>
              <a:gd name="connsiteX23" fmla="*/ 9917042 w 12197301"/>
              <a:gd name="connsiteY23" fmla="*/ 767017 h 3838128"/>
              <a:gd name="connsiteX24" fmla="*/ 10013409 w 12197301"/>
              <a:gd name="connsiteY24" fmla="*/ 731229 h 3838128"/>
              <a:gd name="connsiteX25" fmla="*/ 10067656 w 12197301"/>
              <a:gd name="connsiteY25" fmla="*/ 706811 h 3838128"/>
              <a:gd name="connsiteX26" fmla="*/ 10131785 w 12197301"/>
              <a:gd name="connsiteY26" fmla="*/ 679426 h 3838128"/>
              <a:gd name="connsiteX27" fmla="*/ 10249486 w 12197301"/>
              <a:gd name="connsiteY27" fmla="*/ 678195 h 3838128"/>
              <a:gd name="connsiteX28" fmla="*/ 10309934 w 12197301"/>
              <a:gd name="connsiteY28" fmla="*/ 647926 h 3838128"/>
              <a:gd name="connsiteX29" fmla="*/ 10431202 w 12197301"/>
              <a:gd name="connsiteY29" fmla="*/ 638470 h 3838128"/>
              <a:gd name="connsiteX30" fmla="*/ 10487751 w 12197301"/>
              <a:gd name="connsiteY30" fmla="*/ 631751 h 3838128"/>
              <a:gd name="connsiteX31" fmla="*/ 10557198 w 12197301"/>
              <a:gd name="connsiteY31" fmla="*/ 640647 h 3838128"/>
              <a:gd name="connsiteX32" fmla="*/ 10612454 w 12197301"/>
              <a:gd name="connsiteY32" fmla="*/ 642206 h 3838128"/>
              <a:gd name="connsiteX33" fmla="*/ 10625222 w 12197301"/>
              <a:gd name="connsiteY33" fmla="*/ 632748 h 3838128"/>
              <a:gd name="connsiteX34" fmla="*/ 10633161 w 12197301"/>
              <a:gd name="connsiteY34" fmla="*/ 631865 h 3838128"/>
              <a:gd name="connsiteX35" fmla="*/ 10645941 w 12197301"/>
              <a:gd name="connsiteY35" fmla="*/ 636147 h 3838128"/>
              <a:gd name="connsiteX36" fmla="*/ 10650422 w 12197301"/>
              <a:gd name="connsiteY36" fmla="*/ 629949 h 3838128"/>
              <a:gd name="connsiteX37" fmla="*/ 10656955 w 12197301"/>
              <a:gd name="connsiteY37" fmla="*/ 629225 h 3838128"/>
              <a:gd name="connsiteX38" fmla="*/ 10701610 w 12197301"/>
              <a:gd name="connsiteY38" fmla="*/ 625136 h 3838128"/>
              <a:gd name="connsiteX39" fmla="*/ 10770373 w 12197301"/>
              <a:gd name="connsiteY39" fmla="*/ 636469 h 3838128"/>
              <a:gd name="connsiteX40" fmla="*/ 10866744 w 12197301"/>
              <a:gd name="connsiteY40" fmla="*/ 647408 h 3838128"/>
              <a:gd name="connsiteX41" fmla="*/ 10996158 w 12197301"/>
              <a:gd name="connsiteY41" fmla="*/ 610631 h 3838128"/>
              <a:gd name="connsiteX42" fmla="*/ 11200979 w 12197301"/>
              <a:gd name="connsiteY42" fmla="*/ 366169 h 3838128"/>
              <a:gd name="connsiteX43" fmla="*/ 11282001 w 12197301"/>
              <a:gd name="connsiteY43" fmla="*/ 340905 h 3838128"/>
              <a:gd name="connsiteX44" fmla="*/ 11366555 w 12197301"/>
              <a:gd name="connsiteY44" fmla="*/ 336695 h 3838128"/>
              <a:gd name="connsiteX45" fmla="*/ 11439908 w 12197301"/>
              <a:gd name="connsiteY45" fmla="*/ 346952 h 3838128"/>
              <a:gd name="connsiteX46" fmla="*/ 11505708 w 12197301"/>
              <a:gd name="connsiteY46" fmla="*/ 328429 h 3838128"/>
              <a:gd name="connsiteX47" fmla="*/ 11564821 w 12197301"/>
              <a:gd name="connsiteY47" fmla="*/ 273791 h 3838128"/>
              <a:gd name="connsiteX48" fmla="*/ 11678314 w 12197301"/>
              <a:gd name="connsiteY48" fmla="*/ 206344 h 3838128"/>
              <a:gd name="connsiteX49" fmla="*/ 11849454 w 12197301"/>
              <a:gd name="connsiteY49" fmla="*/ 102240 h 3838128"/>
              <a:gd name="connsiteX50" fmla="*/ 11919483 w 12197301"/>
              <a:gd name="connsiteY50" fmla="*/ 124870 h 3838128"/>
              <a:gd name="connsiteX51" fmla="*/ 11993248 w 12197301"/>
              <a:gd name="connsiteY51" fmla="*/ 2076 h 3838128"/>
              <a:gd name="connsiteX52" fmla="*/ 12084298 w 12197301"/>
              <a:gd name="connsiteY52" fmla="*/ 14946 h 3838128"/>
              <a:gd name="connsiteX53" fmla="*/ 12166401 w 12197301"/>
              <a:gd name="connsiteY53" fmla="*/ 91699 h 3838128"/>
              <a:gd name="connsiteX54" fmla="*/ 12197301 w 12197301"/>
              <a:gd name="connsiteY54" fmla="*/ 271099 h 3838128"/>
              <a:gd name="connsiteX55" fmla="*/ 12192000 w 12197301"/>
              <a:gd name="connsiteY55" fmla="*/ 3838128 h 3838128"/>
              <a:gd name="connsiteX56" fmla="*/ 0 w 12197301"/>
              <a:gd name="connsiteY56" fmla="*/ 3838128 h 3838128"/>
              <a:gd name="connsiteX57" fmla="*/ 0 w 12197301"/>
              <a:gd name="connsiteY57" fmla="*/ 2815227 h 3838128"/>
              <a:gd name="connsiteX58" fmla="*/ 0 w 12197301"/>
              <a:gd name="connsiteY58" fmla="*/ 1819148 h 3838128"/>
              <a:gd name="connsiteX59" fmla="*/ 0 w 12197301"/>
              <a:gd name="connsiteY59" fmla="*/ 1087318 h 3838128"/>
              <a:gd name="connsiteX60" fmla="*/ 76043 w 12197301"/>
              <a:gd name="connsiteY60" fmla="*/ 1082955 h 3838128"/>
              <a:gd name="connsiteX61" fmla="*/ 156777 w 12197301"/>
              <a:gd name="connsiteY61" fmla="*/ 1100717 h 3838128"/>
              <a:gd name="connsiteX62" fmla="*/ 390282 w 12197301"/>
              <a:gd name="connsiteY62" fmla="*/ 1107441 h 3838128"/>
              <a:gd name="connsiteX63" fmla="*/ 441283 w 12197301"/>
              <a:gd name="connsiteY63" fmla="*/ 1130471 h 3838128"/>
              <a:gd name="connsiteX64" fmla="*/ 479705 w 12197301"/>
              <a:gd name="connsiteY64" fmla="*/ 1142206 h 3838128"/>
              <a:gd name="connsiteX65" fmla="*/ 766623 w 12197301"/>
              <a:gd name="connsiteY65" fmla="*/ 1189650 h 3838128"/>
              <a:gd name="connsiteX66" fmla="*/ 827314 w 12197301"/>
              <a:gd name="connsiteY66" fmla="*/ 1198655 h 3838128"/>
              <a:gd name="connsiteX67" fmla="*/ 968620 w 12197301"/>
              <a:gd name="connsiteY67" fmla="*/ 1206184 h 3838128"/>
              <a:gd name="connsiteX68" fmla="*/ 1045574 w 12197301"/>
              <a:gd name="connsiteY68" fmla="*/ 1173108 h 3838128"/>
              <a:gd name="connsiteX69" fmla="*/ 1350289 w 12197301"/>
              <a:gd name="connsiteY69" fmla="*/ 1208236 h 3838128"/>
              <a:gd name="connsiteX70" fmla="*/ 1499774 w 12197301"/>
              <a:gd name="connsiteY70" fmla="*/ 1178968 h 3838128"/>
              <a:gd name="connsiteX71" fmla="*/ 1629709 w 12197301"/>
              <a:gd name="connsiteY71" fmla="*/ 1254283 h 3838128"/>
              <a:gd name="connsiteX72" fmla="*/ 1640709 w 12197301"/>
              <a:gd name="connsiteY72" fmla="*/ 1258536 h 3838128"/>
              <a:gd name="connsiteX73" fmla="*/ 1645414 w 12197301"/>
              <a:gd name="connsiteY73" fmla="*/ 1255962 h 3838128"/>
              <a:gd name="connsiteX74" fmla="*/ 1676636 w 12197301"/>
              <a:gd name="connsiteY74" fmla="*/ 1240923 h 3838128"/>
              <a:gd name="connsiteX75" fmla="*/ 1737817 w 12197301"/>
              <a:gd name="connsiteY75" fmla="*/ 1242852 h 3838128"/>
              <a:gd name="connsiteX76" fmla="*/ 1862741 w 12197301"/>
              <a:gd name="connsiteY76" fmla="*/ 1236085 h 3838128"/>
              <a:gd name="connsiteX77" fmla="*/ 2063928 w 12197301"/>
              <a:gd name="connsiteY77" fmla="*/ 1204438 h 3838128"/>
              <a:gd name="connsiteX78" fmla="*/ 2380801 w 12197301"/>
              <a:gd name="connsiteY78" fmla="*/ 1166259 h 3838128"/>
              <a:gd name="connsiteX79" fmla="*/ 2648603 w 12197301"/>
              <a:gd name="connsiteY79" fmla="*/ 1071568 h 3838128"/>
              <a:gd name="connsiteX80" fmla="*/ 2885593 w 12197301"/>
              <a:gd name="connsiteY80" fmla="*/ 1079081 h 3838128"/>
              <a:gd name="connsiteX81" fmla="*/ 3039071 w 12197301"/>
              <a:gd name="connsiteY81" fmla="*/ 1064848 h 3838128"/>
              <a:gd name="connsiteX82" fmla="*/ 3129193 w 12197301"/>
              <a:gd name="connsiteY82" fmla="*/ 1049486 h 3838128"/>
              <a:gd name="connsiteX83" fmla="*/ 3160750 w 12197301"/>
              <a:gd name="connsiteY83" fmla="*/ 1032897 h 3838128"/>
              <a:gd name="connsiteX84" fmla="*/ 3206618 w 12197301"/>
              <a:gd name="connsiteY84" fmla="*/ 1016960 h 3838128"/>
              <a:gd name="connsiteX85" fmla="*/ 3285495 w 12197301"/>
              <a:gd name="connsiteY85" fmla="*/ 980512 h 3838128"/>
              <a:gd name="connsiteX86" fmla="*/ 3395074 w 12197301"/>
              <a:gd name="connsiteY86" fmla="*/ 946016 h 3838128"/>
              <a:gd name="connsiteX87" fmla="*/ 3486313 w 12197301"/>
              <a:gd name="connsiteY87" fmla="*/ 966808 h 3838128"/>
              <a:gd name="connsiteX88" fmla="*/ 3491586 w 12197301"/>
              <a:gd name="connsiteY88" fmla="*/ 957461 h 3838128"/>
              <a:gd name="connsiteX89" fmla="*/ 3548983 w 12197301"/>
              <a:gd name="connsiteY89" fmla="*/ 949417 h 3838128"/>
              <a:gd name="connsiteX90" fmla="*/ 3731729 w 12197301"/>
              <a:gd name="connsiteY90" fmla="*/ 958509 h 3838128"/>
              <a:gd name="connsiteX91" fmla="*/ 3861674 w 12197301"/>
              <a:gd name="connsiteY91" fmla="*/ 941258 h 3838128"/>
              <a:gd name="connsiteX92" fmla="*/ 3912797 w 12197301"/>
              <a:gd name="connsiteY92" fmla="*/ 944351 h 3838128"/>
              <a:gd name="connsiteX93" fmla="*/ 3975778 w 12197301"/>
              <a:gd name="connsiteY93" fmla="*/ 919674 h 3838128"/>
              <a:gd name="connsiteX94" fmla="*/ 4072288 w 12197301"/>
              <a:gd name="connsiteY94" fmla="*/ 867311 h 3838128"/>
              <a:gd name="connsiteX95" fmla="*/ 4110070 w 12197301"/>
              <a:gd name="connsiteY95" fmla="*/ 874855 h 3838128"/>
              <a:gd name="connsiteX96" fmla="*/ 4148272 w 12197301"/>
              <a:gd name="connsiteY96" fmla="*/ 871027 h 3838128"/>
              <a:gd name="connsiteX97" fmla="*/ 4233003 w 12197301"/>
              <a:gd name="connsiteY97" fmla="*/ 834560 h 3838128"/>
              <a:gd name="connsiteX98" fmla="*/ 4283653 w 12197301"/>
              <a:gd name="connsiteY98" fmla="*/ 820879 h 3838128"/>
              <a:gd name="connsiteX99" fmla="*/ 4420068 w 12197301"/>
              <a:gd name="connsiteY99" fmla="*/ 775526 h 3838128"/>
              <a:gd name="connsiteX100" fmla="*/ 4571121 w 12197301"/>
              <a:gd name="connsiteY100" fmla="*/ 715348 h 3838128"/>
              <a:gd name="connsiteX101" fmla="*/ 4620533 w 12197301"/>
              <a:gd name="connsiteY101" fmla="*/ 683382 h 3838128"/>
              <a:gd name="connsiteX102" fmla="*/ 4690258 w 12197301"/>
              <a:gd name="connsiteY102" fmla="*/ 669410 h 3838128"/>
              <a:gd name="connsiteX103" fmla="*/ 4731045 w 12197301"/>
              <a:gd name="connsiteY103" fmla="*/ 669972 h 3838128"/>
              <a:gd name="connsiteX104" fmla="*/ 4798884 w 12197301"/>
              <a:gd name="connsiteY104" fmla="*/ 622161 h 3838128"/>
              <a:gd name="connsiteX105" fmla="*/ 4828155 w 12197301"/>
              <a:gd name="connsiteY105" fmla="*/ 612930 h 3838128"/>
              <a:gd name="connsiteX106" fmla="*/ 4843504 w 12197301"/>
              <a:gd name="connsiteY106" fmla="*/ 605541 h 3838128"/>
              <a:gd name="connsiteX107" fmla="*/ 4853353 w 12197301"/>
              <a:gd name="connsiteY107" fmla="*/ 617108 h 3838128"/>
              <a:gd name="connsiteX108" fmla="*/ 4898297 w 12197301"/>
              <a:gd name="connsiteY108" fmla="*/ 610506 h 3838128"/>
              <a:gd name="connsiteX109" fmla="*/ 4905046 w 12197301"/>
              <a:gd name="connsiteY109" fmla="*/ 607733 h 3838128"/>
              <a:gd name="connsiteX110" fmla="*/ 4940803 w 12197301"/>
              <a:gd name="connsiteY110" fmla="*/ 617043 h 3838128"/>
              <a:gd name="connsiteX111" fmla="*/ 4958985 w 12197301"/>
              <a:gd name="connsiteY111" fmla="*/ 619325 h 3838128"/>
              <a:gd name="connsiteX112" fmla="*/ 4964720 w 12197301"/>
              <a:gd name="connsiteY112" fmla="*/ 625185 h 3838128"/>
              <a:gd name="connsiteX113" fmla="*/ 4991255 w 12197301"/>
              <a:gd name="connsiteY113" fmla="*/ 625906 h 3838128"/>
              <a:gd name="connsiteX114" fmla="*/ 4994077 w 12197301"/>
              <a:gd name="connsiteY114" fmla="*/ 624022 h 3838128"/>
              <a:gd name="connsiteX115" fmla="*/ 5016802 w 12197301"/>
              <a:gd name="connsiteY115" fmla="*/ 631933 h 3838128"/>
              <a:gd name="connsiteX116" fmla="*/ 5091319 w 12197301"/>
              <a:gd name="connsiteY116" fmla="*/ 647405 h 3838128"/>
              <a:gd name="connsiteX117" fmla="*/ 5259336 w 12197301"/>
              <a:gd name="connsiteY117" fmla="*/ 653070 h 3838128"/>
              <a:gd name="connsiteX118" fmla="*/ 5491971 w 12197301"/>
              <a:gd name="connsiteY118" fmla="*/ 656917 h 3838128"/>
              <a:gd name="connsiteX119" fmla="*/ 5865838 w 12197301"/>
              <a:gd name="connsiteY119" fmla="*/ 636595 h 3838128"/>
              <a:gd name="connsiteX120" fmla="*/ 5995823 w 12197301"/>
              <a:gd name="connsiteY120" fmla="*/ 615168 h 3838128"/>
              <a:gd name="connsiteX121" fmla="*/ 6052915 w 12197301"/>
              <a:gd name="connsiteY121" fmla="*/ 627888 h 3838128"/>
              <a:gd name="connsiteX122" fmla="*/ 6093124 w 12197301"/>
              <a:gd name="connsiteY122" fmla="*/ 622288 h 3838128"/>
              <a:gd name="connsiteX123" fmla="*/ 6097661 w 12197301"/>
              <a:gd name="connsiteY123" fmla="*/ 619356 h 3838128"/>
              <a:gd name="connsiteX124" fmla="*/ 6116838 w 12197301"/>
              <a:gd name="connsiteY124" fmla="*/ 616371 h 3838128"/>
              <a:gd name="connsiteX125" fmla="*/ 6120984 w 12197301"/>
              <a:gd name="connsiteY125" fmla="*/ 604588 h 3838128"/>
              <a:gd name="connsiteX126" fmla="*/ 6148942 w 12197301"/>
              <a:gd name="connsiteY126" fmla="*/ 592256 h 3838128"/>
              <a:gd name="connsiteX127" fmla="*/ 6229970 w 12197301"/>
              <a:gd name="connsiteY127" fmla="*/ 594354 h 3838128"/>
              <a:gd name="connsiteX128" fmla="*/ 6355201 w 12197301"/>
              <a:gd name="connsiteY128" fmla="*/ 590456 h 3838128"/>
              <a:gd name="connsiteX129" fmla="*/ 6456586 w 12197301"/>
              <a:gd name="connsiteY129" fmla="*/ 583861 h 3838128"/>
              <a:gd name="connsiteX130" fmla="*/ 6494018 w 12197301"/>
              <a:gd name="connsiteY130" fmla="*/ 570391 h 3838128"/>
              <a:gd name="connsiteX131" fmla="*/ 6547019 w 12197301"/>
              <a:gd name="connsiteY131" fmla="*/ 558953 h 3838128"/>
              <a:gd name="connsiteX132" fmla="*/ 6644256 w 12197301"/>
              <a:gd name="connsiteY132" fmla="*/ 594534 h 3838128"/>
              <a:gd name="connsiteX133" fmla="*/ 6829160 w 12197301"/>
              <a:gd name="connsiteY133" fmla="*/ 605695 h 3838128"/>
              <a:gd name="connsiteX134" fmla="*/ 6889589 w 12197301"/>
              <a:gd name="connsiteY134" fmla="*/ 602883 h 3838128"/>
              <a:gd name="connsiteX135" fmla="*/ 6926533 w 12197301"/>
              <a:gd name="connsiteY135" fmla="*/ 618234 h 3838128"/>
              <a:gd name="connsiteX0" fmla="*/ 6926533 w 12197301"/>
              <a:gd name="connsiteY0" fmla="*/ 611774 h 3831668"/>
              <a:gd name="connsiteX1" fmla="*/ 7095723 w 12197301"/>
              <a:gd name="connsiteY1" fmla="*/ 685016 h 3831668"/>
              <a:gd name="connsiteX2" fmla="*/ 7330015 w 12197301"/>
              <a:gd name="connsiteY2" fmla="*/ 703469 h 3831668"/>
              <a:gd name="connsiteX3" fmla="*/ 7689873 w 12197301"/>
              <a:gd name="connsiteY3" fmla="*/ 789632 h 3831668"/>
              <a:gd name="connsiteX4" fmla="*/ 7898312 w 12197301"/>
              <a:gd name="connsiteY4" fmla="*/ 789253 h 3831668"/>
              <a:gd name="connsiteX5" fmla="*/ 8037524 w 12197301"/>
              <a:gd name="connsiteY5" fmla="*/ 794272 h 3831668"/>
              <a:gd name="connsiteX6" fmla="*/ 8129905 w 12197301"/>
              <a:gd name="connsiteY6" fmla="*/ 765809 h 3831668"/>
              <a:gd name="connsiteX7" fmla="*/ 8343185 w 12197301"/>
              <a:gd name="connsiteY7" fmla="*/ 764340 h 3831668"/>
              <a:gd name="connsiteX8" fmla="*/ 8404103 w 12197301"/>
              <a:gd name="connsiteY8" fmla="*/ 757682 h 3831668"/>
              <a:gd name="connsiteX9" fmla="*/ 8518180 w 12197301"/>
              <a:gd name="connsiteY9" fmla="*/ 759443 h 3831668"/>
              <a:gd name="connsiteX10" fmla="*/ 8676290 w 12197301"/>
              <a:gd name="connsiteY10" fmla="*/ 731639 h 3831668"/>
              <a:gd name="connsiteX11" fmla="*/ 8695239 w 12197301"/>
              <a:gd name="connsiteY11" fmla="*/ 760093 h 3831668"/>
              <a:gd name="connsiteX12" fmla="*/ 8855611 w 12197301"/>
              <a:gd name="connsiteY12" fmla="*/ 770000 h 3831668"/>
              <a:gd name="connsiteX13" fmla="*/ 8964553 w 12197301"/>
              <a:gd name="connsiteY13" fmla="*/ 811302 h 3831668"/>
              <a:gd name="connsiteX14" fmla="*/ 9079968 w 12197301"/>
              <a:gd name="connsiteY14" fmla="*/ 829514 h 3831668"/>
              <a:gd name="connsiteX15" fmla="*/ 9108506 w 12197301"/>
              <a:gd name="connsiteY15" fmla="*/ 858363 h 3831668"/>
              <a:gd name="connsiteX16" fmla="*/ 9188229 w 12197301"/>
              <a:gd name="connsiteY16" fmla="*/ 897274 h 3831668"/>
              <a:gd name="connsiteX17" fmla="*/ 9249213 w 12197301"/>
              <a:gd name="connsiteY17" fmla="*/ 872753 h 3831668"/>
              <a:gd name="connsiteX18" fmla="*/ 9309761 w 12197301"/>
              <a:gd name="connsiteY18" fmla="*/ 893073 h 3831668"/>
              <a:gd name="connsiteX19" fmla="*/ 9390188 w 12197301"/>
              <a:gd name="connsiteY19" fmla="*/ 834715 h 3831668"/>
              <a:gd name="connsiteX20" fmla="*/ 9516107 w 12197301"/>
              <a:gd name="connsiteY20" fmla="*/ 822852 h 3831668"/>
              <a:gd name="connsiteX21" fmla="*/ 9755401 w 12197301"/>
              <a:gd name="connsiteY21" fmla="*/ 785947 h 3831668"/>
              <a:gd name="connsiteX22" fmla="*/ 9879576 w 12197301"/>
              <a:gd name="connsiteY22" fmla="*/ 774921 h 3831668"/>
              <a:gd name="connsiteX23" fmla="*/ 9917042 w 12197301"/>
              <a:gd name="connsiteY23" fmla="*/ 760557 h 3831668"/>
              <a:gd name="connsiteX24" fmla="*/ 10013409 w 12197301"/>
              <a:gd name="connsiteY24" fmla="*/ 724769 h 3831668"/>
              <a:gd name="connsiteX25" fmla="*/ 10067656 w 12197301"/>
              <a:gd name="connsiteY25" fmla="*/ 700351 h 3831668"/>
              <a:gd name="connsiteX26" fmla="*/ 10131785 w 12197301"/>
              <a:gd name="connsiteY26" fmla="*/ 672966 h 3831668"/>
              <a:gd name="connsiteX27" fmla="*/ 10249486 w 12197301"/>
              <a:gd name="connsiteY27" fmla="*/ 671735 h 3831668"/>
              <a:gd name="connsiteX28" fmla="*/ 10309934 w 12197301"/>
              <a:gd name="connsiteY28" fmla="*/ 641466 h 3831668"/>
              <a:gd name="connsiteX29" fmla="*/ 10431202 w 12197301"/>
              <a:gd name="connsiteY29" fmla="*/ 632010 h 3831668"/>
              <a:gd name="connsiteX30" fmla="*/ 10487751 w 12197301"/>
              <a:gd name="connsiteY30" fmla="*/ 625291 h 3831668"/>
              <a:gd name="connsiteX31" fmla="*/ 10557198 w 12197301"/>
              <a:gd name="connsiteY31" fmla="*/ 634187 h 3831668"/>
              <a:gd name="connsiteX32" fmla="*/ 10612454 w 12197301"/>
              <a:gd name="connsiteY32" fmla="*/ 635746 h 3831668"/>
              <a:gd name="connsiteX33" fmla="*/ 10625222 w 12197301"/>
              <a:gd name="connsiteY33" fmla="*/ 626288 h 3831668"/>
              <a:gd name="connsiteX34" fmla="*/ 10633161 w 12197301"/>
              <a:gd name="connsiteY34" fmla="*/ 625405 h 3831668"/>
              <a:gd name="connsiteX35" fmla="*/ 10645941 w 12197301"/>
              <a:gd name="connsiteY35" fmla="*/ 629687 h 3831668"/>
              <a:gd name="connsiteX36" fmla="*/ 10650422 w 12197301"/>
              <a:gd name="connsiteY36" fmla="*/ 623489 h 3831668"/>
              <a:gd name="connsiteX37" fmla="*/ 10656955 w 12197301"/>
              <a:gd name="connsiteY37" fmla="*/ 622765 h 3831668"/>
              <a:gd name="connsiteX38" fmla="*/ 10701610 w 12197301"/>
              <a:gd name="connsiteY38" fmla="*/ 618676 h 3831668"/>
              <a:gd name="connsiteX39" fmla="*/ 10770373 w 12197301"/>
              <a:gd name="connsiteY39" fmla="*/ 630009 h 3831668"/>
              <a:gd name="connsiteX40" fmla="*/ 10866744 w 12197301"/>
              <a:gd name="connsiteY40" fmla="*/ 640948 h 3831668"/>
              <a:gd name="connsiteX41" fmla="*/ 10996158 w 12197301"/>
              <a:gd name="connsiteY41" fmla="*/ 604171 h 3831668"/>
              <a:gd name="connsiteX42" fmla="*/ 11200979 w 12197301"/>
              <a:gd name="connsiteY42" fmla="*/ 359709 h 3831668"/>
              <a:gd name="connsiteX43" fmla="*/ 11282001 w 12197301"/>
              <a:gd name="connsiteY43" fmla="*/ 334445 h 3831668"/>
              <a:gd name="connsiteX44" fmla="*/ 11366555 w 12197301"/>
              <a:gd name="connsiteY44" fmla="*/ 330235 h 3831668"/>
              <a:gd name="connsiteX45" fmla="*/ 11439908 w 12197301"/>
              <a:gd name="connsiteY45" fmla="*/ 340492 h 3831668"/>
              <a:gd name="connsiteX46" fmla="*/ 11505708 w 12197301"/>
              <a:gd name="connsiteY46" fmla="*/ 321969 h 3831668"/>
              <a:gd name="connsiteX47" fmla="*/ 11564821 w 12197301"/>
              <a:gd name="connsiteY47" fmla="*/ 267331 h 3831668"/>
              <a:gd name="connsiteX48" fmla="*/ 11678314 w 12197301"/>
              <a:gd name="connsiteY48" fmla="*/ 199884 h 3831668"/>
              <a:gd name="connsiteX49" fmla="*/ 11849454 w 12197301"/>
              <a:gd name="connsiteY49" fmla="*/ 95780 h 3831668"/>
              <a:gd name="connsiteX50" fmla="*/ 11919483 w 12197301"/>
              <a:gd name="connsiteY50" fmla="*/ 118410 h 3831668"/>
              <a:gd name="connsiteX51" fmla="*/ 12003850 w 12197301"/>
              <a:gd name="connsiteY51" fmla="*/ 2380 h 3831668"/>
              <a:gd name="connsiteX52" fmla="*/ 12084298 w 12197301"/>
              <a:gd name="connsiteY52" fmla="*/ 8486 h 3831668"/>
              <a:gd name="connsiteX53" fmla="*/ 12166401 w 12197301"/>
              <a:gd name="connsiteY53" fmla="*/ 85239 h 3831668"/>
              <a:gd name="connsiteX54" fmla="*/ 12197301 w 12197301"/>
              <a:gd name="connsiteY54" fmla="*/ 264639 h 3831668"/>
              <a:gd name="connsiteX55" fmla="*/ 12192000 w 12197301"/>
              <a:gd name="connsiteY55" fmla="*/ 3831668 h 3831668"/>
              <a:gd name="connsiteX56" fmla="*/ 0 w 12197301"/>
              <a:gd name="connsiteY56" fmla="*/ 3831668 h 3831668"/>
              <a:gd name="connsiteX57" fmla="*/ 0 w 12197301"/>
              <a:gd name="connsiteY57" fmla="*/ 2808767 h 3831668"/>
              <a:gd name="connsiteX58" fmla="*/ 0 w 12197301"/>
              <a:gd name="connsiteY58" fmla="*/ 1812688 h 3831668"/>
              <a:gd name="connsiteX59" fmla="*/ 0 w 12197301"/>
              <a:gd name="connsiteY59" fmla="*/ 1080858 h 3831668"/>
              <a:gd name="connsiteX60" fmla="*/ 76043 w 12197301"/>
              <a:gd name="connsiteY60" fmla="*/ 1076495 h 3831668"/>
              <a:gd name="connsiteX61" fmla="*/ 156777 w 12197301"/>
              <a:gd name="connsiteY61" fmla="*/ 1094257 h 3831668"/>
              <a:gd name="connsiteX62" fmla="*/ 390282 w 12197301"/>
              <a:gd name="connsiteY62" fmla="*/ 1100981 h 3831668"/>
              <a:gd name="connsiteX63" fmla="*/ 441283 w 12197301"/>
              <a:gd name="connsiteY63" fmla="*/ 1124011 h 3831668"/>
              <a:gd name="connsiteX64" fmla="*/ 479705 w 12197301"/>
              <a:gd name="connsiteY64" fmla="*/ 1135746 h 3831668"/>
              <a:gd name="connsiteX65" fmla="*/ 766623 w 12197301"/>
              <a:gd name="connsiteY65" fmla="*/ 1183190 h 3831668"/>
              <a:gd name="connsiteX66" fmla="*/ 827314 w 12197301"/>
              <a:gd name="connsiteY66" fmla="*/ 1192195 h 3831668"/>
              <a:gd name="connsiteX67" fmla="*/ 968620 w 12197301"/>
              <a:gd name="connsiteY67" fmla="*/ 1199724 h 3831668"/>
              <a:gd name="connsiteX68" fmla="*/ 1045574 w 12197301"/>
              <a:gd name="connsiteY68" fmla="*/ 1166648 h 3831668"/>
              <a:gd name="connsiteX69" fmla="*/ 1350289 w 12197301"/>
              <a:gd name="connsiteY69" fmla="*/ 1201776 h 3831668"/>
              <a:gd name="connsiteX70" fmla="*/ 1499774 w 12197301"/>
              <a:gd name="connsiteY70" fmla="*/ 1172508 h 3831668"/>
              <a:gd name="connsiteX71" fmla="*/ 1629709 w 12197301"/>
              <a:gd name="connsiteY71" fmla="*/ 1247823 h 3831668"/>
              <a:gd name="connsiteX72" fmla="*/ 1640709 w 12197301"/>
              <a:gd name="connsiteY72" fmla="*/ 1252076 h 3831668"/>
              <a:gd name="connsiteX73" fmla="*/ 1645414 w 12197301"/>
              <a:gd name="connsiteY73" fmla="*/ 1249502 h 3831668"/>
              <a:gd name="connsiteX74" fmla="*/ 1676636 w 12197301"/>
              <a:gd name="connsiteY74" fmla="*/ 1234463 h 3831668"/>
              <a:gd name="connsiteX75" fmla="*/ 1737817 w 12197301"/>
              <a:gd name="connsiteY75" fmla="*/ 1236392 h 3831668"/>
              <a:gd name="connsiteX76" fmla="*/ 1862741 w 12197301"/>
              <a:gd name="connsiteY76" fmla="*/ 1229625 h 3831668"/>
              <a:gd name="connsiteX77" fmla="*/ 2063928 w 12197301"/>
              <a:gd name="connsiteY77" fmla="*/ 1197978 h 3831668"/>
              <a:gd name="connsiteX78" fmla="*/ 2380801 w 12197301"/>
              <a:gd name="connsiteY78" fmla="*/ 1159799 h 3831668"/>
              <a:gd name="connsiteX79" fmla="*/ 2648603 w 12197301"/>
              <a:gd name="connsiteY79" fmla="*/ 1065108 h 3831668"/>
              <a:gd name="connsiteX80" fmla="*/ 2885593 w 12197301"/>
              <a:gd name="connsiteY80" fmla="*/ 1072621 h 3831668"/>
              <a:gd name="connsiteX81" fmla="*/ 3039071 w 12197301"/>
              <a:gd name="connsiteY81" fmla="*/ 1058388 h 3831668"/>
              <a:gd name="connsiteX82" fmla="*/ 3129193 w 12197301"/>
              <a:gd name="connsiteY82" fmla="*/ 1043026 h 3831668"/>
              <a:gd name="connsiteX83" fmla="*/ 3160750 w 12197301"/>
              <a:gd name="connsiteY83" fmla="*/ 1026437 h 3831668"/>
              <a:gd name="connsiteX84" fmla="*/ 3206618 w 12197301"/>
              <a:gd name="connsiteY84" fmla="*/ 1010500 h 3831668"/>
              <a:gd name="connsiteX85" fmla="*/ 3285495 w 12197301"/>
              <a:gd name="connsiteY85" fmla="*/ 974052 h 3831668"/>
              <a:gd name="connsiteX86" fmla="*/ 3395074 w 12197301"/>
              <a:gd name="connsiteY86" fmla="*/ 939556 h 3831668"/>
              <a:gd name="connsiteX87" fmla="*/ 3486313 w 12197301"/>
              <a:gd name="connsiteY87" fmla="*/ 960348 h 3831668"/>
              <a:gd name="connsiteX88" fmla="*/ 3491586 w 12197301"/>
              <a:gd name="connsiteY88" fmla="*/ 951001 h 3831668"/>
              <a:gd name="connsiteX89" fmla="*/ 3548983 w 12197301"/>
              <a:gd name="connsiteY89" fmla="*/ 942957 h 3831668"/>
              <a:gd name="connsiteX90" fmla="*/ 3731729 w 12197301"/>
              <a:gd name="connsiteY90" fmla="*/ 952049 h 3831668"/>
              <a:gd name="connsiteX91" fmla="*/ 3861674 w 12197301"/>
              <a:gd name="connsiteY91" fmla="*/ 934798 h 3831668"/>
              <a:gd name="connsiteX92" fmla="*/ 3912797 w 12197301"/>
              <a:gd name="connsiteY92" fmla="*/ 937891 h 3831668"/>
              <a:gd name="connsiteX93" fmla="*/ 3975778 w 12197301"/>
              <a:gd name="connsiteY93" fmla="*/ 913214 h 3831668"/>
              <a:gd name="connsiteX94" fmla="*/ 4072288 w 12197301"/>
              <a:gd name="connsiteY94" fmla="*/ 860851 h 3831668"/>
              <a:gd name="connsiteX95" fmla="*/ 4110070 w 12197301"/>
              <a:gd name="connsiteY95" fmla="*/ 868395 h 3831668"/>
              <a:gd name="connsiteX96" fmla="*/ 4148272 w 12197301"/>
              <a:gd name="connsiteY96" fmla="*/ 864567 h 3831668"/>
              <a:gd name="connsiteX97" fmla="*/ 4233003 w 12197301"/>
              <a:gd name="connsiteY97" fmla="*/ 828100 h 3831668"/>
              <a:gd name="connsiteX98" fmla="*/ 4283653 w 12197301"/>
              <a:gd name="connsiteY98" fmla="*/ 814419 h 3831668"/>
              <a:gd name="connsiteX99" fmla="*/ 4420068 w 12197301"/>
              <a:gd name="connsiteY99" fmla="*/ 769066 h 3831668"/>
              <a:gd name="connsiteX100" fmla="*/ 4571121 w 12197301"/>
              <a:gd name="connsiteY100" fmla="*/ 708888 h 3831668"/>
              <a:gd name="connsiteX101" fmla="*/ 4620533 w 12197301"/>
              <a:gd name="connsiteY101" fmla="*/ 676922 h 3831668"/>
              <a:gd name="connsiteX102" fmla="*/ 4690258 w 12197301"/>
              <a:gd name="connsiteY102" fmla="*/ 662950 h 3831668"/>
              <a:gd name="connsiteX103" fmla="*/ 4731045 w 12197301"/>
              <a:gd name="connsiteY103" fmla="*/ 663512 h 3831668"/>
              <a:gd name="connsiteX104" fmla="*/ 4798884 w 12197301"/>
              <a:gd name="connsiteY104" fmla="*/ 615701 h 3831668"/>
              <a:gd name="connsiteX105" fmla="*/ 4828155 w 12197301"/>
              <a:gd name="connsiteY105" fmla="*/ 606470 h 3831668"/>
              <a:gd name="connsiteX106" fmla="*/ 4843504 w 12197301"/>
              <a:gd name="connsiteY106" fmla="*/ 599081 h 3831668"/>
              <a:gd name="connsiteX107" fmla="*/ 4853353 w 12197301"/>
              <a:gd name="connsiteY107" fmla="*/ 610648 h 3831668"/>
              <a:gd name="connsiteX108" fmla="*/ 4898297 w 12197301"/>
              <a:gd name="connsiteY108" fmla="*/ 604046 h 3831668"/>
              <a:gd name="connsiteX109" fmla="*/ 4905046 w 12197301"/>
              <a:gd name="connsiteY109" fmla="*/ 601273 h 3831668"/>
              <a:gd name="connsiteX110" fmla="*/ 4940803 w 12197301"/>
              <a:gd name="connsiteY110" fmla="*/ 610583 h 3831668"/>
              <a:gd name="connsiteX111" fmla="*/ 4958985 w 12197301"/>
              <a:gd name="connsiteY111" fmla="*/ 612865 h 3831668"/>
              <a:gd name="connsiteX112" fmla="*/ 4964720 w 12197301"/>
              <a:gd name="connsiteY112" fmla="*/ 618725 h 3831668"/>
              <a:gd name="connsiteX113" fmla="*/ 4991255 w 12197301"/>
              <a:gd name="connsiteY113" fmla="*/ 619446 h 3831668"/>
              <a:gd name="connsiteX114" fmla="*/ 4994077 w 12197301"/>
              <a:gd name="connsiteY114" fmla="*/ 617562 h 3831668"/>
              <a:gd name="connsiteX115" fmla="*/ 5016802 w 12197301"/>
              <a:gd name="connsiteY115" fmla="*/ 625473 h 3831668"/>
              <a:gd name="connsiteX116" fmla="*/ 5091319 w 12197301"/>
              <a:gd name="connsiteY116" fmla="*/ 640945 h 3831668"/>
              <a:gd name="connsiteX117" fmla="*/ 5259336 w 12197301"/>
              <a:gd name="connsiteY117" fmla="*/ 646610 h 3831668"/>
              <a:gd name="connsiteX118" fmla="*/ 5491971 w 12197301"/>
              <a:gd name="connsiteY118" fmla="*/ 650457 h 3831668"/>
              <a:gd name="connsiteX119" fmla="*/ 5865838 w 12197301"/>
              <a:gd name="connsiteY119" fmla="*/ 630135 h 3831668"/>
              <a:gd name="connsiteX120" fmla="*/ 5995823 w 12197301"/>
              <a:gd name="connsiteY120" fmla="*/ 608708 h 3831668"/>
              <a:gd name="connsiteX121" fmla="*/ 6052915 w 12197301"/>
              <a:gd name="connsiteY121" fmla="*/ 621428 h 3831668"/>
              <a:gd name="connsiteX122" fmla="*/ 6093124 w 12197301"/>
              <a:gd name="connsiteY122" fmla="*/ 615828 h 3831668"/>
              <a:gd name="connsiteX123" fmla="*/ 6097661 w 12197301"/>
              <a:gd name="connsiteY123" fmla="*/ 612896 h 3831668"/>
              <a:gd name="connsiteX124" fmla="*/ 6116838 w 12197301"/>
              <a:gd name="connsiteY124" fmla="*/ 609911 h 3831668"/>
              <a:gd name="connsiteX125" fmla="*/ 6120984 w 12197301"/>
              <a:gd name="connsiteY125" fmla="*/ 598128 h 3831668"/>
              <a:gd name="connsiteX126" fmla="*/ 6148942 w 12197301"/>
              <a:gd name="connsiteY126" fmla="*/ 585796 h 3831668"/>
              <a:gd name="connsiteX127" fmla="*/ 6229970 w 12197301"/>
              <a:gd name="connsiteY127" fmla="*/ 587894 h 3831668"/>
              <a:gd name="connsiteX128" fmla="*/ 6355201 w 12197301"/>
              <a:gd name="connsiteY128" fmla="*/ 583996 h 3831668"/>
              <a:gd name="connsiteX129" fmla="*/ 6456586 w 12197301"/>
              <a:gd name="connsiteY129" fmla="*/ 577401 h 3831668"/>
              <a:gd name="connsiteX130" fmla="*/ 6494018 w 12197301"/>
              <a:gd name="connsiteY130" fmla="*/ 563931 h 3831668"/>
              <a:gd name="connsiteX131" fmla="*/ 6547019 w 12197301"/>
              <a:gd name="connsiteY131" fmla="*/ 552493 h 3831668"/>
              <a:gd name="connsiteX132" fmla="*/ 6644256 w 12197301"/>
              <a:gd name="connsiteY132" fmla="*/ 588074 h 3831668"/>
              <a:gd name="connsiteX133" fmla="*/ 6829160 w 12197301"/>
              <a:gd name="connsiteY133" fmla="*/ 599235 h 3831668"/>
              <a:gd name="connsiteX134" fmla="*/ 6889589 w 12197301"/>
              <a:gd name="connsiteY134" fmla="*/ 596423 h 3831668"/>
              <a:gd name="connsiteX135" fmla="*/ 6926533 w 12197301"/>
              <a:gd name="connsiteY135" fmla="*/ 611774 h 3831668"/>
              <a:gd name="connsiteX0" fmla="*/ 6926533 w 12197301"/>
              <a:gd name="connsiteY0" fmla="*/ 611774 h 3831668"/>
              <a:gd name="connsiteX1" fmla="*/ 7095723 w 12197301"/>
              <a:gd name="connsiteY1" fmla="*/ 685016 h 3831668"/>
              <a:gd name="connsiteX2" fmla="*/ 7330015 w 12197301"/>
              <a:gd name="connsiteY2" fmla="*/ 703469 h 3831668"/>
              <a:gd name="connsiteX3" fmla="*/ 7689873 w 12197301"/>
              <a:gd name="connsiteY3" fmla="*/ 789632 h 3831668"/>
              <a:gd name="connsiteX4" fmla="*/ 7898312 w 12197301"/>
              <a:gd name="connsiteY4" fmla="*/ 789253 h 3831668"/>
              <a:gd name="connsiteX5" fmla="*/ 8037524 w 12197301"/>
              <a:gd name="connsiteY5" fmla="*/ 794272 h 3831668"/>
              <a:gd name="connsiteX6" fmla="*/ 8129905 w 12197301"/>
              <a:gd name="connsiteY6" fmla="*/ 765809 h 3831668"/>
              <a:gd name="connsiteX7" fmla="*/ 8343185 w 12197301"/>
              <a:gd name="connsiteY7" fmla="*/ 764340 h 3831668"/>
              <a:gd name="connsiteX8" fmla="*/ 8404103 w 12197301"/>
              <a:gd name="connsiteY8" fmla="*/ 757682 h 3831668"/>
              <a:gd name="connsiteX9" fmla="*/ 8518180 w 12197301"/>
              <a:gd name="connsiteY9" fmla="*/ 759443 h 3831668"/>
              <a:gd name="connsiteX10" fmla="*/ 8676290 w 12197301"/>
              <a:gd name="connsiteY10" fmla="*/ 731639 h 3831668"/>
              <a:gd name="connsiteX11" fmla="*/ 8695239 w 12197301"/>
              <a:gd name="connsiteY11" fmla="*/ 760093 h 3831668"/>
              <a:gd name="connsiteX12" fmla="*/ 8855611 w 12197301"/>
              <a:gd name="connsiteY12" fmla="*/ 770000 h 3831668"/>
              <a:gd name="connsiteX13" fmla="*/ 8964553 w 12197301"/>
              <a:gd name="connsiteY13" fmla="*/ 811302 h 3831668"/>
              <a:gd name="connsiteX14" fmla="*/ 9079968 w 12197301"/>
              <a:gd name="connsiteY14" fmla="*/ 829514 h 3831668"/>
              <a:gd name="connsiteX15" fmla="*/ 9108506 w 12197301"/>
              <a:gd name="connsiteY15" fmla="*/ 858363 h 3831668"/>
              <a:gd name="connsiteX16" fmla="*/ 9188229 w 12197301"/>
              <a:gd name="connsiteY16" fmla="*/ 897274 h 3831668"/>
              <a:gd name="connsiteX17" fmla="*/ 9249213 w 12197301"/>
              <a:gd name="connsiteY17" fmla="*/ 872753 h 3831668"/>
              <a:gd name="connsiteX18" fmla="*/ 9309761 w 12197301"/>
              <a:gd name="connsiteY18" fmla="*/ 893073 h 3831668"/>
              <a:gd name="connsiteX19" fmla="*/ 9390188 w 12197301"/>
              <a:gd name="connsiteY19" fmla="*/ 834715 h 3831668"/>
              <a:gd name="connsiteX20" fmla="*/ 9516107 w 12197301"/>
              <a:gd name="connsiteY20" fmla="*/ 822852 h 3831668"/>
              <a:gd name="connsiteX21" fmla="*/ 9755401 w 12197301"/>
              <a:gd name="connsiteY21" fmla="*/ 785947 h 3831668"/>
              <a:gd name="connsiteX22" fmla="*/ 9879576 w 12197301"/>
              <a:gd name="connsiteY22" fmla="*/ 774921 h 3831668"/>
              <a:gd name="connsiteX23" fmla="*/ 9917042 w 12197301"/>
              <a:gd name="connsiteY23" fmla="*/ 760557 h 3831668"/>
              <a:gd name="connsiteX24" fmla="*/ 10013409 w 12197301"/>
              <a:gd name="connsiteY24" fmla="*/ 724769 h 3831668"/>
              <a:gd name="connsiteX25" fmla="*/ 10067656 w 12197301"/>
              <a:gd name="connsiteY25" fmla="*/ 700351 h 3831668"/>
              <a:gd name="connsiteX26" fmla="*/ 10131785 w 12197301"/>
              <a:gd name="connsiteY26" fmla="*/ 672966 h 3831668"/>
              <a:gd name="connsiteX27" fmla="*/ 10249486 w 12197301"/>
              <a:gd name="connsiteY27" fmla="*/ 671735 h 3831668"/>
              <a:gd name="connsiteX28" fmla="*/ 10309934 w 12197301"/>
              <a:gd name="connsiteY28" fmla="*/ 641466 h 3831668"/>
              <a:gd name="connsiteX29" fmla="*/ 10431202 w 12197301"/>
              <a:gd name="connsiteY29" fmla="*/ 632010 h 3831668"/>
              <a:gd name="connsiteX30" fmla="*/ 10487751 w 12197301"/>
              <a:gd name="connsiteY30" fmla="*/ 625291 h 3831668"/>
              <a:gd name="connsiteX31" fmla="*/ 10557198 w 12197301"/>
              <a:gd name="connsiteY31" fmla="*/ 634187 h 3831668"/>
              <a:gd name="connsiteX32" fmla="*/ 10612454 w 12197301"/>
              <a:gd name="connsiteY32" fmla="*/ 635746 h 3831668"/>
              <a:gd name="connsiteX33" fmla="*/ 10625222 w 12197301"/>
              <a:gd name="connsiteY33" fmla="*/ 626288 h 3831668"/>
              <a:gd name="connsiteX34" fmla="*/ 10633161 w 12197301"/>
              <a:gd name="connsiteY34" fmla="*/ 625405 h 3831668"/>
              <a:gd name="connsiteX35" fmla="*/ 10645941 w 12197301"/>
              <a:gd name="connsiteY35" fmla="*/ 629687 h 3831668"/>
              <a:gd name="connsiteX36" fmla="*/ 10650422 w 12197301"/>
              <a:gd name="connsiteY36" fmla="*/ 623489 h 3831668"/>
              <a:gd name="connsiteX37" fmla="*/ 10656955 w 12197301"/>
              <a:gd name="connsiteY37" fmla="*/ 622765 h 3831668"/>
              <a:gd name="connsiteX38" fmla="*/ 10701610 w 12197301"/>
              <a:gd name="connsiteY38" fmla="*/ 618676 h 3831668"/>
              <a:gd name="connsiteX39" fmla="*/ 10770373 w 12197301"/>
              <a:gd name="connsiteY39" fmla="*/ 630009 h 3831668"/>
              <a:gd name="connsiteX40" fmla="*/ 10866744 w 12197301"/>
              <a:gd name="connsiteY40" fmla="*/ 640948 h 3831668"/>
              <a:gd name="connsiteX41" fmla="*/ 10996158 w 12197301"/>
              <a:gd name="connsiteY41" fmla="*/ 604171 h 3831668"/>
              <a:gd name="connsiteX42" fmla="*/ 11200979 w 12197301"/>
              <a:gd name="connsiteY42" fmla="*/ 359709 h 3831668"/>
              <a:gd name="connsiteX43" fmla="*/ 11282001 w 12197301"/>
              <a:gd name="connsiteY43" fmla="*/ 334445 h 3831668"/>
              <a:gd name="connsiteX44" fmla="*/ 11366555 w 12197301"/>
              <a:gd name="connsiteY44" fmla="*/ 330235 h 3831668"/>
              <a:gd name="connsiteX45" fmla="*/ 11439908 w 12197301"/>
              <a:gd name="connsiteY45" fmla="*/ 340492 h 3831668"/>
              <a:gd name="connsiteX46" fmla="*/ 11505708 w 12197301"/>
              <a:gd name="connsiteY46" fmla="*/ 321969 h 3831668"/>
              <a:gd name="connsiteX47" fmla="*/ 11564821 w 12197301"/>
              <a:gd name="connsiteY47" fmla="*/ 267331 h 3831668"/>
              <a:gd name="connsiteX48" fmla="*/ 11678314 w 12197301"/>
              <a:gd name="connsiteY48" fmla="*/ 199884 h 3831668"/>
              <a:gd name="connsiteX49" fmla="*/ 11849454 w 12197301"/>
              <a:gd name="connsiteY49" fmla="*/ 95780 h 3831668"/>
              <a:gd name="connsiteX50" fmla="*/ 11930085 w 12197301"/>
              <a:gd name="connsiteY50" fmla="*/ 44002 h 3831668"/>
              <a:gd name="connsiteX51" fmla="*/ 12003850 w 12197301"/>
              <a:gd name="connsiteY51" fmla="*/ 2380 h 3831668"/>
              <a:gd name="connsiteX52" fmla="*/ 12084298 w 12197301"/>
              <a:gd name="connsiteY52" fmla="*/ 8486 h 3831668"/>
              <a:gd name="connsiteX53" fmla="*/ 12166401 w 12197301"/>
              <a:gd name="connsiteY53" fmla="*/ 85239 h 3831668"/>
              <a:gd name="connsiteX54" fmla="*/ 12197301 w 12197301"/>
              <a:gd name="connsiteY54" fmla="*/ 264639 h 3831668"/>
              <a:gd name="connsiteX55" fmla="*/ 12192000 w 12197301"/>
              <a:gd name="connsiteY55" fmla="*/ 3831668 h 3831668"/>
              <a:gd name="connsiteX56" fmla="*/ 0 w 12197301"/>
              <a:gd name="connsiteY56" fmla="*/ 3831668 h 3831668"/>
              <a:gd name="connsiteX57" fmla="*/ 0 w 12197301"/>
              <a:gd name="connsiteY57" fmla="*/ 2808767 h 3831668"/>
              <a:gd name="connsiteX58" fmla="*/ 0 w 12197301"/>
              <a:gd name="connsiteY58" fmla="*/ 1812688 h 3831668"/>
              <a:gd name="connsiteX59" fmla="*/ 0 w 12197301"/>
              <a:gd name="connsiteY59" fmla="*/ 1080858 h 3831668"/>
              <a:gd name="connsiteX60" fmla="*/ 76043 w 12197301"/>
              <a:gd name="connsiteY60" fmla="*/ 1076495 h 3831668"/>
              <a:gd name="connsiteX61" fmla="*/ 156777 w 12197301"/>
              <a:gd name="connsiteY61" fmla="*/ 1094257 h 3831668"/>
              <a:gd name="connsiteX62" fmla="*/ 390282 w 12197301"/>
              <a:gd name="connsiteY62" fmla="*/ 1100981 h 3831668"/>
              <a:gd name="connsiteX63" fmla="*/ 441283 w 12197301"/>
              <a:gd name="connsiteY63" fmla="*/ 1124011 h 3831668"/>
              <a:gd name="connsiteX64" fmla="*/ 479705 w 12197301"/>
              <a:gd name="connsiteY64" fmla="*/ 1135746 h 3831668"/>
              <a:gd name="connsiteX65" fmla="*/ 766623 w 12197301"/>
              <a:gd name="connsiteY65" fmla="*/ 1183190 h 3831668"/>
              <a:gd name="connsiteX66" fmla="*/ 827314 w 12197301"/>
              <a:gd name="connsiteY66" fmla="*/ 1192195 h 3831668"/>
              <a:gd name="connsiteX67" fmla="*/ 968620 w 12197301"/>
              <a:gd name="connsiteY67" fmla="*/ 1199724 h 3831668"/>
              <a:gd name="connsiteX68" fmla="*/ 1045574 w 12197301"/>
              <a:gd name="connsiteY68" fmla="*/ 1166648 h 3831668"/>
              <a:gd name="connsiteX69" fmla="*/ 1350289 w 12197301"/>
              <a:gd name="connsiteY69" fmla="*/ 1201776 h 3831668"/>
              <a:gd name="connsiteX70" fmla="*/ 1499774 w 12197301"/>
              <a:gd name="connsiteY70" fmla="*/ 1172508 h 3831668"/>
              <a:gd name="connsiteX71" fmla="*/ 1629709 w 12197301"/>
              <a:gd name="connsiteY71" fmla="*/ 1247823 h 3831668"/>
              <a:gd name="connsiteX72" fmla="*/ 1640709 w 12197301"/>
              <a:gd name="connsiteY72" fmla="*/ 1252076 h 3831668"/>
              <a:gd name="connsiteX73" fmla="*/ 1645414 w 12197301"/>
              <a:gd name="connsiteY73" fmla="*/ 1249502 h 3831668"/>
              <a:gd name="connsiteX74" fmla="*/ 1676636 w 12197301"/>
              <a:gd name="connsiteY74" fmla="*/ 1234463 h 3831668"/>
              <a:gd name="connsiteX75" fmla="*/ 1737817 w 12197301"/>
              <a:gd name="connsiteY75" fmla="*/ 1236392 h 3831668"/>
              <a:gd name="connsiteX76" fmla="*/ 1862741 w 12197301"/>
              <a:gd name="connsiteY76" fmla="*/ 1229625 h 3831668"/>
              <a:gd name="connsiteX77" fmla="*/ 2063928 w 12197301"/>
              <a:gd name="connsiteY77" fmla="*/ 1197978 h 3831668"/>
              <a:gd name="connsiteX78" fmla="*/ 2380801 w 12197301"/>
              <a:gd name="connsiteY78" fmla="*/ 1159799 h 3831668"/>
              <a:gd name="connsiteX79" fmla="*/ 2648603 w 12197301"/>
              <a:gd name="connsiteY79" fmla="*/ 1065108 h 3831668"/>
              <a:gd name="connsiteX80" fmla="*/ 2885593 w 12197301"/>
              <a:gd name="connsiteY80" fmla="*/ 1072621 h 3831668"/>
              <a:gd name="connsiteX81" fmla="*/ 3039071 w 12197301"/>
              <a:gd name="connsiteY81" fmla="*/ 1058388 h 3831668"/>
              <a:gd name="connsiteX82" fmla="*/ 3129193 w 12197301"/>
              <a:gd name="connsiteY82" fmla="*/ 1043026 h 3831668"/>
              <a:gd name="connsiteX83" fmla="*/ 3160750 w 12197301"/>
              <a:gd name="connsiteY83" fmla="*/ 1026437 h 3831668"/>
              <a:gd name="connsiteX84" fmla="*/ 3206618 w 12197301"/>
              <a:gd name="connsiteY84" fmla="*/ 1010500 h 3831668"/>
              <a:gd name="connsiteX85" fmla="*/ 3285495 w 12197301"/>
              <a:gd name="connsiteY85" fmla="*/ 974052 h 3831668"/>
              <a:gd name="connsiteX86" fmla="*/ 3395074 w 12197301"/>
              <a:gd name="connsiteY86" fmla="*/ 939556 h 3831668"/>
              <a:gd name="connsiteX87" fmla="*/ 3486313 w 12197301"/>
              <a:gd name="connsiteY87" fmla="*/ 960348 h 3831668"/>
              <a:gd name="connsiteX88" fmla="*/ 3491586 w 12197301"/>
              <a:gd name="connsiteY88" fmla="*/ 951001 h 3831668"/>
              <a:gd name="connsiteX89" fmla="*/ 3548983 w 12197301"/>
              <a:gd name="connsiteY89" fmla="*/ 942957 h 3831668"/>
              <a:gd name="connsiteX90" fmla="*/ 3731729 w 12197301"/>
              <a:gd name="connsiteY90" fmla="*/ 952049 h 3831668"/>
              <a:gd name="connsiteX91" fmla="*/ 3861674 w 12197301"/>
              <a:gd name="connsiteY91" fmla="*/ 934798 h 3831668"/>
              <a:gd name="connsiteX92" fmla="*/ 3912797 w 12197301"/>
              <a:gd name="connsiteY92" fmla="*/ 937891 h 3831668"/>
              <a:gd name="connsiteX93" fmla="*/ 3975778 w 12197301"/>
              <a:gd name="connsiteY93" fmla="*/ 913214 h 3831668"/>
              <a:gd name="connsiteX94" fmla="*/ 4072288 w 12197301"/>
              <a:gd name="connsiteY94" fmla="*/ 860851 h 3831668"/>
              <a:gd name="connsiteX95" fmla="*/ 4110070 w 12197301"/>
              <a:gd name="connsiteY95" fmla="*/ 868395 h 3831668"/>
              <a:gd name="connsiteX96" fmla="*/ 4148272 w 12197301"/>
              <a:gd name="connsiteY96" fmla="*/ 864567 h 3831668"/>
              <a:gd name="connsiteX97" fmla="*/ 4233003 w 12197301"/>
              <a:gd name="connsiteY97" fmla="*/ 828100 h 3831668"/>
              <a:gd name="connsiteX98" fmla="*/ 4283653 w 12197301"/>
              <a:gd name="connsiteY98" fmla="*/ 814419 h 3831668"/>
              <a:gd name="connsiteX99" fmla="*/ 4420068 w 12197301"/>
              <a:gd name="connsiteY99" fmla="*/ 769066 h 3831668"/>
              <a:gd name="connsiteX100" fmla="*/ 4571121 w 12197301"/>
              <a:gd name="connsiteY100" fmla="*/ 708888 h 3831668"/>
              <a:gd name="connsiteX101" fmla="*/ 4620533 w 12197301"/>
              <a:gd name="connsiteY101" fmla="*/ 676922 h 3831668"/>
              <a:gd name="connsiteX102" fmla="*/ 4690258 w 12197301"/>
              <a:gd name="connsiteY102" fmla="*/ 662950 h 3831668"/>
              <a:gd name="connsiteX103" fmla="*/ 4731045 w 12197301"/>
              <a:gd name="connsiteY103" fmla="*/ 663512 h 3831668"/>
              <a:gd name="connsiteX104" fmla="*/ 4798884 w 12197301"/>
              <a:gd name="connsiteY104" fmla="*/ 615701 h 3831668"/>
              <a:gd name="connsiteX105" fmla="*/ 4828155 w 12197301"/>
              <a:gd name="connsiteY105" fmla="*/ 606470 h 3831668"/>
              <a:gd name="connsiteX106" fmla="*/ 4843504 w 12197301"/>
              <a:gd name="connsiteY106" fmla="*/ 599081 h 3831668"/>
              <a:gd name="connsiteX107" fmla="*/ 4853353 w 12197301"/>
              <a:gd name="connsiteY107" fmla="*/ 610648 h 3831668"/>
              <a:gd name="connsiteX108" fmla="*/ 4898297 w 12197301"/>
              <a:gd name="connsiteY108" fmla="*/ 604046 h 3831668"/>
              <a:gd name="connsiteX109" fmla="*/ 4905046 w 12197301"/>
              <a:gd name="connsiteY109" fmla="*/ 601273 h 3831668"/>
              <a:gd name="connsiteX110" fmla="*/ 4940803 w 12197301"/>
              <a:gd name="connsiteY110" fmla="*/ 610583 h 3831668"/>
              <a:gd name="connsiteX111" fmla="*/ 4958985 w 12197301"/>
              <a:gd name="connsiteY111" fmla="*/ 612865 h 3831668"/>
              <a:gd name="connsiteX112" fmla="*/ 4964720 w 12197301"/>
              <a:gd name="connsiteY112" fmla="*/ 618725 h 3831668"/>
              <a:gd name="connsiteX113" fmla="*/ 4991255 w 12197301"/>
              <a:gd name="connsiteY113" fmla="*/ 619446 h 3831668"/>
              <a:gd name="connsiteX114" fmla="*/ 4994077 w 12197301"/>
              <a:gd name="connsiteY114" fmla="*/ 617562 h 3831668"/>
              <a:gd name="connsiteX115" fmla="*/ 5016802 w 12197301"/>
              <a:gd name="connsiteY115" fmla="*/ 625473 h 3831668"/>
              <a:gd name="connsiteX116" fmla="*/ 5091319 w 12197301"/>
              <a:gd name="connsiteY116" fmla="*/ 640945 h 3831668"/>
              <a:gd name="connsiteX117" fmla="*/ 5259336 w 12197301"/>
              <a:gd name="connsiteY117" fmla="*/ 646610 h 3831668"/>
              <a:gd name="connsiteX118" fmla="*/ 5491971 w 12197301"/>
              <a:gd name="connsiteY118" fmla="*/ 650457 h 3831668"/>
              <a:gd name="connsiteX119" fmla="*/ 5865838 w 12197301"/>
              <a:gd name="connsiteY119" fmla="*/ 630135 h 3831668"/>
              <a:gd name="connsiteX120" fmla="*/ 5995823 w 12197301"/>
              <a:gd name="connsiteY120" fmla="*/ 608708 h 3831668"/>
              <a:gd name="connsiteX121" fmla="*/ 6052915 w 12197301"/>
              <a:gd name="connsiteY121" fmla="*/ 621428 h 3831668"/>
              <a:gd name="connsiteX122" fmla="*/ 6093124 w 12197301"/>
              <a:gd name="connsiteY122" fmla="*/ 615828 h 3831668"/>
              <a:gd name="connsiteX123" fmla="*/ 6097661 w 12197301"/>
              <a:gd name="connsiteY123" fmla="*/ 612896 h 3831668"/>
              <a:gd name="connsiteX124" fmla="*/ 6116838 w 12197301"/>
              <a:gd name="connsiteY124" fmla="*/ 609911 h 3831668"/>
              <a:gd name="connsiteX125" fmla="*/ 6120984 w 12197301"/>
              <a:gd name="connsiteY125" fmla="*/ 598128 h 3831668"/>
              <a:gd name="connsiteX126" fmla="*/ 6148942 w 12197301"/>
              <a:gd name="connsiteY126" fmla="*/ 585796 h 3831668"/>
              <a:gd name="connsiteX127" fmla="*/ 6229970 w 12197301"/>
              <a:gd name="connsiteY127" fmla="*/ 587894 h 3831668"/>
              <a:gd name="connsiteX128" fmla="*/ 6355201 w 12197301"/>
              <a:gd name="connsiteY128" fmla="*/ 583996 h 3831668"/>
              <a:gd name="connsiteX129" fmla="*/ 6456586 w 12197301"/>
              <a:gd name="connsiteY129" fmla="*/ 577401 h 3831668"/>
              <a:gd name="connsiteX130" fmla="*/ 6494018 w 12197301"/>
              <a:gd name="connsiteY130" fmla="*/ 563931 h 3831668"/>
              <a:gd name="connsiteX131" fmla="*/ 6547019 w 12197301"/>
              <a:gd name="connsiteY131" fmla="*/ 552493 h 3831668"/>
              <a:gd name="connsiteX132" fmla="*/ 6644256 w 12197301"/>
              <a:gd name="connsiteY132" fmla="*/ 588074 h 3831668"/>
              <a:gd name="connsiteX133" fmla="*/ 6829160 w 12197301"/>
              <a:gd name="connsiteY133" fmla="*/ 599235 h 3831668"/>
              <a:gd name="connsiteX134" fmla="*/ 6889589 w 12197301"/>
              <a:gd name="connsiteY134" fmla="*/ 596423 h 3831668"/>
              <a:gd name="connsiteX135" fmla="*/ 6926533 w 12197301"/>
              <a:gd name="connsiteY135" fmla="*/ 611774 h 3831668"/>
              <a:gd name="connsiteX0" fmla="*/ 6926533 w 12197301"/>
              <a:gd name="connsiteY0" fmla="*/ 611774 h 3831668"/>
              <a:gd name="connsiteX1" fmla="*/ 7095723 w 12197301"/>
              <a:gd name="connsiteY1" fmla="*/ 685016 h 3831668"/>
              <a:gd name="connsiteX2" fmla="*/ 7330015 w 12197301"/>
              <a:gd name="connsiteY2" fmla="*/ 703469 h 3831668"/>
              <a:gd name="connsiteX3" fmla="*/ 7689873 w 12197301"/>
              <a:gd name="connsiteY3" fmla="*/ 789632 h 3831668"/>
              <a:gd name="connsiteX4" fmla="*/ 7898312 w 12197301"/>
              <a:gd name="connsiteY4" fmla="*/ 789253 h 3831668"/>
              <a:gd name="connsiteX5" fmla="*/ 8037524 w 12197301"/>
              <a:gd name="connsiteY5" fmla="*/ 794272 h 3831668"/>
              <a:gd name="connsiteX6" fmla="*/ 8129905 w 12197301"/>
              <a:gd name="connsiteY6" fmla="*/ 765809 h 3831668"/>
              <a:gd name="connsiteX7" fmla="*/ 8343185 w 12197301"/>
              <a:gd name="connsiteY7" fmla="*/ 764340 h 3831668"/>
              <a:gd name="connsiteX8" fmla="*/ 8404103 w 12197301"/>
              <a:gd name="connsiteY8" fmla="*/ 757682 h 3831668"/>
              <a:gd name="connsiteX9" fmla="*/ 8518180 w 12197301"/>
              <a:gd name="connsiteY9" fmla="*/ 759443 h 3831668"/>
              <a:gd name="connsiteX10" fmla="*/ 8676290 w 12197301"/>
              <a:gd name="connsiteY10" fmla="*/ 731639 h 3831668"/>
              <a:gd name="connsiteX11" fmla="*/ 8695239 w 12197301"/>
              <a:gd name="connsiteY11" fmla="*/ 760093 h 3831668"/>
              <a:gd name="connsiteX12" fmla="*/ 8855611 w 12197301"/>
              <a:gd name="connsiteY12" fmla="*/ 770000 h 3831668"/>
              <a:gd name="connsiteX13" fmla="*/ 8964553 w 12197301"/>
              <a:gd name="connsiteY13" fmla="*/ 811302 h 3831668"/>
              <a:gd name="connsiteX14" fmla="*/ 9079968 w 12197301"/>
              <a:gd name="connsiteY14" fmla="*/ 829514 h 3831668"/>
              <a:gd name="connsiteX15" fmla="*/ 9108506 w 12197301"/>
              <a:gd name="connsiteY15" fmla="*/ 858363 h 3831668"/>
              <a:gd name="connsiteX16" fmla="*/ 9188229 w 12197301"/>
              <a:gd name="connsiteY16" fmla="*/ 897274 h 3831668"/>
              <a:gd name="connsiteX17" fmla="*/ 9249213 w 12197301"/>
              <a:gd name="connsiteY17" fmla="*/ 872753 h 3831668"/>
              <a:gd name="connsiteX18" fmla="*/ 9309761 w 12197301"/>
              <a:gd name="connsiteY18" fmla="*/ 893073 h 3831668"/>
              <a:gd name="connsiteX19" fmla="*/ 9390188 w 12197301"/>
              <a:gd name="connsiteY19" fmla="*/ 834715 h 3831668"/>
              <a:gd name="connsiteX20" fmla="*/ 9516107 w 12197301"/>
              <a:gd name="connsiteY20" fmla="*/ 822852 h 3831668"/>
              <a:gd name="connsiteX21" fmla="*/ 9755401 w 12197301"/>
              <a:gd name="connsiteY21" fmla="*/ 785947 h 3831668"/>
              <a:gd name="connsiteX22" fmla="*/ 9879576 w 12197301"/>
              <a:gd name="connsiteY22" fmla="*/ 774921 h 3831668"/>
              <a:gd name="connsiteX23" fmla="*/ 9917042 w 12197301"/>
              <a:gd name="connsiteY23" fmla="*/ 760557 h 3831668"/>
              <a:gd name="connsiteX24" fmla="*/ 10013409 w 12197301"/>
              <a:gd name="connsiteY24" fmla="*/ 724769 h 3831668"/>
              <a:gd name="connsiteX25" fmla="*/ 10067656 w 12197301"/>
              <a:gd name="connsiteY25" fmla="*/ 700351 h 3831668"/>
              <a:gd name="connsiteX26" fmla="*/ 10131785 w 12197301"/>
              <a:gd name="connsiteY26" fmla="*/ 672966 h 3831668"/>
              <a:gd name="connsiteX27" fmla="*/ 10249486 w 12197301"/>
              <a:gd name="connsiteY27" fmla="*/ 671735 h 3831668"/>
              <a:gd name="connsiteX28" fmla="*/ 10309934 w 12197301"/>
              <a:gd name="connsiteY28" fmla="*/ 641466 h 3831668"/>
              <a:gd name="connsiteX29" fmla="*/ 10431202 w 12197301"/>
              <a:gd name="connsiteY29" fmla="*/ 632010 h 3831668"/>
              <a:gd name="connsiteX30" fmla="*/ 10487751 w 12197301"/>
              <a:gd name="connsiteY30" fmla="*/ 625291 h 3831668"/>
              <a:gd name="connsiteX31" fmla="*/ 10557198 w 12197301"/>
              <a:gd name="connsiteY31" fmla="*/ 634187 h 3831668"/>
              <a:gd name="connsiteX32" fmla="*/ 10612454 w 12197301"/>
              <a:gd name="connsiteY32" fmla="*/ 635746 h 3831668"/>
              <a:gd name="connsiteX33" fmla="*/ 10625222 w 12197301"/>
              <a:gd name="connsiteY33" fmla="*/ 626288 h 3831668"/>
              <a:gd name="connsiteX34" fmla="*/ 10633161 w 12197301"/>
              <a:gd name="connsiteY34" fmla="*/ 625405 h 3831668"/>
              <a:gd name="connsiteX35" fmla="*/ 10645941 w 12197301"/>
              <a:gd name="connsiteY35" fmla="*/ 629687 h 3831668"/>
              <a:gd name="connsiteX36" fmla="*/ 10650422 w 12197301"/>
              <a:gd name="connsiteY36" fmla="*/ 623489 h 3831668"/>
              <a:gd name="connsiteX37" fmla="*/ 10656955 w 12197301"/>
              <a:gd name="connsiteY37" fmla="*/ 622765 h 3831668"/>
              <a:gd name="connsiteX38" fmla="*/ 10701610 w 12197301"/>
              <a:gd name="connsiteY38" fmla="*/ 618676 h 3831668"/>
              <a:gd name="connsiteX39" fmla="*/ 10770373 w 12197301"/>
              <a:gd name="connsiteY39" fmla="*/ 630009 h 3831668"/>
              <a:gd name="connsiteX40" fmla="*/ 10866744 w 12197301"/>
              <a:gd name="connsiteY40" fmla="*/ 640948 h 3831668"/>
              <a:gd name="connsiteX41" fmla="*/ 10996158 w 12197301"/>
              <a:gd name="connsiteY41" fmla="*/ 604171 h 3831668"/>
              <a:gd name="connsiteX42" fmla="*/ 11200979 w 12197301"/>
              <a:gd name="connsiteY42" fmla="*/ 359709 h 3831668"/>
              <a:gd name="connsiteX43" fmla="*/ 11282001 w 12197301"/>
              <a:gd name="connsiteY43" fmla="*/ 334445 h 3831668"/>
              <a:gd name="connsiteX44" fmla="*/ 11366555 w 12197301"/>
              <a:gd name="connsiteY44" fmla="*/ 330235 h 3831668"/>
              <a:gd name="connsiteX45" fmla="*/ 11439908 w 12197301"/>
              <a:gd name="connsiteY45" fmla="*/ 340492 h 3831668"/>
              <a:gd name="connsiteX46" fmla="*/ 11505708 w 12197301"/>
              <a:gd name="connsiteY46" fmla="*/ 321969 h 3831668"/>
              <a:gd name="connsiteX47" fmla="*/ 11564821 w 12197301"/>
              <a:gd name="connsiteY47" fmla="*/ 267331 h 3831668"/>
              <a:gd name="connsiteX48" fmla="*/ 11694216 w 12197301"/>
              <a:gd name="connsiteY48" fmla="*/ 166061 h 3831668"/>
              <a:gd name="connsiteX49" fmla="*/ 11849454 w 12197301"/>
              <a:gd name="connsiteY49" fmla="*/ 95780 h 3831668"/>
              <a:gd name="connsiteX50" fmla="*/ 11930085 w 12197301"/>
              <a:gd name="connsiteY50" fmla="*/ 44002 h 3831668"/>
              <a:gd name="connsiteX51" fmla="*/ 12003850 w 12197301"/>
              <a:gd name="connsiteY51" fmla="*/ 2380 h 3831668"/>
              <a:gd name="connsiteX52" fmla="*/ 12084298 w 12197301"/>
              <a:gd name="connsiteY52" fmla="*/ 8486 h 3831668"/>
              <a:gd name="connsiteX53" fmla="*/ 12166401 w 12197301"/>
              <a:gd name="connsiteY53" fmla="*/ 85239 h 3831668"/>
              <a:gd name="connsiteX54" fmla="*/ 12197301 w 12197301"/>
              <a:gd name="connsiteY54" fmla="*/ 264639 h 3831668"/>
              <a:gd name="connsiteX55" fmla="*/ 12192000 w 12197301"/>
              <a:gd name="connsiteY55" fmla="*/ 3831668 h 3831668"/>
              <a:gd name="connsiteX56" fmla="*/ 0 w 12197301"/>
              <a:gd name="connsiteY56" fmla="*/ 3831668 h 3831668"/>
              <a:gd name="connsiteX57" fmla="*/ 0 w 12197301"/>
              <a:gd name="connsiteY57" fmla="*/ 2808767 h 3831668"/>
              <a:gd name="connsiteX58" fmla="*/ 0 w 12197301"/>
              <a:gd name="connsiteY58" fmla="*/ 1812688 h 3831668"/>
              <a:gd name="connsiteX59" fmla="*/ 0 w 12197301"/>
              <a:gd name="connsiteY59" fmla="*/ 1080858 h 3831668"/>
              <a:gd name="connsiteX60" fmla="*/ 76043 w 12197301"/>
              <a:gd name="connsiteY60" fmla="*/ 1076495 h 3831668"/>
              <a:gd name="connsiteX61" fmla="*/ 156777 w 12197301"/>
              <a:gd name="connsiteY61" fmla="*/ 1094257 h 3831668"/>
              <a:gd name="connsiteX62" fmla="*/ 390282 w 12197301"/>
              <a:gd name="connsiteY62" fmla="*/ 1100981 h 3831668"/>
              <a:gd name="connsiteX63" fmla="*/ 441283 w 12197301"/>
              <a:gd name="connsiteY63" fmla="*/ 1124011 h 3831668"/>
              <a:gd name="connsiteX64" fmla="*/ 479705 w 12197301"/>
              <a:gd name="connsiteY64" fmla="*/ 1135746 h 3831668"/>
              <a:gd name="connsiteX65" fmla="*/ 766623 w 12197301"/>
              <a:gd name="connsiteY65" fmla="*/ 1183190 h 3831668"/>
              <a:gd name="connsiteX66" fmla="*/ 827314 w 12197301"/>
              <a:gd name="connsiteY66" fmla="*/ 1192195 h 3831668"/>
              <a:gd name="connsiteX67" fmla="*/ 968620 w 12197301"/>
              <a:gd name="connsiteY67" fmla="*/ 1199724 h 3831668"/>
              <a:gd name="connsiteX68" fmla="*/ 1045574 w 12197301"/>
              <a:gd name="connsiteY68" fmla="*/ 1166648 h 3831668"/>
              <a:gd name="connsiteX69" fmla="*/ 1350289 w 12197301"/>
              <a:gd name="connsiteY69" fmla="*/ 1201776 h 3831668"/>
              <a:gd name="connsiteX70" fmla="*/ 1499774 w 12197301"/>
              <a:gd name="connsiteY70" fmla="*/ 1172508 h 3831668"/>
              <a:gd name="connsiteX71" fmla="*/ 1629709 w 12197301"/>
              <a:gd name="connsiteY71" fmla="*/ 1247823 h 3831668"/>
              <a:gd name="connsiteX72" fmla="*/ 1640709 w 12197301"/>
              <a:gd name="connsiteY72" fmla="*/ 1252076 h 3831668"/>
              <a:gd name="connsiteX73" fmla="*/ 1645414 w 12197301"/>
              <a:gd name="connsiteY73" fmla="*/ 1249502 h 3831668"/>
              <a:gd name="connsiteX74" fmla="*/ 1676636 w 12197301"/>
              <a:gd name="connsiteY74" fmla="*/ 1234463 h 3831668"/>
              <a:gd name="connsiteX75" fmla="*/ 1737817 w 12197301"/>
              <a:gd name="connsiteY75" fmla="*/ 1236392 h 3831668"/>
              <a:gd name="connsiteX76" fmla="*/ 1862741 w 12197301"/>
              <a:gd name="connsiteY76" fmla="*/ 1229625 h 3831668"/>
              <a:gd name="connsiteX77" fmla="*/ 2063928 w 12197301"/>
              <a:gd name="connsiteY77" fmla="*/ 1197978 h 3831668"/>
              <a:gd name="connsiteX78" fmla="*/ 2380801 w 12197301"/>
              <a:gd name="connsiteY78" fmla="*/ 1159799 h 3831668"/>
              <a:gd name="connsiteX79" fmla="*/ 2648603 w 12197301"/>
              <a:gd name="connsiteY79" fmla="*/ 1065108 h 3831668"/>
              <a:gd name="connsiteX80" fmla="*/ 2885593 w 12197301"/>
              <a:gd name="connsiteY80" fmla="*/ 1072621 h 3831668"/>
              <a:gd name="connsiteX81" fmla="*/ 3039071 w 12197301"/>
              <a:gd name="connsiteY81" fmla="*/ 1058388 h 3831668"/>
              <a:gd name="connsiteX82" fmla="*/ 3129193 w 12197301"/>
              <a:gd name="connsiteY82" fmla="*/ 1043026 h 3831668"/>
              <a:gd name="connsiteX83" fmla="*/ 3160750 w 12197301"/>
              <a:gd name="connsiteY83" fmla="*/ 1026437 h 3831668"/>
              <a:gd name="connsiteX84" fmla="*/ 3206618 w 12197301"/>
              <a:gd name="connsiteY84" fmla="*/ 1010500 h 3831668"/>
              <a:gd name="connsiteX85" fmla="*/ 3285495 w 12197301"/>
              <a:gd name="connsiteY85" fmla="*/ 974052 h 3831668"/>
              <a:gd name="connsiteX86" fmla="*/ 3395074 w 12197301"/>
              <a:gd name="connsiteY86" fmla="*/ 939556 h 3831668"/>
              <a:gd name="connsiteX87" fmla="*/ 3486313 w 12197301"/>
              <a:gd name="connsiteY87" fmla="*/ 960348 h 3831668"/>
              <a:gd name="connsiteX88" fmla="*/ 3491586 w 12197301"/>
              <a:gd name="connsiteY88" fmla="*/ 951001 h 3831668"/>
              <a:gd name="connsiteX89" fmla="*/ 3548983 w 12197301"/>
              <a:gd name="connsiteY89" fmla="*/ 942957 h 3831668"/>
              <a:gd name="connsiteX90" fmla="*/ 3731729 w 12197301"/>
              <a:gd name="connsiteY90" fmla="*/ 952049 h 3831668"/>
              <a:gd name="connsiteX91" fmla="*/ 3861674 w 12197301"/>
              <a:gd name="connsiteY91" fmla="*/ 934798 h 3831668"/>
              <a:gd name="connsiteX92" fmla="*/ 3912797 w 12197301"/>
              <a:gd name="connsiteY92" fmla="*/ 937891 h 3831668"/>
              <a:gd name="connsiteX93" fmla="*/ 3975778 w 12197301"/>
              <a:gd name="connsiteY93" fmla="*/ 913214 h 3831668"/>
              <a:gd name="connsiteX94" fmla="*/ 4072288 w 12197301"/>
              <a:gd name="connsiteY94" fmla="*/ 860851 h 3831668"/>
              <a:gd name="connsiteX95" fmla="*/ 4110070 w 12197301"/>
              <a:gd name="connsiteY95" fmla="*/ 868395 h 3831668"/>
              <a:gd name="connsiteX96" fmla="*/ 4148272 w 12197301"/>
              <a:gd name="connsiteY96" fmla="*/ 864567 h 3831668"/>
              <a:gd name="connsiteX97" fmla="*/ 4233003 w 12197301"/>
              <a:gd name="connsiteY97" fmla="*/ 828100 h 3831668"/>
              <a:gd name="connsiteX98" fmla="*/ 4283653 w 12197301"/>
              <a:gd name="connsiteY98" fmla="*/ 814419 h 3831668"/>
              <a:gd name="connsiteX99" fmla="*/ 4420068 w 12197301"/>
              <a:gd name="connsiteY99" fmla="*/ 769066 h 3831668"/>
              <a:gd name="connsiteX100" fmla="*/ 4571121 w 12197301"/>
              <a:gd name="connsiteY100" fmla="*/ 708888 h 3831668"/>
              <a:gd name="connsiteX101" fmla="*/ 4620533 w 12197301"/>
              <a:gd name="connsiteY101" fmla="*/ 676922 h 3831668"/>
              <a:gd name="connsiteX102" fmla="*/ 4690258 w 12197301"/>
              <a:gd name="connsiteY102" fmla="*/ 662950 h 3831668"/>
              <a:gd name="connsiteX103" fmla="*/ 4731045 w 12197301"/>
              <a:gd name="connsiteY103" fmla="*/ 663512 h 3831668"/>
              <a:gd name="connsiteX104" fmla="*/ 4798884 w 12197301"/>
              <a:gd name="connsiteY104" fmla="*/ 615701 h 3831668"/>
              <a:gd name="connsiteX105" fmla="*/ 4828155 w 12197301"/>
              <a:gd name="connsiteY105" fmla="*/ 606470 h 3831668"/>
              <a:gd name="connsiteX106" fmla="*/ 4843504 w 12197301"/>
              <a:gd name="connsiteY106" fmla="*/ 599081 h 3831668"/>
              <a:gd name="connsiteX107" fmla="*/ 4853353 w 12197301"/>
              <a:gd name="connsiteY107" fmla="*/ 610648 h 3831668"/>
              <a:gd name="connsiteX108" fmla="*/ 4898297 w 12197301"/>
              <a:gd name="connsiteY108" fmla="*/ 604046 h 3831668"/>
              <a:gd name="connsiteX109" fmla="*/ 4905046 w 12197301"/>
              <a:gd name="connsiteY109" fmla="*/ 601273 h 3831668"/>
              <a:gd name="connsiteX110" fmla="*/ 4940803 w 12197301"/>
              <a:gd name="connsiteY110" fmla="*/ 610583 h 3831668"/>
              <a:gd name="connsiteX111" fmla="*/ 4958985 w 12197301"/>
              <a:gd name="connsiteY111" fmla="*/ 612865 h 3831668"/>
              <a:gd name="connsiteX112" fmla="*/ 4964720 w 12197301"/>
              <a:gd name="connsiteY112" fmla="*/ 618725 h 3831668"/>
              <a:gd name="connsiteX113" fmla="*/ 4991255 w 12197301"/>
              <a:gd name="connsiteY113" fmla="*/ 619446 h 3831668"/>
              <a:gd name="connsiteX114" fmla="*/ 4994077 w 12197301"/>
              <a:gd name="connsiteY114" fmla="*/ 617562 h 3831668"/>
              <a:gd name="connsiteX115" fmla="*/ 5016802 w 12197301"/>
              <a:gd name="connsiteY115" fmla="*/ 625473 h 3831668"/>
              <a:gd name="connsiteX116" fmla="*/ 5091319 w 12197301"/>
              <a:gd name="connsiteY116" fmla="*/ 640945 h 3831668"/>
              <a:gd name="connsiteX117" fmla="*/ 5259336 w 12197301"/>
              <a:gd name="connsiteY117" fmla="*/ 646610 h 3831668"/>
              <a:gd name="connsiteX118" fmla="*/ 5491971 w 12197301"/>
              <a:gd name="connsiteY118" fmla="*/ 650457 h 3831668"/>
              <a:gd name="connsiteX119" fmla="*/ 5865838 w 12197301"/>
              <a:gd name="connsiteY119" fmla="*/ 630135 h 3831668"/>
              <a:gd name="connsiteX120" fmla="*/ 5995823 w 12197301"/>
              <a:gd name="connsiteY120" fmla="*/ 608708 h 3831668"/>
              <a:gd name="connsiteX121" fmla="*/ 6052915 w 12197301"/>
              <a:gd name="connsiteY121" fmla="*/ 621428 h 3831668"/>
              <a:gd name="connsiteX122" fmla="*/ 6093124 w 12197301"/>
              <a:gd name="connsiteY122" fmla="*/ 615828 h 3831668"/>
              <a:gd name="connsiteX123" fmla="*/ 6097661 w 12197301"/>
              <a:gd name="connsiteY123" fmla="*/ 612896 h 3831668"/>
              <a:gd name="connsiteX124" fmla="*/ 6116838 w 12197301"/>
              <a:gd name="connsiteY124" fmla="*/ 609911 h 3831668"/>
              <a:gd name="connsiteX125" fmla="*/ 6120984 w 12197301"/>
              <a:gd name="connsiteY125" fmla="*/ 598128 h 3831668"/>
              <a:gd name="connsiteX126" fmla="*/ 6148942 w 12197301"/>
              <a:gd name="connsiteY126" fmla="*/ 585796 h 3831668"/>
              <a:gd name="connsiteX127" fmla="*/ 6229970 w 12197301"/>
              <a:gd name="connsiteY127" fmla="*/ 587894 h 3831668"/>
              <a:gd name="connsiteX128" fmla="*/ 6355201 w 12197301"/>
              <a:gd name="connsiteY128" fmla="*/ 583996 h 3831668"/>
              <a:gd name="connsiteX129" fmla="*/ 6456586 w 12197301"/>
              <a:gd name="connsiteY129" fmla="*/ 577401 h 3831668"/>
              <a:gd name="connsiteX130" fmla="*/ 6494018 w 12197301"/>
              <a:gd name="connsiteY130" fmla="*/ 563931 h 3831668"/>
              <a:gd name="connsiteX131" fmla="*/ 6547019 w 12197301"/>
              <a:gd name="connsiteY131" fmla="*/ 552493 h 3831668"/>
              <a:gd name="connsiteX132" fmla="*/ 6644256 w 12197301"/>
              <a:gd name="connsiteY132" fmla="*/ 588074 h 3831668"/>
              <a:gd name="connsiteX133" fmla="*/ 6829160 w 12197301"/>
              <a:gd name="connsiteY133" fmla="*/ 599235 h 3831668"/>
              <a:gd name="connsiteX134" fmla="*/ 6889589 w 12197301"/>
              <a:gd name="connsiteY134" fmla="*/ 596423 h 3831668"/>
              <a:gd name="connsiteX135" fmla="*/ 6926533 w 12197301"/>
              <a:gd name="connsiteY135" fmla="*/ 611774 h 3831668"/>
              <a:gd name="connsiteX0" fmla="*/ 6926533 w 12197301"/>
              <a:gd name="connsiteY0" fmla="*/ 611774 h 3831668"/>
              <a:gd name="connsiteX1" fmla="*/ 7095723 w 12197301"/>
              <a:gd name="connsiteY1" fmla="*/ 685016 h 3831668"/>
              <a:gd name="connsiteX2" fmla="*/ 7330015 w 12197301"/>
              <a:gd name="connsiteY2" fmla="*/ 703469 h 3831668"/>
              <a:gd name="connsiteX3" fmla="*/ 7689873 w 12197301"/>
              <a:gd name="connsiteY3" fmla="*/ 789632 h 3831668"/>
              <a:gd name="connsiteX4" fmla="*/ 7898312 w 12197301"/>
              <a:gd name="connsiteY4" fmla="*/ 789253 h 3831668"/>
              <a:gd name="connsiteX5" fmla="*/ 8037524 w 12197301"/>
              <a:gd name="connsiteY5" fmla="*/ 794272 h 3831668"/>
              <a:gd name="connsiteX6" fmla="*/ 8129905 w 12197301"/>
              <a:gd name="connsiteY6" fmla="*/ 765809 h 3831668"/>
              <a:gd name="connsiteX7" fmla="*/ 8343185 w 12197301"/>
              <a:gd name="connsiteY7" fmla="*/ 764340 h 3831668"/>
              <a:gd name="connsiteX8" fmla="*/ 8404103 w 12197301"/>
              <a:gd name="connsiteY8" fmla="*/ 757682 h 3831668"/>
              <a:gd name="connsiteX9" fmla="*/ 8518180 w 12197301"/>
              <a:gd name="connsiteY9" fmla="*/ 759443 h 3831668"/>
              <a:gd name="connsiteX10" fmla="*/ 8676290 w 12197301"/>
              <a:gd name="connsiteY10" fmla="*/ 731639 h 3831668"/>
              <a:gd name="connsiteX11" fmla="*/ 8695239 w 12197301"/>
              <a:gd name="connsiteY11" fmla="*/ 760093 h 3831668"/>
              <a:gd name="connsiteX12" fmla="*/ 8855611 w 12197301"/>
              <a:gd name="connsiteY12" fmla="*/ 770000 h 3831668"/>
              <a:gd name="connsiteX13" fmla="*/ 8964553 w 12197301"/>
              <a:gd name="connsiteY13" fmla="*/ 811302 h 3831668"/>
              <a:gd name="connsiteX14" fmla="*/ 9079968 w 12197301"/>
              <a:gd name="connsiteY14" fmla="*/ 829514 h 3831668"/>
              <a:gd name="connsiteX15" fmla="*/ 9108506 w 12197301"/>
              <a:gd name="connsiteY15" fmla="*/ 858363 h 3831668"/>
              <a:gd name="connsiteX16" fmla="*/ 9188229 w 12197301"/>
              <a:gd name="connsiteY16" fmla="*/ 897274 h 3831668"/>
              <a:gd name="connsiteX17" fmla="*/ 9249213 w 12197301"/>
              <a:gd name="connsiteY17" fmla="*/ 872753 h 3831668"/>
              <a:gd name="connsiteX18" fmla="*/ 9309761 w 12197301"/>
              <a:gd name="connsiteY18" fmla="*/ 893073 h 3831668"/>
              <a:gd name="connsiteX19" fmla="*/ 9390188 w 12197301"/>
              <a:gd name="connsiteY19" fmla="*/ 834715 h 3831668"/>
              <a:gd name="connsiteX20" fmla="*/ 9516107 w 12197301"/>
              <a:gd name="connsiteY20" fmla="*/ 822852 h 3831668"/>
              <a:gd name="connsiteX21" fmla="*/ 9755401 w 12197301"/>
              <a:gd name="connsiteY21" fmla="*/ 785947 h 3831668"/>
              <a:gd name="connsiteX22" fmla="*/ 9879576 w 12197301"/>
              <a:gd name="connsiteY22" fmla="*/ 774921 h 3831668"/>
              <a:gd name="connsiteX23" fmla="*/ 9917042 w 12197301"/>
              <a:gd name="connsiteY23" fmla="*/ 760557 h 3831668"/>
              <a:gd name="connsiteX24" fmla="*/ 10013409 w 12197301"/>
              <a:gd name="connsiteY24" fmla="*/ 724769 h 3831668"/>
              <a:gd name="connsiteX25" fmla="*/ 10067656 w 12197301"/>
              <a:gd name="connsiteY25" fmla="*/ 700351 h 3831668"/>
              <a:gd name="connsiteX26" fmla="*/ 10131785 w 12197301"/>
              <a:gd name="connsiteY26" fmla="*/ 672966 h 3831668"/>
              <a:gd name="connsiteX27" fmla="*/ 10249486 w 12197301"/>
              <a:gd name="connsiteY27" fmla="*/ 671735 h 3831668"/>
              <a:gd name="connsiteX28" fmla="*/ 10309934 w 12197301"/>
              <a:gd name="connsiteY28" fmla="*/ 641466 h 3831668"/>
              <a:gd name="connsiteX29" fmla="*/ 10431202 w 12197301"/>
              <a:gd name="connsiteY29" fmla="*/ 632010 h 3831668"/>
              <a:gd name="connsiteX30" fmla="*/ 10487751 w 12197301"/>
              <a:gd name="connsiteY30" fmla="*/ 625291 h 3831668"/>
              <a:gd name="connsiteX31" fmla="*/ 10557198 w 12197301"/>
              <a:gd name="connsiteY31" fmla="*/ 634187 h 3831668"/>
              <a:gd name="connsiteX32" fmla="*/ 10612454 w 12197301"/>
              <a:gd name="connsiteY32" fmla="*/ 635746 h 3831668"/>
              <a:gd name="connsiteX33" fmla="*/ 10625222 w 12197301"/>
              <a:gd name="connsiteY33" fmla="*/ 626288 h 3831668"/>
              <a:gd name="connsiteX34" fmla="*/ 10633161 w 12197301"/>
              <a:gd name="connsiteY34" fmla="*/ 625405 h 3831668"/>
              <a:gd name="connsiteX35" fmla="*/ 10645941 w 12197301"/>
              <a:gd name="connsiteY35" fmla="*/ 629687 h 3831668"/>
              <a:gd name="connsiteX36" fmla="*/ 10650422 w 12197301"/>
              <a:gd name="connsiteY36" fmla="*/ 623489 h 3831668"/>
              <a:gd name="connsiteX37" fmla="*/ 10656955 w 12197301"/>
              <a:gd name="connsiteY37" fmla="*/ 622765 h 3831668"/>
              <a:gd name="connsiteX38" fmla="*/ 10701610 w 12197301"/>
              <a:gd name="connsiteY38" fmla="*/ 618676 h 3831668"/>
              <a:gd name="connsiteX39" fmla="*/ 10770373 w 12197301"/>
              <a:gd name="connsiteY39" fmla="*/ 630009 h 3831668"/>
              <a:gd name="connsiteX40" fmla="*/ 10866744 w 12197301"/>
              <a:gd name="connsiteY40" fmla="*/ 640948 h 3831668"/>
              <a:gd name="connsiteX41" fmla="*/ 10996158 w 12197301"/>
              <a:gd name="connsiteY41" fmla="*/ 604171 h 3831668"/>
              <a:gd name="connsiteX42" fmla="*/ 11200979 w 12197301"/>
              <a:gd name="connsiteY42" fmla="*/ 359709 h 3831668"/>
              <a:gd name="connsiteX43" fmla="*/ 11282001 w 12197301"/>
              <a:gd name="connsiteY43" fmla="*/ 334445 h 3831668"/>
              <a:gd name="connsiteX44" fmla="*/ 11366555 w 12197301"/>
              <a:gd name="connsiteY44" fmla="*/ 330235 h 3831668"/>
              <a:gd name="connsiteX45" fmla="*/ 11439908 w 12197301"/>
              <a:gd name="connsiteY45" fmla="*/ 340492 h 3831668"/>
              <a:gd name="connsiteX46" fmla="*/ 11505708 w 12197301"/>
              <a:gd name="connsiteY46" fmla="*/ 294912 h 3831668"/>
              <a:gd name="connsiteX47" fmla="*/ 11564821 w 12197301"/>
              <a:gd name="connsiteY47" fmla="*/ 267331 h 3831668"/>
              <a:gd name="connsiteX48" fmla="*/ 11694216 w 12197301"/>
              <a:gd name="connsiteY48" fmla="*/ 166061 h 3831668"/>
              <a:gd name="connsiteX49" fmla="*/ 11849454 w 12197301"/>
              <a:gd name="connsiteY49" fmla="*/ 95780 h 3831668"/>
              <a:gd name="connsiteX50" fmla="*/ 11930085 w 12197301"/>
              <a:gd name="connsiteY50" fmla="*/ 44002 h 3831668"/>
              <a:gd name="connsiteX51" fmla="*/ 12003850 w 12197301"/>
              <a:gd name="connsiteY51" fmla="*/ 2380 h 3831668"/>
              <a:gd name="connsiteX52" fmla="*/ 12084298 w 12197301"/>
              <a:gd name="connsiteY52" fmla="*/ 8486 h 3831668"/>
              <a:gd name="connsiteX53" fmla="*/ 12166401 w 12197301"/>
              <a:gd name="connsiteY53" fmla="*/ 85239 h 3831668"/>
              <a:gd name="connsiteX54" fmla="*/ 12197301 w 12197301"/>
              <a:gd name="connsiteY54" fmla="*/ 264639 h 3831668"/>
              <a:gd name="connsiteX55" fmla="*/ 12192000 w 12197301"/>
              <a:gd name="connsiteY55" fmla="*/ 3831668 h 3831668"/>
              <a:gd name="connsiteX56" fmla="*/ 0 w 12197301"/>
              <a:gd name="connsiteY56" fmla="*/ 3831668 h 3831668"/>
              <a:gd name="connsiteX57" fmla="*/ 0 w 12197301"/>
              <a:gd name="connsiteY57" fmla="*/ 2808767 h 3831668"/>
              <a:gd name="connsiteX58" fmla="*/ 0 w 12197301"/>
              <a:gd name="connsiteY58" fmla="*/ 1812688 h 3831668"/>
              <a:gd name="connsiteX59" fmla="*/ 0 w 12197301"/>
              <a:gd name="connsiteY59" fmla="*/ 1080858 h 3831668"/>
              <a:gd name="connsiteX60" fmla="*/ 76043 w 12197301"/>
              <a:gd name="connsiteY60" fmla="*/ 1076495 h 3831668"/>
              <a:gd name="connsiteX61" fmla="*/ 156777 w 12197301"/>
              <a:gd name="connsiteY61" fmla="*/ 1094257 h 3831668"/>
              <a:gd name="connsiteX62" fmla="*/ 390282 w 12197301"/>
              <a:gd name="connsiteY62" fmla="*/ 1100981 h 3831668"/>
              <a:gd name="connsiteX63" fmla="*/ 441283 w 12197301"/>
              <a:gd name="connsiteY63" fmla="*/ 1124011 h 3831668"/>
              <a:gd name="connsiteX64" fmla="*/ 479705 w 12197301"/>
              <a:gd name="connsiteY64" fmla="*/ 1135746 h 3831668"/>
              <a:gd name="connsiteX65" fmla="*/ 766623 w 12197301"/>
              <a:gd name="connsiteY65" fmla="*/ 1183190 h 3831668"/>
              <a:gd name="connsiteX66" fmla="*/ 827314 w 12197301"/>
              <a:gd name="connsiteY66" fmla="*/ 1192195 h 3831668"/>
              <a:gd name="connsiteX67" fmla="*/ 968620 w 12197301"/>
              <a:gd name="connsiteY67" fmla="*/ 1199724 h 3831668"/>
              <a:gd name="connsiteX68" fmla="*/ 1045574 w 12197301"/>
              <a:gd name="connsiteY68" fmla="*/ 1166648 h 3831668"/>
              <a:gd name="connsiteX69" fmla="*/ 1350289 w 12197301"/>
              <a:gd name="connsiteY69" fmla="*/ 1201776 h 3831668"/>
              <a:gd name="connsiteX70" fmla="*/ 1499774 w 12197301"/>
              <a:gd name="connsiteY70" fmla="*/ 1172508 h 3831668"/>
              <a:gd name="connsiteX71" fmla="*/ 1629709 w 12197301"/>
              <a:gd name="connsiteY71" fmla="*/ 1247823 h 3831668"/>
              <a:gd name="connsiteX72" fmla="*/ 1640709 w 12197301"/>
              <a:gd name="connsiteY72" fmla="*/ 1252076 h 3831668"/>
              <a:gd name="connsiteX73" fmla="*/ 1645414 w 12197301"/>
              <a:gd name="connsiteY73" fmla="*/ 1249502 h 3831668"/>
              <a:gd name="connsiteX74" fmla="*/ 1676636 w 12197301"/>
              <a:gd name="connsiteY74" fmla="*/ 1234463 h 3831668"/>
              <a:gd name="connsiteX75" fmla="*/ 1737817 w 12197301"/>
              <a:gd name="connsiteY75" fmla="*/ 1236392 h 3831668"/>
              <a:gd name="connsiteX76" fmla="*/ 1862741 w 12197301"/>
              <a:gd name="connsiteY76" fmla="*/ 1229625 h 3831668"/>
              <a:gd name="connsiteX77" fmla="*/ 2063928 w 12197301"/>
              <a:gd name="connsiteY77" fmla="*/ 1197978 h 3831668"/>
              <a:gd name="connsiteX78" fmla="*/ 2380801 w 12197301"/>
              <a:gd name="connsiteY78" fmla="*/ 1159799 h 3831668"/>
              <a:gd name="connsiteX79" fmla="*/ 2648603 w 12197301"/>
              <a:gd name="connsiteY79" fmla="*/ 1065108 h 3831668"/>
              <a:gd name="connsiteX80" fmla="*/ 2885593 w 12197301"/>
              <a:gd name="connsiteY80" fmla="*/ 1072621 h 3831668"/>
              <a:gd name="connsiteX81" fmla="*/ 3039071 w 12197301"/>
              <a:gd name="connsiteY81" fmla="*/ 1058388 h 3831668"/>
              <a:gd name="connsiteX82" fmla="*/ 3129193 w 12197301"/>
              <a:gd name="connsiteY82" fmla="*/ 1043026 h 3831668"/>
              <a:gd name="connsiteX83" fmla="*/ 3160750 w 12197301"/>
              <a:gd name="connsiteY83" fmla="*/ 1026437 h 3831668"/>
              <a:gd name="connsiteX84" fmla="*/ 3206618 w 12197301"/>
              <a:gd name="connsiteY84" fmla="*/ 1010500 h 3831668"/>
              <a:gd name="connsiteX85" fmla="*/ 3285495 w 12197301"/>
              <a:gd name="connsiteY85" fmla="*/ 974052 h 3831668"/>
              <a:gd name="connsiteX86" fmla="*/ 3395074 w 12197301"/>
              <a:gd name="connsiteY86" fmla="*/ 939556 h 3831668"/>
              <a:gd name="connsiteX87" fmla="*/ 3486313 w 12197301"/>
              <a:gd name="connsiteY87" fmla="*/ 960348 h 3831668"/>
              <a:gd name="connsiteX88" fmla="*/ 3491586 w 12197301"/>
              <a:gd name="connsiteY88" fmla="*/ 951001 h 3831668"/>
              <a:gd name="connsiteX89" fmla="*/ 3548983 w 12197301"/>
              <a:gd name="connsiteY89" fmla="*/ 942957 h 3831668"/>
              <a:gd name="connsiteX90" fmla="*/ 3731729 w 12197301"/>
              <a:gd name="connsiteY90" fmla="*/ 952049 h 3831668"/>
              <a:gd name="connsiteX91" fmla="*/ 3861674 w 12197301"/>
              <a:gd name="connsiteY91" fmla="*/ 934798 h 3831668"/>
              <a:gd name="connsiteX92" fmla="*/ 3912797 w 12197301"/>
              <a:gd name="connsiteY92" fmla="*/ 937891 h 3831668"/>
              <a:gd name="connsiteX93" fmla="*/ 3975778 w 12197301"/>
              <a:gd name="connsiteY93" fmla="*/ 913214 h 3831668"/>
              <a:gd name="connsiteX94" fmla="*/ 4072288 w 12197301"/>
              <a:gd name="connsiteY94" fmla="*/ 860851 h 3831668"/>
              <a:gd name="connsiteX95" fmla="*/ 4110070 w 12197301"/>
              <a:gd name="connsiteY95" fmla="*/ 868395 h 3831668"/>
              <a:gd name="connsiteX96" fmla="*/ 4148272 w 12197301"/>
              <a:gd name="connsiteY96" fmla="*/ 864567 h 3831668"/>
              <a:gd name="connsiteX97" fmla="*/ 4233003 w 12197301"/>
              <a:gd name="connsiteY97" fmla="*/ 828100 h 3831668"/>
              <a:gd name="connsiteX98" fmla="*/ 4283653 w 12197301"/>
              <a:gd name="connsiteY98" fmla="*/ 814419 h 3831668"/>
              <a:gd name="connsiteX99" fmla="*/ 4420068 w 12197301"/>
              <a:gd name="connsiteY99" fmla="*/ 769066 h 3831668"/>
              <a:gd name="connsiteX100" fmla="*/ 4571121 w 12197301"/>
              <a:gd name="connsiteY100" fmla="*/ 708888 h 3831668"/>
              <a:gd name="connsiteX101" fmla="*/ 4620533 w 12197301"/>
              <a:gd name="connsiteY101" fmla="*/ 676922 h 3831668"/>
              <a:gd name="connsiteX102" fmla="*/ 4690258 w 12197301"/>
              <a:gd name="connsiteY102" fmla="*/ 662950 h 3831668"/>
              <a:gd name="connsiteX103" fmla="*/ 4731045 w 12197301"/>
              <a:gd name="connsiteY103" fmla="*/ 663512 h 3831668"/>
              <a:gd name="connsiteX104" fmla="*/ 4798884 w 12197301"/>
              <a:gd name="connsiteY104" fmla="*/ 615701 h 3831668"/>
              <a:gd name="connsiteX105" fmla="*/ 4828155 w 12197301"/>
              <a:gd name="connsiteY105" fmla="*/ 606470 h 3831668"/>
              <a:gd name="connsiteX106" fmla="*/ 4843504 w 12197301"/>
              <a:gd name="connsiteY106" fmla="*/ 599081 h 3831668"/>
              <a:gd name="connsiteX107" fmla="*/ 4853353 w 12197301"/>
              <a:gd name="connsiteY107" fmla="*/ 610648 h 3831668"/>
              <a:gd name="connsiteX108" fmla="*/ 4898297 w 12197301"/>
              <a:gd name="connsiteY108" fmla="*/ 604046 h 3831668"/>
              <a:gd name="connsiteX109" fmla="*/ 4905046 w 12197301"/>
              <a:gd name="connsiteY109" fmla="*/ 601273 h 3831668"/>
              <a:gd name="connsiteX110" fmla="*/ 4940803 w 12197301"/>
              <a:gd name="connsiteY110" fmla="*/ 610583 h 3831668"/>
              <a:gd name="connsiteX111" fmla="*/ 4958985 w 12197301"/>
              <a:gd name="connsiteY111" fmla="*/ 612865 h 3831668"/>
              <a:gd name="connsiteX112" fmla="*/ 4964720 w 12197301"/>
              <a:gd name="connsiteY112" fmla="*/ 618725 h 3831668"/>
              <a:gd name="connsiteX113" fmla="*/ 4991255 w 12197301"/>
              <a:gd name="connsiteY113" fmla="*/ 619446 h 3831668"/>
              <a:gd name="connsiteX114" fmla="*/ 4994077 w 12197301"/>
              <a:gd name="connsiteY114" fmla="*/ 617562 h 3831668"/>
              <a:gd name="connsiteX115" fmla="*/ 5016802 w 12197301"/>
              <a:gd name="connsiteY115" fmla="*/ 625473 h 3831668"/>
              <a:gd name="connsiteX116" fmla="*/ 5091319 w 12197301"/>
              <a:gd name="connsiteY116" fmla="*/ 640945 h 3831668"/>
              <a:gd name="connsiteX117" fmla="*/ 5259336 w 12197301"/>
              <a:gd name="connsiteY117" fmla="*/ 646610 h 3831668"/>
              <a:gd name="connsiteX118" fmla="*/ 5491971 w 12197301"/>
              <a:gd name="connsiteY118" fmla="*/ 650457 h 3831668"/>
              <a:gd name="connsiteX119" fmla="*/ 5865838 w 12197301"/>
              <a:gd name="connsiteY119" fmla="*/ 630135 h 3831668"/>
              <a:gd name="connsiteX120" fmla="*/ 5995823 w 12197301"/>
              <a:gd name="connsiteY120" fmla="*/ 608708 h 3831668"/>
              <a:gd name="connsiteX121" fmla="*/ 6052915 w 12197301"/>
              <a:gd name="connsiteY121" fmla="*/ 621428 h 3831668"/>
              <a:gd name="connsiteX122" fmla="*/ 6093124 w 12197301"/>
              <a:gd name="connsiteY122" fmla="*/ 615828 h 3831668"/>
              <a:gd name="connsiteX123" fmla="*/ 6097661 w 12197301"/>
              <a:gd name="connsiteY123" fmla="*/ 612896 h 3831668"/>
              <a:gd name="connsiteX124" fmla="*/ 6116838 w 12197301"/>
              <a:gd name="connsiteY124" fmla="*/ 609911 h 3831668"/>
              <a:gd name="connsiteX125" fmla="*/ 6120984 w 12197301"/>
              <a:gd name="connsiteY125" fmla="*/ 598128 h 3831668"/>
              <a:gd name="connsiteX126" fmla="*/ 6148942 w 12197301"/>
              <a:gd name="connsiteY126" fmla="*/ 585796 h 3831668"/>
              <a:gd name="connsiteX127" fmla="*/ 6229970 w 12197301"/>
              <a:gd name="connsiteY127" fmla="*/ 587894 h 3831668"/>
              <a:gd name="connsiteX128" fmla="*/ 6355201 w 12197301"/>
              <a:gd name="connsiteY128" fmla="*/ 583996 h 3831668"/>
              <a:gd name="connsiteX129" fmla="*/ 6456586 w 12197301"/>
              <a:gd name="connsiteY129" fmla="*/ 577401 h 3831668"/>
              <a:gd name="connsiteX130" fmla="*/ 6494018 w 12197301"/>
              <a:gd name="connsiteY130" fmla="*/ 563931 h 3831668"/>
              <a:gd name="connsiteX131" fmla="*/ 6547019 w 12197301"/>
              <a:gd name="connsiteY131" fmla="*/ 552493 h 3831668"/>
              <a:gd name="connsiteX132" fmla="*/ 6644256 w 12197301"/>
              <a:gd name="connsiteY132" fmla="*/ 588074 h 3831668"/>
              <a:gd name="connsiteX133" fmla="*/ 6829160 w 12197301"/>
              <a:gd name="connsiteY133" fmla="*/ 599235 h 3831668"/>
              <a:gd name="connsiteX134" fmla="*/ 6889589 w 12197301"/>
              <a:gd name="connsiteY134" fmla="*/ 596423 h 3831668"/>
              <a:gd name="connsiteX135" fmla="*/ 6926533 w 12197301"/>
              <a:gd name="connsiteY135" fmla="*/ 611774 h 3831668"/>
              <a:gd name="connsiteX0" fmla="*/ 6926533 w 12197301"/>
              <a:gd name="connsiteY0" fmla="*/ 611774 h 3831668"/>
              <a:gd name="connsiteX1" fmla="*/ 7095723 w 12197301"/>
              <a:gd name="connsiteY1" fmla="*/ 685016 h 3831668"/>
              <a:gd name="connsiteX2" fmla="*/ 7330015 w 12197301"/>
              <a:gd name="connsiteY2" fmla="*/ 703469 h 3831668"/>
              <a:gd name="connsiteX3" fmla="*/ 7689873 w 12197301"/>
              <a:gd name="connsiteY3" fmla="*/ 789632 h 3831668"/>
              <a:gd name="connsiteX4" fmla="*/ 7898312 w 12197301"/>
              <a:gd name="connsiteY4" fmla="*/ 789253 h 3831668"/>
              <a:gd name="connsiteX5" fmla="*/ 8037524 w 12197301"/>
              <a:gd name="connsiteY5" fmla="*/ 794272 h 3831668"/>
              <a:gd name="connsiteX6" fmla="*/ 8129905 w 12197301"/>
              <a:gd name="connsiteY6" fmla="*/ 765809 h 3831668"/>
              <a:gd name="connsiteX7" fmla="*/ 8343185 w 12197301"/>
              <a:gd name="connsiteY7" fmla="*/ 764340 h 3831668"/>
              <a:gd name="connsiteX8" fmla="*/ 8404103 w 12197301"/>
              <a:gd name="connsiteY8" fmla="*/ 757682 h 3831668"/>
              <a:gd name="connsiteX9" fmla="*/ 8518180 w 12197301"/>
              <a:gd name="connsiteY9" fmla="*/ 759443 h 3831668"/>
              <a:gd name="connsiteX10" fmla="*/ 8676290 w 12197301"/>
              <a:gd name="connsiteY10" fmla="*/ 731639 h 3831668"/>
              <a:gd name="connsiteX11" fmla="*/ 8695239 w 12197301"/>
              <a:gd name="connsiteY11" fmla="*/ 760093 h 3831668"/>
              <a:gd name="connsiteX12" fmla="*/ 8855611 w 12197301"/>
              <a:gd name="connsiteY12" fmla="*/ 770000 h 3831668"/>
              <a:gd name="connsiteX13" fmla="*/ 8964553 w 12197301"/>
              <a:gd name="connsiteY13" fmla="*/ 811302 h 3831668"/>
              <a:gd name="connsiteX14" fmla="*/ 9079968 w 12197301"/>
              <a:gd name="connsiteY14" fmla="*/ 829514 h 3831668"/>
              <a:gd name="connsiteX15" fmla="*/ 9108506 w 12197301"/>
              <a:gd name="connsiteY15" fmla="*/ 858363 h 3831668"/>
              <a:gd name="connsiteX16" fmla="*/ 9188229 w 12197301"/>
              <a:gd name="connsiteY16" fmla="*/ 897274 h 3831668"/>
              <a:gd name="connsiteX17" fmla="*/ 9249213 w 12197301"/>
              <a:gd name="connsiteY17" fmla="*/ 872753 h 3831668"/>
              <a:gd name="connsiteX18" fmla="*/ 9309761 w 12197301"/>
              <a:gd name="connsiteY18" fmla="*/ 893073 h 3831668"/>
              <a:gd name="connsiteX19" fmla="*/ 9390188 w 12197301"/>
              <a:gd name="connsiteY19" fmla="*/ 834715 h 3831668"/>
              <a:gd name="connsiteX20" fmla="*/ 9516107 w 12197301"/>
              <a:gd name="connsiteY20" fmla="*/ 822852 h 3831668"/>
              <a:gd name="connsiteX21" fmla="*/ 9755401 w 12197301"/>
              <a:gd name="connsiteY21" fmla="*/ 785947 h 3831668"/>
              <a:gd name="connsiteX22" fmla="*/ 9879576 w 12197301"/>
              <a:gd name="connsiteY22" fmla="*/ 774921 h 3831668"/>
              <a:gd name="connsiteX23" fmla="*/ 9917042 w 12197301"/>
              <a:gd name="connsiteY23" fmla="*/ 760557 h 3831668"/>
              <a:gd name="connsiteX24" fmla="*/ 10013409 w 12197301"/>
              <a:gd name="connsiteY24" fmla="*/ 724769 h 3831668"/>
              <a:gd name="connsiteX25" fmla="*/ 10067656 w 12197301"/>
              <a:gd name="connsiteY25" fmla="*/ 700351 h 3831668"/>
              <a:gd name="connsiteX26" fmla="*/ 10131785 w 12197301"/>
              <a:gd name="connsiteY26" fmla="*/ 672966 h 3831668"/>
              <a:gd name="connsiteX27" fmla="*/ 10249486 w 12197301"/>
              <a:gd name="connsiteY27" fmla="*/ 671735 h 3831668"/>
              <a:gd name="connsiteX28" fmla="*/ 10309934 w 12197301"/>
              <a:gd name="connsiteY28" fmla="*/ 641466 h 3831668"/>
              <a:gd name="connsiteX29" fmla="*/ 10431202 w 12197301"/>
              <a:gd name="connsiteY29" fmla="*/ 632010 h 3831668"/>
              <a:gd name="connsiteX30" fmla="*/ 10487751 w 12197301"/>
              <a:gd name="connsiteY30" fmla="*/ 625291 h 3831668"/>
              <a:gd name="connsiteX31" fmla="*/ 10557198 w 12197301"/>
              <a:gd name="connsiteY31" fmla="*/ 634187 h 3831668"/>
              <a:gd name="connsiteX32" fmla="*/ 10612454 w 12197301"/>
              <a:gd name="connsiteY32" fmla="*/ 635746 h 3831668"/>
              <a:gd name="connsiteX33" fmla="*/ 10625222 w 12197301"/>
              <a:gd name="connsiteY33" fmla="*/ 626288 h 3831668"/>
              <a:gd name="connsiteX34" fmla="*/ 10633161 w 12197301"/>
              <a:gd name="connsiteY34" fmla="*/ 625405 h 3831668"/>
              <a:gd name="connsiteX35" fmla="*/ 10645941 w 12197301"/>
              <a:gd name="connsiteY35" fmla="*/ 629687 h 3831668"/>
              <a:gd name="connsiteX36" fmla="*/ 10650422 w 12197301"/>
              <a:gd name="connsiteY36" fmla="*/ 623489 h 3831668"/>
              <a:gd name="connsiteX37" fmla="*/ 10656955 w 12197301"/>
              <a:gd name="connsiteY37" fmla="*/ 622765 h 3831668"/>
              <a:gd name="connsiteX38" fmla="*/ 10701610 w 12197301"/>
              <a:gd name="connsiteY38" fmla="*/ 618676 h 3831668"/>
              <a:gd name="connsiteX39" fmla="*/ 10770373 w 12197301"/>
              <a:gd name="connsiteY39" fmla="*/ 630009 h 3831668"/>
              <a:gd name="connsiteX40" fmla="*/ 10866744 w 12197301"/>
              <a:gd name="connsiteY40" fmla="*/ 640948 h 3831668"/>
              <a:gd name="connsiteX41" fmla="*/ 10996158 w 12197301"/>
              <a:gd name="connsiteY41" fmla="*/ 509469 h 3831668"/>
              <a:gd name="connsiteX42" fmla="*/ 11200979 w 12197301"/>
              <a:gd name="connsiteY42" fmla="*/ 359709 h 3831668"/>
              <a:gd name="connsiteX43" fmla="*/ 11282001 w 12197301"/>
              <a:gd name="connsiteY43" fmla="*/ 334445 h 3831668"/>
              <a:gd name="connsiteX44" fmla="*/ 11366555 w 12197301"/>
              <a:gd name="connsiteY44" fmla="*/ 330235 h 3831668"/>
              <a:gd name="connsiteX45" fmla="*/ 11439908 w 12197301"/>
              <a:gd name="connsiteY45" fmla="*/ 340492 h 3831668"/>
              <a:gd name="connsiteX46" fmla="*/ 11505708 w 12197301"/>
              <a:gd name="connsiteY46" fmla="*/ 294912 h 3831668"/>
              <a:gd name="connsiteX47" fmla="*/ 11564821 w 12197301"/>
              <a:gd name="connsiteY47" fmla="*/ 267331 h 3831668"/>
              <a:gd name="connsiteX48" fmla="*/ 11694216 w 12197301"/>
              <a:gd name="connsiteY48" fmla="*/ 166061 h 3831668"/>
              <a:gd name="connsiteX49" fmla="*/ 11849454 w 12197301"/>
              <a:gd name="connsiteY49" fmla="*/ 95780 h 3831668"/>
              <a:gd name="connsiteX50" fmla="*/ 11930085 w 12197301"/>
              <a:gd name="connsiteY50" fmla="*/ 44002 h 3831668"/>
              <a:gd name="connsiteX51" fmla="*/ 12003850 w 12197301"/>
              <a:gd name="connsiteY51" fmla="*/ 2380 h 3831668"/>
              <a:gd name="connsiteX52" fmla="*/ 12084298 w 12197301"/>
              <a:gd name="connsiteY52" fmla="*/ 8486 h 3831668"/>
              <a:gd name="connsiteX53" fmla="*/ 12166401 w 12197301"/>
              <a:gd name="connsiteY53" fmla="*/ 85239 h 3831668"/>
              <a:gd name="connsiteX54" fmla="*/ 12197301 w 12197301"/>
              <a:gd name="connsiteY54" fmla="*/ 264639 h 3831668"/>
              <a:gd name="connsiteX55" fmla="*/ 12192000 w 12197301"/>
              <a:gd name="connsiteY55" fmla="*/ 3831668 h 3831668"/>
              <a:gd name="connsiteX56" fmla="*/ 0 w 12197301"/>
              <a:gd name="connsiteY56" fmla="*/ 3831668 h 3831668"/>
              <a:gd name="connsiteX57" fmla="*/ 0 w 12197301"/>
              <a:gd name="connsiteY57" fmla="*/ 2808767 h 3831668"/>
              <a:gd name="connsiteX58" fmla="*/ 0 w 12197301"/>
              <a:gd name="connsiteY58" fmla="*/ 1812688 h 3831668"/>
              <a:gd name="connsiteX59" fmla="*/ 0 w 12197301"/>
              <a:gd name="connsiteY59" fmla="*/ 1080858 h 3831668"/>
              <a:gd name="connsiteX60" fmla="*/ 76043 w 12197301"/>
              <a:gd name="connsiteY60" fmla="*/ 1076495 h 3831668"/>
              <a:gd name="connsiteX61" fmla="*/ 156777 w 12197301"/>
              <a:gd name="connsiteY61" fmla="*/ 1094257 h 3831668"/>
              <a:gd name="connsiteX62" fmla="*/ 390282 w 12197301"/>
              <a:gd name="connsiteY62" fmla="*/ 1100981 h 3831668"/>
              <a:gd name="connsiteX63" fmla="*/ 441283 w 12197301"/>
              <a:gd name="connsiteY63" fmla="*/ 1124011 h 3831668"/>
              <a:gd name="connsiteX64" fmla="*/ 479705 w 12197301"/>
              <a:gd name="connsiteY64" fmla="*/ 1135746 h 3831668"/>
              <a:gd name="connsiteX65" fmla="*/ 766623 w 12197301"/>
              <a:gd name="connsiteY65" fmla="*/ 1183190 h 3831668"/>
              <a:gd name="connsiteX66" fmla="*/ 827314 w 12197301"/>
              <a:gd name="connsiteY66" fmla="*/ 1192195 h 3831668"/>
              <a:gd name="connsiteX67" fmla="*/ 968620 w 12197301"/>
              <a:gd name="connsiteY67" fmla="*/ 1199724 h 3831668"/>
              <a:gd name="connsiteX68" fmla="*/ 1045574 w 12197301"/>
              <a:gd name="connsiteY68" fmla="*/ 1166648 h 3831668"/>
              <a:gd name="connsiteX69" fmla="*/ 1350289 w 12197301"/>
              <a:gd name="connsiteY69" fmla="*/ 1201776 h 3831668"/>
              <a:gd name="connsiteX70" fmla="*/ 1499774 w 12197301"/>
              <a:gd name="connsiteY70" fmla="*/ 1172508 h 3831668"/>
              <a:gd name="connsiteX71" fmla="*/ 1629709 w 12197301"/>
              <a:gd name="connsiteY71" fmla="*/ 1247823 h 3831668"/>
              <a:gd name="connsiteX72" fmla="*/ 1640709 w 12197301"/>
              <a:gd name="connsiteY72" fmla="*/ 1252076 h 3831668"/>
              <a:gd name="connsiteX73" fmla="*/ 1645414 w 12197301"/>
              <a:gd name="connsiteY73" fmla="*/ 1249502 h 3831668"/>
              <a:gd name="connsiteX74" fmla="*/ 1676636 w 12197301"/>
              <a:gd name="connsiteY74" fmla="*/ 1234463 h 3831668"/>
              <a:gd name="connsiteX75" fmla="*/ 1737817 w 12197301"/>
              <a:gd name="connsiteY75" fmla="*/ 1236392 h 3831668"/>
              <a:gd name="connsiteX76" fmla="*/ 1862741 w 12197301"/>
              <a:gd name="connsiteY76" fmla="*/ 1229625 h 3831668"/>
              <a:gd name="connsiteX77" fmla="*/ 2063928 w 12197301"/>
              <a:gd name="connsiteY77" fmla="*/ 1197978 h 3831668"/>
              <a:gd name="connsiteX78" fmla="*/ 2380801 w 12197301"/>
              <a:gd name="connsiteY78" fmla="*/ 1159799 h 3831668"/>
              <a:gd name="connsiteX79" fmla="*/ 2648603 w 12197301"/>
              <a:gd name="connsiteY79" fmla="*/ 1065108 h 3831668"/>
              <a:gd name="connsiteX80" fmla="*/ 2885593 w 12197301"/>
              <a:gd name="connsiteY80" fmla="*/ 1072621 h 3831668"/>
              <a:gd name="connsiteX81" fmla="*/ 3039071 w 12197301"/>
              <a:gd name="connsiteY81" fmla="*/ 1058388 h 3831668"/>
              <a:gd name="connsiteX82" fmla="*/ 3129193 w 12197301"/>
              <a:gd name="connsiteY82" fmla="*/ 1043026 h 3831668"/>
              <a:gd name="connsiteX83" fmla="*/ 3160750 w 12197301"/>
              <a:gd name="connsiteY83" fmla="*/ 1026437 h 3831668"/>
              <a:gd name="connsiteX84" fmla="*/ 3206618 w 12197301"/>
              <a:gd name="connsiteY84" fmla="*/ 1010500 h 3831668"/>
              <a:gd name="connsiteX85" fmla="*/ 3285495 w 12197301"/>
              <a:gd name="connsiteY85" fmla="*/ 974052 h 3831668"/>
              <a:gd name="connsiteX86" fmla="*/ 3395074 w 12197301"/>
              <a:gd name="connsiteY86" fmla="*/ 939556 h 3831668"/>
              <a:gd name="connsiteX87" fmla="*/ 3486313 w 12197301"/>
              <a:gd name="connsiteY87" fmla="*/ 960348 h 3831668"/>
              <a:gd name="connsiteX88" fmla="*/ 3491586 w 12197301"/>
              <a:gd name="connsiteY88" fmla="*/ 951001 h 3831668"/>
              <a:gd name="connsiteX89" fmla="*/ 3548983 w 12197301"/>
              <a:gd name="connsiteY89" fmla="*/ 942957 h 3831668"/>
              <a:gd name="connsiteX90" fmla="*/ 3731729 w 12197301"/>
              <a:gd name="connsiteY90" fmla="*/ 952049 h 3831668"/>
              <a:gd name="connsiteX91" fmla="*/ 3861674 w 12197301"/>
              <a:gd name="connsiteY91" fmla="*/ 934798 h 3831668"/>
              <a:gd name="connsiteX92" fmla="*/ 3912797 w 12197301"/>
              <a:gd name="connsiteY92" fmla="*/ 937891 h 3831668"/>
              <a:gd name="connsiteX93" fmla="*/ 3975778 w 12197301"/>
              <a:gd name="connsiteY93" fmla="*/ 913214 h 3831668"/>
              <a:gd name="connsiteX94" fmla="*/ 4072288 w 12197301"/>
              <a:gd name="connsiteY94" fmla="*/ 860851 h 3831668"/>
              <a:gd name="connsiteX95" fmla="*/ 4110070 w 12197301"/>
              <a:gd name="connsiteY95" fmla="*/ 868395 h 3831668"/>
              <a:gd name="connsiteX96" fmla="*/ 4148272 w 12197301"/>
              <a:gd name="connsiteY96" fmla="*/ 864567 h 3831668"/>
              <a:gd name="connsiteX97" fmla="*/ 4233003 w 12197301"/>
              <a:gd name="connsiteY97" fmla="*/ 828100 h 3831668"/>
              <a:gd name="connsiteX98" fmla="*/ 4283653 w 12197301"/>
              <a:gd name="connsiteY98" fmla="*/ 814419 h 3831668"/>
              <a:gd name="connsiteX99" fmla="*/ 4420068 w 12197301"/>
              <a:gd name="connsiteY99" fmla="*/ 769066 h 3831668"/>
              <a:gd name="connsiteX100" fmla="*/ 4571121 w 12197301"/>
              <a:gd name="connsiteY100" fmla="*/ 708888 h 3831668"/>
              <a:gd name="connsiteX101" fmla="*/ 4620533 w 12197301"/>
              <a:gd name="connsiteY101" fmla="*/ 676922 h 3831668"/>
              <a:gd name="connsiteX102" fmla="*/ 4690258 w 12197301"/>
              <a:gd name="connsiteY102" fmla="*/ 662950 h 3831668"/>
              <a:gd name="connsiteX103" fmla="*/ 4731045 w 12197301"/>
              <a:gd name="connsiteY103" fmla="*/ 663512 h 3831668"/>
              <a:gd name="connsiteX104" fmla="*/ 4798884 w 12197301"/>
              <a:gd name="connsiteY104" fmla="*/ 615701 h 3831668"/>
              <a:gd name="connsiteX105" fmla="*/ 4828155 w 12197301"/>
              <a:gd name="connsiteY105" fmla="*/ 606470 h 3831668"/>
              <a:gd name="connsiteX106" fmla="*/ 4843504 w 12197301"/>
              <a:gd name="connsiteY106" fmla="*/ 599081 h 3831668"/>
              <a:gd name="connsiteX107" fmla="*/ 4853353 w 12197301"/>
              <a:gd name="connsiteY107" fmla="*/ 610648 h 3831668"/>
              <a:gd name="connsiteX108" fmla="*/ 4898297 w 12197301"/>
              <a:gd name="connsiteY108" fmla="*/ 604046 h 3831668"/>
              <a:gd name="connsiteX109" fmla="*/ 4905046 w 12197301"/>
              <a:gd name="connsiteY109" fmla="*/ 601273 h 3831668"/>
              <a:gd name="connsiteX110" fmla="*/ 4940803 w 12197301"/>
              <a:gd name="connsiteY110" fmla="*/ 610583 h 3831668"/>
              <a:gd name="connsiteX111" fmla="*/ 4958985 w 12197301"/>
              <a:gd name="connsiteY111" fmla="*/ 612865 h 3831668"/>
              <a:gd name="connsiteX112" fmla="*/ 4964720 w 12197301"/>
              <a:gd name="connsiteY112" fmla="*/ 618725 h 3831668"/>
              <a:gd name="connsiteX113" fmla="*/ 4991255 w 12197301"/>
              <a:gd name="connsiteY113" fmla="*/ 619446 h 3831668"/>
              <a:gd name="connsiteX114" fmla="*/ 4994077 w 12197301"/>
              <a:gd name="connsiteY114" fmla="*/ 617562 h 3831668"/>
              <a:gd name="connsiteX115" fmla="*/ 5016802 w 12197301"/>
              <a:gd name="connsiteY115" fmla="*/ 625473 h 3831668"/>
              <a:gd name="connsiteX116" fmla="*/ 5091319 w 12197301"/>
              <a:gd name="connsiteY116" fmla="*/ 640945 h 3831668"/>
              <a:gd name="connsiteX117" fmla="*/ 5259336 w 12197301"/>
              <a:gd name="connsiteY117" fmla="*/ 646610 h 3831668"/>
              <a:gd name="connsiteX118" fmla="*/ 5491971 w 12197301"/>
              <a:gd name="connsiteY118" fmla="*/ 650457 h 3831668"/>
              <a:gd name="connsiteX119" fmla="*/ 5865838 w 12197301"/>
              <a:gd name="connsiteY119" fmla="*/ 630135 h 3831668"/>
              <a:gd name="connsiteX120" fmla="*/ 5995823 w 12197301"/>
              <a:gd name="connsiteY120" fmla="*/ 608708 h 3831668"/>
              <a:gd name="connsiteX121" fmla="*/ 6052915 w 12197301"/>
              <a:gd name="connsiteY121" fmla="*/ 621428 h 3831668"/>
              <a:gd name="connsiteX122" fmla="*/ 6093124 w 12197301"/>
              <a:gd name="connsiteY122" fmla="*/ 615828 h 3831668"/>
              <a:gd name="connsiteX123" fmla="*/ 6097661 w 12197301"/>
              <a:gd name="connsiteY123" fmla="*/ 612896 h 3831668"/>
              <a:gd name="connsiteX124" fmla="*/ 6116838 w 12197301"/>
              <a:gd name="connsiteY124" fmla="*/ 609911 h 3831668"/>
              <a:gd name="connsiteX125" fmla="*/ 6120984 w 12197301"/>
              <a:gd name="connsiteY125" fmla="*/ 598128 h 3831668"/>
              <a:gd name="connsiteX126" fmla="*/ 6148942 w 12197301"/>
              <a:gd name="connsiteY126" fmla="*/ 585796 h 3831668"/>
              <a:gd name="connsiteX127" fmla="*/ 6229970 w 12197301"/>
              <a:gd name="connsiteY127" fmla="*/ 587894 h 3831668"/>
              <a:gd name="connsiteX128" fmla="*/ 6355201 w 12197301"/>
              <a:gd name="connsiteY128" fmla="*/ 583996 h 3831668"/>
              <a:gd name="connsiteX129" fmla="*/ 6456586 w 12197301"/>
              <a:gd name="connsiteY129" fmla="*/ 577401 h 3831668"/>
              <a:gd name="connsiteX130" fmla="*/ 6494018 w 12197301"/>
              <a:gd name="connsiteY130" fmla="*/ 563931 h 3831668"/>
              <a:gd name="connsiteX131" fmla="*/ 6547019 w 12197301"/>
              <a:gd name="connsiteY131" fmla="*/ 552493 h 3831668"/>
              <a:gd name="connsiteX132" fmla="*/ 6644256 w 12197301"/>
              <a:gd name="connsiteY132" fmla="*/ 588074 h 3831668"/>
              <a:gd name="connsiteX133" fmla="*/ 6829160 w 12197301"/>
              <a:gd name="connsiteY133" fmla="*/ 599235 h 3831668"/>
              <a:gd name="connsiteX134" fmla="*/ 6889589 w 12197301"/>
              <a:gd name="connsiteY134" fmla="*/ 596423 h 3831668"/>
              <a:gd name="connsiteX135" fmla="*/ 6926533 w 12197301"/>
              <a:gd name="connsiteY135" fmla="*/ 611774 h 3831668"/>
              <a:gd name="connsiteX0" fmla="*/ 6926533 w 12197301"/>
              <a:gd name="connsiteY0" fmla="*/ 611774 h 3831668"/>
              <a:gd name="connsiteX1" fmla="*/ 7095723 w 12197301"/>
              <a:gd name="connsiteY1" fmla="*/ 685016 h 3831668"/>
              <a:gd name="connsiteX2" fmla="*/ 7330015 w 12197301"/>
              <a:gd name="connsiteY2" fmla="*/ 703469 h 3831668"/>
              <a:gd name="connsiteX3" fmla="*/ 7689873 w 12197301"/>
              <a:gd name="connsiteY3" fmla="*/ 789632 h 3831668"/>
              <a:gd name="connsiteX4" fmla="*/ 7898312 w 12197301"/>
              <a:gd name="connsiteY4" fmla="*/ 789253 h 3831668"/>
              <a:gd name="connsiteX5" fmla="*/ 8037524 w 12197301"/>
              <a:gd name="connsiteY5" fmla="*/ 794272 h 3831668"/>
              <a:gd name="connsiteX6" fmla="*/ 8129905 w 12197301"/>
              <a:gd name="connsiteY6" fmla="*/ 765809 h 3831668"/>
              <a:gd name="connsiteX7" fmla="*/ 8343185 w 12197301"/>
              <a:gd name="connsiteY7" fmla="*/ 764340 h 3831668"/>
              <a:gd name="connsiteX8" fmla="*/ 8404103 w 12197301"/>
              <a:gd name="connsiteY8" fmla="*/ 757682 h 3831668"/>
              <a:gd name="connsiteX9" fmla="*/ 8518180 w 12197301"/>
              <a:gd name="connsiteY9" fmla="*/ 759443 h 3831668"/>
              <a:gd name="connsiteX10" fmla="*/ 8676290 w 12197301"/>
              <a:gd name="connsiteY10" fmla="*/ 731639 h 3831668"/>
              <a:gd name="connsiteX11" fmla="*/ 8695239 w 12197301"/>
              <a:gd name="connsiteY11" fmla="*/ 760093 h 3831668"/>
              <a:gd name="connsiteX12" fmla="*/ 8855611 w 12197301"/>
              <a:gd name="connsiteY12" fmla="*/ 770000 h 3831668"/>
              <a:gd name="connsiteX13" fmla="*/ 8964553 w 12197301"/>
              <a:gd name="connsiteY13" fmla="*/ 811302 h 3831668"/>
              <a:gd name="connsiteX14" fmla="*/ 9079968 w 12197301"/>
              <a:gd name="connsiteY14" fmla="*/ 829514 h 3831668"/>
              <a:gd name="connsiteX15" fmla="*/ 9108506 w 12197301"/>
              <a:gd name="connsiteY15" fmla="*/ 858363 h 3831668"/>
              <a:gd name="connsiteX16" fmla="*/ 9188229 w 12197301"/>
              <a:gd name="connsiteY16" fmla="*/ 897274 h 3831668"/>
              <a:gd name="connsiteX17" fmla="*/ 9249213 w 12197301"/>
              <a:gd name="connsiteY17" fmla="*/ 872753 h 3831668"/>
              <a:gd name="connsiteX18" fmla="*/ 9309761 w 12197301"/>
              <a:gd name="connsiteY18" fmla="*/ 893073 h 3831668"/>
              <a:gd name="connsiteX19" fmla="*/ 9390188 w 12197301"/>
              <a:gd name="connsiteY19" fmla="*/ 834715 h 3831668"/>
              <a:gd name="connsiteX20" fmla="*/ 9516107 w 12197301"/>
              <a:gd name="connsiteY20" fmla="*/ 822852 h 3831668"/>
              <a:gd name="connsiteX21" fmla="*/ 9755401 w 12197301"/>
              <a:gd name="connsiteY21" fmla="*/ 785947 h 3831668"/>
              <a:gd name="connsiteX22" fmla="*/ 9879576 w 12197301"/>
              <a:gd name="connsiteY22" fmla="*/ 774921 h 3831668"/>
              <a:gd name="connsiteX23" fmla="*/ 9917042 w 12197301"/>
              <a:gd name="connsiteY23" fmla="*/ 760557 h 3831668"/>
              <a:gd name="connsiteX24" fmla="*/ 10013409 w 12197301"/>
              <a:gd name="connsiteY24" fmla="*/ 724769 h 3831668"/>
              <a:gd name="connsiteX25" fmla="*/ 10067656 w 12197301"/>
              <a:gd name="connsiteY25" fmla="*/ 700351 h 3831668"/>
              <a:gd name="connsiteX26" fmla="*/ 10131785 w 12197301"/>
              <a:gd name="connsiteY26" fmla="*/ 672966 h 3831668"/>
              <a:gd name="connsiteX27" fmla="*/ 10249486 w 12197301"/>
              <a:gd name="connsiteY27" fmla="*/ 671735 h 3831668"/>
              <a:gd name="connsiteX28" fmla="*/ 10309934 w 12197301"/>
              <a:gd name="connsiteY28" fmla="*/ 641466 h 3831668"/>
              <a:gd name="connsiteX29" fmla="*/ 10431202 w 12197301"/>
              <a:gd name="connsiteY29" fmla="*/ 632010 h 3831668"/>
              <a:gd name="connsiteX30" fmla="*/ 10487751 w 12197301"/>
              <a:gd name="connsiteY30" fmla="*/ 625291 h 3831668"/>
              <a:gd name="connsiteX31" fmla="*/ 10557198 w 12197301"/>
              <a:gd name="connsiteY31" fmla="*/ 634187 h 3831668"/>
              <a:gd name="connsiteX32" fmla="*/ 10612454 w 12197301"/>
              <a:gd name="connsiteY32" fmla="*/ 635746 h 3831668"/>
              <a:gd name="connsiteX33" fmla="*/ 10625222 w 12197301"/>
              <a:gd name="connsiteY33" fmla="*/ 626288 h 3831668"/>
              <a:gd name="connsiteX34" fmla="*/ 10633161 w 12197301"/>
              <a:gd name="connsiteY34" fmla="*/ 625405 h 3831668"/>
              <a:gd name="connsiteX35" fmla="*/ 10645941 w 12197301"/>
              <a:gd name="connsiteY35" fmla="*/ 629687 h 3831668"/>
              <a:gd name="connsiteX36" fmla="*/ 10650422 w 12197301"/>
              <a:gd name="connsiteY36" fmla="*/ 623489 h 3831668"/>
              <a:gd name="connsiteX37" fmla="*/ 10656955 w 12197301"/>
              <a:gd name="connsiteY37" fmla="*/ 622765 h 3831668"/>
              <a:gd name="connsiteX38" fmla="*/ 10701610 w 12197301"/>
              <a:gd name="connsiteY38" fmla="*/ 618676 h 3831668"/>
              <a:gd name="connsiteX39" fmla="*/ 10770373 w 12197301"/>
              <a:gd name="connsiteY39" fmla="*/ 630009 h 3831668"/>
              <a:gd name="connsiteX40" fmla="*/ 10866744 w 12197301"/>
              <a:gd name="connsiteY40" fmla="*/ 586832 h 3831668"/>
              <a:gd name="connsiteX41" fmla="*/ 10996158 w 12197301"/>
              <a:gd name="connsiteY41" fmla="*/ 509469 h 3831668"/>
              <a:gd name="connsiteX42" fmla="*/ 11200979 w 12197301"/>
              <a:gd name="connsiteY42" fmla="*/ 359709 h 3831668"/>
              <a:gd name="connsiteX43" fmla="*/ 11282001 w 12197301"/>
              <a:gd name="connsiteY43" fmla="*/ 334445 h 3831668"/>
              <a:gd name="connsiteX44" fmla="*/ 11366555 w 12197301"/>
              <a:gd name="connsiteY44" fmla="*/ 330235 h 3831668"/>
              <a:gd name="connsiteX45" fmla="*/ 11439908 w 12197301"/>
              <a:gd name="connsiteY45" fmla="*/ 340492 h 3831668"/>
              <a:gd name="connsiteX46" fmla="*/ 11505708 w 12197301"/>
              <a:gd name="connsiteY46" fmla="*/ 294912 h 3831668"/>
              <a:gd name="connsiteX47" fmla="*/ 11564821 w 12197301"/>
              <a:gd name="connsiteY47" fmla="*/ 267331 h 3831668"/>
              <a:gd name="connsiteX48" fmla="*/ 11694216 w 12197301"/>
              <a:gd name="connsiteY48" fmla="*/ 166061 h 3831668"/>
              <a:gd name="connsiteX49" fmla="*/ 11849454 w 12197301"/>
              <a:gd name="connsiteY49" fmla="*/ 95780 h 3831668"/>
              <a:gd name="connsiteX50" fmla="*/ 11930085 w 12197301"/>
              <a:gd name="connsiteY50" fmla="*/ 44002 h 3831668"/>
              <a:gd name="connsiteX51" fmla="*/ 12003850 w 12197301"/>
              <a:gd name="connsiteY51" fmla="*/ 2380 h 3831668"/>
              <a:gd name="connsiteX52" fmla="*/ 12084298 w 12197301"/>
              <a:gd name="connsiteY52" fmla="*/ 8486 h 3831668"/>
              <a:gd name="connsiteX53" fmla="*/ 12166401 w 12197301"/>
              <a:gd name="connsiteY53" fmla="*/ 85239 h 3831668"/>
              <a:gd name="connsiteX54" fmla="*/ 12197301 w 12197301"/>
              <a:gd name="connsiteY54" fmla="*/ 264639 h 3831668"/>
              <a:gd name="connsiteX55" fmla="*/ 12192000 w 12197301"/>
              <a:gd name="connsiteY55" fmla="*/ 3831668 h 3831668"/>
              <a:gd name="connsiteX56" fmla="*/ 0 w 12197301"/>
              <a:gd name="connsiteY56" fmla="*/ 3831668 h 3831668"/>
              <a:gd name="connsiteX57" fmla="*/ 0 w 12197301"/>
              <a:gd name="connsiteY57" fmla="*/ 2808767 h 3831668"/>
              <a:gd name="connsiteX58" fmla="*/ 0 w 12197301"/>
              <a:gd name="connsiteY58" fmla="*/ 1812688 h 3831668"/>
              <a:gd name="connsiteX59" fmla="*/ 0 w 12197301"/>
              <a:gd name="connsiteY59" fmla="*/ 1080858 h 3831668"/>
              <a:gd name="connsiteX60" fmla="*/ 76043 w 12197301"/>
              <a:gd name="connsiteY60" fmla="*/ 1076495 h 3831668"/>
              <a:gd name="connsiteX61" fmla="*/ 156777 w 12197301"/>
              <a:gd name="connsiteY61" fmla="*/ 1094257 h 3831668"/>
              <a:gd name="connsiteX62" fmla="*/ 390282 w 12197301"/>
              <a:gd name="connsiteY62" fmla="*/ 1100981 h 3831668"/>
              <a:gd name="connsiteX63" fmla="*/ 441283 w 12197301"/>
              <a:gd name="connsiteY63" fmla="*/ 1124011 h 3831668"/>
              <a:gd name="connsiteX64" fmla="*/ 479705 w 12197301"/>
              <a:gd name="connsiteY64" fmla="*/ 1135746 h 3831668"/>
              <a:gd name="connsiteX65" fmla="*/ 766623 w 12197301"/>
              <a:gd name="connsiteY65" fmla="*/ 1183190 h 3831668"/>
              <a:gd name="connsiteX66" fmla="*/ 827314 w 12197301"/>
              <a:gd name="connsiteY66" fmla="*/ 1192195 h 3831668"/>
              <a:gd name="connsiteX67" fmla="*/ 968620 w 12197301"/>
              <a:gd name="connsiteY67" fmla="*/ 1199724 h 3831668"/>
              <a:gd name="connsiteX68" fmla="*/ 1045574 w 12197301"/>
              <a:gd name="connsiteY68" fmla="*/ 1166648 h 3831668"/>
              <a:gd name="connsiteX69" fmla="*/ 1350289 w 12197301"/>
              <a:gd name="connsiteY69" fmla="*/ 1201776 h 3831668"/>
              <a:gd name="connsiteX70" fmla="*/ 1499774 w 12197301"/>
              <a:gd name="connsiteY70" fmla="*/ 1172508 h 3831668"/>
              <a:gd name="connsiteX71" fmla="*/ 1629709 w 12197301"/>
              <a:gd name="connsiteY71" fmla="*/ 1247823 h 3831668"/>
              <a:gd name="connsiteX72" fmla="*/ 1640709 w 12197301"/>
              <a:gd name="connsiteY72" fmla="*/ 1252076 h 3831668"/>
              <a:gd name="connsiteX73" fmla="*/ 1645414 w 12197301"/>
              <a:gd name="connsiteY73" fmla="*/ 1249502 h 3831668"/>
              <a:gd name="connsiteX74" fmla="*/ 1676636 w 12197301"/>
              <a:gd name="connsiteY74" fmla="*/ 1234463 h 3831668"/>
              <a:gd name="connsiteX75" fmla="*/ 1737817 w 12197301"/>
              <a:gd name="connsiteY75" fmla="*/ 1236392 h 3831668"/>
              <a:gd name="connsiteX76" fmla="*/ 1862741 w 12197301"/>
              <a:gd name="connsiteY76" fmla="*/ 1229625 h 3831668"/>
              <a:gd name="connsiteX77" fmla="*/ 2063928 w 12197301"/>
              <a:gd name="connsiteY77" fmla="*/ 1197978 h 3831668"/>
              <a:gd name="connsiteX78" fmla="*/ 2380801 w 12197301"/>
              <a:gd name="connsiteY78" fmla="*/ 1159799 h 3831668"/>
              <a:gd name="connsiteX79" fmla="*/ 2648603 w 12197301"/>
              <a:gd name="connsiteY79" fmla="*/ 1065108 h 3831668"/>
              <a:gd name="connsiteX80" fmla="*/ 2885593 w 12197301"/>
              <a:gd name="connsiteY80" fmla="*/ 1072621 h 3831668"/>
              <a:gd name="connsiteX81" fmla="*/ 3039071 w 12197301"/>
              <a:gd name="connsiteY81" fmla="*/ 1058388 h 3831668"/>
              <a:gd name="connsiteX82" fmla="*/ 3129193 w 12197301"/>
              <a:gd name="connsiteY82" fmla="*/ 1043026 h 3831668"/>
              <a:gd name="connsiteX83" fmla="*/ 3160750 w 12197301"/>
              <a:gd name="connsiteY83" fmla="*/ 1026437 h 3831668"/>
              <a:gd name="connsiteX84" fmla="*/ 3206618 w 12197301"/>
              <a:gd name="connsiteY84" fmla="*/ 1010500 h 3831668"/>
              <a:gd name="connsiteX85" fmla="*/ 3285495 w 12197301"/>
              <a:gd name="connsiteY85" fmla="*/ 974052 h 3831668"/>
              <a:gd name="connsiteX86" fmla="*/ 3395074 w 12197301"/>
              <a:gd name="connsiteY86" fmla="*/ 939556 h 3831668"/>
              <a:gd name="connsiteX87" fmla="*/ 3486313 w 12197301"/>
              <a:gd name="connsiteY87" fmla="*/ 960348 h 3831668"/>
              <a:gd name="connsiteX88" fmla="*/ 3491586 w 12197301"/>
              <a:gd name="connsiteY88" fmla="*/ 951001 h 3831668"/>
              <a:gd name="connsiteX89" fmla="*/ 3548983 w 12197301"/>
              <a:gd name="connsiteY89" fmla="*/ 942957 h 3831668"/>
              <a:gd name="connsiteX90" fmla="*/ 3731729 w 12197301"/>
              <a:gd name="connsiteY90" fmla="*/ 952049 h 3831668"/>
              <a:gd name="connsiteX91" fmla="*/ 3861674 w 12197301"/>
              <a:gd name="connsiteY91" fmla="*/ 934798 h 3831668"/>
              <a:gd name="connsiteX92" fmla="*/ 3912797 w 12197301"/>
              <a:gd name="connsiteY92" fmla="*/ 937891 h 3831668"/>
              <a:gd name="connsiteX93" fmla="*/ 3975778 w 12197301"/>
              <a:gd name="connsiteY93" fmla="*/ 913214 h 3831668"/>
              <a:gd name="connsiteX94" fmla="*/ 4072288 w 12197301"/>
              <a:gd name="connsiteY94" fmla="*/ 860851 h 3831668"/>
              <a:gd name="connsiteX95" fmla="*/ 4110070 w 12197301"/>
              <a:gd name="connsiteY95" fmla="*/ 868395 h 3831668"/>
              <a:gd name="connsiteX96" fmla="*/ 4148272 w 12197301"/>
              <a:gd name="connsiteY96" fmla="*/ 864567 h 3831668"/>
              <a:gd name="connsiteX97" fmla="*/ 4233003 w 12197301"/>
              <a:gd name="connsiteY97" fmla="*/ 828100 h 3831668"/>
              <a:gd name="connsiteX98" fmla="*/ 4283653 w 12197301"/>
              <a:gd name="connsiteY98" fmla="*/ 814419 h 3831668"/>
              <a:gd name="connsiteX99" fmla="*/ 4420068 w 12197301"/>
              <a:gd name="connsiteY99" fmla="*/ 769066 h 3831668"/>
              <a:gd name="connsiteX100" fmla="*/ 4571121 w 12197301"/>
              <a:gd name="connsiteY100" fmla="*/ 708888 h 3831668"/>
              <a:gd name="connsiteX101" fmla="*/ 4620533 w 12197301"/>
              <a:gd name="connsiteY101" fmla="*/ 676922 h 3831668"/>
              <a:gd name="connsiteX102" fmla="*/ 4690258 w 12197301"/>
              <a:gd name="connsiteY102" fmla="*/ 662950 h 3831668"/>
              <a:gd name="connsiteX103" fmla="*/ 4731045 w 12197301"/>
              <a:gd name="connsiteY103" fmla="*/ 663512 h 3831668"/>
              <a:gd name="connsiteX104" fmla="*/ 4798884 w 12197301"/>
              <a:gd name="connsiteY104" fmla="*/ 615701 h 3831668"/>
              <a:gd name="connsiteX105" fmla="*/ 4828155 w 12197301"/>
              <a:gd name="connsiteY105" fmla="*/ 606470 h 3831668"/>
              <a:gd name="connsiteX106" fmla="*/ 4843504 w 12197301"/>
              <a:gd name="connsiteY106" fmla="*/ 599081 h 3831668"/>
              <a:gd name="connsiteX107" fmla="*/ 4853353 w 12197301"/>
              <a:gd name="connsiteY107" fmla="*/ 610648 h 3831668"/>
              <a:gd name="connsiteX108" fmla="*/ 4898297 w 12197301"/>
              <a:gd name="connsiteY108" fmla="*/ 604046 h 3831668"/>
              <a:gd name="connsiteX109" fmla="*/ 4905046 w 12197301"/>
              <a:gd name="connsiteY109" fmla="*/ 601273 h 3831668"/>
              <a:gd name="connsiteX110" fmla="*/ 4940803 w 12197301"/>
              <a:gd name="connsiteY110" fmla="*/ 610583 h 3831668"/>
              <a:gd name="connsiteX111" fmla="*/ 4958985 w 12197301"/>
              <a:gd name="connsiteY111" fmla="*/ 612865 h 3831668"/>
              <a:gd name="connsiteX112" fmla="*/ 4964720 w 12197301"/>
              <a:gd name="connsiteY112" fmla="*/ 618725 h 3831668"/>
              <a:gd name="connsiteX113" fmla="*/ 4991255 w 12197301"/>
              <a:gd name="connsiteY113" fmla="*/ 619446 h 3831668"/>
              <a:gd name="connsiteX114" fmla="*/ 4994077 w 12197301"/>
              <a:gd name="connsiteY114" fmla="*/ 617562 h 3831668"/>
              <a:gd name="connsiteX115" fmla="*/ 5016802 w 12197301"/>
              <a:gd name="connsiteY115" fmla="*/ 625473 h 3831668"/>
              <a:gd name="connsiteX116" fmla="*/ 5091319 w 12197301"/>
              <a:gd name="connsiteY116" fmla="*/ 640945 h 3831668"/>
              <a:gd name="connsiteX117" fmla="*/ 5259336 w 12197301"/>
              <a:gd name="connsiteY117" fmla="*/ 646610 h 3831668"/>
              <a:gd name="connsiteX118" fmla="*/ 5491971 w 12197301"/>
              <a:gd name="connsiteY118" fmla="*/ 650457 h 3831668"/>
              <a:gd name="connsiteX119" fmla="*/ 5865838 w 12197301"/>
              <a:gd name="connsiteY119" fmla="*/ 630135 h 3831668"/>
              <a:gd name="connsiteX120" fmla="*/ 5995823 w 12197301"/>
              <a:gd name="connsiteY120" fmla="*/ 608708 h 3831668"/>
              <a:gd name="connsiteX121" fmla="*/ 6052915 w 12197301"/>
              <a:gd name="connsiteY121" fmla="*/ 621428 h 3831668"/>
              <a:gd name="connsiteX122" fmla="*/ 6093124 w 12197301"/>
              <a:gd name="connsiteY122" fmla="*/ 615828 h 3831668"/>
              <a:gd name="connsiteX123" fmla="*/ 6097661 w 12197301"/>
              <a:gd name="connsiteY123" fmla="*/ 612896 h 3831668"/>
              <a:gd name="connsiteX124" fmla="*/ 6116838 w 12197301"/>
              <a:gd name="connsiteY124" fmla="*/ 609911 h 3831668"/>
              <a:gd name="connsiteX125" fmla="*/ 6120984 w 12197301"/>
              <a:gd name="connsiteY125" fmla="*/ 598128 h 3831668"/>
              <a:gd name="connsiteX126" fmla="*/ 6148942 w 12197301"/>
              <a:gd name="connsiteY126" fmla="*/ 585796 h 3831668"/>
              <a:gd name="connsiteX127" fmla="*/ 6229970 w 12197301"/>
              <a:gd name="connsiteY127" fmla="*/ 587894 h 3831668"/>
              <a:gd name="connsiteX128" fmla="*/ 6355201 w 12197301"/>
              <a:gd name="connsiteY128" fmla="*/ 583996 h 3831668"/>
              <a:gd name="connsiteX129" fmla="*/ 6456586 w 12197301"/>
              <a:gd name="connsiteY129" fmla="*/ 577401 h 3831668"/>
              <a:gd name="connsiteX130" fmla="*/ 6494018 w 12197301"/>
              <a:gd name="connsiteY130" fmla="*/ 563931 h 3831668"/>
              <a:gd name="connsiteX131" fmla="*/ 6547019 w 12197301"/>
              <a:gd name="connsiteY131" fmla="*/ 552493 h 3831668"/>
              <a:gd name="connsiteX132" fmla="*/ 6644256 w 12197301"/>
              <a:gd name="connsiteY132" fmla="*/ 588074 h 3831668"/>
              <a:gd name="connsiteX133" fmla="*/ 6829160 w 12197301"/>
              <a:gd name="connsiteY133" fmla="*/ 599235 h 3831668"/>
              <a:gd name="connsiteX134" fmla="*/ 6889589 w 12197301"/>
              <a:gd name="connsiteY134" fmla="*/ 596423 h 3831668"/>
              <a:gd name="connsiteX135" fmla="*/ 6926533 w 12197301"/>
              <a:gd name="connsiteY135" fmla="*/ 611774 h 383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2197301" h="3831668">
                <a:moveTo>
                  <a:pt x="6926533" y="611774"/>
                </a:moveTo>
                <a:cubicBezTo>
                  <a:pt x="6960889" y="626540"/>
                  <a:pt x="7028476" y="669734"/>
                  <a:pt x="7095723" y="685016"/>
                </a:cubicBezTo>
                <a:cubicBezTo>
                  <a:pt x="7162970" y="700298"/>
                  <a:pt x="7282949" y="718310"/>
                  <a:pt x="7330015" y="703469"/>
                </a:cubicBezTo>
                <a:lnTo>
                  <a:pt x="7689873" y="789632"/>
                </a:lnTo>
                <a:cubicBezTo>
                  <a:pt x="7775238" y="806386"/>
                  <a:pt x="7783162" y="808670"/>
                  <a:pt x="7898312" y="789253"/>
                </a:cubicBezTo>
                <a:lnTo>
                  <a:pt x="8037524" y="794272"/>
                </a:lnTo>
                <a:cubicBezTo>
                  <a:pt x="8047404" y="792341"/>
                  <a:pt x="8117757" y="763209"/>
                  <a:pt x="8129905" y="765809"/>
                </a:cubicBezTo>
                <a:lnTo>
                  <a:pt x="8343185" y="764340"/>
                </a:lnTo>
                <a:cubicBezTo>
                  <a:pt x="8354596" y="747025"/>
                  <a:pt x="8408484" y="779964"/>
                  <a:pt x="8404103" y="757682"/>
                </a:cubicBezTo>
                <a:cubicBezTo>
                  <a:pt x="8433977" y="780365"/>
                  <a:pt x="8490727" y="766166"/>
                  <a:pt x="8518180" y="759443"/>
                </a:cubicBezTo>
                <a:cubicBezTo>
                  <a:pt x="8574855" y="759821"/>
                  <a:pt x="8619615" y="731261"/>
                  <a:pt x="8676290" y="731639"/>
                </a:cubicBezTo>
                <a:cubicBezTo>
                  <a:pt x="8678168" y="728775"/>
                  <a:pt x="8665352" y="753700"/>
                  <a:pt x="8695239" y="760093"/>
                </a:cubicBezTo>
                <a:cubicBezTo>
                  <a:pt x="8725126" y="766486"/>
                  <a:pt x="8839161" y="755435"/>
                  <a:pt x="8855611" y="770000"/>
                </a:cubicBezTo>
                <a:cubicBezTo>
                  <a:pt x="8932366" y="817415"/>
                  <a:pt x="8899747" y="798406"/>
                  <a:pt x="8964553" y="811302"/>
                </a:cubicBezTo>
                <a:cubicBezTo>
                  <a:pt x="9037684" y="821109"/>
                  <a:pt x="8987381" y="783196"/>
                  <a:pt x="9079968" y="829514"/>
                </a:cubicBezTo>
                <a:cubicBezTo>
                  <a:pt x="9089081" y="812974"/>
                  <a:pt x="9088692" y="849015"/>
                  <a:pt x="9108506" y="858363"/>
                </a:cubicBezTo>
                <a:cubicBezTo>
                  <a:pt x="9143988" y="861849"/>
                  <a:pt x="9151351" y="869269"/>
                  <a:pt x="9188229" y="897274"/>
                </a:cubicBezTo>
                <a:lnTo>
                  <a:pt x="9249213" y="872753"/>
                </a:lnTo>
                <a:cubicBezTo>
                  <a:pt x="9246150" y="879486"/>
                  <a:pt x="9295419" y="891394"/>
                  <a:pt x="9309761" y="893073"/>
                </a:cubicBezTo>
                <a:lnTo>
                  <a:pt x="9390188" y="834715"/>
                </a:lnTo>
                <a:cubicBezTo>
                  <a:pt x="9430440" y="814281"/>
                  <a:pt x="9450999" y="824592"/>
                  <a:pt x="9516107" y="822852"/>
                </a:cubicBezTo>
                <a:cubicBezTo>
                  <a:pt x="9628444" y="819874"/>
                  <a:pt x="9671608" y="806608"/>
                  <a:pt x="9755401" y="785947"/>
                </a:cubicBezTo>
                <a:cubicBezTo>
                  <a:pt x="9792418" y="769006"/>
                  <a:pt x="9841775" y="776063"/>
                  <a:pt x="9879576" y="774921"/>
                </a:cubicBezTo>
                <a:cubicBezTo>
                  <a:pt x="9885804" y="755844"/>
                  <a:pt x="9895272" y="745197"/>
                  <a:pt x="9917042" y="760557"/>
                </a:cubicBezTo>
                <a:lnTo>
                  <a:pt x="10013409" y="724769"/>
                </a:lnTo>
                <a:cubicBezTo>
                  <a:pt x="10022410" y="698436"/>
                  <a:pt x="10027474" y="716491"/>
                  <a:pt x="10067656" y="700351"/>
                </a:cubicBezTo>
                <a:cubicBezTo>
                  <a:pt x="10084436" y="683975"/>
                  <a:pt x="10100595" y="686373"/>
                  <a:pt x="10131785" y="672966"/>
                </a:cubicBezTo>
                <a:cubicBezTo>
                  <a:pt x="10147543" y="657517"/>
                  <a:pt x="10223302" y="681694"/>
                  <a:pt x="10249486" y="671735"/>
                </a:cubicBezTo>
                <a:cubicBezTo>
                  <a:pt x="10274004" y="667648"/>
                  <a:pt x="10252302" y="641464"/>
                  <a:pt x="10309934" y="641466"/>
                </a:cubicBezTo>
                <a:cubicBezTo>
                  <a:pt x="10362784" y="647013"/>
                  <a:pt x="10375568" y="624332"/>
                  <a:pt x="10431202" y="632010"/>
                </a:cubicBezTo>
                <a:cubicBezTo>
                  <a:pt x="10468974" y="636607"/>
                  <a:pt x="10466866" y="623173"/>
                  <a:pt x="10487751" y="625291"/>
                </a:cubicBezTo>
                <a:cubicBezTo>
                  <a:pt x="10530153" y="626905"/>
                  <a:pt x="10528021" y="605562"/>
                  <a:pt x="10557198" y="634187"/>
                </a:cubicBezTo>
                <a:cubicBezTo>
                  <a:pt x="10578838" y="629808"/>
                  <a:pt x="10601184" y="647041"/>
                  <a:pt x="10612454" y="635746"/>
                </a:cubicBezTo>
                <a:lnTo>
                  <a:pt x="10625222" y="626288"/>
                </a:lnTo>
                <a:lnTo>
                  <a:pt x="10633161" y="625405"/>
                </a:lnTo>
                <a:lnTo>
                  <a:pt x="10645941" y="629687"/>
                </a:lnTo>
                <a:lnTo>
                  <a:pt x="10650422" y="623489"/>
                </a:lnTo>
                <a:lnTo>
                  <a:pt x="10656955" y="622765"/>
                </a:lnTo>
                <a:cubicBezTo>
                  <a:pt x="10674200" y="619967"/>
                  <a:pt x="10690420" y="617432"/>
                  <a:pt x="10701610" y="618676"/>
                </a:cubicBezTo>
                <a:cubicBezTo>
                  <a:pt x="10711038" y="605189"/>
                  <a:pt x="10750563" y="619180"/>
                  <a:pt x="10770373" y="630009"/>
                </a:cubicBezTo>
                <a:cubicBezTo>
                  <a:pt x="10806045" y="637653"/>
                  <a:pt x="10833199" y="576680"/>
                  <a:pt x="10866744" y="586832"/>
                </a:cubicBezTo>
                <a:cubicBezTo>
                  <a:pt x="10918591" y="580134"/>
                  <a:pt x="10949413" y="496779"/>
                  <a:pt x="10996158" y="509469"/>
                </a:cubicBezTo>
                <a:cubicBezTo>
                  <a:pt x="11049878" y="479708"/>
                  <a:pt x="11152455" y="374288"/>
                  <a:pt x="11200979" y="359709"/>
                </a:cubicBezTo>
                <a:cubicBezTo>
                  <a:pt x="11272358" y="343390"/>
                  <a:pt x="11236838" y="345026"/>
                  <a:pt x="11282001" y="334445"/>
                </a:cubicBezTo>
                <a:cubicBezTo>
                  <a:pt x="11302246" y="344584"/>
                  <a:pt x="11361107" y="330353"/>
                  <a:pt x="11366555" y="330235"/>
                </a:cubicBezTo>
                <a:lnTo>
                  <a:pt x="11439908" y="340492"/>
                </a:lnTo>
                <a:lnTo>
                  <a:pt x="11505708" y="294912"/>
                </a:lnTo>
                <a:cubicBezTo>
                  <a:pt x="11507019" y="298401"/>
                  <a:pt x="11566200" y="261521"/>
                  <a:pt x="11564821" y="267331"/>
                </a:cubicBezTo>
                <a:cubicBezTo>
                  <a:pt x="11621069" y="271912"/>
                  <a:pt x="11627920" y="173120"/>
                  <a:pt x="11694216" y="166061"/>
                </a:cubicBezTo>
                <a:cubicBezTo>
                  <a:pt x="11751464" y="79464"/>
                  <a:pt x="11792206" y="117269"/>
                  <a:pt x="11849454" y="95780"/>
                </a:cubicBezTo>
                <a:cubicBezTo>
                  <a:pt x="11889649" y="92246"/>
                  <a:pt x="11893751" y="32969"/>
                  <a:pt x="11930085" y="44002"/>
                </a:cubicBezTo>
                <a:cubicBezTo>
                  <a:pt x="11943265" y="46567"/>
                  <a:pt x="11991577" y="13488"/>
                  <a:pt x="12003850" y="2380"/>
                </a:cubicBezTo>
                <a:cubicBezTo>
                  <a:pt x="12021064" y="-9890"/>
                  <a:pt x="12080481" y="30384"/>
                  <a:pt x="12084298" y="8486"/>
                </a:cubicBezTo>
                <a:cubicBezTo>
                  <a:pt x="12113704" y="13354"/>
                  <a:pt x="12145044" y="55366"/>
                  <a:pt x="12166401" y="85239"/>
                </a:cubicBezTo>
                <a:lnTo>
                  <a:pt x="12197301" y="264639"/>
                </a:lnTo>
                <a:lnTo>
                  <a:pt x="12192000" y="3831668"/>
                </a:lnTo>
                <a:lnTo>
                  <a:pt x="0" y="3831668"/>
                </a:lnTo>
                <a:lnTo>
                  <a:pt x="0" y="2808767"/>
                </a:lnTo>
                <a:lnTo>
                  <a:pt x="0" y="1812688"/>
                </a:lnTo>
                <a:lnTo>
                  <a:pt x="0" y="1080858"/>
                </a:lnTo>
                <a:lnTo>
                  <a:pt x="76043" y="1076495"/>
                </a:lnTo>
                <a:cubicBezTo>
                  <a:pt x="109905" y="1073200"/>
                  <a:pt x="122866" y="1092659"/>
                  <a:pt x="156777" y="1094257"/>
                </a:cubicBezTo>
                <a:cubicBezTo>
                  <a:pt x="199295" y="1099373"/>
                  <a:pt x="334119" y="1109446"/>
                  <a:pt x="390282" y="1100981"/>
                </a:cubicBezTo>
                <a:cubicBezTo>
                  <a:pt x="402741" y="1119779"/>
                  <a:pt x="434721" y="1093728"/>
                  <a:pt x="441283" y="1124011"/>
                </a:cubicBezTo>
                <a:cubicBezTo>
                  <a:pt x="459900" y="1124144"/>
                  <a:pt x="471385" y="1118001"/>
                  <a:pt x="479705" y="1135746"/>
                </a:cubicBezTo>
                <a:cubicBezTo>
                  <a:pt x="534955" y="1085943"/>
                  <a:pt x="713647" y="1219436"/>
                  <a:pt x="766623" y="1183190"/>
                </a:cubicBezTo>
                <a:cubicBezTo>
                  <a:pt x="832121" y="1190329"/>
                  <a:pt x="776582" y="1171671"/>
                  <a:pt x="827314" y="1192195"/>
                </a:cubicBezTo>
                <a:cubicBezTo>
                  <a:pt x="858086" y="1203526"/>
                  <a:pt x="950941" y="1159678"/>
                  <a:pt x="968620" y="1199724"/>
                </a:cubicBezTo>
                <a:cubicBezTo>
                  <a:pt x="1007013" y="1173127"/>
                  <a:pt x="1007427" y="1172881"/>
                  <a:pt x="1045574" y="1166648"/>
                </a:cubicBezTo>
                <a:cubicBezTo>
                  <a:pt x="1123433" y="1174891"/>
                  <a:pt x="1260039" y="1156959"/>
                  <a:pt x="1350289" y="1201776"/>
                </a:cubicBezTo>
                <a:cubicBezTo>
                  <a:pt x="1431117" y="1150430"/>
                  <a:pt x="1387562" y="1211220"/>
                  <a:pt x="1499774" y="1172508"/>
                </a:cubicBezTo>
                <a:cubicBezTo>
                  <a:pt x="1514336" y="1172325"/>
                  <a:pt x="1614416" y="1242378"/>
                  <a:pt x="1629709" y="1247823"/>
                </a:cubicBezTo>
                <a:lnTo>
                  <a:pt x="1640709" y="1252076"/>
                </a:lnTo>
                <a:lnTo>
                  <a:pt x="1645414" y="1249502"/>
                </a:lnTo>
                <a:cubicBezTo>
                  <a:pt x="1649032" y="1244465"/>
                  <a:pt x="1681367" y="1246102"/>
                  <a:pt x="1676636" y="1234463"/>
                </a:cubicBezTo>
                <a:cubicBezTo>
                  <a:pt x="1698869" y="1235119"/>
                  <a:pt x="1725970" y="1234698"/>
                  <a:pt x="1737817" y="1236392"/>
                </a:cubicBezTo>
                <a:cubicBezTo>
                  <a:pt x="1774129" y="1237098"/>
                  <a:pt x="1797801" y="1233758"/>
                  <a:pt x="1862741" y="1229625"/>
                </a:cubicBezTo>
                <a:cubicBezTo>
                  <a:pt x="1918898" y="1183057"/>
                  <a:pt x="1994231" y="1215487"/>
                  <a:pt x="2063928" y="1197978"/>
                </a:cubicBezTo>
                <a:cubicBezTo>
                  <a:pt x="2150271" y="1186340"/>
                  <a:pt x="2271389" y="1144535"/>
                  <a:pt x="2380801" y="1159799"/>
                </a:cubicBezTo>
                <a:cubicBezTo>
                  <a:pt x="2466736" y="1191473"/>
                  <a:pt x="2559256" y="1058651"/>
                  <a:pt x="2648603" y="1065108"/>
                </a:cubicBezTo>
                <a:cubicBezTo>
                  <a:pt x="2732735" y="1050578"/>
                  <a:pt x="2821508" y="1085798"/>
                  <a:pt x="2885593" y="1072621"/>
                </a:cubicBezTo>
                <a:cubicBezTo>
                  <a:pt x="2930508" y="1092819"/>
                  <a:pt x="2983094" y="1030869"/>
                  <a:pt x="3039071" y="1058388"/>
                </a:cubicBezTo>
                <a:cubicBezTo>
                  <a:pt x="3059262" y="1064508"/>
                  <a:pt x="3119322" y="1058977"/>
                  <a:pt x="3129193" y="1043026"/>
                </a:cubicBezTo>
                <a:cubicBezTo>
                  <a:pt x="3141408" y="1038801"/>
                  <a:pt x="3156577" y="1043033"/>
                  <a:pt x="3160750" y="1026437"/>
                </a:cubicBezTo>
                <a:cubicBezTo>
                  <a:pt x="3168372" y="1006268"/>
                  <a:pt x="3215156" y="1032962"/>
                  <a:pt x="3206618" y="1010500"/>
                </a:cubicBezTo>
                <a:cubicBezTo>
                  <a:pt x="3239763" y="1028708"/>
                  <a:pt x="3260380" y="986103"/>
                  <a:pt x="3285495" y="974052"/>
                </a:cubicBezTo>
                <a:cubicBezTo>
                  <a:pt x="3312023" y="992600"/>
                  <a:pt x="3338558" y="949022"/>
                  <a:pt x="3395074" y="939556"/>
                </a:cubicBezTo>
                <a:cubicBezTo>
                  <a:pt x="3424363" y="961112"/>
                  <a:pt x="3433098" y="932858"/>
                  <a:pt x="3486313" y="960348"/>
                </a:cubicBezTo>
                <a:cubicBezTo>
                  <a:pt x="3487566" y="957012"/>
                  <a:pt x="3489342" y="953864"/>
                  <a:pt x="3491586" y="951001"/>
                </a:cubicBezTo>
                <a:cubicBezTo>
                  <a:pt x="3504627" y="934369"/>
                  <a:pt x="3530325" y="930767"/>
                  <a:pt x="3548983" y="942957"/>
                </a:cubicBezTo>
                <a:cubicBezTo>
                  <a:pt x="3632042" y="978390"/>
                  <a:pt x="3666864" y="950466"/>
                  <a:pt x="3731729" y="952049"/>
                </a:cubicBezTo>
                <a:cubicBezTo>
                  <a:pt x="3804008" y="948881"/>
                  <a:pt x="3808973" y="935179"/>
                  <a:pt x="3861674" y="934798"/>
                </a:cubicBezTo>
                <a:cubicBezTo>
                  <a:pt x="3867239" y="915861"/>
                  <a:pt x="3891915" y="931764"/>
                  <a:pt x="3912797" y="937891"/>
                </a:cubicBezTo>
                <a:cubicBezTo>
                  <a:pt x="3947620" y="935026"/>
                  <a:pt x="3934858" y="890735"/>
                  <a:pt x="3975778" y="913214"/>
                </a:cubicBezTo>
                <a:cubicBezTo>
                  <a:pt x="4002360" y="900374"/>
                  <a:pt x="4052931" y="865295"/>
                  <a:pt x="4072288" y="860851"/>
                </a:cubicBezTo>
                <a:cubicBezTo>
                  <a:pt x="4096445" y="853246"/>
                  <a:pt x="4081815" y="870146"/>
                  <a:pt x="4110070" y="868395"/>
                </a:cubicBezTo>
                <a:cubicBezTo>
                  <a:pt x="4143344" y="861942"/>
                  <a:pt x="4135106" y="890007"/>
                  <a:pt x="4148272" y="864567"/>
                </a:cubicBezTo>
                <a:cubicBezTo>
                  <a:pt x="4186661" y="873475"/>
                  <a:pt x="4187744" y="847354"/>
                  <a:pt x="4233003" y="828100"/>
                </a:cubicBezTo>
                <a:cubicBezTo>
                  <a:pt x="4256387" y="839331"/>
                  <a:pt x="4270977" y="830195"/>
                  <a:pt x="4283653" y="814419"/>
                </a:cubicBezTo>
                <a:cubicBezTo>
                  <a:pt x="4331354" y="811419"/>
                  <a:pt x="4369322" y="784808"/>
                  <a:pt x="4420068" y="769066"/>
                </a:cubicBezTo>
                <a:cubicBezTo>
                  <a:pt x="4488553" y="695360"/>
                  <a:pt x="4537711" y="727862"/>
                  <a:pt x="4571121" y="708888"/>
                </a:cubicBezTo>
                <a:lnTo>
                  <a:pt x="4620533" y="676922"/>
                </a:lnTo>
                <a:lnTo>
                  <a:pt x="4690258" y="662950"/>
                </a:lnTo>
                <a:lnTo>
                  <a:pt x="4731045" y="663512"/>
                </a:lnTo>
                <a:cubicBezTo>
                  <a:pt x="4742974" y="636952"/>
                  <a:pt x="4811602" y="663876"/>
                  <a:pt x="4798884" y="615701"/>
                </a:cubicBezTo>
                <a:cubicBezTo>
                  <a:pt x="4823131" y="618500"/>
                  <a:pt x="4839827" y="637890"/>
                  <a:pt x="4828155" y="606470"/>
                </a:cubicBezTo>
                <a:cubicBezTo>
                  <a:pt x="4836028" y="606479"/>
                  <a:pt x="4840538" y="603511"/>
                  <a:pt x="4843504" y="599081"/>
                </a:cubicBezTo>
                <a:lnTo>
                  <a:pt x="4853353" y="610648"/>
                </a:lnTo>
                <a:lnTo>
                  <a:pt x="4898297" y="604046"/>
                </a:lnTo>
                <a:lnTo>
                  <a:pt x="4905046" y="601273"/>
                </a:lnTo>
                <a:lnTo>
                  <a:pt x="4940803" y="610583"/>
                </a:lnTo>
                <a:lnTo>
                  <a:pt x="4958985" y="612865"/>
                </a:lnTo>
                <a:lnTo>
                  <a:pt x="4964720" y="618725"/>
                </a:lnTo>
                <a:cubicBezTo>
                  <a:pt x="4970585" y="622155"/>
                  <a:pt x="4978558" y="623344"/>
                  <a:pt x="4991255" y="619446"/>
                </a:cubicBezTo>
                <a:lnTo>
                  <a:pt x="4994077" y="617562"/>
                </a:lnTo>
                <a:lnTo>
                  <a:pt x="5016802" y="625473"/>
                </a:lnTo>
                <a:cubicBezTo>
                  <a:pt x="5024264" y="629292"/>
                  <a:pt x="5085519" y="634296"/>
                  <a:pt x="5091319" y="640945"/>
                </a:cubicBezTo>
                <a:cubicBezTo>
                  <a:pt x="5151792" y="645385"/>
                  <a:pt x="5179956" y="657314"/>
                  <a:pt x="5259336" y="646610"/>
                </a:cubicBezTo>
                <a:cubicBezTo>
                  <a:pt x="5294159" y="645121"/>
                  <a:pt x="5433898" y="618440"/>
                  <a:pt x="5491971" y="650457"/>
                </a:cubicBezTo>
                <a:cubicBezTo>
                  <a:pt x="5605563" y="671935"/>
                  <a:pt x="5708457" y="617792"/>
                  <a:pt x="5865838" y="630135"/>
                </a:cubicBezTo>
                <a:cubicBezTo>
                  <a:pt x="5911733" y="578669"/>
                  <a:pt x="5943459" y="620691"/>
                  <a:pt x="5995823" y="608708"/>
                </a:cubicBezTo>
                <a:cubicBezTo>
                  <a:pt x="5986377" y="654322"/>
                  <a:pt x="6044164" y="570994"/>
                  <a:pt x="6052915" y="621428"/>
                </a:cubicBezTo>
                <a:cubicBezTo>
                  <a:pt x="6062167" y="617651"/>
                  <a:pt x="6084469" y="621476"/>
                  <a:pt x="6093124" y="615828"/>
                </a:cubicBezTo>
                <a:lnTo>
                  <a:pt x="6097661" y="612896"/>
                </a:lnTo>
                <a:lnTo>
                  <a:pt x="6116838" y="609911"/>
                </a:lnTo>
                <a:lnTo>
                  <a:pt x="6120984" y="598128"/>
                </a:lnTo>
                <a:lnTo>
                  <a:pt x="6148942" y="585796"/>
                </a:lnTo>
                <a:cubicBezTo>
                  <a:pt x="6159607" y="582867"/>
                  <a:pt x="6216692" y="586233"/>
                  <a:pt x="6229970" y="587894"/>
                </a:cubicBezTo>
                <a:cubicBezTo>
                  <a:pt x="6275701" y="612333"/>
                  <a:pt x="6298606" y="551199"/>
                  <a:pt x="6355201" y="583996"/>
                </a:cubicBezTo>
                <a:cubicBezTo>
                  <a:pt x="6376267" y="592038"/>
                  <a:pt x="6443023" y="592327"/>
                  <a:pt x="6456586" y="577401"/>
                </a:cubicBezTo>
                <a:cubicBezTo>
                  <a:pt x="6470698" y="574373"/>
                  <a:pt x="6486588" y="580049"/>
                  <a:pt x="6494018" y="563931"/>
                </a:cubicBezTo>
                <a:cubicBezTo>
                  <a:pt x="6505843" y="544588"/>
                  <a:pt x="6552506" y="575677"/>
                  <a:pt x="6547019" y="552493"/>
                </a:cubicBezTo>
                <a:cubicBezTo>
                  <a:pt x="6580200" y="573817"/>
                  <a:pt x="6614661" y="597648"/>
                  <a:pt x="6644256" y="588074"/>
                </a:cubicBezTo>
                <a:cubicBezTo>
                  <a:pt x="6694258" y="591041"/>
                  <a:pt x="6788271" y="589404"/>
                  <a:pt x="6829160" y="599235"/>
                </a:cubicBezTo>
                <a:cubicBezTo>
                  <a:pt x="6831107" y="596035"/>
                  <a:pt x="6867057" y="597544"/>
                  <a:pt x="6889589" y="596423"/>
                </a:cubicBezTo>
                <a:cubicBezTo>
                  <a:pt x="6895222" y="596143"/>
                  <a:pt x="6914928" y="612722"/>
                  <a:pt x="6926533" y="61177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98DC8B9-D83E-4AB5-AF01-949432C57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7569" y="2072995"/>
            <a:ext cx="9900238" cy="2270165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Obrázek 4" descr="Obsah obrázku Obdélník, okno, řada/pruh, design&#10;&#10;Popis byl vytvořen automaticky">
            <a:extLst>
              <a:ext uri="{FF2B5EF4-FFF2-40B4-BE49-F238E27FC236}">
                <a16:creationId xmlns:a16="http://schemas.microsoft.com/office/drawing/2014/main" id="{A2CF4F34-0895-4678-1910-E163CC5D3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429" y="2246640"/>
            <a:ext cx="2172738" cy="1922874"/>
          </a:xfrm>
          <a:prstGeom prst="rect">
            <a:avLst/>
          </a:prstGeom>
        </p:spPr>
      </p:pic>
      <p:pic>
        <p:nvPicPr>
          <p:cNvPr id="6" name="Obrázek 5" descr="Obsah obrázku design&#10;&#10;Popis byl vytvořen automaticky se střední mírou spolehlivosti">
            <a:extLst>
              <a:ext uri="{FF2B5EF4-FFF2-40B4-BE49-F238E27FC236}">
                <a16:creationId xmlns:a16="http://schemas.microsoft.com/office/drawing/2014/main" id="{1BB6307D-8F83-0E35-3244-4B37A5394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76" y="2246640"/>
            <a:ext cx="2924523" cy="1922874"/>
          </a:xfrm>
          <a:prstGeom prst="rect">
            <a:avLst/>
          </a:prstGeom>
        </p:spPr>
      </p:pic>
      <p:pic>
        <p:nvPicPr>
          <p:cNvPr id="4" name="Obrázek 3" descr="Obsah obrázku Obdélník, snímek obrazovky, diagram, řada/pruh&#10;&#10;Popis byl vytvořen automaticky">
            <a:extLst>
              <a:ext uri="{FF2B5EF4-FFF2-40B4-BE49-F238E27FC236}">
                <a16:creationId xmlns:a16="http://schemas.microsoft.com/office/drawing/2014/main" id="{E03B6539-0369-590A-D536-EB55765470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18"/>
          <a:stretch/>
        </p:blipFill>
        <p:spPr bwMode="auto">
          <a:xfrm>
            <a:off x="7868093" y="2542504"/>
            <a:ext cx="3015684" cy="133114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61B0B4-5155-26EB-5A0C-F54EB8FCC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4796393"/>
            <a:ext cx="10090242" cy="1604406"/>
          </a:xfrm>
        </p:spPr>
        <p:txBody>
          <a:bodyPr anchor="ctr">
            <a:normAutofit/>
          </a:bodyPr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Návrh jednotlivých dílů přípravku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Modelování v Autodesk Inventor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712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3A656-D974-4C8E-AC40-DB648F0E2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4660" y="-1"/>
            <a:ext cx="1222132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298EF43-252D-4B18-9998-974B4D04E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4660" y="-2782"/>
            <a:ext cx="12226455" cy="2053064"/>
          </a:xfrm>
          <a:custGeom>
            <a:avLst/>
            <a:gdLst>
              <a:gd name="connsiteX0" fmla="*/ 0 w 12226455"/>
              <a:gd name="connsiteY0" fmla="*/ 0 h 2053064"/>
              <a:gd name="connsiteX1" fmla="*/ 12226455 w 12226455"/>
              <a:gd name="connsiteY1" fmla="*/ 0 h 2053064"/>
              <a:gd name="connsiteX2" fmla="*/ 12226455 w 12226455"/>
              <a:gd name="connsiteY2" fmla="*/ 1142434 h 2053064"/>
              <a:gd name="connsiteX3" fmla="*/ 12210010 w 12226455"/>
              <a:gd name="connsiteY3" fmla="*/ 1142217 h 2053064"/>
              <a:gd name="connsiteX4" fmla="*/ 12097957 w 12226455"/>
              <a:gd name="connsiteY4" fmla="*/ 1125163 h 2053064"/>
              <a:gd name="connsiteX5" fmla="*/ 11705048 w 12226455"/>
              <a:gd name="connsiteY5" fmla="*/ 1279507 h 2053064"/>
              <a:gd name="connsiteX6" fmla="*/ 11578252 w 12226455"/>
              <a:gd name="connsiteY6" fmla="*/ 1424082 h 2053064"/>
              <a:gd name="connsiteX7" fmla="*/ 11441414 w 12226455"/>
              <a:gd name="connsiteY7" fmla="*/ 1483737 h 2053064"/>
              <a:gd name="connsiteX8" fmla="*/ 11384400 w 12226455"/>
              <a:gd name="connsiteY8" fmla="*/ 1551092 h 2053064"/>
              <a:gd name="connsiteX9" fmla="*/ 11303557 w 12226455"/>
              <a:gd name="connsiteY9" fmla="*/ 1596629 h 2053064"/>
              <a:gd name="connsiteX10" fmla="*/ 11206311 w 12226455"/>
              <a:gd name="connsiteY10" fmla="*/ 1602843 h 2053064"/>
              <a:gd name="connsiteX11" fmla="*/ 10860623 w 12226455"/>
              <a:gd name="connsiteY11" fmla="*/ 1584198 h 2053064"/>
              <a:gd name="connsiteX12" fmla="*/ 10374059 w 12226455"/>
              <a:gd name="connsiteY12" fmla="*/ 1638018 h 2053064"/>
              <a:gd name="connsiteX13" fmla="*/ 10215678 w 12226455"/>
              <a:gd name="connsiteY13" fmla="*/ 1625300 h 2053064"/>
              <a:gd name="connsiteX14" fmla="*/ 10015680 w 12226455"/>
              <a:gd name="connsiteY14" fmla="*/ 1677839 h 2053064"/>
              <a:gd name="connsiteX15" fmla="*/ 9411126 w 12226455"/>
              <a:gd name="connsiteY15" fmla="*/ 1725075 h 2053064"/>
              <a:gd name="connsiteX16" fmla="*/ 9341661 w 12226455"/>
              <a:gd name="connsiteY16" fmla="*/ 1766471 h 2053064"/>
              <a:gd name="connsiteX17" fmla="*/ 9091392 w 12226455"/>
              <a:gd name="connsiteY17" fmla="*/ 1794089 h 2053064"/>
              <a:gd name="connsiteX18" fmla="*/ 9046316 w 12226455"/>
              <a:gd name="connsiteY18" fmla="*/ 1801445 h 2053064"/>
              <a:gd name="connsiteX19" fmla="*/ 8924496 w 12226455"/>
              <a:gd name="connsiteY19" fmla="*/ 1804460 h 2053064"/>
              <a:gd name="connsiteX20" fmla="*/ 8730039 w 12226455"/>
              <a:gd name="connsiteY20" fmla="*/ 1834524 h 2053064"/>
              <a:gd name="connsiteX21" fmla="*/ 8637317 w 12226455"/>
              <a:gd name="connsiteY21" fmla="*/ 1855856 h 2053064"/>
              <a:gd name="connsiteX22" fmla="*/ 8497138 w 12226455"/>
              <a:gd name="connsiteY22" fmla="*/ 1917519 h 2053064"/>
              <a:gd name="connsiteX23" fmla="*/ 8281534 w 12226455"/>
              <a:gd name="connsiteY23" fmla="*/ 1929468 h 2053064"/>
              <a:gd name="connsiteX24" fmla="*/ 8275009 w 12226455"/>
              <a:gd name="connsiteY24" fmla="*/ 1930086 h 2053064"/>
              <a:gd name="connsiteX25" fmla="*/ 8215546 w 12226455"/>
              <a:gd name="connsiteY25" fmla="*/ 1914300 h 2053064"/>
              <a:gd name="connsiteX26" fmla="*/ 8191205 w 12226455"/>
              <a:gd name="connsiteY26" fmla="*/ 1916861 h 2053064"/>
              <a:gd name="connsiteX27" fmla="*/ 8022833 w 12226455"/>
              <a:gd name="connsiteY27" fmla="*/ 1910380 h 2053064"/>
              <a:gd name="connsiteX28" fmla="*/ 7842457 w 12226455"/>
              <a:gd name="connsiteY28" fmla="*/ 1925076 h 2053064"/>
              <a:gd name="connsiteX29" fmla="*/ 7623424 w 12226455"/>
              <a:gd name="connsiteY29" fmla="*/ 1914063 h 2053064"/>
              <a:gd name="connsiteX30" fmla="*/ 7513247 w 12226455"/>
              <a:gd name="connsiteY30" fmla="*/ 1927057 h 2053064"/>
              <a:gd name="connsiteX31" fmla="*/ 7252408 w 12226455"/>
              <a:gd name="connsiteY31" fmla="*/ 1944492 h 2053064"/>
              <a:gd name="connsiteX32" fmla="*/ 7058491 w 12226455"/>
              <a:gd name="connsiteY32" fmla="*/ 1917280 h 2053064"/>
              <a:gd name="connsiteX33" fmla="*/ 7014654 w 12226455"/>
              <a:gd name="connsiteY33" fmla="*/ 1895149 h 2053064"/>
              <a:gd name="connsiteX34" fmla="*/ 6857644 w 12226455"/>
              <a:gd name="connsiteY34" fmla="*/ 1867475 h 2053064"/>
              <a:gd name="connsiteX35" fmla="*/ 6801700 w 12226455"/>
              <a:gd name="connsiteY35" fmla="*/ 1876022 h 2053064"/>
              <a:gd name="connsiteX36" fmla="*/ 6630448 w 12226455"/>
              <a:gd name="connsiteY36" fmla="*/ 1837012 h 2053064"/>
              <a:gd name="connsiteX37" fmla="*/ 6343083 w 12226455"/>
              <a:gd name="connsiteY37" fmla="*/ 1854578 h 2053064"/>
              <a:gd name="connsiteX38" fmla="*/ 6118325 w 12226455"/>
              <a:gd name="connsiteY38" fmla="*/ 1857857 h 2053064"/>
              <a:gd name="connsiteX39" fmla="*/ 5951117 w 12226455"/>
              <a:gd name="connsiteY39" fmla="*/ 1860894 h 2053064"/>
              <a:gd name="connsiteX40" fmla="*/ 5899039 w 12226455"/>
              <a:gd name="connsiteY40" fmla="*/ 1848371 h 2053064"/>
              <a:gd name="connsiteX41" fmla="*/ 5826960 w 12226455"/>
              <a:gd name="connsiteY41" fmla="*/ 1849946 h 2053064"/>
              <a:gd name="connsiteX42" fmla="*/ 5750590 w 12226455"/>
              <a:gd name="connsiteY42" fmla="*/ 1853263 h 2053064"/>
              <a:gd name="connsiteX43" fmla="*/ 5692650 w 12226455"/>
              <a:gd name="connsiteY43" fmla="*/ 1852135 h 2053064"/>
              <a:gd name="connsiteX44" fmla="*/ 5707621 w 12226455"/>
              <a:gd name="connsiteY44" fmla="*/ 1850015 h 2053064"/>
              <a:gd name="connsiteX45" fmla="*/ 5678447 w 12226455"/>
              <a:gd name="connsiteY45" fmla="*/ 1851859 h 2053064"/>
              <a:gd name="connsiteX46" fmla="*/ 5692650 w 12226455"/>
              <a:gd name="connsiteY46" fmla="*/ 1852135 h 2053064"/>
              <a:gd name="connsiteX47" fmla="*/ 5624294 w 12226455"/>
              <a:gd name="connsiteY47" fmla="*/ 1861816 h 2053064"/>
              <a:gd name="connsiteX48" fmla="*/ 5554110 w 12226455"/>
              <a:gd name="connsiteY48" fmla="*/ 1842339 h 2053064"/>
              <a:gd name="connsiteX49" fmla="*/ 5482465 w 12226455"/>
              <a:gd name="connsiteY49" fmla="*/ 1811388 h 2053064"/>
              <a:gd name="connsiteX50" fmla="*/ 5234009 w 12226455"/>
              <a:gd name="connsiteY50" fmla="*/ 1818920 h 2053064"/>
              <a:gd name="connsiteX51" fmla="*/ 5054956 w 12226455"/>
              <a:gd name="connsiteY51" fmla="*/ 1837710 h 2053064"/>
              <a:gd name="connsiteX52" fmla="*/ 4968494 w 12226455"/>
              <a:gd name="connsiteY52" fmla="*/ 1861698 h 2053064"/>
              <a:gd name="connsiteX53" fmla="*/ 4887159 w 12226455"/>
              <a:gd name="connsiteY53" fmla="*/ 1869360 h 2053064"/>
              <a:gd name="connsiteX54" fmla="*/ 4823752 w 12226455"/>
              <a:gd name="connsiteY54" fmla="*/ 1897941 h 2053064"/>
              <a:gd name="connsiteX55" fmla="*/ 4763730 w 12226455"/>
              <a:gd name="connsiteY55" fmla="*/ 1930200 h 2053064"/>
              <a:gd name="connsiteX56" fmla="*/ 4758099 w 12226455"/>
              <a:gd name="connsiteY56" fmla="*/ 1930932 h 2053064"/>
              <a:gd name="connsiteX57" fmla="*/ 4753293 w 12226455"/>
              <a:gd name="connsiteY57" fmla="*/ 1927390 h 2053064"/>
              <a:gd name="connsiteX58" fmla="*/ 4738854 w 12226455"/>
              <a:gd name="connsiteY58" fmla="*/ 1934299 h 2053064"/>
              <a:gd name="connsiteX59" fmla="*/ 4679090 w 12226455"/>
              <a:gd name="connsiteY59" fmla="*/ 1945043 h 2053064"/>
              <a:gd name="connsiteX60" fmla="*/ 4670823 w 12226455"/>
              <a:gd name="connsiteY60" fmla="*/ 1958511 h 2053064"/>
              <a:gd name="connsiteX61" fmla="*/ 4652693 w 12226455"/>
              <a:gd name="connsiteY61" fmla="*/ 1968142 h 2053064"/>
              <a:gd name="connsiteX62" fmla="*/ 4596668 w 12226455"/>
              <a:gd name="connsiteY62" fmla="*/ 1966630 h 2053064"/>
              <a:gd name="connsiteX63" fmla="*/ 4515079 w 12226455"/>
              <a:gd name="connsiteY63" fmla="*/ 1999183 h 2053064"/>
              <a:gd name="connsiteX64" fmla="*/ 4336159 w 12226455"/>
              <a:gd name="connsiteY64" fmla="*/ 2005923 h 2053064"/>
              <a:gd name="connsiteX65" fmla="*/ 4257814 w 12226455"/>
              <a:gd name="connsiteY65" fmla="*/ 2009433 h 2053064"/>
              <a:gd name="connsiteX66" fmla="*/ 4229187 w 12226455"/>
              <a:gd name="connsiteY66" fmla="*/ 2012585 h 2053064"/>
              <a:gd name="connsiteX67" fmla="*/ 4179307 w 12226455"/>
              <a:gd name="connsiteY67" fmla="*/ 2009913 h 2053064"/>
              <a:gd name="connsiteX68" fmla="*/ 4176441 w 12226455"/>
              <a:gd name="connsiteY68" fmla="*/ 2005104 h 2053064"/>
              <a:gd name="connsiteX69" fmla="*/ 4113138 w 12226455"/>
              <a:gd name="connsiteY69" fmla="*/ 2014288 h 2053064"/>
              <a:gd name="connsiteX70" fmla="*/ 4096475 w 12226455"/>
              <a:gd name="connsiteY70" fmla="*/ 2011871 h 2053064"/>
              <a:gd name="connsiteX71" fmla="*/ 4090606 w 12226455"/>
              <a:gd name="connsiteY71" fmla="*/ 2013605 h 2053064"/>
              <a:gd name="connsiteX72" fmla="*/ 4085739 w 12226455"/>
              <a:gd name="connsiteY72" fmla="*/ 2010313 h 2053064"/>
              <a:gd name="connsiteX73" fmla="*/ 3997663 w 12226455"/>
              <a:gd name="connsiteY73" fmla="*/ 1988540 h 2053064"/>
              <a:gd name="connsiteX74" fmla="*/ 4004645 w 12226455"/>
              <a:gd name="connsiteY74" fmla="*/ 1996977 h 2053064"/>
              <a:gd name="connsiteX75" fmla="*/ 3969056 w 12226455"/>
              <a:gd name="connsiteY75" fmla="*/ 1999891 h 2053064"/>
              <a:gd name="connsiteX76" fmla="*/ 3965804 w 12226455"/>
              <a:gd name="connsiteY76" fmla="*/ 2004070 h 2053064"/>
              <a:gd name="connsiteX77" fmla="*/ 3925749 w 12226455"/>
              <a:gd name="connsiteY77" fmla="*/ 1995720 h 2053064"/>
              <a:gd name="connsiteX78" fmla="*/ 3883850 w 12226455"/>
              <a:gd name="connsiteY78" fmla="*/ 1998401 h 2053064"/>
              <a:gd name="connsiteX79" fmla="*/ 3830957 w 12226455"/>
              <a:gd name="connsiteY79" fmla="*/ 2008900 h 2053064"/>
              <a:gd name="connsiteX80" fmla="*/ 3614282 w 12226455"/>
              <a:gd name="connsiteY80" fmla="*/ 2040141 h 2053064"/>
              <a:gd name="connsiteX81" fmla="*/ 3479826 w 12226455"/>
              <a:gd name="connsiteY81" fmla="*/ 2048985 h 2053064"/>
              <a:gd name="connsiteX82" fmla="*/ 3387274 w 12226455"/>
              <a:gd name="connsiteY82" fmla="*/ 2031833 h 2053064"/>
              <a:gd name="connsiteX83" fmla="*/ 3206737 w 12226455"/>
              <a:gd name="connsiteY83" fmla="*/ 2019277 h 2053064"/>
              <a:gd name="connsiteX84" fmla="*/ 3022229 w 12226455"/>
              <a:gd name="connsiteY84" fmla="*/ 1980632 h 2053064"/>
              <a:gd name="connsiteX85" fmla="*/ 2631338 w 12226455"/>
              <a:gd name="connsiteY85" fmla="*/ 1946499 h 2053064"/>
              <a:gd name="connsiteX86" fmla="*/ 2222596 w 12226455"/>
              <a:gd name="connsiteY86" fmla="*/ 1807389 h 2053064"/>
              <a:gd name="connsiteX87" fmla="*/ 2139456 w 12226455"/>
              <a:gd name="connsiteY87" fmla="*/ 1777233 h 2053064"/>
              <a:gd name="connsiteX88" fmla="*/ 1981598 w 12226455"/>
              <a:gd name="connsiteY88" fmla="*/ 1746224 h 2053064"/>
              <a:gd name="connsiteX89" fmla="*/ 1980797 w 12226455"/>
              <a:gd name="connsiteY89" fmla="*/ 1746206 h 2053064"/>
              <a:gd name="connsiteX90" fmla="*/ 1980797 w 12226455"/>
              <a:gd name="connsiteY90" fmla="*/ 1727666 h 2053064"/>
              <a:gd name="connsiteX91" fmla="*/ 1849717 w 12226455"/>
              <a:gd name="connsiteY91" fmla="*/ 1740657 h 2053064"/>
              <a:gd name="connsiteX92" fmla="*/ 1687092 w 12226455"/>
              <a:gd name="connsiteY92" fmla="*/ 1692345 h 2053064"/>
              <a:gd name="connsiteX93" fmla="*/ 1596958 w 12226455"/>
              <a:gd name="connsiteY93" fmla="*/ 1646437 h 2053064"/>
              <a:gd name="connsiteX94" fmla="*/ 1521970 w 12226455"/>
              <a:gd name="connsiteY94" fmla="*/ 1628673 h 2053064"/>
              <a:gd name="connsiteX95" fmla="*/ 1412763 w 12226455"/>
              <a:gd name="connsiteY95" fmla="*/ 1633489 h 2053064"/>
              <a:gd name="connsiteX96" fmla="*/ 1296465 w 12226455"/>
              <a:gd name="connsiteY96" fmla="*/ 1637334 h 2053064"/>
              <a:gd name="connsiteX97" fmla="*/ 1289314 w 12226455"/>
              <a:gd name="connsiteY97" fmla="*/ 1636421 h 2053064"/>
              <a:gd name="connsiteX98" fmla="*/ 1261506 w 12226455"/>
              <a:gd name="connsiteY98" fmla="*/ 1637801 h 2053064"/>
              <a:gd name="connsiteX99" fmla="*/ 1240218 w 12226455"/>
              <a:gd name="connsiteY99" fmla="*/ 1629213 h 2053064"/>
              <a:gd name="connsiteX100" fmla="*/ 1198374 w 12226455"/>
              <a:gd name="connsiteY100" fmla="*/ 1624973 h 2053064"/>
              <a:gd name="connsiteX101" fmla="*/ 991129 w 12226455"/>
              <a:gd name="connsiteY101" fmla="*/ 1617730 h 2053064"/>
              <a:gd name="connsiteX102" fmla="*/ 846370 w 12226455"/>
              <a:gd name="connsiteY102" fmla="*/ 1576831 h 2053064"/>
              <a:gd name="connsiteX103" fmla="*/ 600546 w 12226455"/>
              <a:gd name="connsiteY103" fmla="*/ 1440094 h 2053064"/>
              <a:gd name="connsiteX104" fmla="*/ 516439 w 12226455"/>
              <a:gd name="connsiteY104" fmla="*/ 1386761 h 2053064"/>
              <a:gd name="connsiteX105" fmla="*/ 464991 w 12226455"/>
              <a:gd name="connsiteY105" fmla="*/ 1363619 h 2053064"/>
              <a:gd name="connsiteX106" fmla="*/ 327653 w 12226455"/>
              <a:gd name="connsiteY106" fmla="*/ 1292135 h 2053064"/>
              <a:gd name="connsiteX107" fmla="*/ 192526 w 12226455"/>
              <a:gd name="connsiteY107" fmla="*/ 1214231 h 2053064"/>
              <a:gd name="connsiteX108" fmla="*/ 14888 w 12226455"/>
              <a:gd name="connsiteY108" fmla="*/ 1126845 h 2053064"/>
              <a:gd name="connsiteX109" fmla="*/ 0 w 12226455"/>
              <a:gd name="connsiteY109" fmla="*/ 1122929 h 205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2226455" h="2053064">
                <a:moveTo>
                  <a:pt x="0" y="0"/>
                </a:moveTo>
                <a:lnTo>
                  <a:pt x="12226455" y="0"/>
                </a:lnTo>
                <a:lnTo>
                  <a:pt x="12226455" y="1142434"/>
                </a:lnTo>
                <a:lnTo>
                  <a:pt x="12210010" y="1142217"/>
                </a:lnTo>
                <a:cubicBezTo>
                  <a:pt x="12177369" y="1154047"/>
                  <a:pt x="12165221" y="1122324"/>
                  <a:pt x="12097957" y="1125163"/>
                </a:cubicBezTo>
                <a:cubicBezTo>
                  <a:pt x="11982408" y="1148261"/>
                  <a:pt x="11744000" y="1249124"/>
                  <a:pt x="11705048" y="1279507"/>
                </a:cubicBezTo>
                <a:cubicBezTo>
                  <a:pt x="11653673" y="1329757"/>
                  <a:pt x="11612549" y="1356678"/>
                  <a:pt x="11578252" y="1424082"/>
                </a:cubicBezTo>
                <a:cubicBezTo>
                  <a:pt x="11532313" y="1472427"/>
                  <a:pt x="11474481" y="1406791"/>
                  <a:pt x="11441414" y="1483737"/>
                </a:cubicBezTo>
                <a:cubicBezTo>
                  <a:pt x="11434289" y="1500140"/>
                  <a:pt x="11414202" y="1555429"/>
                  <a:pt x="11384400" y="1551092"/>
                </a:cubicBezTo>
                <a:cubicBezTo>
                  <a:pt x="11364941" y="1550292"/>
                  <a:pt x="11291553" y="1578165"/>
                  <a:pt x="11303557" y="1596629"/>
                </a:cubicBezTo>
                <a:cubicBezTo>
                  <a:pt x="11274635" y="1596971"/>
                  <a:pt x="11280133" y="1604915"/>
                  <a:pt x="11206311" y="1602843"/>
                </a:cubicBezTo>
                <a:cubicBezTo>
                  <a:pt x="11132489" y="1600771"/>
                  <a:pt x="10979947" y="1578731"/>
                  <a:pt x="10860623" y="1584198"/>
                </a:cubicBezTo>
                <a:cubicBezTo>
                  <a:pt x="10721914" y="1590061"/>
                  <a:pt x="10458451" y="1627416"/>
                  <a:pt x="10374059" y="1638018"/>
                </a:cubicBezTo>
                <a:cubicBezTo>
                  <a:pt x="10266568" y="1644868"/>
                  <a:pt x="10289819" y="1611133"/>
                  <a:pt x="10215678" y="1625300"/>
                </a:cubicBezTo>
                <a:cubicBezTo>
                  <a:pt x="10147881" y="1637098"/>
                  <a:pt x="10081830" y="1669310"/>
                  <a:pt x="10015680" y="1677839"/>
                </a:cubicBezTo>
                <a:cubicBezTo>
                  <a:pt x="9881588" y="1694469"/>
                  <a:pt x="9518912" y="1717080"/>
                  <a:pt x="9411126" y="1725075"/>
                </a:cubicBezTo>
                <a:cubicBezTo>
                  <a:pt x="9373213" y="1734128"/>
                  <a:pt x="9394951" y="1754969"/>
                  <a:pt x="9341661" y="1766471"/>
                </a:cubicBezTo>
                <a:cubicBezTo>
                  <a:pt x="9303381" y="1774272"/>
                  <a:pt x="9130756" y="1789012"/>
                  <a:pt x="9091392" y="1794089"/>
                </a:cubicBezTo>
                <a:cubicBezTo>
                  <a:pt x="9071445" y="1786873"/>
                  <a:pt x="9058205" y="1792134"/>
                  <a:pt x="9046316" y="1801445"/>
                </a:cubicBezTo>
                <a:cubicBezTo>
                  <a:pt x="9004352" y="1802394"/>
                  <a:pt x="8969757" y="1795862"/>
                  <a:pt x="8924496" y="1804460"/>
                </a:cubicBezTo>
                <a:cubicBezTo>
                  <a:pt x="8873011" y="1819723"/>
                  <a:pt x="8777904" y="1819866"/>
                  <a:pt x="8730039" y="1834524"/>
                </a:cubicBezTo>
                <a:cubicBezTo>
                  <a:pt x="8656986" y="1820478"/>
                  <a:pt x="8743731" y="1852588"/>
                  <a:pt x="8637317" y="1855856"/>
                </a:cubicBezTo>
                <a:cubicBezTo>
                  <a:pt x="8598500" y="1869688"/>
                  <a:pt x="8556435" y="1915000"/>
                  <a:pt x="8497138" y="1917519"/>
                </a:cubicBezTo>
                <a:cubicBezTo>
                  <a:pt x="8440495" y="1918933"/>
                  <a:pt x="8318556" y="1927373"/>
                  <a:pt x="8281534" y="1929468"/>
                </a:cubicBezTo>
                <a:lnTo>
                  <a:pt x="8275009" y="1930086"/>
                </a:lnTo>
                <a:lnTo>
                  <a:pt x="8215546" y="1914300"/>
                </a:lnTo>
                <a:cubicBezTo>
                  <a:pt x="8215156" y="1920796"/>
                  <a:pt x="8197251" y="1922674"/>
                  <a:pt x="8191205" y="1916861"/>
                </a:cubicBezTo>
                <a:cubicBezTo>
                  <a:pt x="8059869" y="1884412"/>
                  <a:pt x="8100586" y="1952321"/>
                  <a:pt x="8022833" y="1910380"/>
                </a:cubicBezTo>
                <a:cubicBezTo>
                  <a:pt x="7953710" y="1911707"/>
                  <a:pt x="7909025" y="1924462"/>
                  <a:pt x="7842457" y="1925076"/>
                </a:cubicBezTo>
                <a:cubicBezTo>
                  <a:pt x="7775888" y="1925689"/>
                  <a:pt x="7690162" y="1917324"/>
                  <a:pt x="7623424" y="1914063"/>
                </a:cubicBezTo>
                <a:cubicBezTo>
                  <a:pt x="7539371" y="1920161"/>
                  <a:pt x="7562808" y="1920767"/>
                  <a:pt x="7513247" y="1927057"/>
                </a:cubicBezTo>
                <a:cubicBezTo>
                  <a:pt x="7352211" y="1919427"/>
                  <a:pt x="7354639" y="1945341"/>
                  <a:pt x="7252408" y="1944492"/>
                </a:cubicBezTo>
                <a:cubicBezTo>
                  <a:pt x="7204063" y="1934810"/>
                  <a:pt x="7114224" y="1915041"/>
                  <a:pt x="7058491" y="1917280"/>
                </a:cubicBezTo>
                <a:cubicBezTo>
                  <a:pt x="7021084" y="1910428"/>
                  <a:pt x="7045432" y="1901122"/>
                  <a:pt x="7014654" y="1895149"/>
                </a:cubicBezTo>
                <a:lnTo>
                  <a:pt x="6857644" y="1867475"/>
                </a:lnTo>
                <a:cubicBezTo>
                  <a:pt x="6835804" y="1873323"/>
                  <a:pt x="6856427" y="1871803"/>
                  <a:pt x="6801700" y="1876022"/>
                </a:cubicBezTo>
                <a:lnTo>
                  <a:pt x="6630448" y="1837012"/>
                </a:lnTo>
                <a:cubicBezTo>
                  <a:pt x="6554012" y="1833438"/>
                  <a:pt x="6430892" y="1846229"/>
                  <a:pt x="6343083" y="1854578"/>
                </a:cubicBezTo>
                <a:cubicBezTo>
                  <a:pt x="6261717" y="1861475"/>
                  <a:pt x="6200984" y="1863308"/>
                  <a:pt x="6118325" y="1857857"/>
                </a:cubicBezTo>
                <a:cubicBezTo>
                  <a:pt x="6040211" y="1878814"/>
                  <a:pt x="6018927" y="1868062"/>
                  <a:pt x="5951117" y="1860894"/>
                </a:cubicBezTo>
                <a:lnTo>
                  <a:pt x="5899039" y="1848371"/>
                </a:lnTo>
                <a:lnTo>
                  <a:pt x="5826960" y="1849946"/>
                </a:lnTo>
                <a:cubicBezTo>
                  <a:pt x="5822058" y="1851434"/>
                  <a:pt x="5785971" y="1852742"/>
                  <a:pt x="5750590" y="1853263"/>
                </a:cubicBezTo>
                <a:lnTo>
                  <a:pt x="5692650" y="1852135"/>
                </a:lnTo>
                <a:lnTo>
                  <a:pt x="5707621" y="1850015"/>
                </a:lnTo>
                <a:lnTo>
                  <a:pt x="5678447" y="1851859"/>
                </a:lnTo>
                <a:lnTo>
                  <a:pt x="5692650" y="1852135"/>
                </a:lnTo>
                <a:lnTo>
                  <a:pt x="5624294" y="1861816"/>
                </a:lnTo>
                <a:cubicBezTo>
                  <a:pt x="5604221" y="1861145"/>
                  <a:pt x="5577749" y="1850744"/>
                  <a:pt x="5554110" y="1842339"/>
                </a:cubicBezTo>
                <a:cubicBezTo>
                  <a:pt x="5530473" y="1833935"/>
                  <a:pt x="5512364" y="1829150"/>
                  <a:pt x="5482465" y="1811388"/>
                </a:cubicBezTo>
                <a:cubicBezTo>
                  <a:pt x="5429115" y="1807484"/>
                  <a:pt x="5302226" y="1807756"/>
                  <a:pt x="5234009" y="1818920"/>
                </a:cubicBezTo>
                <a:cubicBezTo>
                  <a:pt x="5165792" y="1830084"/>
                  <a:pt x="5099209" y="1830581"/>
                  <a:pt x="5054956" y="1837710"/>
                </a:cubicBezTo>
                <a:cubicBezTo>
                  <a:pt x="5010704" y="1844839"/>
                  <a:pt x="4975591" y="1858860"/>
                  <a:pt x="4968494" y="1861698"/>
                </a:cubicBezTo>
                <a:lnTo>
                  <a:pt x="4887159" y="1869360"/>
                </a:lnTo>
                <a:lnTo>
                  <a:pt x="4823752" y="1897941"/>
                </a:lnTo>
                <a:lnTo>
                  <a:pt x="4763730" y="1930200"/>
                </a:lnTo>
                <a:lnTo>
                  <a:pt x="4758099" y="1930932"/>
                </a:lnTo>
                <a:lnTo>
                  <a:pt x="4753293" y="1927390"/>
                </a:lnTo>
                <a:lnTo>
                  <a:pt x="4738854" y="1934299"/>
                </a:lnTo>
                <a:cubicBezTo>
                  <a:pt x="4719567" y="1943068"/>
                  <a:pt x="4700371" y="1949358"/>
                  <a:pt x="4679090" y="1945043"/>
                </a:cubicBezTo>
                <a:cubicBezTo>
                  <a:pt x="4677019" y="1950210"/>
                  <a:pt x="4674180" y="1954635"/>
                  <a:pt x="4670823" y="1958511"/>
                </a:cubicBezTo>
                <a:lnTo>
                  <a:pt x="4652693" y="1968142"/>
                </a:lnTo>
                <a:lnTo>
                  <a:pt x="4596668" y="1966630"/>
                </a:lnTo>
                <a:lnTo>
                  <a:pt x="4515079" y="1999183"/>
                </a:lnTo>
                <a:cubicBezTo>
                  <a:pt x="4463698" y="2004516"/>
                  <a:pt x="4379037" y="2004214"/>
                  <a:pt x="4336159" y="2005923"/>
                </a:cubicBezTo>
                <a:cubicBezTo>
                  <a:pt x="4307181" y="2007891"/>
                  <a:pt x="4283319" y="2000684"/>
                  <a:pt x="4257814" y="2009433"/>
                </a:cubicBezTo>
                <a:cubicBezTo>
                  <a:pt x="4248835" y="2002996"/>
                  <a:pt x="4239826" y="2000863"/>
                  <a:pt x="4229187" y="2012585"/>
                </a:cubicBezTo>
                <a:cubicBezTo>
                  <a:pt x="4202576" y="2011287"/>
                  <a:pt x="4198172" y="1996250"/>
                  <a:pt x="4179307" y="2009913"/>
                </a:cubicBezTo>
                <a:lnTo>
                  <a:pt x="4176441" y="2005104"/>
                </a:lnTo>
                <a:lnTo>
                  <a:pt x="4113138" y="2014288"/>
                </a:lnTo>
                <a:lnTo>
                  <a:pt x="4096475" y="2011871"/>
                </a:lnTo>
                <a:lnTo>
                  <a:pt x="4090606" y="2013605"/>
                </a:lnTo>
                <a:lnTo>
                  <a:pt x="4085739" y="2010313"/>
                </a:lnTo>
                <a:lnTo>
                  <a:pt x="3997663" y="1988540"/>
                </a:lnTo>
                <a:lnTo>
                  <a:pt x="4004645" y="1996977"/>
                </a:lnTo>
                <a:lnTo>
                  <a:pt x="3969056" y="1999891"/>
                </a:lnTo>
                <a:lnTo>
                  <a:pt x="3965804" y="2004070"/>
                </a:lnTo>
                <a:cubicBezTo>
                  <a:pt x="3962548" y="2006716"/>
                  <a:pt x="3932491" y="1997167"/>
                  <a:pt x="3925749" y="1995720"/>
                </a:cubicBezTo>
                <a:lnTo>
                  <a:pt x="3883850" y="1998401"/>
                </a:lnTo>
                <a:lnTo>
                  <a:pt x="3830957" y="2008900"/>
                </a:lnTo>
                <a:cubicBezTo>
                  <a:pt x="3775003" y="2017681"/>
                  <a:pt x="3695478" y="2027975"/>
                  <a:pt x="3614282" y="2040141"/>
                </a:cubicBezTo>
                <a:cubicBezTo>
                  <a:pt x="3565392" y="2072548"/>
                  <a:pt x="3532414" y="2031632"/>
                  <a:pt x="3479826" y="2048985"/>
                </a:cubicBezTo>
                <a:lnTo>
                  <a:pt x="3387274" y="2031833"/>
                </a:lnTo>
                <a:lnTo>
                  <a:pt x="3206737" y="2019277"/>
                </a:lnTo>
                <a:cubicBezTo>
                  <a:pt x="3144862" y="2006619"/>
                  <a:pt x="3118128" y="1992761"/>
                  <a:pt x="3022229" y="1980632"/>
                </a:cubicBezTo>
                <a:cubicBezTo>
                  <a:pt x="2926330" y="1968502"/>
                  <a:pt x="2739955" y="1979282"/>
                  <a:pt x="2631338" y="1946499"/>
                </a:cubicBezTo>
                <a:cubicBezTo>
                  <a:pt x="2502977" y="1913969"/>
                  <a:pt x="2299666" y="1839256"/>
                  <a:pt x="2222596" y="1807389"/>
                </a:cubicBezTo>
                <a:cubicBezTo>
                  <a:pt x="2210338" y="1799516"/>
                  <a:pt x="2150953" y="1782098"/>
                  <a:pt x="2139456" y="1777233"/>
                </a:cubicBezTo>
                <a:cubicBezTo>
                  <a:pt x="2068355" y="1790602"/>
                  <a:pt x="2030992" y="1754153"/>
                  <a:pt x="1981598" y="1746224"/>
                </a:cubicBezTo>
                <a:lnTo>
                  <a:pt x="1980797" y="1746206"/>
                </a:lnTo>
                <a:lnTo>
                  <a:pt x="1980797" y="1727666"/>
                </a:lnTo>
                <a:cubicBezTo>
                  <a:pt x="1970878" y="1703055"/>
                  <a:pt x="1902643" y="1748531"/>
                  <a:pt x="1849717" y="1740657"/>
                </a:cubicBezTo>
                <a:cubicBezTo>
                  <a:pt x="1780571" y="1701136"/>
                  <a:pt x="1735844" y="1707386"/>
                  <a:pt x="1687092" y="1692345"/>
                </a:cubicBezTo>
                <a:cubicBezTo>
                  <a:pt x="1642649" y="1690183"/>
                  <a:pt x="1660429" y="1639557"/>
                  <a:pt x="1596958" y="1646437"/>
                </a:cubicBezTo>
                <a:cubicBezTo>
                  <a:pt x="1571440" y="1630643"/>
                  <a:pt x="1552669" y="1630830"/>
                  <a:pt x="1521970" y="1628673"/>
                </a:cubicBezTo>
                <a:cubicBezTo>
                  <a:pt x="1491271" y="1626515"/>
                  <a:pt x="1450765" y="1632032"/>
                  <a:pt x="1412763" y="1633489"/>
                </a:cubicBezTo>
                <a:lnTo>
                  <a:pt x="1296465" y="1637334"/>
                </a:lnTo>
                <a:lnTo>
                  <a:pt x="1289314" y="1636421"/>
                </a:lnTo>
                <a:lnTo>
                  <a:pt x="1261506" y="1637801"/>
                </a:lnTo>
                <a:lnTo>
                  <a:pt x="1240218" y="1629213"/>
                </a:lnTo>
                <a:cubicBezTo>
                  <a:pt x="1224831" y="1623606"/>
                  <a:pt x="1209089" y="1619962"/>
                  <a:pt x="1198374" y="1624973"/>
                </a:cubicBezTo>
                <a:cubicBezTo>
                  <a:pt x="1112807" y="1635152"/>
                  <a:pt x="1059762" y="1626801"/>
                  <a:pt x="991129" y="1617730"/>
                </a:cubicBezTo>
                <a:cubicBezTo>
                  <a:pt x="915361" y="1602313"/>
                  <a:pt x="892081" y="1566838"/>
                  <a:pt x="846370" y="1576831"/>
                </a:cubicBezTo>
                <a:cubicBezTo>
                  <a:pt x="781272" y="1547225"/>
                  <a:pt x="660426" y="1472397"/>
                  <a:pt x="600546" y="1440094"/>
                </a:cubicBezTo>
                <a:cubicBezTo>
                  <a:pt x="558780" y="1443306"/>
                  <a:pt x="561395" y="1415006"/>
                  <a:pt x="516439" y="1386761"/>
                </a:cubicBezTo>
                <a:cubicBezTo>
                  <a:pt x="490159" y="1394966"/>
                  <a:pt x="476087" y="1382709"/>
                  <a:pt x="464991" y="1363619"/>
                </a:cubicBezTo>
                <a:cubicBezTo>
                  <a:pt x="415118" y="1352466"/>
                  <a:pt x="378904" y="1317512"/>
                  <a:pt x="327653" y="1292135"/>
                </a:cubicBezTo>
                <a:cubicBezTo>
                  <a:pt x="262576" y="1290496"/>
                  <a:pt x="247361" y="1241185"/>
                  <a:pt x="192526" y="1214231"/>
                </a:cubicBezTo>
                <a:cubicBezTo>
                  <a:pt x="140399" y="1186682"/>
                  <a:pt x="89173" y="1156520"/>
                  <a:pt x="14888" y="1126845"/>
                </a:cubicBezTo>
                <a:lnTo>
                  <a:pt x="0" y="112292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EE34FF-EFF3-A438-50F4-CE1973B9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309" y="545394"/>
            <a:ext cx="10127673" cy="9438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>
                <a:latin typeface="Century Gothic" panose="020B0502020202020204" pitchFamily="34" charset="0"/>
              </a:rPr>
              <a:t>Aplikační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část</a:t>
            </a:r>
            <a:r>
              <a:rPr lang="en-US" dirty="0">
                <a:latin typeface="Century Gothic" panose="020B0502020202020204" pitchFamily="34" charset="0"/>
              </a:rPr>
              <a:t> – </a:t>
            </a:r>
            <a:r>
              <a:rPr lang="en-US" dirty="0" err="1">
                <a:latin typeface="Century Gothic" panose="020B0502020202020204" pitchFamily="34" charset="0"/>
              </a:rPr>
              <a:t>Výroba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6200AA9-2CFD-45ED-8AEA-590BEB58B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148258" y="2399116"/>
            <a:ext cx="2160796" cy="266323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Obrázek 4" descr="Obsah obrázku nářadí, území, ruční nářadí, dláto&#10;&#10;Popis byl vytvořen automaticky">
            <a:extLst>
              <a:ext uri="{FF2B5EF4-FFF2-40B4-BE49-F238E27FC236}">
                <a16:creationId xmlns:a16="http://schemas.microsoft.com/office/drawing/2014/main" id="{0B1E8CEE-4CCE-D84D-EB9C-8775CC7068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" r="3953" b="5"/>
          <a:stretch/>
        </p:blipFill>
        <p:spPr bwMode="auto">
          <a:xfrm>
            <a:off x="1956944" y="2703974"/>
            <a:ext cx="2543424" cy="2066968"/>
          </a:xfrm>
          <a:prstGeom prst="rect">
            <a:avLst/>
          </a:prstGeom>
          <a:noFill/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4658DFD-9F0F-4409-9B94-76763B843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59621" y="2399116"/>
            <a:ext cx="2160796" cy="266323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94805BE-FAB4-43C1-B4F9-6DEE6FBDA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006168" y="2399339"/>
            <a:ext cx="2160796" cy="2662788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Obrázek 3" descr="Obsah obrázku Obdélník, text, rukopis, Paralelní&#10;&#10;Popis byl vytvořen automaticky">
            <a:extLst>
              <a:ext uri="{FF2B5EF4-FFF2-40B4-BE49-F238E27FC236}">
                <a16:creationId xmlns:a16="http://schemas.microsoft.com/office/drawing/2014/main" id="{61EAF594-8FBD-732A-0F52-57259E28C5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r="7883" b="-4"/>
          <a:stretch/>
        </p:blipFill>
        <p:spPr bwMode="auto">
          <a:xfrm>
            <a:off x="4861348" y="2703974"/>
            <a:ext cx="2557342" cy="2066968"/>
          </a:xfrm>
          <a:prstGeom prst="rect">
            <a:avLst/>
          </a:prstGeom>
          <a:noFill/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5758D95-A605-471B-A882-C9D326388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4660" y="6131052"/>
            <a:ext cx="12235980" cy="726949"/>
          </a:xfrm>
          <a:custGeom>
            <a:avLst/>
            <a:gdLst>
              <a:gd name="connsiteX0" fmla="*/ 4111010 w 12235980"/>
              <a:gd name="connsiteY0" fmla="*/ 213 h 726949"/>
              <a:gd name="connsiteX1" fmla="*/ 4171080 w 12235980"/>
              <a:gd name="connsiteY1" fmla="*/ 9622 h 726949"/>
              <a:gd name="connsiteX2" fmla="*/ 4498483 w 12235980"/>
              <a:gd name="connsiteY2" fmla="*/ 28508 h 726949"/>
              <a:gd name="connsiteX3" fmla="*/ 4669677 w 12235980"/>
              <a:gd name="connsiteY3" fmla="*/ 57188 h 726949"/>
              <a:gd name="connsiteX4" fmla="*/ 4840533 w 12235980"/>
              <a:gd name="connsiteY4" fmla="*/ 79085 h 726949"/>
              <a:gd name="connsiteX5" fmla="*/ 5083106 w 12235980"/>
              <a:gd name="connsiteY5" fmla="*/ 118765 h 726949"/>
              <a:gd name="connsiteX6" fmla="*/ 5225104 w 12235980"/>
              <a:gd name="connsiteY6" fmla="*/ 124724 h 726949"/>
              <a:gd name="connsiteX7" fmla="*/ 5305069 w 12235980"/>
              <a:gd name="connsiteY7" fmla="*/ 138803 h 726949"/>
              <a:gd name="connsiteX8" fmla="*/ 5487038 w 12235980"/>
              <a:gd name="connsiteY8" fmla="*/ 144367 h 726949"/>
              <a:gd name="connsiteX9" fmla="*/ 5668265 w 12235980"/>
              <a:gd name="connsiteY9" fmla="*/ 98806 h 726949"/>
              <a:gd name="connsiteX10" fmla="*/ 5766374 w 12235980"/>
              <a:gd name="connsiteY10" fmla="*/ 87042 h 726949"/>
              <a:gd name="connsiteX11" fmla="*/ 5826676 w 12235980"/>
              <a:gd name="connsiteY11" fmla="*/ 89784 h 726949"/>
              <a:gd name="connsiteX12" fmla="*/ 6109388 w 12235980"/>
              <a:gd name="connsiteY12" fmla="*/ 107697 h 726949"/>
              <a:gd name="connsiteX13" fmla="*/ 6241432 w 12235980"/>
              <a:gd name="connsiteY13" fmla="*/ 99569 h 726949"/>
              <a:gd name="connsiteX14" fmla="*/ 6350069 w 12235980"/>
              <a:gd name="connsiteY14" fmla="*/ 98530 h 726949"/>
              <a:gd name="connsiteX15" fmla="*/ 6531624 w 12235980"/>
              <a:gd name="connsiteY15" fmla="*/ 84094 h 726949"/>
              <a:gd name="connsiteX16" fmla="*/ 6569834 w 12235980"/>
              <a:gd name="connsiteY16" fmla="*/ 83860 h 726949"/>
              <a:gd name="connsiteX17" fmla="*/ 6600919 w 12235980"/>
              <a:gd name="connsiteY17" fmla="*/ 94936 h 726949"/>
              <a:gd name="connsiteX18" fmla="*/ 6606597 w 12235980"/>
              <a:gd name="connsiteY18" fmla="*/ 107335 h 726949"/>
              <a:gd name="connsiteX19" fmla="*/ 6627331 w 12235980"/>
              <a:gd name="connsiteY19" fmla="*/ 109018 h 726949"/>
              <a:gd name="connsiteX20" fmla="*/ 6632477 w 12235980"/>
              <a:gd name="connsiteY20" fmla="*/ 111821 h 726949"/>
              <a:gd name="connsiteX21" fmla="*/ 6662363 w 12235980"/>
              <a:gd name="connsiteY21" fmla="*/ 125540 h 726949"/>
              <a:gd name="connsiteX22" fmla="*/ 6854478 w 12235980"/>
              <a:gd name="connsiteY22" fmla="*/ 145012 h 726949"/>
              <a:gd name="connsiteX23" fmla="*/ 7134703 w 12235980"/>
              <a:gd name="connsiteY23" fmla="*/ 143320 h 726949"/>
              <a:gd name="connsiteX24" fmla="*/ 7399316 w 12235980"/>
              <a:gd name="connsiteY24" fmla="*/ 119885 h 726949"/>
              <a:gd name="connsiteX25" fmla="*/ 7733860 w 12235980"/>
              <a:gd name="connsiteY25" fmla="*/ 56961 h 726949"/>
              <a:gd name="connsiteX26" fmla="*/ 7779306 w 12235980"/>
              <a:gd name="connsiteY26" fmla="*/ 35538 h 726949"/>
              <a:gd name="connsiteX27" fmla="*/ 7802648 w 12235980"/>
              <a:gd name="connsiteY27" fmla="*/ 43667 h 726949"/>
              <a:gd name="connsiteX28" fmla="*/ 7842635 w 12235980"/>
              <a:gd name="connsiteY28" fmla="*/ 45475 h 726949"/>
              <a:gd name="connsiteX29" fmla="*/ 8087588 w 12235980"/>
              <a:gd name="connsiteY29" fmla="*/ 53630 h 726949"/>
              <a:gd name="connsiteX30" fmla="*/ 8280549 w 12235980"/>
              <a:gd name="connsiteY30" fmla="*/ 97875 h 726949"/>
              <a:gd name="connsiteX31" fmla="*/ 8429957 w 12235980"/>
              <a:gd name="connsiteY31" fmla="*/ 142657 h 726949"/>
              <a:gd name="connsiteX32" fmla="*/ 8580043 w 12235980"/>
              <a:gd name="connsiteY32" fmla="*/ 180683 h 726949"/>
              <a:gd name="connsiteX33" fmla="*/ 8635431 w 12235980"/>
              <a:gd name="connsiteY33" fmla="*/ 191389 h 726949"/>
              <a:gd name="connsiteX34" fmla="*/ 8729540 w 12235980"/>
              <a:gd name="connsiteY34" fmla="*/ 223976 h 726949"/>
              <a:gd name="connsiteX35" fmla="*/ 9000200 w 12235980"/>
              <a:gd name="connsiteY35" fmla="*/ 300590 h 726949"/>
              <a:gd name="connsiteX36" fmla="*/ 9150483 w 12235980"/>
              <a:gd name="connsiteY36" fmla="*/ 307144 h 726949"/>
              <a:gd name="connsiteX37" fmla="*/ 9353850 w 12235980"/>
              <a:gd name="connsiteY37" fmla="*/ 266589 h 726949"/>
              <a:gd name="connsiteX38" fmla="*/ 9437883 w 12235980"/>
              <a:gd name="connsiteY38" fmla="*/ 267574 h 726949"/>
              <a:gd name="connsiteX39" fmla="*/ 9470247 w 12235980"/>
              <a:gd name="connsiteY39" fmla="*/ 274166 h 726949"/>
              <a:gd name="connsiteX40" fmla="*/ 9659749 w 12235980"/>
              <a:gd name="connsiteY40" fmla="*/ 272800 h 726949"/>
              <a:gd name="connsiteX41" fmla="*/ 9747627 w 12235980"/>
              <a:gd name="connsiteY41" fmla="*/ 305838 h 726949"/>
              <a:gd name="connsiteX42" fmla="*/ 9798165 w 12235980"/>
              <a:gd name="connsiteY42" fmla="*/ 319367 h 726949"/>
              <a:gd name="connsiteX43" fmla="*/ 9833538 w 12235980"/>
              <a:gd name="connsiteY43" fmla="*/ 334753 h 726949"/>
              <a:gd name="connsiteX44" fmla="*/ 9931125 w 12235980"/>
              <a:gd name="connsiteY44" fmla="*/ 344096 h 726949"/>
              <a:gd name="connsiteX45" fmla="*/ 10212599 w 12235980"/>
              <a:gd name="connsiteY45" fmla="*/ 422099 h 726949"/>
              <a:gd name="connsiteX46" fmla="*/ 10596756 w 12235980"/>
              <a:gd name="connsiteY46" fmla="*/ 392723 h 726949"/>
              <a:gd name="connsiteX47" fmla="*/ 10743198 w 12235980"/>
              <a:gd name="connsiteY47" fmla="*/ 416771 h 726949"/>
              <a:gd name="connsiteX48" fmla="*/ 10777301 w 12235980"/>
              <a:gd name="connsiteY48" fmla="*/ 419065 h 726949"/>
              <a:gd name="connsiteX49" fmla="*/ 10827235 w 12235980"/>
              <a:gd name="connsiteY49" fmla="*/ 433042 h 726949"/>
              <a:gd name="connsiteX50" fmla="*/ 10830785 w 12235980"/>
              <a:gd name="connsiteY50" fmla="*/ 424567 h 726949"/>
              <a:gd name="connsiteX51" fmla="*/ 10845664 w 12235980"/>
              <a:gd name="connsiteY51" fmla="*/ 423638 h 726949"/>
              <a:gd name="connsiteX52" fmla="*/ 10846988 w 12235980"/>
              <a:gd name="connsiteY52" fmla="*/ 422946 h 726949"/>
              <a:gd name="connsiteX53" fmla="*/ 10876491 w 12235980"/>
              <a:gd name="connsiteY53" fmla="*/ 424265 h 726949"/>
              <a:gd name="connsiteX54" fmla="*/ 10882046 w 12235980"/>
              <a:gd name="connsiteY54" fmla="*/ 427297 h 726949"/>
              <a:gd name="connsiteX55" fmla="*/ 10898611 w 12235980"/>
              <a:gd name="connsiteY55" fmla="*/ 425356 h 726949"/>
              <a:gd name="connsiteX56" fmla="*/ 10924341 w 12235980"/>
              <a:gd name="connsiteY56" fmla="*/ 427512 h 726949"/>
              <a:gd name="connsiteX57" fmla="*/ 10924080 w 12235980"/>
              <a:gd name="connsiteY57" fmla="*/ 433586 h 726949"/>
              <a:gd name="connsiteX58" fmla="*/ 10989044 w 12235980"/>
              <a:gd name="connsiteY58" fmla="*/ 434799 h 726949"/>
              <a:gd name="connsiteX59" fmla="*/ 10998150 w 12235980"/>
              <a:gd name="connsiteY59" fmla="*/ 433695 h 726949"/>
              <a:gd name="connsiteX60" fmla="*/ 11003826 w 12235980"/>
              <a:gd name="connsiteY60" fmla="*/ 434170 h 726949"/>
              <a:gd name="connsiteX61" fmla="*/ 11201750 w 12235980"/>
              <a:gd name="connsiteY61" fmla="*/ 434401 h 726949"/>
              <a:gd name="connsiteX62" fmla="*/ 11256574 w 12235980"/>
              <a:gd name="connsiteY62" fmla="*/ 426867 h 726949"/>
              <a:gd name="connsiteX63" fmla="*/ 11268434 w 12235980"/>
              <a:gd name="connsiteY63" fmla="*/ 423562 h 726949"/>
              <a:gd name="connsiteX64" fmla="*/ 11397259 w 12235980"/>
              <a:gd name="connsiteY64" fmla="*/ 432058 h 726949"/>
              <a:gd name="connsiteX65" fmla="*/ 11589501 w 12235980"/>
              <a:gd name="connsiteY65" fmla="*/ 480742 h 726949"/>
              <a:gd name="connsiteX66" fmla="*/ 11679646 w 12235980"/>
              <a:gd name="connsiteY66" fmla="*/ 486862 h 726949"/>
              <a:gd name="connsiteX67" fmla="*/ 11699170 w 12235980"/>
              <a:gd name="connsiteY67" fmla="*/ 493054 h 726949"/>
              <a:gd name="connsiteX68" fmla="*/ 11719612 w 12235980"/>
              <a:gd name="connsiteY68" fmla="*/ 495371 h 726949"/>
              <a:gd name="connsiteX69" fmla="*/ 11723861 w 12235980"/>
              <a:gd name="connsiteY69" fmla="*/ 500108 h 726949"/>
              <a:gd name="connsiteX70" fmla="*/ 11737817 w 12235980"/>
              <a:gd name="connsiteY70" fmla="*/ 503023 h 726949"/>
              <a:gd name="connsiteX71" fmla="*/ 11765116 w 12235980"/>
              <a:gd name="connsiteY71" fmla="*/ 512340 h 726949"/>
              <a:gd name="connsiteX72" fmla="*/ 11770404 w 12235980"/>
              <a:gd name="connsiteY72" fmla="*/ 510733 h 726949"/>
              <a:gd name="connsiteX73" fmla="*/ 11811858 w 12235980"/>
              <a:gd name="connsiteY73" fmla="*/ 519569 h 726949"/>
              <a:gd name="connsiteX74" fmla="*/ 11812514 w 12235980"/>
              <a:gd name="connsiteY74" fmla="*/ 518099 h 726949"/>
              <a:gd name="connsiteX75" fmla="*/ 11824571 w 12235980"/>
              <a:gd name="connsiteY75" fmla="*/ 513642 h 726949"/>
              <a:gd name="connsiteX76" fmla="*/ 11944397 w 12235980"/>
              <a:gd name="connsiteY76" fmla="*/ 486827 h 726949"/>
              <a:gd name="connsiteX77" fmla="*/ 11962667 w 12235980"/>
              <a:gd name="connsiteY77" fmla="*/ 487741 h 726949"/>
              <a:gd name="connsiteX78" fmla="*/ 11969148 w 12235980"/>
              <a:gd name="connsiteY78" fmla="*/ 489522 h 726949"/>
              <a:gd name="connsiteX79" fmla="*/ 12101517 w 12235980"/>
              <a:gd name="connsiteY79" fmla="*/ 471903 h 726949"/>
              <a:gd name="connsiteX80" fmla="*/ 12142585 w 12235980"/>
              <a:gd name="connsiteY80" fmla="*/ 474137 h 726949"/>
              <a:gd name="connsiteX81" fmla="*/ 12196898 w 12235980"/>
              <a:gd name="connsiteY81" fmla="*/ 477245 h 726949"/>
              <a:gd name="connsiteX82" fmla="*/ 12235980 w 12235980"/>
              <a:gd name="connsiteY82" fmla="*/ 475249 h 726949"/>
              <a:gd name="connsiteX83" fmla="*/ 12235980 w 12235980"/>
              <a:gd name="connsiteY83" fmla="*/ 726949 h 726949"/>
              <a:gd name="connsiteX84" fmla="*/ 0 w 12235980"/>
              <a:gd name="connsiteY84" fmla="*/ 726949 h 726949"/>
              <a:gd name="connsiteX85" fmla="*/ 0 w 12235980"/>
              <a:gd name="connsiteY85" fmla="*/ 375111 h 726949"/>
              <a:gd name="connsiteX86" fmla="*/ 3682 w 12235980"/>
              <a:gd name="connsiteY86" fmla="*/ 376504 h 726949"/>
              <a:gd name="connsiteX87" fmla="*/ 220396 w 12235980"/>
              <a:gd name="connsiteY87" fmla="*/ 351530 h 726949"/>
              <a:gd name="connsiteX88" fmla="*/ 564192 w 12235980"/>
              <a:gd name="connsiteY88" fmla="*/ 228770 h 726949"/>
              <a:gd name="connsiteX89" fmla="*/ 626816 w 12235980"/>
              <a:gd name="connsiteY89" fmla="*/ 226537 h 726949"/>
              <a:gd name="connsiteX90" fmla="*/ 755900 w 12235980"/>
              <a:gd name="connsiteY90" fmla="*/ 212379 h 726949"/>
              <a:gd name="connsiteX91" fmla="*/ 1128075 w 12235980"/>
              <a:gd name="connsiteY91" fmla="*/ 211293 h 726949"/>
              <a:gd name="connsiteX92" fmla="*/ 1222586 w 12235980"/>
              <a:gd name="connsiteY92" fmla="*/ 212452 h 726949"/>
              <a:gd name="connsiteX93" fmla="*/ 1497215 w 12235980"/>
              <a:gd name="connsiteY93" fmla="*/ 226052 h 726949"/>
              <a:gd name="connsiteX94" fmla="*/ 1805136 w 12235980"/>
              <a:gd name="connsiteY94" fmla="*/ 178044 h 726949"/>
              <a:gd name="connsiteX95" fmla="*/ 2045329 w 12235980"/>
              <a:gd name="connsiteY95" fmla="*/ 170634 h 726949"/>
              <a:gd name="connsiteX96" fmla="*/ 2116300 w 12235980"/>
              <a:gd name="connsiteY96" fmla="*/ 145445 h 726949"/>
              <a:gd name="connsiteX97" fmla="*/ 2151073 w 12235980"/>
              <a:gd name="connsiteY97" fmla="*/ 146541 h 726949"/>
              <a:gd name="connsiteX98" fmla="*/ 2445595 w 12235980"/>
              <a:gd name="connsiteY98" fmla="*/ 121291 h 726949"/>
              <a:gd name="connsiteX99" fmla="*/ 2703508 w 12235980"/>
              <a:gd name="connsiteY99" fmla="*/ 120056 h 726949"/>
              <a:gd name="connsiteX100" fmla="*/ 2993271 w 12235980"/>
              <a:gd name="connsiteY100" fmla="*/ 102359 h 726949"/>
              <a:gd name="connsiteX101" fmla="*/ 3027933 w 12235980"/>
              <a:gd name="connsiteY101" fmla="*/ 96018 h 726949"/>
              <a:gd name="connsiteX102" fmla="*/ 3141740 w 12235980"/>
              <a:gd name="connsiteY102" fmla="*/ 84074 h 726949"/>
              <a:gd name="connsiteX103" fmla="*/ 3214812 w 12235980"/>
              <a:gd name="connsiteY103" fmla="*/ 66553 h 726949"/>
              <a:gd name="connsiteX104" fmla="*/ 3631273 w 12235980"/>
              <a:gd name="connsiteY104" fmla="*/ 39031 h 726949"/>
              <a:gd name="connsiteX105" fmla="*/ 3965965 w 12235980"/>
              <a:gd name="connsiteY105" fmla="*/ 8273 h 726949"/>
              <a:gd name="connsiteX106" fmla="*/ 4111010 w 12235980"/>
              <a:gd name="connsiteY106" fmla="*/ 213 h 72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2235980" h="726949">
                <a:moveTo>
                  <a:pt x="4111010" y="213"/>
                </a:moveTo>
                <a:cubicBezTo>
                  <a:pt x="4129401" y="938"/>
                  <a:pt x="4149205" y="3606"/>
                  <a:pt x="4171080" y="9622"/>
                </a:cubicBezTo>
                <a:cubicBezTo>
                  <a:pt x="4259832" y="12994"/>
                  <a:pt x="4398363" y="14647"/>
                  <a:pt x="4498483" y="28508"/>
                </a:cubicBezTo>
                <a:cubicBezTo>
                  <a:pt x="4566055" y="35756"/>
                  <a:pt x="4601849" y="77187"/>
                  <a:pt x="4669677" y="57188"/>
                </a:cubicBezTo>
                <a:cubicBezTo>
                  <a:pt x="4732906" y="64134"/>
                  <a:pt x="4784518" y="85084"/>
                  <a:pt x="4840533" y="79085"/>
                </a:cubicBezTo>
                <a:cubicBezTo>
                  <a:pt x="4909437" y="89348"/>
                  <a:pt x="5019010" y="111159"/>
                  <a:pt x="5083106" y="118765"/>
                </a:cubicBezTo>
                <a:cubicBezTo>
                  <a:pt x="5147200" y="126373"/>
                  <a:pt x="5188109" y="121385"/>
                  <a:pt x="5225104" y="124724"/>
                </a:cubicBezTo>
                <a:cubicBezTo>
                  <a:pt x="5265886" y="92972"/>
                  <a:pt x="5263982" y="142466"/>
                  <a:pt x="5305069" y="138803"/>
                </a:cubicBezTo>
                <a:cubicBezTo>
                  <a:pt x="5348725" y="142077"/>
                  <a:pt x="5416699" y="155146"/>
                  <a:pt x="5487038" y="144367"/>
                </a:cubicBezTo>
                <a:cubicBezTo>
                  <a:pt x="5561566" y="130196"/>
                  <a:pt x="5597240" y="112331"/>
                  <a:pt x="5668265" y="98806"/>
                </a:cubicBezTo>
                <a:cubicBezTo>
                  <a:pt x="5686297" y="82267"/>
                  <a:pt x="5739973" y="88546"/>
                  <a:pt x="5766374" y="87042"/>
                </a:cubicBezTo>
                <a:cubicBezTo>
                  <a:pt x="5792776" y="85539"/>
                  <a:pt x="5824262" y="86483"/>
                  <a:pt x="5826676" y="89784"/>
                </a:cubicBezTo>
                <a:cubicBezTo>
                  <a:pt x="5884458" y="91170"/>
                  <a:pt x="6043466" y="106448"/>
                  <a:pt x="6109388" y="107697"/>
                </a:cubicBezTo>
                <a:cubicBezTo>
                  <a:pt x="6182191" y="110870"/>
                  <a:pt x="6170053" y="96471"/>
                  <a:pt x="6241432" y="99569"/>
                </a:cubicBezTo>
                <a:cubicBezTo>
                  <a:pt x="6279540" y="117694"/>
                  <a:pt x="6328505" y="108918"/>
                  <a:pt x="6350069" y="98530"/>
                </a:cubicBezTo>
                <a:cubicBezTo>
                  <a:pt x="6406799" y="58525"/>
                  <a:pt x="6485561" y="114192"/>
                  <a:pt x="6531624" y="84094"/>
                </a:cubicBezTo>
                <a:cubicBezTo>
                  <a:pt x="6545580" y="81230"/>
                  <a:pt x="6558166" y="81554"/>
                  <a:pt x="6569834" y="83860"/>
                </a:cubicBezTo>
                <a:lnTo>
                  <a:pt x="6600919" y="94936"/>
                </a:lnTo>
                <a:lnTo>
                  <a:pt x="6606597" y="107335"/>
                </a:lnTo>
                <a:lnTo>
                  <a:pt x="6627331" y="109018"/>
                </a:lnTo>
                <a:lnTo>
                  <a:pt x="6632477" y="111821"/>
                </a:lnTo>
                <a:cubicBezTo>
                  <a:pt x="6642296" y="117228"/>
                  <a:pt x="6652107" y="122203"/>
                  <a:pt x="6662363" y="125540"/>
                </a:cubicBezTo>
                <a:cubicBezTo>
                  <a:pt x="6693201" y="124980"/>
                  <a:pt x="6763969" y="155618"/>
                  <a:pt x="6854478" y="145012"/>
                </a:cubicBezTo>
                <a:cubicBezTo>
                  <a:pt x="6952499" y="134076"/>
                  <a:pt x="7007342" y="136137"/>
                  <a:pt x="7134703" y="143320"/>
                </a:cubicBezTo>
                <a:cubicBezTo>
                  <a:pt x="7207617" y="145462"/>
                  <a:pt x="7298969" y="81259"/>
                  <a:pt x="7399316" y="119885"/>
                </a:cubicBezTo>
                <a:cubicBezTo>
                  <a:pt x="7495398" y="108429"/>
                  <a:pt x="7656123" y="72319"/>
                  <a:pt x="7733860" y="56961"/>
                </a:cubicBezTo>
                <a:cubicBezTo>
                  <a:pt x="7739322" y="49307"/>
                  <a:pt x="7771770" y="40267"/>
                  <a:pt x="7779306" y="35538"/>
                </a:cubicBezTo>
                <a:lnTo>
                  <a:pt x="7802648" y="43667"/>
                </a:lnTo>
                <a:lnTo>
                  <a:pt x="7842635" y="45475"/>
                </a:lnTo>
                <a:cubicBezTo>
                  <a:pt x="7890126" y="50220"/>
                  <a:pt x="8030765" y="51216"/>
                  <a:pt x="8087588" y="53630"/>
                </a:cubicBezTo>
                <a:cubicBezTo>
                  <a:pt x="8166703" y="65448"/>
                  <a:pt x="8223488" y="83037"/>
                  <a:pt x="8280549" y="97875"/>
                </a:cubicBezTo>
                <a:cubicBezTo>
                  <a:pt x="8340109" y="111513"/>
                  <a:pt x="8366244" y="156011"/>
                  <a:pt x="8429957" y="142657"/>
                </a:cubicBezTo>
                <a:cubicBezTo>
                  <a:pt x="8485667" y="155583"/>
                  <a:pt x="8528942" y="181284"/>
                  <a:pt x="8580043" y="180683"/>
                </a:cubicBezTo>
                <a:cubicBezTo>
                  <a:pt x="8595228" y="196714"/>
                  <a:pt x="8611739" y="205411"/>
                  <a:pt x="8635431" y="191389"/>
                </a:cubicBezTo>
                <a:cubicBezTo>
                  <a:pt x="8685673" y="208552"/>
                  <a:pt x="8689629" y="236696"/>
                  <a:pt x="8729540" y="223976"/>
                </a:cubicBezTo>
                <a:cubicBezTo>
                  <a:pt x="8795239" y="241661"/>
                  <a:pt x="8930042" y="286729"/>
                  <a:pt x="9000200" y="300590"/>
                </a:cubicBezTo>
                <a:cubicBezTo>
                  <a:pt x="9042393" y="280364"/>
                  <a:pt x="9073199" y="309543"/>
                  <a:pt x="9150483" y="307144"/>
                </a:cubicBezTo>
                <a:cubicBezTo>
                  <a:pt x="9219364" y="300207"/>
                  <a:pt x="9272909" y="296150"/>
                  <a:pt x="9353850" y="266589"/>
                </a:cubicBezTo>
                <a:cubicBezTo>
                  <a:pt x="9372404" y="251912"/>
                  <a:pt x="9418483" y="266311"/>
                  <a:pt x="9437883" y="267574"/>
                </a:cubicBezTo>
                <a:cubicBezTo>
                  <a:pt x="9457282" y="268836"/>
                  <a:pt x="9468555" y="270662"/>
                  <a:pt x="9470247" y="274166"/>
                </a:cubicBezTo>
                <a:cubicBezTo>
                  <a:pt x="9507224" y="275552"/>
                  <a:pt x="9609228" y="267522"/>
                  <a:pt x="9659749" y="272800"/>
                </a:cubicBezTo>
                <a:cubicBezTo>
                  <a:pt x="9687778" y="283801"/>
                  <a:pt x="9714295" y="328186"/>
                  <a:pt x="9747627" y="305838"/>
                </a:cubicBezTo>
                <a:cubicBezTo>
                  <a:pt x="9740946" y="330801"/>
                  <a:pt x="9787888" y="298183"/>
                  <a:pt x="9798165" y="319367"/>
                </a:cubicBezTo>
                <a:cubicBezTo>
                  <a:pt x="9804387" y="336967"/>
                  <a:pt x="9820081" y="331171"/>
                  <a:pt x="9833538" y="334753"/>
                </a:cubicBezTo>
                <a:cubicBezTo>
                  <a:pt x="9845757" y="351197"/>
                  <a:pt x="9910287" y="352336"/>
                  <a:pt x="9931125" y="344096"/>
                </a:cubicBezTo>
                <a:cubicBezTo>
                  <a:pt x="9994301" y="358653"/>
                  <a:pt x="10114847" y="409679"/>
                  <a:pt x="10212599" y="422099"/>
                </a:cubicBezTo>
                <a:cubicBezTo>
                  <a:pt x="10303720" y="431024"/>
                  <a:pt x="10518845" y="384920"/>
                  <a:pt x="10596756" y="392723"/>
                </a:cubicBezTo>
                <a:cubicBezTo>
                  <a:pt x="10668988" y="398077"/>
                  <a:pt x="10689403" y="410023"/>
                  <a:pt x="10743198" y="416771"/>
                </a:cubicBezTo>
                <a:lnTo>
                  <a:pt x="10777301" y="419065"/>
                </a:lnTo>
                <a:lnTo>
                  <a:pt x="10827235" y="433042"/>
                </a:lnTo>
                <a:lnTo>
                  <a:pt x="10830785" y="424567"/>
                </a:lnTo>
                <a:lnTo>
                  <a:pt x="10845664" y="423638"/>
                </a:lnTo>
                <a:lnTo>
                  <a:pt x="10846988" y="422946"/>
                </a:lnTo>
                <a:lnTo>
                  <a:pt x="10876491" y="424265"/>
                </a:lnTo>
                <a:lnTo>
                  <a:pt x="10882046" y="427297"/>
                </a:lnTo>
                <a:lnTo>
                  <a:pt x="10898611" y="425356"/>
                </a:lnTo>
                <a:lnTo>
                  <a:pt x="10924341" y="427512"/>
                </a:lnTo>
                <a:lnTo>
                  <a:pt x="10924080" y="433586"/>
                </a:lnTo>
                <a:cubicBezTo>
                  <a:pt x="10944452" y="430894"/>
                  <a:pt x="10966987" y="434707"/>
                  <a:pt x="10989044" y="434799"/>
                </a:cubicBezTo>
                <a:lnTo>
                  <a:pt x="10998150" y="433695"/>
                </a:lnTo>
                <a:lnTo>
                  <a:pt x="11003826" y="434170"/>
                </a:lnTo>
                <a:cubicBezTo>
                  <a:pt x="11078593" y="440078"/>
                  <a:pt x="11154256" y="443887"/>
                  <a:pt x="11201750" y="434401"/>
                </a:cubicBezTo>
                <a:cubicBezTo>
                  <a:pt x="11227376" y="431764"/>
                  <a:pt x="11244580" y="429235"/>
                  <a:pt x="11256574" y="426867"/>
                </a:cubicBezTo>
                <a:lnTo>
                  <a:pt x="11268434" y="423562"/>
                </a:lnTo>
                <a:lnTo>
                  <a:pt x="11397259" y="432058"/>
                </a:lnTo>
                <a:cubicBezTo>
                  <a:pt x="11467052" y="440997"/>
                  <a:pt x="11532765" y="469317"/>
                  <a:pt x="11589501" y="480742"/>
                </a:cubicBezTo>
                <a:cubicBezTo>
                  <a:pt x="11593778" y="486071"/>
                  <a:pt x="11674004" y="483524"/>
                  <a:pt x="11679646" y="486862"/>
                </a:cubicBezTo>
                <a:lnTo>
                  <a:pt x="11699170" y="493054"/>
                </a:lnTo>
                <a:cubicBezTo>
                  <a:pt x="11709077" y="491011"/>
                  <a:pt x="11715193" y="492429"/>
                  <a:pt x="11719612" y="495371"/>
                </a:cubicBezTo>
                <a:lnTo>
                  <a:pt x="11723861" y="500108"/>
                </a:lnTo>
                <a:lnTo>
                  <a:pt x="11737817" y="503023"/>
                </a:lnTo>
                <a:lnTo>
                  <a:pt x="11765116" y="512340"/>
                </a:lnTo>
                <a:lnTo>
                  <a:pt x="11770404" y="510733"/>
                </a:lnTo>
                <a:lnTo>
                  <a:pt x="11811858" y="519569"/>
                </a:lnTo>
                <a:cubicBezTo>
                  <a:pt x="11812076" y="519079"/>
                  <a:pt x="11812296" y="518588"/>
                  <a:pt x="11812514" y="518099"/>
                </a:cubicBezTo>
                <a:cubicBezTo>
                  <a:pt x="11814934" y="515008"/>
                  <a:pt x="11818501" y="513106"/>
                  <a:pt x="11824571" y="513642"/>
                </a:cubicBezTo>
                <a:cubicBezTo>
                  <a:pt x="11846551" y="508430"/>
                  <a:pt x="11921382" y="491144"/>
                  <a:pt x="11944397" y="486827"/>
                </a:cubicBezTo>
                <a:cubicBezTo>
                  <a:pt x="11954647" y="488485"/>
                  <a:pt x="11958542" y="487292"/>
                  <a:pt x="11962667" y="487741"/>
                </a:cubicBezTo>
                <a:lnTo>
                  <a:pt x="11969148" y="489522"/>
                </a:lnTo>
                <a:cubicBezTo>
                  <a:pt x="11992289" y="486883"/>
                  <a:pt x="12072610" y="474467"/>
                  <a:pt x="12101517" y="471903"/>
                </a:cubicBezTo>
                <a:cubicBezTo>
                  <a:pt x="12115638" y="485112"/>
                  <a:pt x="12128900" y="482150"/>
                  <a:pt x="12142585" y="474137"/>
                </a:cubicBezTo>
                <a:cubicBezTo>
                  <a:pt x="12160558" y="478619"/>
                  <a:pt x="12178368" y="478441"/>
                  <a:pt x="12196898" y="477245"/>
                </a:cubicBezTo>
                <a:lnTo>
                  <a:pt x="12235980" y="475249"/>
                </a:lnTo>
                <a:lnTo>
                  <a:pt x="12235980" y="726949"/>
                </a:lnTo>
                <a:lnTo>
                  <a:pt x="0" y="726949"/>
                </a:lnTo>
                <a:lnTo>
                  <a:pt x="0" y="375111"/>
                </a:lnTo>
                <a:lnTo>
                  <a:pt x="3682" y="376504"/>
                </a:lnTo>
                <a:cubicBezTo>
                  <a:pt x="61549" y="390095"/>
                  <a:pt x="144281" y="366539"/>
                  <a:pt x="220396" y="351530"/>
                </a:cubicBezTo>
                <a:cubicBezTo>
                  <a:pt x="321883" y="331520"/>
                  <a:pt x="515915" y="244837"/>
                  <a:pt x="564192" y="228770"/>
                </a:cubicBezTo>
                <a:cubicBezTo>
                  <a:pt x="584024" y="227413"/>
                  <a:pt x="616057" y="208029"/>
                  <a:pt x="626816" y="226537"/>
                </a:cubicBezTo>
                <a:cubicBezTo>
                  <a:pt x="636153" y="202192"/>
                  <a:pt x="703392" y="255820"/>
                  <a:pt x="755900" y="212379"/>
                </a:cubicBezTo>
                <a:cubicBezTo>
                  <a:pt x="929449" y="222601"/>
                  <a:pt x="1056957" y="205792"/>
                  <a:pt x="1128075" y="211293"/>
                </a:cubicBezTo>
                <a:cubicBezTo>
                  <a:pt x="1166094" y="179454"/>
                  <a:pt x="1182645" y="222261"/>
                  <a:pt x="1222586" y="212452"/>
                </a:cubicBezTo>
                <a:cubicBezTo>
                  <a:pt x="1306354" y="215089"/>
                  <a:pt x="1396333" y="184886"/>
                  <a:pt x="1497215" y="226052"/>
                </a:cubicBezTo>
                <a:cubicBezTo>
                  <a:pt x="1621993" y="216822"/>
                  <a:pt x="1711479" y="192468"/>
                  <a:pt x="1805136" y="178044"/>
                </a:cubicBezTo>
                <a:cubicBezTo>
                  <a:pt x="1853251" y="205679"/>
                  <a:pt x="2014609" y="172143"/>
                  <a:pt x="2045329" y="170634"/>
                </a:cubicBezTo>
                <a:cubicBezTo>
                  <a:pt x="2064088" y="197156"/>
                  <a:pt x="2093880" y="147218"/>
                  <a:pt x="2116300" y="145445"/>
                </a:cubicBezTo>
                <a:cubicBezTo>
                  <a:pt x="2123013" y="161185"/>
                  <a:pt x="2141351" y="162752"/>
                  <a:pt x="2151073" y="146541"/>
                </a:cubicBezTo>
                <a:cubicBezTo>
                  <a:pt x="2205955" y="142515"/>
                  <a:pt x="2362698" y="113121"/>
                  <a:pt x="2445595" y="121291"/>
                </a:cubicBezTo>
                <a:cubicBezTo>
                  <a:pt x="2468787" y="128723"/>
                  <a:pt x="2671771" y="138833"/>
                  <a:pt x="2703508" y="120056"/>
                </a:cubicBezTo>
                <a:cubicBezTo>
                  <a:pt x="2714637" y="150669"/>
                  <a:pt x="2858653" y="89697"/>
                  <a:pt x="2993271" y="102359"/>
                </a:cubicBezTo>
                <a:cubicBezTo>
                  <a:pt x="3009702" y="112292"/>
                  <a:pt x="3019353" y="113422"/>
                  <a:pt x="3027933" y="96018"/>
                </a:cubicBezTo>
                <a:cubicBezTo>
                  <a:pt x="3069979" y="98333"/>
                  <a:pt x="3116823" y="58183"/>
                  <a:pt x="3141740" y="84074"/>
                </a:cubicBezTo>
                <a:cubicBezTo>
                  <a:pt x="3143242" y="44974"/>
                  <a:pt x="3200376" y="102439"/>
                  <a:pt x="3214812" y="66553"/>
                </a:cubicBezTo>
                <a:cubicBezTo>
                  <a:pt x="3296402" y="59046"/>
                  <a:pt x="3506082" y="48744"/>
                  <a:pt x="3631273" y="39031"/>
                </a:cubicBezTo>
                <a:cubicBezTo>
                  <a:pt x="3715191" y="36140"/>
                  <a:pt x="3893017" y="19108"/>
                  <a:pt x="3965965" y="8273"/>
                </a:cubicBezTo>
                <a:cubicBezTo>
                  <a:pt x="4013392" y="13359"/>
                  <a:pt x="4055838" y="-1961"/>
                  <a:pt x="4111010" y="21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ázek 5" descr="Obsah obrázku stroj/přístroj, inženýrství, Maketa, nářadí&#10;&#10;Popis byl vytvořen automaticky">
            <a:extLst>
              <a:ext uri="{FF2B5EF4-FFF2-40B4-BE49-F238E27FC236}">
                <a16:creationId xmlns:a16="http://schemas.microsoft.com/office/drawing/2014/main" id="{74D430BB-61A6-21EA-30DF-D79FFB2CEF3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" r="1898" b="1"/>
          <a:stretch/>
        </p:blipFill>
        <p:spPr bwMode="auto">
          <a:xfrm>
            <a:off x="7816671" y="2703974"/>
            <a:ext cx="2539789" cy="2066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4051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F846FF8-0D27-4A66-8332-A0BE79BEF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91F6D4-E4C7-BFE8-2500-7436C909A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cs-CZ" dirty="0">
                <a:latin typeface="Century Gothic" panose="020B0502020202020204" pitchFamily="34" charset="0"/>
              </a:rPr>
              <a:t>Aplikační část – otestování funkčnosti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B9CB01-4014-4606-90AC-ADABCFB38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44804"/>
            <a:ext cx="12192000" cy="5013196"/>
          </a:xfrm>
          <a:custGeom>
            <a:avLst/>
            <a:gdLst>
              <a:gd name="connsiteX0" fmla="*/ 4142196 w 12192000"/>
              <a:gd name="connsiteY0" fmla="*/ 33 h 5013196"/>
              <a:gd name="connsiteX1" fmla="*/ 4138795 w 12192000"/>
              <a:gd name="connsiteY1" fmla="*/ 15046 h 5013196"/>
              <a:gd name="connsiteX2" fmla="*/ 4166706 w 12192000"/>
              <a:gd name="connsiteY2" fmla="*/ 37291 h 5013196"/>
              <a:gd name="connsiteX3" fmla="*/ 4371550 w 12192000"/>
              <a:gd name="connsiteY3" fmla="*/ 22134 h 5013196"/>
              <a:gd name="connsiteX4" fmla="*/ 4424056 w 12192000"/>
              <a:gd name="connsiteY4" fmla="*/ 28369 h 5013196"/>
              <a:gd name="connsiteX5" fmla="*/ 4469897 w 12192000"/>
              <a:gd name="connsiteY5" fmla="*/ 13218 h 5013196"/>
              <a:gd name="connsiteX6" fmla="*/ 4489151 w 12192000"/>
              <a:gd name="connsiteY6" fmla="*/ 20285 h 5013196"/>
              <a:gd name="connsiteX7" fmla="*/ 4492479 w 12192000"/>
              <a:gd name="connsiteY7" fmla="*/ 21730 h 5013196"/>
              <a:gd name="connsiteX8" fmla="*/ 4505693 w 12192000"/>
              <a:gd name="connsiteY8" fmla="*/ 22584 h 5013196"/>
              <a:gd name="connsiteX9" fmla="*/ 4509529 w 12192000"/>
              <a:gd name="connsiteY9" fmla="*/ 28985 h 5013196"/>
              <a:gd name="connsiteX10" fmla="*/ 4529499 w 12192000"/>
              <a:gd name="connsiteY10" fmla="*/ 34687 h 5013196"/>
              <a:gd name="connsiteX11" fmla="*/ 4553795 w 12192000"/>
              <a:gd name="connsiteY11" fmla="*/ 34541 h 5013196"/>
              <a:gd name="connsiteX12" fmla="*/ 4640118 w 12192000"/>
              <a:gd name="connsiteY12" fmla="*/ 34699 h 5013196"/>
              <a:gd name="connsiteX13" fmla="*/ 4654127 w 12192000"/>
              <a:gd name="connsiteY13" fmla="*/ 30952 h 5013196"/>
              <a:gd name="connsiteX14" fmla="*/ 4700168 w 12192000"/>
              <a:gd name="connsiteY14" fmla="*/ 35953 h 5013196"/>
              <a:gd name="connsiteX15" fmla="*/ 4741127 w 12192000"/>
              <a:gd name="connsiteY15" fmla="*/ 36527 h 5013196"/>
              <a:gd name="connsiteX16" fmla="*/ 4767598 w 12192000"/>
              <a:gd name="connsiteY16" fmla="*/ 33272 h 5013196"/>
              <a:gd name="connsiteX17" fmla="*/ 4774592 w 12192000"/>
              <a:gd name="connsiteY17" fmla="*/ 35449 h 5013196"/>
              <a:gd name="connsiteX18" fmla="*/ 4801328 w 12192000"/>
              <a:gd name="connsiteY18" fmla="*/ 36454 h 5013196"/>
              <a:gd name="connsiteX19" fmla="*/ 4814870 w 12192000"/>
              <a:gd name="connsiteY19" fmla="*/ 32797 h 5013196"/>
              <a:gd name="connsiteX20" fmla="*/ 4828440 w 12192000"/>
              <a:gd name="connsiteY20" fmla="*/ 40415 h 5013196"/>
              <a:gd name="connsiteX21" fmla="*/ 4831826 w 12192000"/>
              <a:gd name="connsiteY21" fmla="*/ 46118 h 5013196"/>
              <a:gd name="connsiteX22" fmla="*/ 4850785 w 12192000"/>
              <a:gd name="connsiteY22" fmla="*/ 43190 h 5013196"/>
              <a:gd name="connsiteX23" fmla="*/ 4866468 w 12192000"/>
              <a:gd name="connsiteY23" fmla="*/ 48539 h 5013196"/>
              <a:gd name="connsiteX24" fmla="*/ 4879983 w 12192000"/>
              <a:gd name="connsiteY24" fmla="*/ 44615 h 5013196"/>
              <a:gd name="connsiteX25" fmla="*/ 4885635 w 12192000"/>
              <a:gd name="connsiteY25" fmla="*/ 45342 h 5013196"/>
              <a:gd name="connsiteX26" fmla="*/ 4899698 w 12192000"/>
              <a:gd name="connsiteY26" fmla="*/ 47876 h 5013196"/>
              <a:gd name="connsiteX27" fmla="*/ 4923986 w 12192000"/>
              <a:gd name="connsiteY27" fmla="*/ 53632 h 5013196"/>
              <a:gd name="connsiteX28" fmla="*/ 4931544 w 12192000"/>
              <a:gd name="connsiteY28" fmla="*/ 54358 h 5013196"/>
              <a:gd name="connsiteX29" fmla="*/ 4948135 w 12192000"/>
              <a:gd name="connsiteY29" fmla="*/ 63529 h 5013196"/>
              <a:gd name="connsiteX30" fmla="*/ 4980068 w 12192000"/>
              <a:gd name="connsiteY30" fmla="*/ 71052 h 5013196"/>
              <a:gd name="connsiteX31" fmla="*/ 5036541 w 12192000"/>
              <a:gd name="connsiteY31" fmla="*/ 98293 h 5013196"/>
              <a:gd name="connsiteX32" fmla="*/ 5069678 w 12192000"/>
              <a:gd name="connsiteY32" fmla="*/ 111179 h 5013196"/>
              <a:gd name="connsiteX33" fmla="*/ 5092160 w 12192000"/>
              <a:gd name="connsiteY33" fmla="*/ 123203 h 5013196"/>
              <a:gd name="connsiteX34" fmla="*/ 5158166 w 12192000"/>
              <a:gd name="connsiteY34" fmla="*/ 139568 h 5013196"/>
              <a:gd name="connsiteX35" fmla="*/ 5271252 w 12192000"/>
              <a:gd name="connsiteY35" fmla="*/ 160738 h 5013196"/>
              <a:gd name="connsiteX36" fmla="*/ 5294438 w 12192000"/>
              <a:gd name="connsiteY36" fmla="*/ 166556 h 5013196"/>
              <a:gd name="connsiteX37" fmla="*/ 5310840 w 12192000"/>
              <a:gd name="connsiteY37" fmla="*/ 176769 h 5013196"/>
              <a:gd name="connsiteX38" fmla="*/ 5311570 w 12192000"/>
              <a:gd name="connsiteY38" fmla="*/ 183681 h 5013196"/>
              <a:gd name="connsiteX39" fmla="*/ 5323756 w 12192000"/>
              <a:gd name="connsiteY39" fmla="*/ 187718 h 5013196"/>
              <a:gd name="connsiteX40" fmla="*/ 5326259 w 12192000"/>
              <a:gd name="connsiteY40" fmla="*/ 189880 h 5013196"/>
              <a:gd name="connsiteX41" fmla="*/ 5341357 w 12192000"/>
              <a:gd name="connsiteY41" fmla="*/ 201193 h 5013196"/>
              <a:gd name="connsiteX42" fmla="*/ 5391908 w 12192000"/>
              <a:gd name="connsiteY42" fmla="*/ 198291 h 5013196"/>
              <a:gd name="connsiteX43" fmla="*/ 5439031 w 12192000"/>
              <a:gd name="connsiteY43" fmla="*/ 216975 h 5013196"/>
              <a:gd name="connsiteX44" fmla="*/ 5640913 w 12192000"/>
              <a:gd name="connsiteY44" fmla="*/ 253028 h 5013196"/>
              <a:gd name="connsiteX45" fmla="*/ 5657312 w 12192000"/>
              <a:gd name="connsiteY45" fmla="*/ 280626 h 5013196"/>
              <a:gd name="connsiteX46" fmla="*/ 5734773 w 12192000"/>
              <a:gd name="connsiteY46" fmla="*/ 303244 h 5013196"/>
              <a:gd name="connsiteX47" fmla="*/ 5877770 w 12192000"/>
              <a:gd name="connsiteY47" fmla="*/ 296965 h 5013196"/>
              <a:gd name="connsiteX48" fmla="*/ 5989615 w 12192000"/>
              <a:gd name="connsiteY48" fmla="*/ 319663 h 5013196"/>
              <a:gd name="connsiteX49" fmla="*/ 5996857 w 12192000"/>
              <a:gd name="connsiteY49" fmla="*/ 323549 h 5013196"/>
              <a:gd name="connsiteX50" fmla="*/ 6037387 w 12192000"/>
              <a:gd name="connsiteY50" fmla="*/ 312526 h 5013196"/>
              <a:gd name="connsiteX51" fmla="*/ 6113074 w 12192000"/>
              <a:gd name="connsiteY51" fmla="*/ 325845 h 5013196"/>
              <a:gd name="connsiteX52" fmla="*/ 6280929 w 12192000"/>
              <a:gd name="connsiteY52" fmla="*/ 350444 h 5013196"/>
              <a:gd name="connsiteX53" fmla="*/ 6298665 w 12192000"/>
              <a:gd name="connsiteY53" fmla="*/ 342931 h 5013196"/>
              <a:gd name="connsiteX54" fmla="*/ 6317326 w 12192000"/>
              <a:gd name="connsiteY54" fmla="*/ 339794 h 5013196"/>
              <a:gd name="connsiteX55" fmla="*/ 6319212 w 12192000"/>
              <a:gd name="connsiteY55" fmla="*/ 341004 h 5013196"/>
              <a:gd name="connsiteX56" fmla="*/ 6339724 w 12192000"/>
              <a:gd name="connsiteY56" fmla="*/ 342098 h 5013196"/>
              <a:gd name="connsiteX57" fmla="*/ 6345010 w 12192000"/>
              <a:gd name="connsiteY57" fmla="*/ 339148 h 5013196"/>
              <a:gd name="connsiteX58" fmla="*/ 6359332 w 12192000"/>
              <a:gd name="connsiteY58" fmla="*/ 338899 h 5013196"/>
              <a:gd name="connsiteX59" fmla="*/ 6388220 w 12192000"/>
              <a:gd name="connsiteY59" fmla="*/ 335714 h 5013196"/>
              <a:gd name="connsiteX60" fmla="*/ 6392994 w 12192000"/>
              <a:gd name="connsiteY60" fmla="*/ 337644 h 5013196"/>
              <a:gd name="connsiteX61" fmla="*/ 6435581 w 12192000"/>
              <a:gd name="connsiteY61" fmla="*/ 336775 h 5013196"/>
              <a:gd name="connsiteX62" fmla="*/ 6435870 w 12192000"/>
              <a:gd name="connsiteY62" fmla="*/ 337963 h 5013196"/>
              <a:gd name="connsiteX63" fmla="*/ 6446571 w 12192000"/>
              <a:gd name="connsiteY63" fmla="*/ 342957 h 5013196"/>
              <a:gd name="connsiteX64" fmla="*/ 6467701 w 12192000"/>
              <a:gd name="connsiteY64" fmla="*/ 349765 h 5013196"/>
              <a:gd name="connsiteX65" fmla="*/ 6512727 w 12192000"/>
              <a:gd name="connsiteY65" fmla="*/ 380305 h 5013196"/>
              <a:gd name="connsiteX66" fmla="*/ 6557094 w 12192000"/>
              <a:gd name="connsiteY66" fmla="*/ 379532 h 5013196"/>
              <a:gd name="connsiteX67" fmla="*/ 6565879 w 12192000"/>
              <a:gd name="connsiteY67" fmla="*/ 380030 h 5013196"/>
              <a:gd name="connsiteX68" fmla="*/ 6565997 w 12192000"/>
              <a:gd name="connsiteY68" fmla="*/ 380310 h 5013196"/>
              <a:gd name="connsiteX69" fmla="*/ 6575147 w 12192000"/>
              <a:gd name="connsiteY69" fmla="*/ 381374 h 5013196"/>
              <a:gd name="connsiteX70" fmla="*/ 6581899 w 12192000"/>
              <a:gd name="connsiteY70" fmla="*/ 380938 h 5013196"/>
              <a:gd name="connsiteX71" fmla="*/ 6598943 w 12192000"/>
              <a:gd name="connsiteY71" fmla="*/ 381906 h 5013196"/>
              <a:gd name="connsiteX72" fmla="*/ 6604421 w 12192000"/>
              <a:gd name="connsiteY72" fmla="*/ 384033 h 5013196"/>
              <a:gd name="connsiteX73" fmla="*/ 6606035 w 12192000"/>
              <a:gd name="connsiteY73" fmla="*/ 387465 h 5013196"/>
              <a:gd name="connsiteX74" fmla="*/ 6607669 w 12192000"/>
              <a:gd name="connsiteY74" fmla="*/ 387186 h 5013196"/>
              <a:gd name="connsiteX75" fmla="*/ 6637532 w 12192000"/>
              <a:gd name="connsiteY75" fmla="*/ 398125 h 5013196"/>
              <a:gd name="connsiteX76" fmla="*/ 6706880 w 12192000"/>
              <a:gd name="connsiteY76" fmla="*/ 412381 h 5013196"/>
              <a:gd name="connsiteX77" fmla="*/ 6747500 w 12192000"/>
              <a:gd name="connsiteY77" fmla="*/ 416386 h 5013196"/>
              <a:gd name="connsiteX78" fmla="*/ 6857783 w 12192000"/>
              <a:gd name="connsiteY78" fmla="*/ 431905 h 5013196"/>
              <a:gd name="connsiteX79" fmla="*/ 6967720 w 12192000"/>
              <a:gd name="connsiteY79" fmla="*/ 450939 h 5013196"/>
              <a:gd name="connsiteX80" fmla="*/ 7018394 w 12192000"/>
              <a:gd name="connsiteY80" fmla="*/ 479831 h 5013196"/>
              <a:gd name="connsiteX81" fmla="*/ 7024679 w 12192000"/>
              <a:gd name="connsiteY81" fmla="*/ 480968 h 5013196"/>
              <a:gd name="connsiteX82" fmla="*/ 7041715 w 12192000"/>
              <a:gd name="connsiteY82" fmla="*/ 479120 h 5013196"/>
              <a:gd name="connsiteX83" fmla="*/ 7048103 w 12192000"/>
              <a:gd name="connsiteY83" fmla="*/ 477610 h 5013196"/>
              <a:gd name="connsiteX84" fmla="*/ 7057490 w 12192000"/>
              <a:gd name="connsiteY84" fmla="*/ 477135 h 5013196"/>
              <a:gd name="connsiteX85" fmla="*/ 7057730 w 12192000"/>
              <a:gd name="connsiteY85" fmla="*/ 477383 h 5013196"/>
              <a:gd name="connsiteX86" fmla="*/ 7066511 w 12192000"/>
              <a:gd name="connsiteY86" fmla="*/ 476432 h 5013196"/>
              <a:gd name="connsiteX87" fmla="*/ 7109401 w 12192000"/>
              <a:gd name="connsiteY87" fmla="*/ 468486 h 5013196"/>
              <a:gd name="connsiteX88" fmla="*/ 7166830 w 12192000"/>
              <a:gd name="connsiteY88" fmla="*/ 490255 h 5013196"/>
              <a:gd name="connsiteX89" fmla="*/ 7190442 w 12192000"/>
              <a:gd name="connsiteY89" fmla="*/ 493308 h 5013196"/>
              <a:gd name="connsiteX90" fmla="*/ 7203083 w 12192000"/>
              <a:gd name="connsiteY90" fmla="*/ 496324 h 5013196"/>
              <a:gd name="connsiteX91" fmla="*/ 7203894 w 12192000"/>
              <a:gd name="connsiteY91" fmla="*/ 497408 h 5013196"/>
              <a:gd name="connsiteX92" fmla="*/ 7245004 w 12192000"/>
              <a:gd name="connsiteY92" fmla="*/ 489662 h 5013196"/>
              <a:gd name="connsiteX93" fmla="*/ 7250514 w 12192000"/>
              <a:gd name="connsiteY93" fmla="*/ 490724 h 5013196"/>
              <a:gd name="connsiteX94" fmla="*/ 7277246 w 12192000"/>
              <a:gd name="connsiteY94" fmla="*/ 483000 h 5013196"/>
              <a:gd name="connsiteX95" fmla="*/ 7291092 w 12192000"/>
              <a:gd name="connsiteY95" fmla="*/ 480435 h 5013196"/>
              <a:gd name="connsiteX96" fmla="*/ 7294933 w 12192000"/>
              <a:gd name="connsiteY96" fmla="*/ 476767 h 5013196"/>
              <a:gd name="connsiteX97" fmla="*/ 7315408 w 12192000"/>
              <a:gd name="connsiteY97" fmla="*/ 474478 h 5013196"/>
              <a:gd name="connsiteX98" fmla="*/ 7317786 w 12192000"/>
              <a:gd name="connsiteY98" fmla="*/ 475324 h 5013196"/>
              <a:gd name="connsiteX99" fmla="*/ 7334572 w 12192000"/>
              <a:gd name="connsiteY99" fmla="*/ 469306 h 5013196"/>
              <a:gd name="connsiteX100" fmla="*/ 7348520 w 12192000"/>
              <a:gd name="connsiteY100" fmla="*/ 459268 h 5013196"/>
              <a:gd name="connsiteX101" fmla="*/ 7522997 w 12192000"/>
              <a:gd name="connsiteY101" fmla="*/ 455427 h 5013196"/>
              <a:gd name="connsiteX102" fmla="*/ 7686985 w 12192000"/>
              <a:gd name="connsiteY102" fmla="*/ 433023 h 5013196"/>
              <a:gd name="connsiteX103" fmla="*/ 7854068 w 12192000"/>
              <a:gd name="connsiteY103" fmla="*/ 422992 h 5013196"/>
              <a:gd name="connsiteX104" fmla="*/ 8034165 w 12192000"/>
              <a:gd name="connsiteY104" fmla="*/ 404917 h 5013196"/>
              <a:gd name="connsiteX105" fmla="*/ 8094381 w 12192000"/>
              <a:gd name="connsiteY105" fmla="*/ 408936 h 5013196"/>
              <a:gd name="connsiteX106" fmla="*/ 8146898 w 12192000"/>
              <a:gd name="connsiteY106" fmla="*/ 391776 h 5013196"/>
              <a:gd name="connsiteX107" fmla="*/ 8168993 w 12192000"/>
              <a:gd name="connsiteY107" fmla="*/ 398048 h 5013196"/>
              <a:gd name="connsiteX108" fmla="*/ 8172809 w 12192000"/>
              <a:gd name="connsiteY108" fmla="*/ 399355 h 5013196"/>
              <a:gd name="connsiteX109" fmla="*/ 8187962 w 12192000"/>
              <a:gd name="connsiteY109" fmla="*/ 399651 h 5013196"/>
              <a:gd name="connsiteX110" fmla="*/ 8192382 w 12192000"/>
              <a:gd name="connsiteY110" fmla="*/ 405910 h 5013196"/>
              <a:gd name="connsiteX111" fmla="*/ 8375192 w 12192000"/>
              <a:gd name="connsiteY111" fmla="*/ 397097 h 5013196"/>
              <a:gd name="connsiteX112" fmla="*/ 8454377 w 12192000"/>
              <a:gd name="connsiteY112" fmla="*/ 393549 h 5013196"/>
              <a:gd name="connsiteX113" fmla="*/ 8484740 w 12192000"/>
              <a:gd name="connsiteY113" fmla="*/ 398377 h 5013196"/>
              <a:gd name="connsiteX114" fmla="*/ 8601673 w 12192000"/>
              <a:gd name="connsiteY114" fmla="*/ 410319 h 5013196"/>
              <a:gd name="connsiteX115" fmla="*/ 8701676 w 12192000"/>
              <a:gd name="connsiteY115" fmla="*/ 414569 h 5013196"/>
              <a:gd name="connsiteX116" fmla="*/ 8773288 w 12192000"/>
              <a:gd name="connsiteY116" fmla="*/ 391295 h 5013196"/>
              <a:gd name="connsiteX117" fmla="*/ 8779909 w 12192000"/>
              <a:gd name="connsiteY117" fmla="*/ 395664 h 5013196"/>
              <a:gd name="connsiteX118" fmla="*/ 8829932 w 12192000"/>
              <a:gd name="connsiteY118" fmla="*/ 392461 h 5013196"/>
              <a:gd name="connsiteX119" fmla="*/ 9003386 w 12192000"/>
              <a:gd name="connsiteY119" fmla="*/ 349460 h 5013196"/>
              <a:gd name="connsiteX120" fmla="*/ 9101185 w 12192000"/>
              <a:gd name="connsiteY120" fmla="*/ 344080 h 5013196"/>
              <a:gd name="connsiteX121" fmla="*/ 9136185 w 12192000"/>
              <a:gd name="connsiteY121" fmla="*/ 347296 h 5013196"/>
              <a:gd name="connsiteX122" fmla="*/ 9194801 w 12192000"/>
              <a:gd name="connsiteY122" fmla="*/ 352367 h 5013196"/>
              <a:gd name="connsiteX123" fmla="*/ 9239316 w 12192000"/>
              <a:gd name="connsiteY123" fmla="*/ 368776 h 5013196"/>
              <a:gd name="connsiteX124" fmla="*/ 9288052 w 12192000"/>
              <a:gd name="connsiteY124" fmla="*/ 368014 h 5013196"/>
              <a:gd name="connsiteX125" fmla="*/ 9298465 w 12192000"/>
              <a:gd name="connsiteY125" fmla="*/ 351514 h 5013196"/>
              <a:gd name="connsiteX126" fmla="*/ 9350892 w 12192000"/>
              <a:gd name="connsiteY126" fmla="*/ 355996 h 5013196"/>
              <a:gd name="connsiteX127" fmla="*/ 9430522 w 12192000"/>
              <a:gd name="connsiteY127" fmla="*/ 364586 h 5013196"/>
              <a:gd name="connsiteX128" fmla="*/ 9476215 w 12192000"/>
              <a:gd name="connsiteY128" fmla="*/ 365325 h 5013196"/>
              <a:gd name="connsiteX129" fmla="*/ 9601276 w 12192000"/>
              <a:gd name="connsiteY129" fmla="*/ 371922 h 5013196"/>
              <a:gd name="connsiteX130" fmla="*/ 9726733 w 12192000"/>
              <a:gd name="connsiteY130" fmla="*/ 382019 h 5013196"/>
              <a:gd name="connsiteX131" fmla="*/ 9802144 w 12192000"/>
              <a:gd name="connsiteY131" fmla="*/ 407697 h 5013196"/>
              <a:gd name="connsiteX132" fmla="*/ 9905153 w 12192000"/>
              <a:gd name="connsiteY132" fmla="*/ 413868 h 5013196"/>
              <a:gd name="connsiteX133" fmla="*/ 9922553 w 12192000"/>
              <a:gd name="connsiteY133" fmla="*/ 417787 h 5013196"/>
              <a:gd name="connsiteX134" fmla="*/ 10044658 w 12192000"/>
              <a:gd name="connsiteY134" fmla="*/ 431295 h 5013196"/>
              <a:gd name="connsiteX135" fmla="*/ 10184585 w 12192000"/>
              <a:gd name="connsiteY135" fmla="*/ 420356 h 5013196"/>
              <a:gd name="connsiteX136" fmla="*/ 10366435 w 12192000"/>
              <a:gd name="connsiteY136" fmla="*/ 475646 h 5013196"/>
              <a:gd name="connsiteX137" fmla="*/ 10688220 w 12192000"/>
              <a:gd name="connsiteY137" fmla="*/ 555476 h 5013196"/>
              <a:gd name="connsiteX138" fmla="*/ 11026690 w 12192000"/>
              <a:gd name="connsiteY138" fmla="*/ 563899 h 5013196"/>
              <a:gd name="connsiteX139" fmla="*/ 11113779 w 12192000"/>
              <a:gd name="connsiteY139" fmla="*/ 547086 h 5013196"/>
              <a:gd name="connsiteX140" fmla="*/ 11369556 w 12192000"/>
              <a:gd name="connsiteY140" fmla="*/ 504937 h 5013196"/>
              <a:gd name="connsiteX141" fmla="*/ 11623342 w 12192000"/>
              <a:gd name="connsiteY141" fmla="*/ 401646 h 5013196"/>
              <a:gd name="connsiteX142" fmla="*/ 11786511 w 12192000"/>
              <a:gd name="connsiteY142" fmla="*/ 371608 h 5013196"/>
              <a:gd name="connsiteX143" fmla="*/ 11862577 w 12192000"/>
              <a:gd name="connsiteY143" fmla="*/ 343767 h 5013196"/>
              <a:gd name="connsiteX144" fmla="*/ 11916612 w 12192000"/>
              <a:gd name="connsiteY144" fmla="*/ 337028 h 5013196"/>
              <a:gd name="connsiteX145" fmla="*/ 11948830 w 12192000"/>
              <a:gd name="connsiteY145" fmla="*/ 331280 h 5013196"/>
              <a:gd name="connsiteX146" fmla="*/ 12001583 w 12192000"/>
              <a:gd name="connsiteY146" fmla="*/ 292861 h 5013196"/>
              <a:gd name="connsiteX147" fmla="*/ 12174977 w 12192000"/>
              <a:gd name="connsiteY147" fmla="*/ 277870 h 5013196"/>
              <a:gd name="connsiteX148" fmla="*/ 12192000 w 12192000"/>
              <a:gd name="connsiteY148" fmla="*/ 269767 h 5013196"/>
              <a:gd name="connsiteX149" fmla="*/ 12192000 w 12192000"/>
              <a:gd name="connsiteY149" fmla="*/ 5013196 h 5013196"/>
              <a:gd name="connsiteX150" fmla="*/ 0 w 12192000"/>
              <a:gd name="connsiteY150" fmla="*/ 5013196 h 5013196"/>
              <a:gd name="connsiteX151" fmla="*/ 0 w 12192000"/>
              <a:gd name="connsiteY151" fmla="*/ 630667 h 5013196"/>
              <a:gd name="connsiteX152" fmla="*/ 11075 w 12192000"/>
              <a:gd name="connsiteY152" fmla="*/ 628396 h 5013196"/>
              <a:gd name="connsiteX153" fmla="*/ 44061 w 12192000"/>
              <a:gd name="connsiteY153" fmla="*/ 621814 h 5013196"/>
              <a:gd name="connsiteX154" fmla="*/ 136694 w 12192000"/>
              <a:gd name="connsiteY154" fmla="*/ 569633 h 5013196"/>
              <a:gd name="connsiteX155" fmla="*/ 170342 w 12192000"/>
              <a:gd name="connsiteY155" fmla="*/ 564295 h 5013196"/>
              <a:gd name="connsiteX156" fmla="*/ 168955 w 12192000"/>
              <a:gd name="connsiteY156" fmla="*/ 555382 h 5013196"/>
              <a:gd name="connsiteX157" fmla="*/ 181474 w 12192000"/>
              <a:gd name="connsiteY157" fmla="*/ 554499 h 5013196"/>
              <a:gd name="connsiteX158" fmla="*/ 209440 w 12192000"/>
              <a:gd name="connsiteY158" fmla="*/ 553779 h 5013196"/>
              <a:gd name="connsiteX159" fmla="*/ 293152 w 12192000"/>
              <a:gd name="connsiteY159" fmla="*/ 549794 h 5013196"/>
              <a:gd name="connsiteX160" fmla="*/ 315693 w 12192000"/>
              <a:gd name="connsiteY160" fmla="*/ 532248 h 5013196"/>
              <a:gd name="connsiteX161" fmla="*/ 337305 w 12192000"/>
              <a:gd name="connsiteY161" fmla="*/ 531590 h 5013196"/>
              <a:gd name="connsiteX162" fmla="*/ 462252 w 12192000"/>
              <a:gd name="connsiteY162" fmla="*/ 506369 h 5013196"/>
              <a:gd name="connsiteX163" fmla="*/ 479457 w 12192000"/>
              <a:gd name="connsiteY163" fmla="*/ 504341 h 5013196"/>
              <a:gd name="connsiteX164" fmla="*/ 488653 w 12192000"/>
              <a:gd name="connsiteY164" fmla="*/ 496475 h 5013196"/>
              <a:gd name="connsiteX165" fmla="*/ 522053 w 12192000"/>
              <a:gd name="connsiteY165" fmla="*/ 494343 h 5013196"/>
              <a:gd name="connsiteX166" fmla="*/ 523520 w 12192000"/>
              <a:gd name="connsiteY166" fmla="*/ 489931 h 5013196"/>
              <a:gd name="connsiteX167" fmla="*/ 632714 w 12192000"/>
              <a:gd name="connsiteY167" fmla="*/ 450319 h 5013196"/>
              <a:gd name="connsiteX168" fmla="*/ 651426 w 12192000"/>
              <a:gd name="connsiteY168" fmla="*/ 443762 h 5013196"/>
              <a:gd name="connsiteX169" fmla="*/ 667724 w 12192000"/>
              <a:gd name="connsiteY169" fmla="*/ 445356 h 5013196"/>
              <a:gd name="connsiteX170" fmla="*/ 757679 w 12192000"/>
              <a:gd name="connsiteY170" fmla="*/ 438363 h 5013196"/>
              <a:gd name="connsiteX171" fmla="*/ 779159 w 12192000"/>
              <a:gd name="connsiteY171" fmla="*/ 441277 h 5013196"/>
              <a:gd name="connsiteX172" fmla="*/ 788293 w 12192000"/>
              <a:gd name="connsiteY172" fmla="*/ 448081 h 5013196"/>
              <a:gd name="connsiteX173" fmla="*/ 822923 w 12192000"/>
              <a:gd name="connsiteY173" fmla="*/ 434292 h 5013196"/>
              <a:gd name="connsiteX174" fmla="*/ 876559 w 12192000"/>
              <a:gd name="connsiteY174" fmla="*/ 424306 h 5013196"/>
              <a:gd name="connsiteX175" fmla="*/ 902011 w 12192000"/>
              <a:gd name="connsiteY175" fmla="*/ 417336 h 5013196"/>
              <a:gd name="connsiteX176" fmla="*/ 922715 w 12192000"/>
              <a:gd name="connsiteY176" fmla="*/ 420917 h 5013196"/>
              <a:gd name="connsiteX177" fmla="*/ 1040139 w 12192000"/>
              <a:gd name="connsiteY177" fmla="*/ 419808 h 5013196"/>
              <a:gd name="connsiteX178" fmla="*/ 1067251 w 12192000"/>
              <a:gd name="connsiteY178" fmla="*/ 425602 h 5013196"/>
              <a:gd name="connsiteX179" fmla="*/ 1080272 w 12192000"/>
              <a:gd name="connsiteY179" fmla="*/ 437887 h 5013196"/>
              <a:gd name="connsiteX180" fmla="*/ 1090219 w 12192000"/>
              <a:gd name="connsiteY180" fmla="*/ 433244 h 5013196"/>
              <a:gd name="connsiteX181" fmla="*/ 1161226 w 12192000"/>
              <a:gd name="connsiteY181" fmla="*/ 431522 h 5013196"/>
              <a:gd name="connsiteX182" fmla="*/ 1207525 w 12192000"/>
              <a:gd name="connsiteY182" fmla="*/ 429257 h 5013196"/>
              <a:gd name="connsiteX183" fmla="*/ 1210030 w 12192000"/>
              <a:gd name="connsiteY183" fmla="*/ 412023 h 5013196"/>
              <a:gd name="connsiteX184" fmla="*/ 1251170 w 12192000"/>
              <a:gd name="connsiteY184" fmla="*/ 405160 h 5013196"/>
              <a:gd name="connsiteX185" fmla="*/ 1295331 w 12192000"/>
              <a:gd name="connsiteY185" fmla="*/ 415400 h 5013196"/>
              <a:gd name="connsiteX186" fmla="*/ 1347118 w 12192000"/>
              <a:gd name="connsiteY186" fmla="*/ 412922 h 5013196"/>
              <a:gd name="connsiteX187" fmla="*/ 1378108 w 12192000"/>
              <a:gd name="connsiteY187" fmla="*/ 411628 h 5013196"/>
              <a:gd name="connsiteX188" fmla="*/ 1459192 w 12192000"/>
              <a:gd name="connsiteY188" fmla="*/ 394137 h 5013196"/>
              <a:gd name="connsiteX189" fmla="*/ 1590120 w 12192000"/>
              <a:gd name="connsiteY189" fmla="*/ 330826 h 5013196"/>
              <a:gd name="connsiteX190" fmla="*/ 1631417 w 12192000"/>
              <a:gd name="connsiteY190" fmla="*/ 321445 h 5013196"/>
              <a:gd name="connsiteX191" fmla="*/ 1638727 w 12192000"/>
              <a:gd name="connsiteY191" fmla="*/ 324828 h 5013196"/>
              <a:gd name="connsiteX192" fmla="*/ 1844438 w 12192000"/>
              <a:gd name="connsiteY192" fmla="*/ 284522 h 5013196"/>
              <a:gd name="connsiteX193" fmla="*/ 1881324 w 12192000"/>
              <a:gd name="connsiteY193" fmla="*/ 281715 h 5013196"/>
              <a:gd name="connsiteX194" fmla="*/ 1908999 w 12192000"/>
              <a:gd name="connsiteY194" fmla="*/ 282556 h 5013196"/>
              <a:gd name="connsiteX195" fmla="*/ 1974956 w 12192000"/>
              <a:gd name="connsiteY195" fmla="*/ 269176 h 5013196"/>
              <a:gd name="connsiteX196" fmla="*/ 2082409 w 12192000"/>
              <a:gd name="connsiteY196" fmla="*/ 240508 h 5013196"/>
              <a:gd name="connsiteX197" fmla="*/ 2105639 w 12192000"/>
              <a:gd name="connsiteY197" fmla="*/ 235866 h 5013196"/>
              <a:gd name="connsiteX198" fmla="*/ 2126992 w 12192000"/>
              <a:gd name="connsiteY198" fmla="*/ 237686 h 5013196"/>
              <a:gd name="connsiteX199" fmla="*/ 2133154 w 12192000"/>
              <a:gd name="connsiteY199" fmla="*/ 243170 h 5013196"/>
              <a:gd name="connsiteX200" fmla="*/ 2146154 w 12192000"/>
              <a:gd name="connsiteY200" fmla="*/ 241550 h 5013196"/>
              <a:gd name="connsiteX201" fmla="*/ 2149901 w 12192000"/>
              <a:gd name="connsiteY201" fmla="*/ 242334 h 5013196"/>
              <a:gd name="connsiteX202" fmla="*/ 2171100 w 12192000"/>
              <a:gd name="connsiteY202" fmla="*/ 245607 h 5013196"/>
              <a:gd name="connsiteX203" fmla="*/ 2209148 w 12192000"/>
              <a:gd name="connsiteY203" fmla="*/ 222443 h 5013196"/>
              <a:gd name="connsiteX204" fmla="*/ 2261889 w 12192000"/>
              <a:gd name="connsiteY204" fmla="*/ 218750 h 5013196"/>
              <a:gd name="connsiteX205" fmla="*/ 2452315 w 12192000"/>
              <a:gd name="connsiteY205" fmla="*/ 166117 h 5013196"/>
              <a:gd name="connsiteX206" fmla="*/ 2487710 w 12192000"/>
              <a:gd name="connsiteY206" fmla="*/ 182485 h 5013196"/>
              <a:gd name="connsiteX207" fmla="*/ 2567870 w 12192000"/>
              <a:gd name="connsiteY207" fmla="*/ 169640 h 5013196"/>
              <a:gd name="connsiteX208" fmla="*/ 2677053 w 12192000"/>
              <a:gd name="connsiteY208" fmla="*/ 105731 h 5013196"/>
              <a:gd name="connsiteX209" fmla="*/ 2823914 w 12192000"/>
              <a:gd name="connsiteY209" fmla="*/ 80085 h 5013196"/>
              <a:gd name="connsiteX210" fmla="*/ 2831912 w 12192000"/>
              <a:gd name="connsiteY210" fmla="*/ 68644 h 5013196"/>
              <a:gd name="connsiteX211" fmla="*/ 2843870 w 12192000"/>
              <a:gd name="connsiteY211" fmla="*/ 60725 h 5013196"/>
              <a:gd name="connsiteX212" fmla="*/ 2846217 w 12192000"/>
              <a:gd name="connsiteY212" fmla="*/ 61243 h 5013196"/>
              <a:gd name="connsiteX213" fmla="*/ 2862745 w 12192000"/>
              <a:gd name="connsiteY213" fmla="*/ 56460 h 5013196"/>
              <a:gd name="connsiteX214" fmla="*/ 2864596 w 12192000"/>
              <a:gd name="connsiteY214" fmla="*/ 52436 h 5013196"/>
              <a:gd name="connsiteX215" fmla="*/ 2875381 w 12192000"/>
              <a:gd name="connsiteY215" fmla="*/ 48221 h 5013196"/>
              <a:gd name="connsiteX216" fmla="*/ 2895139 w 12192000"/>
              <a:gd name="connsiteY216" fmla="*/ 37404 h 5013196"/>
              <a:gd name="connsiteX217" fmla="*/ 2900232 w 12192000"/>
              <a:gd name="connsiteY217" fmla="*/ 37736 h 5013196"/>
              <a:gd name="connsiteX218" fmla="*/ 2932205 w 12192000"/>
              <a:gd name="connsiteY218" fmla="*/ 25091 h 5013196"/>
              <a:gd name="connsiteX219" fmla="*/ 2933310 w 12192000"/>
              <a:gd name="connsiteY219" fmla="*/ 26034 h 5013196"/>
              <a:gd name="connsiteX220" fmla="*/ 2945218 w 12192000"/>
              <a:gd name="connsiteY220" fmla="*/ 27359 h 5013196"/>
              <a:gd name="connsiteX221" fmla="*/ 2966465 w 12192000"/>
              <a:gd name="connsiteY221" fmla="*/ 27335 h 5013196"/>
              <a:gd name="connsiteX222" fmla="*/ 3023668 w 12192000"/>
              <a:gd name="connsiteY222" fmla="*/ 41123 h 5013196"/>
              <a:gd name="connsiteX223" fmla="*/ 3057077 w 12192000"/>
              <a:gd name="connsiteY223" fmla="*/ 28063 h 5013196"/>
              <a:gd name="connsiteX224" fmla="*/ 3151915 w 12192000"/>
              <a:gd name="connsiteY224" fmla="*/ 24461 h 5013196"/>
              <a:gd name="connsiteX225" fmla="*/ 3251671 w 12192000"/>
              <a:gd name="connsiteY225" fmla="*/ 44793 h 5013196"/>
              <a:gd name="connsiteX226" fmla="*/ 3351400 w 12192000"/>
              <a:gd name="connsiteY226" fmla="*/ 45905 h 5013196"/>
              <a:gd name="connsiteX227" fmla="*/ 3387481 w 12192000"/>
              <a:gd name="connsiteY227" fmla="*/ 44661 h 5013196"/>
              <a:gd name="connsiteX228" fmla="*/ 3451923 w 12192000"/>
              <a:gd name="connsiteY228" fmla="*/ 49700 h 5013196"/>
              <a:gd name="connsiteX229" fmla="*/ 3481520 w 12192000"/>
              <a:gd name="connsiteY229" fmla="*/ 56505 h 5013196"/>
              <a:gd name="connsiteX230" fmla="*/ 3482804 w 12192000"/>
              <a:gd name="connsiteY230" fmla="*/ 56030 h 5013196"/>
              <a:gd name="connsiteX231" fmla="*/ 3485495 w 12192000"/>
              <a:gd name="connsiteY231" fmla="*/ 59139 h 5013196"/>
              <a:gd name="connsiteX232" fmla="*/ 3490972 w 12192000"/>
              <a:gd name="connsiteY232" fmla="*/ 60504 h 5013196"/>
              <a:gd name="connsiteX233" fmla="*/ 3505835 w 12192000"/>
              <a:gd name="connsiteY233" fmla="*/ 59295 h 5013196"/>
              <a:gd name="connsiteX234" fmla="*/ 3511410 w 12192000"/>
              <a:gd name="connsiteY234" fmla="*/ 58026 h 5013196"/>
              <a:gd name="connsiteX235" fmla="*/ 3519598 w 12192000"/>
              <a:gd name="connsiteY235" fmla="*/ 57901 h 5013196"/>
              <a:gd name="connsiteX236" fmla="*/ 3519807 w 12192000"/>
              <a:gd name="connsiteY236" fmla="*/ 58156 h 5013196"/>
              <a:gd name="connsiteX237" fmla="*/ 3527466 w 12192000"/>
              <a:gd name="connsiteY237" fmla="*/ 57534 h 5013196"/>
              <a:gd name="connsiteX238" fmla="*/ 3564889 w 12192000"/>
              <a:gd name="connsiteY238" fmla="*/ 51208 h 5013196"/>
              <a:gd name="connsiteX239" fmla="*/ 3614922 w 12192000"/>
              <a:gd name="connsiteY239" fmla="*/ 75022 h 5013196"/>
              <a:gd name="connsiteX240" fmla="*/ 3635506 w 12192000"/>
              <a:gd name="connsiteY240" fmla="*/ 78936 h 5013196"/>
              <a:gd name="connsiteX241" fmla="*/ 3646525 w 12192000"/>
              <a:gd name="connsiteY241" fmla="*/ 82411 h 5013196"/>
              <a:gd name="connsiteX242" fmla="*/ 3647224 w 12192000"/>
              <a:gd name="connsiteY242" fmla="*/ 83521 h 5013196"/>
              <a:gd name="connsiteX243" fmla="*/ 3683100 w 12192000"/>
              <a:gd name="connsiteY243" fmla="*/ 77327 h 5013196"/>
              <a:gd name="connsiteX244" fmla="*/ 3687901 w 12192000"/>
              <a:gd name="connsiteY244" fmla="*/ 78590 h 5013196"/>
              <a:gd name="connsiteX245" fmla="*/ 3711234 w 12192000"/>
              <a:gd name="connsiteY245" fmla="*/ 71883 h 5013196"/>
              <a:gd name="connsiteX246" fmla="*/ 3723318 w 12192000"/>
              <a:gd name="connsiteY246" fmla="*/ 69843 h 5013196"/>
              <a:gd name="connsiteX247" fmla="*/ 3726677 w 12192000"/>
              <a:gd name="connsiteY247" fmla="*/ 66330 h 5013196"/>
              <a:gd name="connsiteX248" fmla="*/ 3744535 w 12192000"/>
              <a:gd name="connsiteY248" fmla="*/ 64808 h 5013196"/>
              <a:gd name="connsiteX249" fmla="*/ 3746608 w 12192000"/>
              <a:gd name="connsiteY249" fmla="*/ 65740 h 5013196"/>
              <a:gd name="connsiteX250" fmla="*/ 3761262 w 12192000"/>
              <a:gd name="connsiteY250" fmla="*/ 60365 h 5013196"/>
              <a:gd name="connsiteX251" fmla="*/ 3773451 w 12192000"/>
              <a:gd name="connsiteY251" fmla="*/ 50884 h 5013196"/>
              <a:gd name="connsiteX252" fmla="*/ 3925626 w 12192000"/>
              <a:gd name="connsiteY252" fmla="*/ 53519 h 5013196"/>
              <a:gd name="connsiteX253" fmla="*/ 4056184 w 12192000"/>
              <a:gd name="connsiteY253" fmla="*/ 12503 h 5013196"/>
              <a:gd name="connsiteX254" fmla="*/ 4142196 w 12192000"/>
              <a:gd name="connsiteY254" fmla="*/ 33 h 501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2000" h="5013196">
                <a:moveTo>
                  <a:pt x="4142196" y="33"/>
                </a:moveTo>
                <a:cubicBezTo>
                  <a:pt x="4148062" y="-396"/>
                  <a:pt x="4148371" y="3330"/>
                  <a:pt x="4138795" y="15046"/>
                </a:cubicBezTo>
                <a:cubicBezTo>
                  <a:pt x="4157457" y="11498"/>
                  <a:pt x="4177037" y="25445"/>
                  <a:pt x="4166706" y="37291"/>
                </a:cubicBezTo>
                <a:cubicBezTo>
                  <a:pt x="4223118" y="11323"/>
                  <a:pt x="4307498" y="34620"/>
                  <a:pt x="4371550" y="22134"/>
                </a:cubicBezTo>
                <a:cubicBezTo>
                  <a:pt x="4407078" y="48914"/>
                  <a:pt x="4387627" y="23893"/>
                  <a:pt x="4424056" y="28369"/>
                </a:cubicBezTo>
                <a:cubicBezTo>
                  <a:pt x="4413661" y="3313"/>
                  <a:pt x="4468424" y="41731"/>
                  <a:pt x="4469897" y="13218"/>
                </a:cubicBezTo>
                <a:cubicBezTo>
                  <a:pt x="4476479" y="14935"/>
                  <a:pt x="4482810" y="17498"/>
                  <a:pt x="4489151" y="20285"/>
                </a:cubicBezTo>
                <a:lnTo>
                  <a:pt x="4492479" y="21730"/>
                </a:lnTo>
                <a:lnTo>
                  <a:pt x="4505693" y="22584"/>
                </a:lnTo>
                <a:lnTo>
                  <a:pt x="4509529" y="28985"/>
                </a:lnTo>
                <a:lnTo>
                  <a:pt x="4529499" y="34687"/>
                </a:lnTo>
                <a:cubicBezTo>
                  <a:pt x="4536963" y="35869"/>
                  <a:pt x="4544973" y="36029"/>
                  <a:pt x="4553795" y="34541"/>
                </a:cubicBezTo>
                <a:cubicBezTo>
                  <a:pt x="4575351" y="22864"/>
                  <a:pt x="4609487" y="36086"/>
                  <a:pt x="4640118" y="34699"/>
                </a:cubicBezTo>
                <a:lnTo>
                  <a:pt x="4654127" y="30952"/>
                </a:lnTo>
                <a:lnTo>
                  <a:pt x="4700168" y="35953"/>
                </a:lnTo>
                <a:cubicBezTo>
                  <a:pt x="4713264" y="36848"/>
                  <a:pt x="4726846" y="37197"/>
                  <a:pt x="4741127" y="36527"/>
                </a:cubicBezTo>
                <a:lnTo>
                  <a:pt x="4767598" y="33272"/>
                </a:lnTo>
                <a:lnTo>
                  <a:pt x="4774592" y="35449"/>
                </a:lnTo>
                <a:cubicBezTo>
                  <a:pt x="4786697" y="34976"/>
                  <a:pt x="4802577" y="26578"/>
                  <a:pt x="4801328" y="36454"/>
                </a:cubicBezTo>
                <a:lnTo>
                  <a:pt x="4814870" y="32797"/>
                </a:lnTo>
                <a:lnTo>
                  <a:pt x="4828440" y="40415"/>
                </a:lnTo>
                <a:cubicBezTo>
                  <a:pt x="4829942" y="42215"/>
                  <a:pt x="4831084" y="44138"/>
                  <a:pt x="4831826" y="46118"/>
                </a:cubicBezTo>
                <a:lnTo>
                  <a:pt x="4850785" y="43190"/>
                </a:lnTo>
                <a:lnTo>
                  <a:pt x="4866468" y="48539"/>
                </a:lnTo>
                <a:lnTo>
                  <a:pt x="4879983" y="44615"/>
                </a:lnTo>
                <a:lnTo>
                  <a:pt x="4885635" y="45342"/>
                </a:lnTo>
                <a:lnTo>
                  <a:pt x="4899698" y="47876"/>
                </a:lnTo>
                <a:cubicBezTo>
                  <a:pt x="4906918" y="49699"/>
                  <a:pt x="4915001" y="51908"/>
                  <a:pt x="4923986" y="53632"/>
                </a:cubicBezTo>
                <a:lnTo>
                  <a:pt x="4931544" y="54358"/>
                </a:lnTo>
                <a:lnTo>
                  <a:pt x="4948135" y="63529"/>
                </a:lnTo>
                <a:cubicBezTo>
                  <a:pt x="4960212" y="70470"/>
                  <a:pt x="4969702" y="75124"/>
                  <a:pt x="4980068" y="71052"/>
                </a:cubicBezTo>
                <a:cubicBezTo>
                  <a:pt x="4998023" y="79978"/>
                  <a:pt x="5010918" y="105669"/>
                  <a:pt x="5036541" y="98293"/>
                </a:cubicBezTo>
                <a:cubicBezTo>
                  <a:pt x="5028940" y="110173"/>
                  <a:pt x="5065159" y="99199"/>
                  <a:pt x="5069678" y="111179"/>
                </a:cubicBezTo>
                <a:cubicBezTo>
                  <a:pt x="5071842" y="120855"/>
                  <a:pt x="5083332" y="119782"/>
                  <a:pt x="5092160" y="123203"/>
                </a:cubicBezTo>
                <a:cubicBezTo>
                  <a:pt x="5098585" y="133008"/>
                  <a:pt x="5142841" y="141271"/>
                  <a:pt x="5158166" y="139568"/>
                </a:cubicBezTo>
                <a:cubicBezTo>
                  <a:pt x="5201256" y="128920"/>
                  <a:pt x="5236783" y="168222"/>
                  <a:pt x="5271252" y="160738"/>
                </a:cubicBezTo>
                <a:cubicBezTo>
                  <a:pt x="5280328" y="161512"/>
                  <a:pt x="5287877" y="163623"/>
                  <a:pt x="5294438" y="166556"/>
                </a:cubicBezTo>
                <a:lnTo>
                  <a:pt x="5310840" y="176769"/>
                </a:lnTo>
                <a:cubicBezTo>
                  <a:pt x="5311084" y="179074"/>
                  <a:pt x="5311328" y="181377"/>
                  <a:pt x="5311570" y="183681"/>
                </a:cubicBezTo>
                <a:lnTo>
                  <a:pt x="5323756" y="187718"/>
                </a:lnTo>
                <a:lnTo>
                  <a:pt x="5326259" y="189880"/>
                </a:lnTo>
                <a:cubicBezTo>
                  <a:pt x="5331024" y="194034"/>
                  <a:pt x="5335878" y="197977"/>
                  <a:pt x="5341357" y="201193"/>
                </a:cubicBezTo>
                <a:cubicBezTo>
                  <a:pt x="5355787" y="174949"/>
                  <a:pt x="5390353" y="224216"/>
                  <a:pt x="5391908" y="198291"/>
                </a:cubicBezTo>
                <a:cubicBezTo>
                  <a:pt x="5424533" y="211393"/>
                  <a:pt x="5417454" y="183279"/>
                  <a:pt x="5439031" y="216975"/>
                </a:cubicBezTo>
                <a:cubicBezTo>
                  <a:pt x="5505697" y="221021"/>
                  <a:pt x="5575360" y="263433"/>
                  <a:pt x="5640913" y="253028"/>
                </a:cubicBezTo>
                <a:cubicBezTo>
                  <a:pt x="5625666" y="261550"/>
                  <a:pt x="5637932" y="279363"/>
                  <a:pt x="5657312" y="280626"/>
                </a:cubicBezTo>
                <a:cubicBezTo>
                  <a:pt x="5599451" y="314971"/>
                  <a:pt x="5750508" y="268765"/>
                  <a:pt x="5734773" y="303244"/>
                </a:cubicBezTo>
                <a:cubicBezTo>
                  <a:pt x="5761561" y="276899"/>
                  <a:pt x="5869387" y="261233"/>
                  <a:pt x="5877770" y="296965"/>
                </a:cubicBezTo>
                <a:cubicBezTo>
                  <a:pt x="5915819" y="308827"/>
                  <a:pt x="5955621" y="307835"/>
                  <a:pt x="5989615" y="319663"/>
                </a:cubicBezTo>
                <a:lnTo>
                  <a:pt x="5996857" y="323549"/>
                </a:lnTo>
                <a:lnTo>
                  <a:pt x="6037387" y="312526"/>
                </a:lnTo>
                <a:cubicBezTo>
                  <a:pt x="6073044" y="306507"/>
                  <a:pt x="6106738" y="308466"/>
                  <a:pt x="6113074" y="325845"/>
                </a:cubicBezTo>
                <a:cubicBezTo>
                  <a:pt x="6172518" y="336304"/>
                  <a:pt x="6233561" y="323646"/>
                  <a:pt x="6280929" y="350444"/>
                </a:cubicBezTo>
                <a:cubicBezTo>
                  <a:pt x="6286383" y="347055"/>
                  <a:pt x="6292357" y="344643"/>
                  <a:pt x="6298665" y="342931"/>
                </a:cubicBezTo>
                <a:lnTo>
                  <a:pt x="6317326" y="339794"/>
                </a:lnTo>
                <a:lnTo>
                  <a:pt x="6319212" y="341004"/>
                </a:lnTo>
                <a:cubicBezTo>
                  <a:pt x="6328393" y="343898"/>
                  <a:pt x="6334701" y="343685"/>
                  <a:pt x="6339724" y="342098"/>
                </a:cubicBezTo>
                <a:lnTo>
                  <a:pt x="6345010" y="339148"/>
                </a:lnTo>
                <a:lnTo>
                  <a:pt x="6359332" y="338899"/>
                </a:lnTo>
                <a:lnTo>
                  <a:pt x="6388220" y="335714"/>
                </a:lnTo>
                <a:lnTo>
                  <a:pt x="6392994" y="337644"/>
                </a:lnTo>
                <a:lnTo>
                  <a:pt x="6435581" y="336775"/>
                </a:lnTo>
                <a:cubicBezTo>
                  <a:pt x="6435677" y="337170"/>
                  <a:pt x="6435772" y="337567"/>
                  <a:pt x="6435870" y="337963"/>
                </a:cubicBezTo>
                <a:cubicBezTo>
                  <a:pt x="6437488" y="340605"/>
                  <a:pt x="6440513" y="342516"/>
                  <a:pt x="6446571" y="342957"/>
                </a:cubicBezTo>
                <a:cubicBezTo>
                  <a:pt x="6432902" y="359852"/>
                  <a:pt x="6448636" y="349961"/>
                  <a:pt x="6467701" y="349765"/>
                </a:cubicBezTo>
                <a:cubicBezTo>
                  <a:pt x="6450726" y="375964"/>
                  <a:pt x="6507518" y="364791"/>
                  <a:pt x="6512727" y="380305"/>
                </a:cubicBezTo>
                <a:cubicBezTo>
                  <a:pt x="6527112" y="379570"/>
                  <a:pt x="6542020" y="379271"/>
                  <a:pt x="6557094" y="379532"/>
                </a:cubicBezTo>
                <a:lnTo>
                  <a:pt x="6565879" y="380030"/>
                </a:lnTo>
                <a:cubicBezTo>
                  <a:pt x="6565919" y="380123"/>
                  <a:pt x="6565958" y="380216"/>
                  <a:pt x="6565997" y="380310"/>
                </a:cubicBezTo>
                <a:cubicBezTo>
                  <a:pt x="6567779" y="380994"/>
                  <a:pt x="6570621" y="381376"/>
                  <a:pt x="6575147" y="381374"/>
                </a:cubicBezTo>
                <a:lnTo>
                  <a:pt x="6581899" y="380938"/>
                </a:lnTo>
                <a:lnTo>
                  <a:pt x="6598943" y="381906"/>
                </a:lnTo>
                <a:lnTo>
                  <a:pt x="6604421" y="384033"/>
                </a:lnTo>
                <a:lnTo>
                  <a:pt x="6606035" y="387465"/>
                </a:lnTo>
                <a:lnTo>
                  <a:pt x="6607669" y="387186"/>
                </a:lnTo>
                <a:cubicBezTo>
                  <a:pt x="6620475" y="382131"/>
                  <a:pt x="6625312" y="374007"/>
                  <a:pt x="6637532" y="398125"/>
                </a:cubicBezTo>
                <a:cubicBezTo>
                  <a:pt x="6666345" y="390437"/>
                  <a:pt x="6669861" y="404891"/>
                  <a:pt x="6706880" y="412381"/>
                </a:cubicBezTo>
                <a:cubicBezTo>
                  <a:pt x="6723837" y="404468"/>
                  <a:pt x="6736071" y="408511"/>
                  <a:pt x="6747500" y="416386"/>
                </a:cubicBezTo>
                <a:cubicBezTo>
                  <a:pt x="6784745" y="414659"/>
                  <a:pt x="6816872" y="426761"/>
                  <a:pt x="6857783" y="431905"/>
                </a:cubicBezTo>
                <a:cubicBezTo>
                  <a:pt x="6903934" y="423229"/>
                  <a:pt x="6923989" y="445532"/>
                  <a:pt x="6967720" y="450939"/>
                </a:cubicBezTo>
                <a:cubicBezTo>
                  <a:pt x="7008578" y="433412"/>
                  <a:pt x="6996867" y="470461"/>
                  <a:pt x="7018394" y="479831"/>
                </a:cubicBezTo>
                <a:lnTo>
                  <a:pt x="7024679" y="480968"/>
                </a:lnTo>
                <a:lnTo>
                  <a:pt x="7041715" y="479120"/>
                </a:lnTo>
                <a:lnTo>
                  <a:pt x="7048103" y="477610"/>
                </a:lnTo>
                <a:cubicBezTo>
                  <a:pt x="7052510" y="476872"/>
                  <a:pt x="7055450" y="476773"/>
                  <a:pt x="7057490" y="477135"/>
                </a:cubicBezTo>
                <a:lnTo>
                  <a:pt x="7057730" y="477383"/>
                </a:lnTo>
                <a:lnTo>
                  <a:pt x="7066511" y="476432"/>
                </a:lnTo>
                <a:cubicBezTo>
                  <a:pt x="7081316" y="474229"/>
                  <a:pt x="7095708" y="471522"/>
                  <a:pt x="7109401" y="468486"/>
                </a:cubicBezTo>
                <a:cubicBezTo>
                  <a:pt x="7121361" y="482413"/>
                  <a:pt x="7171741" y="462549"/>
                  <a:pt x="7166830" y="490255"/>
                </a:cubicBezTo>
                <a:cubicBezTo>
                  <a:pt x="7185318" y="486971"/>
                  <a:pt x="7196261" y="474996"/>
                  <a:pt x="7190442" y="493308"/>
                </a:cubicBezTo>
                <a:cubicBezTo>
                  <a:pt x="7196540" y="492742"/>
                  <a:pt x="7200336" y="494071"/>
                  <a:pt x="7203083" y="496324"/>
                </a:cubicBezTo>
                <a:lnTo>
                  <a:pt x="7203894" y="497408"/>
                </a:lnTo>
                <a:lnTo>
                  <a:pt x="7245004" y="489662"/>
                </a:lnTo>
                <a:lnTo>
                  <a:pt x="7250514" y="490724"/>
                </a:lnTo>
                <a:lnTo>
                  <a:pt x="7277246" y="483000"/>
                </a:lnTo>
                <a:lnTo>
                  <a:pt x="7291092" y="480435"/>
                </a:lnTo>
                <a:lnTo>
                  <a:pt x="7294933" y="476767"/>
                </a:lnTo>
                <a:cubicBezTo>
                  <a:pt x="7299121" y="474441"/>
                  <a:pt x="7305176" y="473213"/>
                  <a:pt x="7315408" y="474478"/>
                </a:cubicBezTo>
                <a:lnTo>
                  <a:pt x="7317786" y="475324"/>
                </a:lnTo>
                <a:lnTo>
                  <a:pt x="7334572" y="469306"/>
                </a:lnTo>
                <a:cubicBezTo>
                  <a:pt x="7339959" y="466649"/>
                  <a:pt x="7344710" y="463382"/>
                  <a:pt x="7348520" y="459268"/>
                </a:cubicBezTo>
                <a:cubicBezTo>
                  <a:pt x="7406571" y="477093"/>
                  <a:pt x="7460434" y="455124"/>
                  <a:pt x="7522997" y="455427"/>
                </a:cubicBezTo>
                <a:cubicBezTo>
                  <a:pt x="7592791" y="446837"/>
                  <a:pt x="7640927" y="437451"/>
                  <a:pt x="7686985" y="433023"/>
                </a:cubicBezTo>
                <a:cubicBezTo>
                  <a:pt x="7708370" y="428668"/>
                  <a:pt x="7865878" y="410662"/>
                  <a:pt x="7854068" y="422992"/>
                </a:cubicBezTo>
                <a:cubicBezTo>
                  <a:pt x="7918669" y="394524"/>
                  <a:pt x="7960767" y="420179"/>
                  <a:pt x="8034165" y="404917"/>
                </a:cubicBezTo>
                <a:cubicBezTo>
                  <a:pt x="8074975" y="430280"/>
                  <a:pt x="8052607" y="405995"/>
                  <a:pt x="8094381" y="408936"/>
                </a:cubicBezTo>
                <a:cubicBezTo>
                  <a:pt x="8082391" y="384233"/>
                  <a:pt x="8145291" y="420455"/>
                  <a:pt x="8146898" y="391776"/>
                </a:cubicBezTo>
                <a:cubicBezTo>
                  <a:pt x="8154450" y="393217"/>
                  <a:pt x="8161714" y="395521"/>
                  <a:pt x="8168993" y="398048"/>
                </a:cubicBezTo>
                <a:lnTo>
                  <a:pt x="8172809" y="399355"/>
                </a:lnTo>
                <a:lnTo>
                  <a:pt x="8187962" y="399651"/>
                </a:lnTo>
                <a:lnTo>
                  <a:pt x="8192382" y="405910"/>
                </a:lnTo>
                <a:lnTo>
                  <a:pt x="8375192" y="397097"/>
                </a:lnTo>
                <a:cubicBezTo>
                  <a:pt x="8390681" y="391124"/>
                  <a:pt x="8442343" y="386212"/>
                  <a:pt x="8454377" y="393549"/>
                </a:cubicBezTo>
                <a:cubicBezTo>
                  <a:pt x="8465613" y="394229"/>
                  <a:pt x="8477337" y="389940"/>
                  <a:pt x="8484740" y="398377"/>
                </a:cubicBezTo>
                <a:cubicBezTo>
                  <a:pt x="8509291" y="401173"/>
                  <a:pt x="8565518" y="407621"/>
                  <a:pt x="8601673" y="410319"/>
                </a:cubicBezTo>
                <a:cubicBezTo>
                  <a:pt x="8619550" y="396781"/>
                  <a:pt x="8652058" y="416886"/>
                  <a:pt x="8701676" y="414569"/>
                </a:cubicBezTo>
                <a:cubicBezTo>
                  <a:pt x="8721163" y="399040"/>
                  <a:pt x="8735137" y="413192"/>
                  <a:pt x="8773288" y="391295"/>
                </a:cubicBezTo>
                <a:cubicBezTo>
                  <a:pt x="8775124" y="392937"/>
                  <a:pt x="8777353" y="394408"/>
                  <a:pt x="8779909" y="395664"/>
                </a:cubicBezTo>
                <a:cubicBezTo>
                  <a:pt x="8794759" y="402954"/>
                  <a:pt x="8817153" y="401520"/>
                  <a:pt x="8829932" y="392461"/>
                </a:cubicBezTo>
                <a:cubicBezTo>
                  <a:pt x="8891235" y="362336"/>
                  <a:pt x="8949370" y="358860"/>
                  <a:pt x="9003386" y="349460"/>
                </a:cubicBezTo>
                <a:cubicBezTo>
                  <a:pt x="9064740" y="341657"/>
                  <a:pt x="9026331" y="373992"/>
                  <a:pt x="9101185" y="344080"/>
                </a:cubicBezTo>
                <a:cubicBezTo>
                  <a:pt x="9110310" y="353604"/>
                  <a:pt x="9120116" y="353365"/>
                  <a:pt x="9136185" y="347296"/>
                </a:cubicBezTo>
                <a:cubicBezTo>
                  <a:pt x="9166057" y="344262"/>
                  <a:pt x="9165783" y="369927"/>
                  <a:pt x="9194801" y="352367"/>
                </a:cubicBezTo>
                <a:cubicBezTo>
                  <a:pt x="9190472" y="366462"/>
                  <a:pt x="9252023" y="353523"/>
                  <a:pt x="9239316" y="368776"/>
                </a:cubicBezTo>
                <a:cubicBezTo>
                  <a:pt x="9259813" y="379833"/>
                  <a:pt x="9267827" y="358579"/>
                  <a:pt x="9288052" y="368014"/>
                </a:cubicBezTo>
                <a:cubicBezTo>
                  <a:pt x="9310099" y="368953"/>
                  <a:pt x="9274359" y="354287"/>
                  <a:pt x="9298465" y="351514"/>
                </a:cubicBezTo>
                <a:cubicBezTo>
                  <a:pt x="9327883" y="350627"/>
                  <a:pt x="9325850" y="325510"/>
                  <a:pt x="9350892" y="355996"/>
                </a:cubicBezTo>
                <a:lnTo>
                  <a:pt x="9430522" y="364586"/>
                </a:lnTo>
                <a:cubicBezTo>
                  <a:pt x="9447485" y="355425"/>
                  <a:pt x="9461870" y="358450"/>
                  <a:pt x="9476215" y="365325"/>
                </a:cubicBezTo>
                <a:cubicBezTo>
                  <a:pt x="9516917" y="360669"/>
                  <a:pt x="9555019" y="370080"/>
                  <a:pt x="9601276" y="371922"/>
                </a:cubicBezTo>
                <a:cubicBezTo>
                  <a:pt x="9650279" y="359692"/>
                  <a:pt x="9677305" y="380141"/>
                  <a:pt x="9726733" y="382019"/>
                </a:cubicBezTo>
                <a:cubicBezTo>
                  <a:pt x="9773839" y="358530"/>
                  <a:pt x="9760877" y="410908"/>
                  <a:pt x="9802144" y="407697"/>
                </a:cubicBezTo>
                <a:cubicBezTo>
                  <a:pt x="9868120" y="385365"/>
                  <a:pt x="9801669" y="424896"/>
                  <a:pt x="9905153" y="413868"/>
                </a:cubicBezTo>
                <a:cubicBezTo>
                  <a:pt x="9910811" y="410359"/>
                  <a:pt x="9923612" y="413238"/>
                  <a:pt x="9922553" y="417787"/>
                </a:cubicBezTo>
                <a:cubicBezTo>
                  <a:pt x="9945213" y="415195"/>
                  <a:pt x="10012509" y="437971"/>
                  <a:pt x="10044658" y="431295"/>
                </a:cubicBezTo>
                <a:cubicBezTo>
                  <a:pt x="10108994" y="441322"/>
                  <a:pt x="10138326" y="418598"/>
                  <a:pt x="10184585" y="420356"/>
                </a:cubicBezTo>
                <a:cubicBezTo>
                  <a:pt x="10238805" y="433245"/>
                  <a:pt x="10270973" y="446023"/>
                  <a:pt x="10366435" y="475646"/>
                </a:cubicBezTo>
                <a:lnTo>
                  <a:pt x="10688220" y="555476"/>
                </a:lnTo>
                <a:cubicBezTo>
                  <a:pt x="10812002" y="626549"/>
                  <a:pt x="10955764" y="565297"/>
                  <a:pt x="11026690" y="563899"/>
                </a:cubicBezTo>
                <a:cubicBezTo>
                  <a:pt x="11053150" y="535972"/>
                  <a:pt x="11079708" y="560938"/>
                  <a:pt x="11113779" y="547086"/>
                </a:cubicBezTo>
                <a:cubicBezTo>
                  <a:pt x="11191398" y="533240"/>
                  <a:pt x="11265999" y="496724"/>
                  <a:pt x="11369556" y="504937"/>
                </a:cubicBezTo>
                <a:cubicBezTo>
                  <a:pt x="11406977" y="422376"/>
                  <a:pt x="11530972" y="456417"/>
                  <a:pt x="11623342" y="401646"/>
                </a:cubicBezTo>
                <a:cubicBezTo>
                  <a:pt x="11678749" y="386540"/>
                  <a:pt x="11771467" y="415601"/>
                  <a:pt x="11786511" y="371608"/>
                </a:cubicBezTo>
                <a:cubicBezTo>
                  <a:pt x="11815065" y="394479"/>
                  <a:pt x="11834769" y="350469"/>
                  <a:pt x="11862577" y="343767"/>
                </a:cubicBezTo>
                <a:cubicBezTo>
                  <a:pt x="11886839" y="357655"/>
                  <a:pt x="11896496" y="342356"/>
                  <a:pt x="11916612" y="337028"/>
                </a:cubicBezTo>
                <a:cubicBezTo>
                  <a:pt x="11926953" y="346090"/>
                  <a:pt x="11944208" y="343709"/>
                  <a:pt x="11948830" y="331280"/>
                </a:cubicBezTo>
                <a:cubicBezTo>
                  <a:pt x="11937556" y="304981"/>
                  <a:pt x="11999127" y="312097"/>
                  <a:pt x="12001583" y="292861"/>
                </a:cubicBezTo>
                <a:cubicBezTo>
                  <a:pt x="12027437" y="287117"/>
                  <a:pt x="12120562" y="289932"/>
                  <a:pt x="12174977" y="277870"/>
                </a:cubicBezTo>
                <a:lnTo>
                  <a:pt x="12192000" y="269767"/>
                </a:lnTo>
                <a:lnTo>
                  <a:pt x="12192000" y="5013196"/>
                </a:lnTo>
                <a:lnTo>
                  <a:pt x="0" y="5013196"/>
                </a:lnTo>
                <a:lnTo>
                  <a:pt x="0" y="630667"/>
                </a:lnTo>
                <a:lnTo>
                  <a:pt x="11075" y="628396"/>
                </a:lnTo>
                <a:cubicBezTo>
                  <a:pt x="23002" y="626376"/>
                  <a:pt x="33255" y="624731"/>
                  <a:pt x="44061" y="621814"/>
                </a:cubicBezTo>
                <a:cubicBezTo>
                  <a:pt x="78982" y="608550"/>
                  <a:pt x="115649" y="579219"/>
                  <a:pt x="136694" y="569633"/>
                </a:cubicBezTo>
                <a:lnTo>
                  <a:pt x="170342" y="564295"/>
                </a:lnTo>
                <a:cubicBezTo>
                  <a:pt x="169880" y="561325"/>
                  <a:pt x="169417" y="558353"/>
                  <a:pt x="168955" y="555382"/>
                </a:cubicBezTo>
                <a:lnTo>
                  <a:pt x="181474" y="554499"/>
                </a:lnTo>
                <a:lnTo>
                  <a:pt x="209440" y="553779"/>
                </a:lnTo>
                <a:cubicBezTo>
                  <a:pt x="226869" y="552113"/>
                  <a:pt x="275442" y="553383"/>
                  <a:pt x="293152" y="549794"/>
                </a:cubicBezTo>
                <a:cubicBezTo>
                  <a:pt x="298104" y="540169"/>
                  <a:pt x="305921" y="534831"/>
                  <a:pt x="315693" y="532248"/>
                </a:cubicBezTo>
                <a:lnTo>
                  <a:pt x="337305" y="531590"/>
                </a:lnTo>
                <a:lnTo>
                  <a:pt x="462252" y="506369"/>
                </a:lnTo>
                <a:lnTo>
                  <a:pt x="479457" y="504341"/>
                </a:lnTo>
                <a:lnTo>
                  <a:pt x="488653" y="496475"/>
                </a:lnTo>
                <a:cubicBezTo>
                  <a:pt x="495751" y="494808"/>
                  <a:pt x="516240" y="495433"/>
                  <a:pt x="522053" y="494343"/>
                </a:cubicBezTo>
                <a:lnTo>
                  <a:pt x="523520" y="489931"/>
                </a:lnTo>
                <a:cubicBezTo>
                  <a:pt x="541965" y="482593"/>
                  <a:pt x="611396" y="458013"/>
                  <a:pt x="632714" y="450319"/>
                </a:cubicBezTo>
                <a:cubicBezTo>
                  <a:pt x="637120" y="456979"/>
                  <a:pt x="646523" y="446165"/>
                  <a:pt x="651426" y="443762"/>
                </a:cubicBezTo>
                <a:cubicBezTo>
                  <a:pt x="652273" y="448286"/>
                  <a:pt x="664268" y="449456"/>
                  <a:pt x="667724" y="445356"/>
                </a:cubicBezTo>
                <a:cubicBezTo>
                  <a:pt x="751466" y="421701"/>
                  <a:pt x="710176" y="468211"/>
                  <a:pt x="757679" y="438363"/>
                </a:cubicBezTo>
                <a:cubicBezTo>
                  <a:pt x="766141" y="436289"/>
                  <a:pt x="773060" y="437997"/>
                  <a:pt x="779159" y="441277"/>
                </a:cubicBezTo>
                <a:lnTo>
                  <a:pt x="788293" y="448081"/>
                </a:lnTo>
                <a:lnTo>
                  <a:pt x="822923" y="434292"/>
                </a:lnTo>
                <a:cubicBezTo>
                  <a:pt x="840014" y="429396"/>
                  <a:pt x="858036" y="426029"/>
                  <a:pt x="876559" y="424306"/>
                </a:cubicBezTo>
                <a:cubicBezTo>
                  <a:pt x="880889" y="433506"/>
                  <a:pt x="895209" y="420068"/>
                  <a:pt x="902011" y="417336"/>
                </a:cubicBezTo>
                <a:cubicBezTo>
                  <a:pt x="902191" y="423390"/>
                  <a:pt x="917419" y="426022"/>
                  <a:pt x="922715" y="420917"/>
                </a:cubicBezTo>
                <a:cubicBezTo>
                  <a:pt x="1035495" y="397234"/>
                  <a:pt x="972839" y="454951"/>
                  <a:pt x="1040139" y="419808"/>
                </a:cubicBezTo>
                <a:cubicBezTo>
                  <a:pt x="1051469" y="417835"/>
                  <a:pt x="1060048" y="420716"/>
                  <a:pt x="1067251" y="425602"/>
                </a:cubicBezTo>
                <a:lnTo>
                  <a:pt x="1080272" y="437887"/>
                </a:lnTo>
                <a:lnTo>
                  <a:pt x="1090219" y="433244"/>
                </a:lnTo>
                <a:cubicBezTo>
                  <a:pt x="1128054" y="432213"/>
                  <a:pt x="1139443" y="444840"/>
                  <a:pt x="1161226" y="431522"/>
                </a:cubicBezTo>
                <a:cubicBezTo>
                  <a:pt x="1194247" y="457797"/>
                  <a:pt x="1182853" y="433812"/>
                  <a:pt x="1207525" y="429257"/>
                </a:cubicBezTo>
                <a:cubicBezTo>
                  <a:pt x="1226951" y="423550"/>
                  <a:pt x="1190923" y="413889"/>
                  <a:pt x="1210030" y="412023"/>
                </a:cubicBezTo>
                <a:cubicBezTo>
                  <a:pt x="1230853" y="418586"/>
                  <a:pt x="1229491" y="397066"/>
                  <a:pt x="1251170" y="405160"/>
                </a:cubicBezTo>
                <a:cubicBezTo>
                  <a:pt x="1246235" y="421478"/>
                  <a:pt x="1293590" y="401251"/>
                  <a:pt x="1295331" y="415400"/>
                </a:cubicBezTo>
                <a:cubicBezTo>
                  <a:pt x="1313247" y="394801"/>
                  <a:pt x="1322885" y="419606"/>
                  <a:pt x="1347118" y="412922"/>
                </a:cubicBezTo>
                <a:cubicBezTo>
                  <a:pt x="1358442" y="405047"/>
                  <a:pt x="1366690" y="403583"/>
                  <a:pt x="1378108" y="411628"/>
                </a:cubicBezTo>
                <a:cubicBezTo>
                  <a:pt x="1430244" y="373345"/>
                  <a:pt x="1410029" y="409382"/>
                  <a:pt x="1459192" y="394137"/>
                </a:cubicBezTo>
                <a:cubicBezTo>
                  <a:pt x="1501499" y="378273"/>
                  <a:pt x="1549591" y="367610"/>
                  <a:pt x="1590120" y="330826"/>
                </a:cubicBezTo>
                <a:cubicBezTo>
                  <a:pt x="1597495" y="320478"/>
                  <a:pt x="1615987" y="316279"/>
                  <a:pt x="1631417" y="321445"/>
                </a:cubicBezTo>
                <a:cubicBezTo>
                  <a:pt x="1634069" y="322335"/>
                  <a:pt x="1636534" y="323476"/>
                  <a:pt x="1638727" y="324828"/>
                </a:cubicBezTo>
                <a:cubicBezTo>
                  <a:pt x="1674229" y="318675"/>
                  <a:pt x="1804005" y="291708"/>
                  <a:pt x="1844438" y="284522"/>
                </a:cubicBezTo>
                <a:cubicBezTo>
                  <a:pt x="1847960" y="297582"/>
                  <a:pt x="1868036" y="273541"/>
                  <a:pt x="1881324" y="281715"/>
                </a:cubicBezTo>
                <a:cubicBezTo>
                  <a:pt x="1890865" y="288925"/>
                  <a:pt x="1899182" y="283313"/>
                  <a:pt x="1908999" y="282556"/>
                </a:cubicBezTo>
                <a:cubicBezTo>
                  <a:pt x="1922050" y="288125"/>
                  <a:pt x="1964084" y="276888"/>
                  <a:pt x="1974956" y="269176"/>
                </a:cubicBezTo>
                <a:cubicBezTo>
                  <a:pt x="2000789" y="242591"/>
                  <a:pt x="2060915" y="260908"/>
                  <a:pt x="2082409" y="240508"/>
                </a:cubicBezTo>
                <a:cubicBezTo>
                  <a:pt x="2090286" y="237431"/>
                  <a:pt x="2098026" y="236104"/>
                  <a:pt x="2105639" y="235866"/>
                </a:cubicBezTo>
                <a:lnTo>
                  <a:pt x="2126992" y="237686"/>
                </a:lnTo>
                <a:lnTo>
                  <a:pt x="2133154" y="243170"/>
                </a:lnTo>
                <a:lnTo>
                  <a:pt x="2146154" y="241550"/>
                </a:lnTo>
                <a:lnTo>
                  <a:pt x="2149901" y="242334"/>
                </a:lnTo>
                <a:cubicBezTo>
                  <a:pt x="2157061" y="243856"/>
                  <a:pt x="2164126" y="245165"/>
                  <a:pt x="2171100" y="245607"/>
                </a:cubicBezTo>
                <a:cubicBezTo>
                  <a:pt x="2161432" y="217726"/>
                  <a:pt x="2228843" y="244778"/>
                  <a:pt x="2209148" y="222443"/>
                </a:cubicBezTo>
                <a:cubicBezTo>
                  <a:pt x="2245795" y="220027"/>
                  <a:pt x="2217435" y="199404"/>
                  <a:pt x="2261889" y="218750"/>
                </a:cubicBezTo>
                <a:cubicBezTo>
                  <a:pt x="2318421" y="194794"/>
                  <a:pt x="2408342" y="201713"/>
                  <a:pt x="2452315" y="166117"/>
                </a:cubicBezTo>
                <a:cubicBezTo>
                  <a:pt x="2447016" y="179502"/>
                  <a:pt x="2471204" y="189377"/>
                  <a:pt x="2487710" y="182485"/>
                </a:cubicBezTo>
                <a:cubicBezTo>
                  <a:pt x="2469218" y="234964"/>
                  <a:pt x="2552592" y="134331"/>
                  <a:pt x="2567870" y="169640"/>
                </a:cubicBezTo>
                <a:cubicBezTo>
                  <a:pt x="2567993" y="136603"/>
                  <a:pt x="2641492" y="79264"/>
                  <a:pt x="2677053" y="105731"/>
                </a:cubicBezTo>
                <a:cubicBezTo>
                  <a:pt x="2730362" y="98156"/>
                  <a:pt x="2767701" y="70180"/>
                  <a:pt x="2823914" y="80085"/>
                </a:cubicBezTo>
                <a:cubicBezTo>
                  <a:pt x="2825573" y="75636"/>
                  <a:pt x="2828354" y="71885"/>
                  <a:pt x="2831912" y="68644"/>
                </a:cubicBezTo>
                <a:lnTo>
                  <a:pt x="2843870" y="60725"/>
                </a:lnTo>
                <a:lnTo>
                  <a:pt x="2846217" y="61243"/>
                </a:lnTo>
                <a:cubicBezTo>
                  <a:pt x="2855406" y="61177"/>
                  <a:pt x="2860075" y="59230"/>
                  <a:pt x="2862745" y="56460"/>
                </a:cubicBezTo>
                <a:lnTo>
                  <a:pt x="2864596" y="52436"/>
                </a:lnTo>
                <a:lnTo>
                  <a:pt x="2875381" y="48221"/>
                </a:lnTo>
                <a:lnTo>
                  <a:pt x="2895139" y="37404"/>
                </a:lnTo>
                <a:lnTo>
                  <a:pt x="2900232" y="37736"/>
                </a:lnTo>
                <a:lnTo>
                  <a:pt x="2932205" y="25091"/>
                </a:lnTo>
                <a:lnTo>
                  <a:pt x="2933310" y="26034"/>
                </a:lnTo>
                <a:cubicBezTo>
                  <a:pt x="2936512" y="27864"/>
                  <a:pt x="2940256" y="28670"/>
                  <a:pt x="2945218" y="27359"/>
                </a:cubicBezTo>
                <a:cubicBezTo>
                  <a:pt x="2947316" y="45762"/>
                  <a:pt x="2952012" y="32829"/>
                  <a:pt x="2966465" y="27335"/>
                </a:cubicBezTo>
                <a:cubicBezTo>
                  <a:pt x="2972951" y="54691"/>
                  <a:pt x="3008144" y="29186"/>
                  <a:pt x="3023668" y="41123"/>
                </a:cubicBezTo>
                <a:cubicBezTo>
                  <a:pt x="3034143" y="36470"/>
                  <a:pt x="3045337" y="32050"/>
                  <a:pt x="3057077" y="28063"/>
                </a:cubicBezTo>
                <a:lnTo>
                  <a:pt x="3151915" y="24461"/>
                </a:lnTo>
                <a:lnTo>
                  <a:pt x="3251671" y="44793"/>
                </a:lnTo>
                <a:cubicBezTo>
                  <a:pt x="3288430" y="44614"/>
                  <a:pt x="3320402" y="52254"/>
                  <a:pt x="3351400" y="45905"/>
                </a:cubicBezTo>
                <a:cubicBezTo>
                  <a:pt x="3364152" y="52066"/>
                  <a:pt x="3376107" y="54432"/>
                  <a:pt x="3387481" y="44661"/>
                </a:cubicBezTo>
                <a:cubicBezTo>
                  <a:pt x="3421834" y="47236"/>
                  <a:pt x="3430384" y="60743"/>
                  <a:pt x="3451923" y="49700"/>
                </a:cubicBezTo>
                <a:cubicBezTo>
                  <a:pt x="3471592" y="71444"/>
                  <a:pt x="3472580" y="62993"/>
                  <a:pt x="3481520" y="56505"/>
                </a:cubicBezTo>
                <a:lnTo>
                  <a:pt x="3482804" y="56030"/>
                </a:lnTo>
                <a:lnTo>
                  <a:pt x="3485495" y="59139"/>
                </a:lnTo>
                <a:lnTo>
                  <a:pt x="3490972" y="60504"/>
                </a:lnTo>
                <a:lnTo>
                  <a:pt x="3505835" y="59295"/>
                </a:lnTo>
                <a:lnTo>
                  <a:pt x="3511410" y="58026"/>
                </a:lnTo>
                <a:cubicBezTo>
                  <a:pt x="3515254" y="57455"/>
                  <a:pt x="3517816" y="57465"/>
                  <a:pt x="3519598" y="57901"/>
                </a:cubicBezTo>
                <a:lnTo>
                  <a:pt x="3519807" y="58156"/>
                </a:lnTo>
                <a:lnTo>
                  <a:pt x="3527466" y="57534"/>
                </a:lnTo>
                <a:cubicBezTo>
                  <a:pt x="3540383" y="55888"/>
                  <a:pt x="3552942" y="53726"/>
                  <a:pt x="3564889" y="51208"/>
                </a:cubicBezTo>
                <a:cubicBezTo>
                  <a:pt x="3575289" y="65525"/>
                  <a:pt x="3619274" y="47602"/>
                  <a:pt x="3614922" y="75022"/>
                </a:cubicBezTo>
                <a:cubicBezTo>
                  <a:pt x="3631051" y="72436"/>
                  <a:pt x="3640626" y="60912"/>
                  <a:pt x="3635506" y="78936"/>
                </a:cubicBezTo>
                <a:cubicBezTo>
                  <a:pt x="3640824" y="78600"/>
                  <a:pt x="3644132" y="80065"/>
                  <a:pt x="3646525" y="82411"/>
                </a:cubicBezTo>
                <a:lnTo>
                  <a:pt x="3647224" y="83521"/>
                </a:lnTo>
                <a:lnTo>
                  <a:pt x="3683100" y="77327"/>
                </a:lnTo>
                <a:lnTo>
                  <a:pt x="3687901" y="78590"/>
                </a:lnTo>
                <a:lnTo>
                  <a:pt x="3711234" y="71883"/>
                </a:lnTo>
                <a:lnTo>
                  <a:pt x="3723318" y="69843"/>
                </a:lnTo>
                <a:lnTo>
                  <a:pt x="3726677" y="66330"/>
                </a:lnTo>
                <a:cubicBezTo>
                  <a:pt x="3730335" y="64168"/>
                  <a:pt x="3735615" y="63170"/>
                  <a:pt x="3744535" y="64808"/>
                </a:cubicBezTo>
                <a:lnTo>
                  <a:pt x="3746608" y="65740"/>
                </a:lnTo>
                <a:lnTo>
                  <a:pt x="3761262" y="60365"/>
                </a:lnTo>
                <a:cubicBezTo>
                  <a:pt x="3765968" y="57919"/>
                  <a:pt x="3770117" y="54839"/>
                  <a:pt x="3773451" y="50884"/>
                </a:cubicBezTo>
                <a:cubicBezTo>
                  <a:pt x="3824036" y="70790"/>
                  <a:pt x="3871065" y="50900"/>
                  <a:pt x="3925626" y="53519"/>
                </a:cubicBezTo>
                <a:cubicBezTo>
                  <a:pt x="3949771" y="85474"/>
                  <a:pt x="4043223" y="44139"/>
                  <a:pt x="4056184" y="12503"/>
                </a:cubicBezTo>
                <a:cubicBezTo>
                  <a:pt x="4056987" y="40004"/>
                  <a:pt x="4124598" y="1322"/>
                  <a:pt x="4142196" y="3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stroj/přístroj, ocel, inženýrství, fabrika&#10;&#10;Popis byl vytvořen automaticky">
            <a:extLst>
              <a:ext uri="{FF2B5EF4-FFF2-40B4-BE49-F238E27FC236}">
                <a16:creationId xmlns:a16="http://schemas.microsoft.com/office/drawing/2014/main" id="{8386420B-91DC-93B0-3142-0A78A7C5A8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96" y="1907153"/>
            <a:ext cx="1948904" cy="2605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Obsah obrázku stroj/přístroj, ocel, inženýrství, fabrika&#10;&#10;Popis byl vytvořen automaticky">
            <a:extLst>
              <a:ext uri="{FF2B5EF4-FFF2-40B4-BE49-F238E27FC236}">
                <a16:creationId xmlns:a16="http://schemas.microsoft.com/office/drawing/2014/main" id="{3D051D58-59F5-40FE-8810-89D481E32F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1907153"/>
            <a:ext cx="1948904" cy="2605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Obsah obrázku hračka, Maketa, stroj/přístroj, interiér&#10;&#10;Popis byl vytvořen automaticky">
            <a:extLst>
              <a:ext uri="{FF2B5EF4-FFF2-40B4-BE49-F238E27FC236}">
                <a16:creationId xmlns:a16="http://schemas.microsoft.com/office/drawing/2014/main" id="{F906A41F-BE1A-0D01-306B-C9F0ECA2D0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51" y="4688589"/>
            <a:ext cx="2400695" cy="1795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Obsah obrázku dřez, interiér, ocel, páčka&#10;&#10;Popis byl vytvořen automaticky">
            <a:extLst>
              <a:ext uri="{FF2B5EF4-FFF2-40B4-BE49-F238E27FC236}">
                <a16:creationId xmlns:a16="http://schemas.microsoft.com/office/drawing/2014/main" id="{56182D24-B18D-7717-4507-6280B476CB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6" r="18110"/>
          <a:stretch/>
        </p:blipFill>
        <p:spPr bwMode="auto">
          <a:xfrm>
            <a:off x="6195596" y="1825625"/>
            <a:ext cx="3040825" cy="2187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Obrázek 10" descr="Obsah obrázku dřez, území, záchod, pokažené&#10;&#10;Popis byl vytvořen automaticky">
            <a:extLst>
              <a:ext uri="{FF2B5EF4-FFF2-40B4-BE49-F238E27FC236}">
                <a16:creationId xmlns:a16="http://schemas.microsoft.com/office/drawing/2014/main" id="{2D186B58-99ED-65B0-4EDF-85838B0A33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421" y="1825625"/>
            <a:ext cx="1714010" cy="21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Obsah obrázku svíčka, kov, interiér&#10;&#10;Popis byl vytvořen automaticky">
            <a:extLst>
              <a:ext uri="{FF2B5EF4-FFF2-40B4-BE49-F238E27FC236}">
                <a16:creationId xmlns:a16="http://schemas.microsoft.com/office/drawing/2014/main" id="{8D061686-3731-ED35-2FF9-2318824C5CE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r="10092"/>
          <a:stretch/>
        </p:blipFill>
        <p:spPr bwMode="auto">
          <a:xfrm>
            <a:off x="6784156" y="4175679"/>
            <a:ext cx="3860271" cy="21070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115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chiveVTI">
  <a:themeElements>
    <a:clrScheme name="AnalogousFromDarkSeedLeftStep">
      <a:dk1>
        <a:srgbClr val="000000"/>
      </a:dk1>
      <a:lt1>
        <a:srgbClr val="FFFFFF"/>
      </a:lt1>
      <a:dk2>
        <a:srgbClr val="1C2431"/>
      </a:dk2>
      <a:lt2>
        <a:srgbClr val="F2F3F0"/>
      </a:lt2>
      <a:accent1>
        <a:srgbClr val="814DC3"/>
      </a:accent1>
      <a:accent2>
        <a:srgbClr val="4643B5"/>
      </a:accent2>
      <a:accent3>
        <a:srgbClr val="4D7BC3"/>
      </a:accent3>
      <a:accent4>
        <a:srgbClr val="3B9AB1"/>
      </a:accent4>
      <a:accent5>
        <a:srgbClr val="4BC0A6"/>
      </a:accent5>
      <a:accent6>
        <a:srgbClr val="3BB166"/>
      </a:accent6>
      <a:hlink>
        <a:srgbClr val="339A95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751</Words>
  <Application>Microsoft Office PowerPoint</Application>
  <PresentationFormat>Širokoúhlá obrazovka</PresentationFormat>
  <Paragraphs>113</Paragraphs>
  <Slides>15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Aptos</vt:lpstr>
      <vt:lpstr>Arial</vt:lpstr>
      <vt:lpstr>Bembo</vt:lpstr>
      <vt:lpstr>Cambria Math</vt:lpstr>
      <vt:lpstr>Century Gothic</vt:lpstr>
      <vt:lpstr>Wingdings</vt:lpstr>
      <vt:lpstr>ArchiveVTI</vt:lpstr>
      <vt:lpstr>Konstrukční návrh přípravku pro robotické svařování na Tru ArcWeld 1000</vt:lpstr>
      <vt:lpstr>Motivace a důvody k řešení daného problému</vt:lpstr>
      <vt:lpstr>Cíl práce</vt:lpstr>
      <vt:lpstr>Teoreticko-metodologická část</vt:lpstr>
      <vt:lpstr>Aplikační část</vt:lpstr>
      <vt:lpstr>Aplikační část - GRAFY</vt:lpstr>
      <vt:lpstr>Aplikační část – Konstrukční návrh</vt:lpstr>
      <vt:lpstr>Aplikační část – Výroba</vt:lpstr>
      <vt:lpstr>Aplikační část – otestování funkčnosti</vt:lpstr>
      <vt:lpstr>Aplikační část – časová náročnost</vt:lpstr>
      <vt:lpstr>Aplikační část – diskuse a návrhy opatření</vt:lpstr>
      <vt:lpstr>Aplikační část – diskuse a návrhy opatření</vt:lpstr>
      <vt:lpstr>Závěrečné shrnutí</vt:lpstr>
      <vt:lpstr>Konstrukční návrh přípravku pro robotické svařování na Tru ArcWeld 1000</vt:lpstr>
      <vt:lpstr>Dotazy oponenta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Stanislav Šebek</dc:creator>
  <cp:lastModifiedBy>Stanislav Šebek</cp:lastModifiedBy>
  <cp:revision>3</cp:revision>
  <dcterms:created xsi:type="dcterms:W3CDTF">2024-06-13T19:07:09Z</dcterms:created>
  <dcterms:modified xsi:type="dcterms:W3CDTF">2024-06-13T20:29:12Z</dcterms:modified>
</cp:coreProperties>
</file>