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2"/>
  </p:notesMasterIdLst>
  <p:sldIdLst>
    <p:sldId id="256" r:id="rId2"/>
    <p:sldId id="305" r:id="rId3"/>
    <p:sldId id="271" r:id="rId4"/>
    <p:sldId id="304" r:id="rId5"/>
    <p:sldId id="269" r:id="rId6"/>
    <p:sldId id="274" r:id="rId7"/>
    <p:sldId id="307" r:id="rId8"/>
    <p:sldId id="282" r:id="rId9"/>
    <p:sldId id="267" r:id="rId10"/>
    <p:sldId id="283" r:id="rId11"/>
  </p:sldIdLst>
  <p:sldSz cx="9144000" cy="5143500" type="screen16x9"/>
  <p:notesSz cx="6858000" cy="9144000"/>
  <p:embeddedFontLst>
    <p:embeddedFont>
      <p:font typeface="Kantumruy Pro" panose="020B0604020202020204" charset="0"/>
      <p:regular r:id="rId13"/>
      <p:bold r:id="rId14"/>
      <p:italic r:id="rId15"/>
      <p:boldItalic r:id="rId16"/>
    </p:embeddedFont>
    <p:embeddedFont>
      <p:font typeface="Kantumruy Pro Medium" panose="020B0604020202020204" charset="0"/>
      <p:regular r:id="rId17"/>
      <p:bold r:id="rId18"/>
      <p:italic r:id="rId19"/>
      <p:boldItalic r:id="rId20"/>
    </p:embeddedFont>
    <p:embeddedFont>
      <p:font typeface="Kantumruy Pro SemiBold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E0F30-8B94-49F7-A8D5-9515091304A8}" v="51" dt="2024-06-03T16:20:13.245"/>
  </p1510:revLst>
</p1510:revInfo>
</file>

<file path=ppt/tableStyles.xml><?xml version="1.0" encoding="utf-8"?>
<a:tblStyleLst xmlns:a="http://schemas.openxmlformats.org/drawingml/2006/main" def="{2CA08743-5DB8-43FF-9C77-C2781893A4F6}">
  <a:tblStyle styleId="{2CA08743-5DB8-43FF-9C77-C2781893A4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20" autoAdjust="0"/>
  </p:normalViewPr>
  <p:slideViewPr>
    <p:cSldViewPr snapToGrid="0">
      <p:cViewPr varScale="1">
        <p:scale>
          <a:sx n="85" d="100"/>
          <a:sy n="85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Cejpek" userId="07372332-5cfd-40a3-b449-a4089f8eb7ac" providerId="ADAL" clId="{26CE0F30-8B94-49F7-A8D5-9515091304A8}"/>
    <pc:docChg chg="undo redo custSel addSld delSld modSld sldOrd delMainMaster">
      <pc:chgData name="Tomáš Cejpek" userId="07372332-5cfd-40a3-b449-a4089f8eb7ac" providerId="ADAL" clId="{26CE0F30-8B94-49F7-A8D5-9515091304A8}" dt="2024-06-03T16:20:13.240" v="3844"/>
      <pc:docMkLst>
        <pc:docMk/>
      </pc:docMkLst>
      <pc:sldChg chg="addSp modSp mod">
        <pc:chgData name="Tomáš Cejpek" userId="07372332-5cfd-40a3-b449-a4089f8eb7ac" providerId="ADAL" clId="{26CE0F30-8B94-49F7-A8D5-9515091304A8}" dt="2024-05-31T14:39:42.781" v="2861" actId="403"/>
        <pc:sldMkLst>
          <pc:docMk/>
          <pc:sldMk cId="0" sldId="256"/>
        </pc:sldMkLst>
        <pc:spChg chg="mod">
          <ac:chgData name="Tomáš Cejpek" userId="07372332-5cfd-40a3-b449-a4089f8eb7ac" providerId="ADAL" clId="{26CE0F30-8B94-49F7-A8D5-9515091304A8}" dt="2024-05-29T15:39:28.749" v="117" actId="1076"/>
          <ac:spMkLst>
            <pc:docMk/>
            <pc:sldMk cId="0" sldId="256"/>
            <ac:spMk id="252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4:39:42.781" v="2861" actId="403"/>
          <ac:spMkLst>
            <pc:docMk/>
            <pc:sldMk cId="0" sldId="256"/>
            <ac:spMk id="253" creationId="{00000000-0000-0000-0000-000000000000}"/>
          </ac:spMkLst>
        </pc:spChg>
        <pc:picChg chg="add mod">
          <ac:chgData name="Tomáš Cejpek" userId="07372332-5cfd-40a3-b449-a4089f8eb7ac" providerId="ADAL" clId="{26CE0F30-8B94-49F7-A8D5-9515091304A8}" dt="2024-05-29T15:39:24.624" v="116" actId="1076"/>
          <ac:picMkLst>
            <pc:docMk/>
            <pc:sldMk cId="0" sldId="256"/>
            <ac:picMk id="2" creationId="{ECDB1D1A-3181-0963-3E14-062EEE03E5D4}"/>
          </ac:picMkLst>
        </pc:picChg>
      </pc:sldChg>
      <pc:sldChg chg="del">
        <pc:chgData name="Tomáš Cejpek" userId="07372332-5cfd-40a3-b449-a4089f8eb7ac" providerId="ADAL" clId="{26CE0F30-8B94-49F7-A8D5-9515091304A8}" dt="2024-05-31T16:28:29.910" v="3133" actId="2696"/>
        <pc:sldMkLst>
          <pc:docMk/>
          <pc:sldMk cId="0" sldId="257"/>
        </pc:sldMkLst>
      </pc:sldChg>
      <pc:sldChg chg="del">
        <pc:chgData name="Tomáš Cejpek" userId="07372332-5cfd-40a3-b449-a4089f8eb7ac" providerId="ADAL" clId="{26CE0F30-8B94-49F7-A8D5-9515091304A8}" dt="2024-05-31T16:28:32.258" v="3135" actId="47"/>
        <pc:sldMkLst>
          <pc:docMk/>
          <pc:sldMk cId="0" sldId="258"/>
        </pc:sldMkLst>
      </pc:sldChg>
      <pc:sldChg chg="del">
        <pc:chgData name="Tomáš Cejpek" userId="07372332-5cfd-40a3-b449-a4089f8eb7ac" providerId="ADAL" clId="{26CE0F30-8B94-49F7-A8D5-9515091304A8}" dt="2024-05-31T16:28:34.941" v="3137" actId="47"/>
        <pc:sldMkLst>
          <pc:docMk/>
          <pc:sldMk cId="0" sldId="259"/>
        </pc:sldMkLst>
      </pc:sldChg>
      <pc:sldChg chg="del">
        <pc:chgData name="Tomáš Cejpek" userId="07372332-5cfd-40a3-b449-a4089f8eb7ac" providerId="ADAL" clId="{26CE0F30-8B94-49F7-A8D5-9515091304A8}" dt="2024-05-31T16:28:35.439" v="3138" actId="47"/>
        <pc:sldMkLst>
          <pc:docMk/>
          <pc:sldMk cId="0" sldId="260"/>
        </pc:sldMkLst>
      </pc:sldChg>
      <pc:sldChg chg="del ord modNotes">
        <pc:chgData name="Tomáš Cejpek" userId="07372332-5cfd-40a3-b449-a4089f8eb7ac" providerId="ADAL" clId="{26CE0F30-8B94-49F7-A8D5-9515091304A8}" dt="2024-05-31T16:28:33.147" v="3136" actId="47"/>
        <pc:sldMkLst>
          <pc:docMk/>
          <pc:sldMk cId="0" sldId="261"/>
        </pc:sldMkLst>
      </pc:sldChg>
      <pc:sldChg chg="del">
        <pc:chgData name="Tomáš Cejpek" userId="07372332-5cfd-40a3-b449-a4089f8eb7ac" providerId="ADAL" clId="{26CE0F30-8B94-49F7-A8D5-9515091304A8}" dt="2024-05-31T16:28:35.975" v="3139" actId="47"/>
        <pc:sldMkLst>
          <pc:docMk/>
          <pc:sldMk cId="0" sldId="262"/>
        </pc:sldMkLst>
      </pc:sldChg>
      <pc:sldChg chg="modSp del mod ord">
        <pc:chgData name="Tomáš Cejpek" userId="07372332-5cfd-40a3-b449-a4089f8eb7ac" providerId="ADAL" clId="{26CE0F30-8B94-49F7-A8D5-9515091304A8}" dt="2024-06-01T12:57:31.563" v="3166" actId="2696"/>
        <pc:sldMkLst>
          <pc:docMk/>
          <pc:sldMk cId="0" sldId="263"/>
        </pc:sldMkLst>
        <pc:spChg chg="mod">
          <ac:chgData name="Tomáš Cejpek" userId="07372332-5cfd-40a3-b449-a4089f8eb7ac" providerId="ADAL" clId="{26CE0F30-8B94-49F7-A8D5-9515091304A8}" dt="2024-05-31T16:27:05.180" v="3075" actId="20577"/>
          <ac:spMkLst>
            <pc:docMk/>
            <pc:sldMk cId="0" sldId="263"/>
            <ac:spMk id="640" creationId="{00000000-0000-0000-0000-000000000000}"/>
          </ac:spMkLst>
        </pc:spChg>
      </pc:sldChg>
      <pc:sldChg chg="del">
        <pc:chgData name="Tomáš Cejpek" userId="07372332-5cfd-40a3-b449-a4089f8eb7ac" providerId="ADAL" clId="{26CE0F30-8B94-49F7-A8D5-9515091304A8}" dt="2024-05-31T16:28:36.560" v="3140" actId="47"/>
        <pc:sldMkLst>
          <pc:docMk/>
          <pc:sldMk cId="0" sldId="264"/>
        </pc:sldMkLst>
      </pc:sldChg>
      <pc:sldChg chg="del">
        <pc:chgData name="Tomáš Cejpek" userId="07372332-5cfd-40a3-b449-a4089f8eb7ac" providerId="ADAL" clId="{26CE0F30-8B94-49F7-A8D5-9515091304A8}" dt="2024-05-31T16:28:37.242" v="3141" actId="47"/>
        <pc:sldMkLst>
          <pc:docMk/>
          <pc:sldMk cId="0" sldId="265"/>
        </pc:sldMkLst>
      </pc:sldChg>
      <pc:sldChg chg="del">
        <pc:chgData name="Tomáš Cejpek" userId="07372332-5cfd-40a3-b449-a4089f8eb7ac" providerId="ADAL" clId="{26CE0F30-8B94-49F7-A8D5-9515091304A8}" dt="2024-05-31T16:28:37.849" v="3142" actId="47"/>
        <pc:sldMkLst>
          <pc:docMk/>
          <pc:sldMk cId="0" sldId="266"/>
        </pc:sldMkLst>
      </pc:sldChg>
      <pc:sldChg chg="addSp modSp mod ord modNotes">
        <pc:chgData name="Tomáš Cejpek" userId="07372332-5cfd-40a3-b449-a4089f8eb7ac" providerId="ADAL" clId="{26CE0F30-8B94-49F7-A8D5-9515091304A8}" dt="2024-05-31T16:29:11.448" v="3162" actId="404"/>
        <pc:sldMkLst>
          <pc:docMk/>
          <pc:sldMk cId="0" sldId="267"/>
        </pc:sldMkLst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4" creationId="{ABF32400-4896-5561-20EE-1F15B9897BC4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5" creationId="{005B2617-EB65-D4EA-787C-8D88625E82A0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9" creationId="{5ADB67FE-2ADF-1A76-3A71-B858A1CF3D53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10" creationId="{48D679B6-939A-D971-F6AA-C200579E6BF2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11" creationId="{8CA48975-3453-A282-1E23-DDFF7BEE8FAF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12" creationId="{36E3BE13-5F90-EF6D-A9A0-E6704D07F9E7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13" creationId="{38C60E6E-9CBA-43B3-5861-078E8A888847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14" creationId="{E2E5FB71-0BE2-5F43-EF98-A650A11E6852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15" creationId="{C9306622-9126-B061-D392-BA708102CB3E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16" creationId="{4EED7EF5-7402-ACED-AF0B-EEBCAB44CBBD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17" creationId="{0485D129-D9FC-0D9C-7B2D-9905F8618CB0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18" creationId="{2B320DD2-A3CC-59E0-2E47-205784BB06C6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19" creationId="{8F94DE08-A340-9A37-2BF5-4A85C6C4B47F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20" creationId="{4B42F31C-6C67-4ED2-931B-B93B0F79D148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21" creationId="{7829F12D-7F76-29CF-5C83-7F451D8944CD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22" creationId="{4CA1EE35-235E-B57F-221B-F7B9180447AB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23" creationId="{599B8ED4-A5BA-CB7D-CA91-08B5178FDEBB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24" creationId="{EEAD99BE-F0F6-FD25-8255-47DA3221B509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25" creationId="{5F3C9527-3E60-07F1-D027-1A0B24C4623C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26" creationId="{2D7E61E4-EBAC-F952-05C9-3A0DA3F96509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27" creationId="{F5506D1B-75DE-0F0F-31A4-448639126C3C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28" creationId="{5765181B-7EAA-56A5-CD9A-0BC0E3B1B581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29" creationId="{1811124C-6018-0335-2205-09FC241E6543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30" creationId="{1E02C36D-3C84-4CF2-35D8-BA48AF900E06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31" creationId="{20CC5CE7-0A3E-473E-574A-62CF4306534E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32" creationId="{6B6A8968-A519-25BC-604E-33DB2E474F3A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33" creationId="{5BC5F45F-9566-1E83-0935-E8ACA064EFAB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34" creationId="{57D33603-AD20-4497-A526-86598300D987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35" creationId="{120A16CC-759F-5382-7A39-772E3DD1E14E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36" creationId="{4EF62925-346A-EA95-648C-FCE9AE45296B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37" creationId="{401120FE-B610-EC6C-9639-FC8201CDCD42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38" creationId="{98B99851-A7EF-F60C-4964-5D3BD5F09AE1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39" creationId="{F629A68E-9FB7-761B-C9B7-BA48978AC6CC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40" creationId="{3537AF27-38DB-1996-FA6D-A3A82F90A489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41" creationId="{9DD1FEA4-00F4-8C4C-E1E3-8447CABB4861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42" creationId="{9DAA0134-FC09-B8C6-BCAF-0FAC573F8D13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43" creationId="{DECD313E-E8AE-C6E7-87A6-165D6F6905F0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44" creationId="{ADAD914E-214B-8B19-0BA7-B5A60B0512FA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45" creationId="{7A47BD5E-1C9A-E801-CFAB-DFDB71C591BF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46" creationId="{965A0006-33C8-AFC7-080E-896D62428D05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47" creationId="{393EA3F0-DFEF-BCCA-7B99-D68950EBD1C8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48" creationId="{DCA3F8A5-FEA9-DA23-C4D4-4CD01B9CA980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49" creationId="{B49DEC39-B192-9FFB-890E-9AA44782570D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50" creationId="{5DA92E96-A4F4-E9C2-F61E-CACC6F4ABA2E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51" creationId="{B41854A0-970B-CAAB-91C6-2FC84861FBBE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52" creationId="{E2B57225-353A-3BB2-5232-A7F2894DEA38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53" creationId="{0020FFEE-0E1D-C334-9592-9D1D78B78510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54" creationId="{03C6A9EC-D945-70B0-ED58-9F20C799EB84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55" creationId="{5DC30CE2-6B8A-DE51-E0D4-9A99A952F764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56" creationId="{C7F5D6CB-5D7B-BA6C-E6CF-FB8BFF4B1D79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57" creationId="{0F37ED45-CE4A-8220-01EC-386EACA8895C}"/>
          </ac:spMkLst>
        </pc:spChg>
        <pc:spChg chg="mod">
          <ac:chgData name="Tomáš Cejpek" userId="07372332-5cfd-40a3-b449-a4089f8eb7ac" providerId="ADAL" clId="{26CE0F30-8B94-49F7-A8D5-9515091304A8}" dt="2024-05-31T13:12:05.499" v="2603"/>
          <ac:spMkLst>
            <pc:docMk/>
            <pc:sldMk cId="0" sldId="267"/>
            <ac:spMk id="58" creationId="{A6CCC193-0EFE-FEB6-1912-FA39319AA5BC}"/>
          </ac:spMkLst>
        </pc:spChg>
        <pc:spChg chg="mod">
          <ac:chgData name="Tomáš Cejpek" userId="07372332-5cfd-40a3-b449-a4089f8eb7ac" providerId="ADAL" clId="{26CE0F30-8B94-49F7-A8D5-9515091304A8}" dt="2024-05-31T16:29:11.448" v="3162" actId="404"/>
          <ac:spMkLst>
            <pc:docMk/>
            <pc:sldMk cId="0" sldId="267"/>
            <ac:spMk id="741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4:41:34.550" v="2937" actId="20577"/>
          <ac:spMkLst>
            <pc:docMk/>
            <pc:sldMk cId="0" sldId="267"/>
            <ac:spMk id="742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3:09:29.272" v="2581" actId="20577"/>
          <ac:spMkLst>
            <pc:docMk/>
            <pc:sldMk cId="0" sldId="267"/>
            <ac:spMk id="743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3:09:13.795" v="2564" actId="1076"/>
          <ac:spMkLst>
            <pc:docMk/>
            <pc:sldMk cId="0" sldId="267"/>
            <ac:spMk id="744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3:08:29.919" v="2503" actId="2711"/>
          <ac:spMkLst>
            <pc:docMk/>
            <pc:sldMk cId="0" sldId="267"/>
            <ac:spMk id="746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3:08:23.938" v="2502" actId="14100"/>
          <ac:spMkLst>
            <pc:docMk/>
            <pc:sldMk cId="0" sldId="267"/>
            <ac:spMk id="748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3:08:15.979" v="2500" actId="1076"/>
          <ac:spMkLst>
            <pc:docMk/>
            <pc:sldMk cId="0" sldId="267"/>
            <ac:spMk id="750" creationId="{00000000-0000-0000-0000-000000000000}"/>
          </ac:spMkLst>
        </pc:spChg>
        <pc:grpChg chg="add mod">
          <ac:chgData name="Tomáš Cejpek" userId="07372332-5cfd-40a3-b449-a4089f8eb7ac" providerId="ADAL" clId="{26CE0F30-8B94-49F7-A8D5-9515091304A8}" dt="2024-05-31T13:12:05.499" v="2603"/>
          <ac:grpSpMkLst>
            <pc:docMk/>
            <pc:sldMk cId="0" sldId="267"/>
            <ac:grpSpMk id="2" creationId="{878F44CC-F12E-FD50-922A-2F4FB46DF7E6}"/>
          </ac:grpSpMkLst>
        </pc:grpChg>
        <pc:grpChg chg="mod">
          <ac:chgData name="Tomáš Cejpek" userId="07372332-5cfd-40a3-b449-a4089f8eb7ac" providerId="ADAL" clId="{26CE0F30-8B94-49F7-A8D5-9515091304A8}" dt="2024-05-31T13:12:05.499" v="2603"/>
          <ac:grpSpMkLst>
            <pc:docMk/>
            <pc:sldMk cId="0" sldId="267"/>
            <ac:grpSpMk id="3" creationId="{57420DB8-0F19-A133-0C62-5BE4C932E785}"/>
          </ac:grpSpMkLst>
        </pc:grpChg>
        <pc:grpChg chg="mod">
          <ac:chgData name="Tomáš Cejpek" userId="07372332-5cfd-40a3-b449-a4089f8eb7ac" providerId="ADAL" clId="{26CE0F30-8B94-49F7-A8D5-9515091304A8}" dt="2024-05-31T13:12:05.499" v="2603"/>
          <ac:grpSpMkLst>
            <pc:docMk/>
            <pc:sldMk cId="0" sldId="267"/>
            <ac:grpSpMk id="6" creationId="{9234EBBB-EB49-F392-9B62-5F54477E3247}"/>
          </ac:grpSpMkLst>
        </pc:grpChg>
        <pc:cxnChg chg="mod">
          <ac:chgData name="Tomáš Cejpek" userId="07372332-5cfd-40a3-b449-a4089f8eb7ac" providerId="ADAL" clId="{26CE0F30-8B94-49F7-A8D5-9515091304A8}" dt="2024-05-31T13:12:05.499" v="2603"/>
          <ac:cxnSpMkLst>
            <pc:docMk/>
            <pc:sldMk cId="0" sldId="267"/>
            <ac:cxnSpMk id="7" creationId="{5AED9F01-5638-D881-3CF8-F9EE31768E6E}"/>
          </ac:cxnSpMkLst>
        </pc:cxnChg>
        <pc:cxnChg chg="mod">
          <ac:chgData name="Tomáš Cejpek" userId="07372332-5cfd-40a3-b449-a4089f8eb7ac" providerId="ADAL" clId="{26CE0F30-8B94-49F7-A8D5-9515091304A8}" dt="2024-05-31T13:12:05.499" v="2603"/>
          <ac:cxnSpMkLst>
            <pc:docMk/>
            <pc:sldMk cId="0" sldId="267"/>
            <ac:cxnSpMk id="8" creationId="{935157D5-54A5-096B-7E36-23BC1280EDEA}"/>
          </ac:cxnSpMkLst>
        </pc:cxnChg>
      </pc:sldChg>
      <pc:sldChg chg="del">
        <pc:chgData name="Tomáš Cejpek" userId="07372332-5cfd-40a3-b449-a4089f8eb7ac" providerId="ADAL" clId="{26CE0F30-8B94-49F7-A8D5-9515091304A8}" dt="2024-05-31T16:28:38.752" v="3143" actId="47"/>
        <pc:sldMkLst>
          <pc:docMk/>
          <pc:sldMk cId="0" sldId="268"/>
        </pc:sldMkLst>
      </pc:sldChg>
      <pc:sldChg chg="addSp modSp mod ord modNotes">
        <pc:chgData name="Tomáš Cejpek" userId="07372332-5cfd-40a3-b449-a4089f8eb7ac" providerId="ADAL" clId="{26CE0F30-8B94-49F7-A8D5-9515091304A8}" dt="2024-06-01T13:33:47.047" v="3843" actId="20577"/>
        <pc:sldMkLst>
          <pc:docMk/>
          <pc:sldMk cId="0" sldId="269"/>
        </pc:sldMkLst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3" creationId="{914033D1-718E-6C01-2BD7-F560F8C4AF42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4" creationId="{86F69F53-05AD-9F55-2A53-284569880051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5" creationId="{797735BE-35A1-873E-534E-EE883AAA6166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6" creationId="{127AC498-1680-C2EE-367B-1D3C7A374173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7" creationId="{A802C71A-6DE9-8BFE-1245-EF0362FF5788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8" creationId="{0880F6D9-7E7B-76C2-DD52-0776458DB830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9" creationId="{B44102BF-FEBF-AEB4-6A25-4B3853378310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11" creationId="{A2793200-B892-78C8-FAED-1FD2422907C4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12" creationId="{98A1C50A-A4AC-1185-D9C8-864BCDBA997C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13" creationId="{2AE67EB2-F5E8-7B57-F3B2-52C1B11A2AE9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14" creationId="{9AA44176-391B-85A6-FC87-E81DFE448D99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15" creationId="{1A9E92F3-74D8-4F52-533F-504DE8453A49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16" creationId="{0E63B53A-CBE3-3087-10DA-7E8C11DE16E9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18" creationId="{82AC8FCA-418B-DAD6-2BBA-7D2BCBC93529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19" creationId="{AA3322BB-C90D-A87C-8F8D-888FD8832A1E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20" creationId="{4CCD4EED-F3C1-CAB1-634B-ACF362C8819A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21" creationId="{303CE040-2AF6-E7EF-84C6-2424ECCDCDEB}"/>
          </ac:spMkLst>
        </pc:spChg>
        <pc:spChg chg="mod">
          <ac:chgData name="Tomáš Cejpek" userId="07372332-5cfd-40a3-b449-a4089f8eb7ac" providerId="ADAL" clId="{26CE0F30-8B94-49F7-A8D5-9515091304A8}" dt="2024-05-29T16:23:42.471" v="1476" actId="207"/>
          <ac:spMkLst>
            <pc:docMk/>
            <pc:sldMk cId="0" sldId="269"/>
            <ac:spMk id="22" creationId="{E8EEB91F-0D8F-0522-C04D-62F14DC36B88}"/>
          </ac:spMkLst>
        </pc:spChg>
        <pc:spChg chg="mod">
          <ac:chgData name="Tomáš Cejpek" userId="07372332-5cfd-40a3-b449-a4089f8eb7ac" providerId="ADAL" clId="{26CE0F30-8B94-49F7-A8D5-9515091304A8}" dt="2024-05-31T09:54:19.966" v="1559" actId="1076"/>
          <ac:spMkLst>
            <pc:docMk/>
            <pc:sldMk cId="0" sldId="269"/>
            <ac:spMk id="772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09:54:25.164" v="1560" actId="1076"/>
          <ac:spMkLst>
            <pc:docMk/>
            <pc:sldMk cId="0" sldId="269"/>
            <ac:spMk id="773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29T16:14:50.264" v="1055" actId="20577"/>
          <ac:spMkLst>
            <pc:docMk/>
            <pc:sldMk cId="0" sldId="269"/>
            <ac:spMk id="774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09:53:05.920" v="1549" actId="1076"/>
          <ac:spMkLst>
            <pc:docMk/>
            <pc:sldMk cId="0" sldId="269"/>
            <ac:spMk id="775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09:53:09.968" v="1550" actId="1076"/>
          <ac:spMkLst>
            <pc:docMk/>
            <pc:sldMk cId="0" sldId="269"/>
            <ac:spMk id="776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6-01T13:33:47.047" v="3843" actId="20577"/>
          <ac:spMkLst>
            <pc:docMk/>
            <pc:sldMk cId="0" sldId="269"/>
            <ac:spMk id="777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09:54:10.112" v="1557" actId="1076"/>
          <ac:spMkLst>
            <pc:docMk/>
            <pc:sldMk cId="0" sldId="269"/>
            <ac:spMk id="778" creationId="{00000000-0000-0000-0000-000000000000}"/>
          </ac:spMkLst>
        </pc:spChg>
        <pc:grpChg chg="add mod">
          <ac:chgData name="Tomáš Cejpek" userId="07372332-5cfd-40a3-b449-a4089f8eb7ac" providerId="ADAL" clId="{26CE0F30-8B94-49F7-A8D5-9515091304A8}" dt="2024-05-31T09:54:27.717" v="1561" actId="1076"/>
          <ac:grpSpMkLst>
            <pc:docMk/>
            <pc:sldMk cId="0" sldId="269"/>
            <ac:grpSpMk id="2" creationId="{8A6F8160-CF0F-F5BA-4222-C9690309B5DA}"/>
          </ac:grpSpMkLst>
        </pc:grpChg>
        <pc:grpChg chg="add mod">
          <ac:chgData name="Tomáš Cejpek" userId="07372332-5cfd-40a3-b449-a4089f8eb7ac" providerId="ADAL" clId="{26CE0F30-8B94-49F7-A8D5-9515091304A8}" dt="2024-05-31T09:53:15.132" v="1551" actId="1076"/>
          <ac:grpSpMkLst>
            <pc:docMk/>
            <pc:sldMk cId="0" sldId="269"/>
            <ac:grpSpMk id="10" creationId="{EB4B09D6-C51B-D95D-3BD4-FA6FCB052DA3}"/>
          </ac:grpSpMkLst>
        </pc:grpChg>
        <pc:grpChg chg="add mod">
          <ac:chgData name="Tomáš Cejpek" userId="07372332-5cfd-40a3-b449-a4089f8eb7ac" providerId="ADAL" clId="{26CE0F30-8B94-49F7-A8D5-9515091304A8}" dt="2024-05-31T09:54:13.914" v="1558" actId="1076"/>
          <ac:grpSpMkLst>
            <pc:docMk/>
            <pc:sldMk cId="0" sldId="269"/>
            <ac:grpSpMk id="17" creationId="{2079E090-74B1-C0C6-517A-EA5261822745}"/>
          </ac:grpSpMkLst>
        </pc:grpChg>
      </pc:sldChg>
      <pc:sldChg chg="del">
        <pc:chgData name="Tomáš Cejpek" userId="07372332-5cfd-40a3-b449-a4089f8eb7ac" providerId="ADAL" clId="{26CE0F30-8B94-49F7-A8D5-9515091304A8}" dt="2024-05-31T16:28:39.305" v="3144" actId="47"/>
        <pc:sldMkLst>
          <pc:docMk/>
          <pc:sldMk cId="0" sldId="270"/>
        </pc:sldMkLst>
      </pc:sldChg>
      <pc:sldChg chg="addSp modSp mod ord modNotes">
        <pc:chgData name="Tomáš Cejpek" userId="07372332-5cfd-40a3-b449-a4089f8eb7ac" providerId="ADAL" clId="{26CE0F30-8B94-49F7-A8D5-9515091304A8}" dt="2024-05-29T16:10:22.636" v="1022" actId="1076"/>
        <pc:sldMkLst>
          <pc:docMk/>
          <pc:sldMk cId="0" sldId="271"/>
        </pc:sldMkLst>
        <pc:spChg chg="add mod">
          <ac:chgData name="Tomáš Cejpek" userId="07372332-5cfd-40a3-b449-a4089f8eb7ac" providerId="ADAL" clId="{26CE0F30-8B94-49F7-A8D5-9515091304A8}" dt="2024-05-29T16:10:19.056" v="1021" actId="1076"/>
          <ac:spMkLst>
            <pc:docMk/>
            <pc:sldMk cId="0" sldId="271"/>
            <ac:spMk id="2" creationId="{17FBF7F8-742C-C083-EB01-35D65472F1CF}"/>
          </ac:spMkLst>
        </pc:spChg>
        <pc:spChg chg="mod">
          <ac:chgData name="Tomáš Cejpek" userId="07372332-5cfd-40a3-b449-a4089f8eb7ac" providerId="ADAL" clId="{26CE0F30-8B94-49F7-A8D5-9515091304A8}" dt="2024-05-29T15:43:48.726" v="393" actId="1076"/>
          <ac:spMkLst>
            <pc:docMk/>
            <pc:sldMk cId="0" sldId="271"/>
            <ac:spMk id="857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29T16:10:22.636" v="1022" actId="1076"/>
          <ac:spMkLst>
            <pc:docMk/>
            <pc:sldMk cId="0" sldId="271"/>
            <ac:spMk id="858" creationId="{00000000-0000-0000-0000-000000000000}"/>
          </ac:spMkLst>
        </pc:spChg>
      </pc:sldChg>
      <pc:sldChg chg="modSp add del mod ord modNotes">
        <pc:chgData name="Tomáš Cejpek" userId="07372332-5cfd-40a3-b449-a4089f8eb7ac" providerId="ADAL" clId="{26CE0F30-8B94-49F7-A8D5-9515091304A8}" dt="2024-05-31T16:28:31.564" v="3134" actId="47"/>
        <pc:sldMkLst>
          <pc:docMk/>
          <pc:sldMk cId="0" sldId="272"/>
        </pc:sldMkLst>
        <pc:spChg chg="mod">
          <ac:chgData name="Tomáš Cejpek" userId="07372332-5cfd-40a3-b449-a4089f8eb7ac" providerId="ADAL" clId="{26CE0F30-8B94-49F7-A8D5-9515091304A8}" dt="2024-05-31T16:26:16.309" v="3048" actId="20577"/>
          <ac:spMkLst>
            <pc:docMk/>
            <pc:sldMk cId="0" sldId="272"/>
            <ac:spMk id="920" creationId="{00000000-0000-0000-0000-000000000000}"/>
          </ac:spMkLst>
        </pc:spChg>
      </pc:sldChg>
      <pc:sldChg chg="del">
        <pc:chgData name="Tomáš Cejpek" userId="07372332-5cfd-40a3-b449-a4089f8eb7ac" providerId="ADAL" clId="{26CE0F30-8B94-49F7-A8D5-9515091304A8}" dt="2024-05-31T16:28:39.801" v="3145" actId="47"/>
        <pc:sldMkLst>
          <pc:docMk/>
          <pc:sldMk cId="0" sldId="273"/>
        </pc:sldMkLst>
      </pc:sldChg>
      <pc:sldChg chg="addSp delSp modSp mod ord">
        <pc:chgData name="Tomáš Cejpek" userId="07372332-5cfd-40a3-b449-a4089f8eb7ac" providerId="ADAL" clId="{26CE0F30-8B94-49F7-A8D5-9515091304A8}" dt="2024-06-01T13:32:00.029" v="3841" actId="1076"/>
        <pc:sldMkLst>
          <pc:docMk/>
          <pc:sldMk cId="0" sldId="274"/>
        </pc:sldMkLst>
        <pc:spChg chg="add del mod">
          <ac:chgData name="Tomáš Cejpek" userId="07372332-5cfd-40a3-b449-a4089f8eb7ac" providerId="ADAL" clId="{26CE0F30-8B94-49F7-A8D5-9515091304A8}" dt="2024-05-31T11:33:05.687" v="1696" actId="478"/>
          <ac:spMkLst>
            <pc:docMk/>
            <pc:sldMk cId="0" sldId="274"/>
            <ac:spMk id="29" creationId="{2B867295-889B-EA7A-D377-C88A4B2705ED}"/>
          </ac:spMkLst>
        </pc:spChg>
        <pc:spChg chg="add del mod">
          <ac:chgData name="Tomáš Cejpek" userId="07372332-5cfd-40a3-b449-a4089f8eb7ac" providerId="ADAL" clId="{26CE0F30-8B94-49F7-A8D5-9515091304A8}" dt="2024-05-31T11:40:04.422" v="1825" actId="478"/>
          <ac:spMkLst>
            <pc:docMk/>
            <pc:sldMk cId="0" sldId="274"/>
            <ac:spMk id="31" creationId="{0BC9A755-1F12-67CF-C53E-43E908088BA9}"/>
          </ac:spMkLst>
        </pc:spChg>
        <pc:spChg chg="add del mod">
          <ac:chgData name="Tomáš Cejpek" userId="07372332-5cfd-40a3-b449-a4089f8eb7ac" providerId="ADAL" clId="{26CE0F30-8B94-49F7-A8D5-9515091304A8}" dt="2024-05-31T11:42:20.525" v="1854" actId="478"/>
          <ac:spMkLst>
            <pc:docMk/>
            <pc:sldMk cId="0" sldId="274"/>
            <ac:spMk id="32" creationId="{6F432AF1-FC5B-526B-5E4F-F871A64F5C94}"/>
          </ac:spMkLst>
        </pc:spChg>
        <pc:spChg chg="add mod">
          <ac:chgData name="Tomáš Cejpek" userId="07372332-5cfd-40a3-b449-a4089f8eb7ac" providerId="ADAL" clId="{26CE0F30-8B94-49F7-A8D5-9515091304A8}" dt="2024-05-31T11:36:57.733" v="1781"/>
          <ac:spMkLst>
            <pc:docMk/>
            <pc:sldMk cId="0" sldId="274"/>
            <ac:spMk id="51" creationId="{C463B9D9-4B95-2D41-18C1-5C9F3D2D2395}"/>
          </ac:spMkLst>
        </pc:spChg>
        <pc:spChg chg="add del mod">
          <ac:chgData name="Tomáš Cejpek" userId="07372332-5cfd-40a3-b449-a4089f8eb7ac" providerId="ADAL" clId="{26CE0F30-8B94-49F7-A8D5-9515091304A8}" dt="2024-05-31T11:37:01.166" v="1783" actId="478"/>
          <ac:spMkLst>
            <pc:docMk/>
            <pc:sldMk cId="0" sldId="274"/>
            <ac:spMk id="53" creationId="{91DD0D4E-DCC5-7A9E-DD18-4CBA7BEDBF5D}"/>
          </ac:spMkLst>
        </pc:spChg>
        <pc:spChg chg="add mod">
          <ac:chgData name="Tomáš Cejpek" userId="07372332-5cfd-40a3-b449-a4089f8eb7ac" providerId="ADAL" clId="{26CE0F30-8B94-49F7-A8D5-9515091304A8}" dt="2024-05-31T12:49:05.522" v="1904" actId="20577"/>
          <ac:spMkLst>
            <pc:docMk/>
            <pc:sldMk cId="0" sldId="274"/>
            <ac:spMk id="54" creationId="{DB4A40DC-C700-D4E1-9C2C-25B978ACD3DD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57" creationId="{2611AC96-DF0F-F4DF-F032-21A1B860FEA5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58" creationId="{65A2A6CB-5E22-9D38-E1B1-B30F1BAB38B9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62" creationId="{70125B19-F793-B185-6708-36B535250B10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63" creationId="{9C7305EE-690D-946E-F26C-ED619EA241D2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60" creationId="{AE4563FB-4BAB-D1CA-1DA9-EB68049909A0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61" creationId="{489029AC-9962-5C86-4041-E004E8FC5212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62" creationId="{0FFB3445-BCDF-2FD1-5E58-08221FC0F399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63" creationId="{AD95F931-8AE0-0513-EFC2-F84985404E25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64" creationId="{8E3AD07F-6F77-6BF6-E689-3C80580A4D7F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65" creationId="{AEF1FD50-4846-AA7D-27EA-68CB02462EC6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66" creationId="{567BDBAE-135F-D95F-B0F2-EDD4EB6BA3D6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67" creationId="{CC5F3438-3959-2E74-8680-8F5781AAF484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68" creationId="{58D126C5-B0D1-A47A-2B9A-86CD64B2B83E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69" creationId="{B7858ACE-D54A-7A17-B6EF-F75037C8E847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70" creationId="{8E23DF81-9DCA-1E2E-840D-DF6A7E147648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71" creationId="{53D7D07E-AC83-68C5-EF01-DFEEACA27D5B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72" creationId="{DAE0D4C3-5186-8B8A-D543-DAE917BEE212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73" creationId="{404D6025-88C5-B551-310F-B29C823FD709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74" creationId="{5FB93891-799A-9ACA-B4DB-B337100E7018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75" creationId="{CF189C53-3E7D-D593-C776-54EA376BEFC3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76" creationId="{899BE8DE-998C-002A-A95B-121B445AC181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77" creationId="{ABBAF174-86AC-D9C8-2C82-B76DEAE2FF13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78" creationId="{1D3DCC11-23CF-D4A6-3832-3D61BD77398C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79" creationId="{AC1263AC-698F-AAFC-BA96-C01C0237ACC5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80" creationId="{E0798561-BACA-54DB-3CFD-B4A47BED3895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81" creationId="{BA9E7964-7214-C173-512C-DD1DCB1E7BA2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82" creationId="{0A14A185-E185-A2C4-781C-43D56A1BF8DC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83" creationId="{088DACBD-9DFA-D2CA-B21D-A6F9FBC1CA1C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84" creationId="{5B2F5C4F-E6C9-6323-407B-B7568CFE99AB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85" creationId="{511E2B6C-B79D-5CFF-8603-9CC1D37FF3D9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986" creationId="{FF36C5E0-3BE4-1020-120B-BCFE75165267}"/>
          </ac:spMkLst>
        </pc:spChg>
        <pc:spChg chg="del mod">
          <ac:chgData name="Tomáš Cejpek" userId="07372332-5cfd-40a3-b449-a4089f8eb7ac" providerId="ADAL" clId="{26CE0F30-8B94-49F7-A8D5-9515091304A8}" dt="2024-05-31T11:36:59.521" v="1782" actId="478"/>
          <ac:spMkLst>
            <pc:docMk/>
            <pc:sldMk cId="0" sldId="274"/>
            <ac:spMk id="987" creationId="{00000000-0000-0000-0000-000000000000}"/>
          </ac:spMkLst>
        </pc:spChg>
        <pc:spChg chg="del mod">
          <ac:chgData name="Tomáš Cejpek" userId="07372332-5cfd-40a3-b449-a4089f8eb7ac" providerId="ADAL" clId="{26CE0F30-8B94-49F7-A8D5-9515091304A8}" dt="2024-05-31T11:33:15.367" v="1699" actId="478"/>
          <ac:spMkLst>
            <pc:docMk/>
            <pc:sldMk cId="0" sldId="274"/>
            <ac:spMk id="988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1:35:20.254" v="1764" actId="164"/>
          <ac:spMkLst>
            <pc:docMk/>
            <pc:sldMk cId="0" sldId="274"/>
            <ac:spMk id="989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1:35:20.254" v="1764" actId="164"/>
          <ac:spMkLst>
            <pc:docMk/>
            <pc:sldMk cId="0" sldId="274"/>
            <ac:spMk id="990" creationId="{00000000-0000-0000-0000-000000000000}"/>
          </ac:spMkLst>
        </pc:spChg>
        <pc:spChg chg="add del mod">
          <ac:chgData name="Tomáš Cejpek" userId="07372332-5cfd-40a3-b449-a4089f8eb7ac" providerId="ADAL" clId="{26CE0F30-8B94-49F7-A8D5-9515091304A8}" dt="2024-05-31T11:39:55.959" v="1822" actId="478"/>
          <ac:spMkLst>
            <pc:docMk/>
            <pc:sldMk cId="0" sldId="274"/>
            <ac:spMk id="991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1:35:20.254" v="1764" actId="164"/>
          <ac:spMkLst>
            <pc:docMk/>
            <pc:sldMk cId="0" sldId="274"/>
            <ac:spMk id="992" creationId="{00000000-0000-0000-0000-000000000000}"/>
          </ac:spMkLst>
        </pc:spChg>
        <pc:spChg chg="del mod">
          <ac:chgData name="Tomáš Cejpek" userId="07372332-5cfd-40a3-b449-a4089f8eb7ac" providerId="ADAL" clId="{26CE0F30-8B94-49F7-A8D5-9515091304A8}" dt="2024-05-31T11:43:09.217" v="1860" actId="478"/>
          <ac:spMkLst>
            <pc:docMk/>
            <pc:sldMk cId="0" sldId="274"/>
            <ac:spMk id="993" creationId="{00000000-0000-0000-0000-000000000000}"/>
          </ac:spMkLst>
        </pc:spChg>
        <pc:spChg chg="del mod">
          <ac:chgData name="Tomáš Cejpek" userId="07372332-5cfd-40a3-b449-a4089f8eb7ac" providerId="ADAL" clId="{26CE0F30-8B94-49F7-A8D5-9515091304A8}" dt="2024-05-31T12:50:33.418" v="1933" actId="478"/>
          <ac:spMkLst>
            <pc:docMk/>
            <pc:sldMk cId="0" sldId="274"/>
            <ac:spMk id="994" creationId="{00000000-0000-0000-0000-000000000000}"/>
          </ac:spMkLst>
        </pc:spChg>
        <pc:spChg chg="del mod">
          <ac:chgData name="Tomáš Cejpek" userId="07372332-5cfd-40a3-b449-a4089f8eb7ac" providerId="ADAL" clId="{26CE0F30-8B94-49F7-A8D5-9515091304A8}" dt="2024-05-31T11:43:16.397" v="1865" actId="478"/>
          <ac:spMkLst>
            <pc:docMk/>
            <pc:sldMk cId="0" sldId="274"/>
            <ac:spMk id="995" creationId="{00000000-0000-0000-0000-000000000000}"/>
          </ac:spMkLst>
        </pc:spChg>
        <pc:spChg chg="del mod">
          <ac:chgData name="Tomáš Cejpek" userId="07372332-5cfd-40a3-b449-a4089f8eb7ac" providerId="ADAL" clId="{26CE0F30-8B94-49F7-A8D5-9515091304A8}" dt="2024-05-31T11:43:15.332" v="1864" actId="478"/>
          <ac:spMkLst>
            <pc:docMk/>
            <pc:sldMk cId="0" sldId="274"/>
            <ac:spMk id="996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5-31T11:24:41.393" v="1562" actId="478"/>
          <ac:spMkLst>
            <pc:docMk/>
            <pc:sldMk cId="0" sldId="274"/>
            <ac:spMk id="997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5-31T11:25:37.609" v="1576" actId="478"/>
          <ac:spMkLst>
            <pc:docMk/>
            <pc:sldMk cId="0" sldId="274"/>
            <ac:spMk id="1002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5-31T11:25:39.049" v="1577" actId="478"/>
          <ac:spMkLst>
            <pc:docMk/>
            <pc:sldMk cId="0" sldId="274"/>
            <ac:spMk id="1003" creationId="{00000000-0000-0000-0000-000000000000}"/>
          </ac:spMkLst>
        </pc:spChg>
        <pc:spChg chg="add del mod">
          <ac:chgData name="Tomáš Cejpek" userId="07372332-5cfd-40a3-b449-a4089f8eb7ac" providerId="ADAL" clId="{26CE0F30-8B94-49F7-A8D5-9515091304A8}" dt="2024-05-31T11:43:10.374" v="1861" actId="478"/>
          <ac:spMkLst>
            <pc:docMk/>
            <pc:sldMk cId="0" sldId="274"/>
            <ac:spMk id="1010" creationId="{00000000-0000-0000-0000-000000000000}"/>
          </ac:spMkLst>
        </pc:spChg>
        <pc:spChg chg="del mod">
          <ac:chgData name="Tomáš Cejpek" userId="07372332-5cfd-40a3-b449-a4089f8eb7ac" providerId="ADAL" clId="{26CE0F30-8B94-49F7-A8D5-9515091304A8}" dt="2024-05-31T12:50:34.490" v="1934" actId="478"/>
          <ac:spMkLst>
            <pc:docMk/>
            <pc:sldMk cId="0" sldId="274"/>
            <ac:spMk id="1011" creationId="{00000000-0000-0000-0000-000000000000}"/>
          </ac:spMkLst>
        </pc:spChg>
        <pc:spChg chg="del mod">
          <ac:chgData name="Tomáš Cejpek" userId="07372332-5cfd-40a3-b449-a4089f8eb7ac" providerId="ADAL" clId="{26CE0F30-8B94-49F7-A8D5-9515091304A8}" dt="2024-05-31T11:43:12.278" v="1862" actId="478"/>
          <ac:spMkLst>
            <pc:docMk/>
            <pc:sldMk cId="0" sldId="274"/>
            <ac:spMk id="1012" creationId="{00000000-0000-0000-0000-000000000000}"/>
          </ac:spMkLst>
        </pc:spChg>
        <pc:spChg chg="del mod">
          <ac:chgData name="Tomáš Cejpek" userId="07372332-5cfd-40a3-b449-a4089f8eb7ac" providerId="ADAL" clId="{26CE0F30-8B94-49F7-A8D5-9515091304A8}" dt="2024-05-31T11:43:14.061" v="1863" actId="478"/>
          <ac:spMkLst>
            <pc:docMk/>
            <pc:sldMk cId="0" sldId="274"/>
            <ac:spMk id="1013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14" creationId="{9B58C393-F65B-C26F-A6A1-246A0D422F49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15" creationId="{A281FC18-E045-7C14-A37B-EE1F1577F8C8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16" creationId="{277CD7B7-7C03-9CE2-6D36-9BEB936005BC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17" creationId="{305A7469-5D33-3A5B-6A06-96BB03CC2F08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18" creationId="{7391A5AB-426E-1D66-4F0D-C42C7D9B976E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19" creationId="{609C65BC-420B-07C6-CE65-CC7880AE14EA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20" creationId="{1EE1A140-1E8E-5567-256C-717AD70CF9EA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21" creationId="{F571AE82-5A72-05CC-CCA9-5EB5EDB8065E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22" creationId="{C155FC57-9BA3-0971-6D87-A7F2930E8AEC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23" creationId="{0265BD0E-A65E-BD91-0EA9-D4F2A10F14CC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24" creationId="{97649C4F-6F37-741F-36BA-3328FBE1EEC0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25" creationId="{376CA1C2-C4D8-4674-9E6E-EED73B176083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26" creationId="{BCAF6035-79C6-46CA-9E4B-273DC18BC63E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27" creationId="{54CE2819-BC69-A33A-D934-A8CE7C637EA5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28" creationId="{5C5BFB77-6740-8264-898A-0459FB659DF7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29" creationId="{0613EBED-B78A-5544-92A1-F5E5014D7CB2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30" creationId="{AEB87F82-DD9C-6449-DE02-1D8C08E45FAC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31" creationId="{AA595CAD-6EEF-2797-59A5-E034CDAA2327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32" creationId="{FCFADCFC-4801-B448-BAD9-6BF1604ADF1F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33" creationId="{A43F7AB6-2B86-27DC-582A-4F607BB4976F}"/>
          </ac:spMkLst>
        </pc:spChg>
        <pc:spChg chg="mod">
          <ac:chgData name="Tomáš Cejpek" userId="07372332-5cfd-40a3-b449-a4089f8eb7ac" providerId="ADAL" clId="{26CE0F30-8B94-49F7-A8D5-9515091304A8}" dt="2024-05-31T11:37:39.332" v="1801"/>
          <ac:spMkLst>
            <pc:docMk/>
            <pc:sldMk cId="0" sldId="274"/>
            <ac:spMk id="1034" creationId="{E13F8370-2C28-E4FA-97CD-3F9936980BFC}"/>
          </ac:spMkLst>
        </pc:spChg>
        <pc:spChg chg="add mod">
          <ac:chgData name="Tomáš Cejpek" userId="07372332-5cfd-40a3-b449-a4089f8eb7ac" providerId="ADAL" clId="{26CE0F30-8B94-49F7-A8D5-9515091304A8}" dt="2024-06-01T13:31:52.555" v="3840" actId="164"/>
          <ac:spMkLst>
            <pc:docMk/>
            <pc:sldMk cId="0" sldId="274"/>
            <ac:spMk id="1039" creationId="{AB88799B-99F3-89B4-B61B-0A5F06D53AF5}"/>
          </ac:spMkLst>
        </pc:spChg>
        <pc:spChg chg="add mod">
          <ac:chgData name="Tomáš Cejpek" userId="07372332-5cfd-40a3-b449-a4089f8eb7ac" providerId="ADAL" clId="{26CE0F30-8B94-49F7-A8D5-9515091304A8}" dt="2024-06-01T13:31:52.555" v="3840" actId="164"/>
          <ac:spMkLst>
            <pc:docMk/>
            <pc:sldMk cId="0" sldId="274"/>
            <ac:spMk id="1040" creationId="{F8185E6D-E459-BE79-4E4C-A7A1456C9618}"/>
          </ac:spMkLst>
        </pc:spChg>
        <pc:spChg chg="add mod">
          <ac:chgData name="Tomáš Cejpek" userId="07372332-5cfd-40a3-b449-a4089f8eb7ac" providerId="ADAL" clId="{26CE0F30-8B94-49F7-A8D5-9515091304A8}" dt="2024-06-01T13:31:52.555" v="3840" actId="164"/>
          <ac:spMkLst>
            <pc:docMk/>
            <pc:sldMk cId="0" sldId="274"/>
            <ac:spMk id="1041" creationId="{201763AA-22DF-2DDC-9842-167748451671}"/>
          </ac:spMkLst>
        </pc:spChg>
        <pc:spChg chg="add mod">
          <ac:chgData name="Tomáš Cejpek" userId="07372332-5cfd-40a3-b449-a4089f8eb7ac" providerId="ADAL" clId="{26CE0F30-8B94-49F7-A8D5-9515091304A8}" dt="2024-05-31T12:50:40.357" v="1938"/>
          <ac:spMkLst>
            <pc:docMk/>
            <pc:sldMk cId="0" sldId="274"/>
            <ac:spMk id="1053" creationId="{CAD40359-EFEB-1217-6DCF-B7D8F9A09BA7}"/>
          </ac:spMkLst>
        </pc:spChg>
        <pc:spChg chg="add del mod">
          <ac:chgData name="Tomáš Cejpek" userId="07372332-5cfd-40a3-b449-a4089f8eb7ac" providerId="ADAL" clId="{26CE0F30-8B94-49F7-A8D5-9515091304A8}" dt="2024-05-31T12:50:46.315" v="1944" actId="478"/>
          <ac:spMkLst>
            <pc:docMk/>
            <pc:sldMk cId="0" sldId="274"/>
            <ac:spMk id="1055" creationId="{8B1FEAA0-1D9D-B880-419A-902ADDFC88B4}"/>
          </ac:spMkLst>
        </pc:spChg>
        <pc:spChg chg="add mod">
          <ac:chgData name="Tomáš Cejpek" userId="07372332-5cfd-40a3-b449-a4089f8eb7ac" providerId="ADAL" clId="{26CE0F30-8B94-49F7-A8D5-9515091304A8}" dt="2024-05-31T14:40:39.582" v="2873" actId="20577"/>
          <ac:spMkLst>
            <pc:docMk/>
            <pc:sldMk cId="0" sldId="274"/>
            <ac:spMk id="1056" creationId="{0D1CA2C6-B2C1-F510-1A73-70F78447D6E6}"/>
          </ac:spMkLst>
        </pc:spChg>
        <pc:grpChg chg="add mod">
          <ac:chgData name="Tomáš Cejpek" userId="07372332-5cfd-40a3-b449-a4089f8eb7ac" providerId="ADAL" clId="{26CE0F30-8B94-49F7-A8D5-9515091304A8}" dt="2024-06-01T13:32:00.029" v="3841" actId="1076"/>
          <ac:grpSpMkLst>
            <pc:docMk/>
            <pc:sldMk cId="0" sldId="274"/>
            <ac:grpSpMk id="3" creationId="{D76C36B5-C483-1498-A2D6-68AF27C8C9B9}"/>
          </ac:grpSpMkLst>
        </pc:grpChg>
        <pc:grpChg chg="add mod">
          <ac:chgData name="Tomáš Cejpek" userId="07372332-5cfd-40a3-b449-a4089f8eb7ac" providerId="ADAL" clId="{26CE0F30-8B94-49F7-A8D5-9515091304A8}" dt="2024-06-01T13:31:52.555" v="3840" actId="164"/>
          <ac:grpSpMkLst>
            <pc:docMk/>
            <pc:sldMk cId="0" sldId="274"/>
            <ac:grpSpMk id="42" creationId="{841A3D91-3368-08B1-BBDF-CFF8D217486C}"/>
          </ac:grpSpMkLst>
        </pc:grpChg>
        <pc:grpChg chg="add mod">
          <ac:chgData name="Tomáš Cejpek" userId="07372332-5cfd-40a3-b449-a4089f8eb7ac" providerId="ADAL" clId="{26CE0F30-8B94-49F7-A8D5-9515091304A8}" dt="2024-05-31T11:37:39.332" v="1801"/>
          <ac:grpSpMkLst>
            <pc:docMk/>
            <pc:sldMk cId="0" sldId="274"/>
            <ac:grpSpMk id="55" creationId="{5EA042B5-8252-7234-152B-32BB7746495D}"/>
          </ac:grpSpMkLst>
        </pc:grpChg>
        <pc:grpChg chg="mod">
          <ac:chgData name="Tomáš Cejpek" userId="07372332-5cfd-40a3-b449-a4089f8eb7ac" providerId="ADAL" clId="{26CE0F30-8B94-49F7-A8D5-9515091304A8}" dt="2024-05-31T11:37:39.332" v="1801"/>
          <ac:grpSpMkLst>
            <pc:docMk/>
            <pc:sldMk cId="0" sldId="274"/>
            <ac:grpSpMk id="56" creationId="{12A01E96-40DA-F276-D181-84C857A40CDE}"/>
          </ac:grpSpMkLst>
        </pc:grpChg>
        <pc:grpChg chg="mod">
          <ac:chgData name="Tomáš Cejpek" userId="07372332-5cfd-40a3-b449-a4089f8eb7ac" providerId="ADAL" clId="{26CE0F30-8B94-49F7-A8D5-9515091304A8}" dt="2024-05-31T11:37:39.332" v="1801"/>
          <ac:grpSpMkLst>
            <pc:docMk/>
            <pc:sldMk cId="0" sldId="274"/>
            <ac:grpSpMk id="59" creationId="{4D557F8D-739F-77BD-DEDD-274D707C8F3F}"/>
          </ac:grpSpMkLst>
        </pc:grpChg>
        <pc:grpChg chg="del">
          <ac:chgData name="Tomáš Cejpek" userId="07372332-5cfd-40a3-b449-a4089f8eb7ac" providerId="ADAL" clId="{26CE0F30-8B94-49F7-A8D5-9515091304A8}" dt="2024-05-31T11:25:44.281" v="1579" actId="478"/>
          <ac:grpSpMkLst>
            <pc:docMk/>
            <pc:sldMk cId="0" sldId="274"/>
            <ac:grpSpMk id="1004" creationId="{00000000-0000-0000-0000-000000000000}"/>
          </ac:grpSpMkLst>
        </pc:grpChg>
        <pc:grpChg chg="del">
          <ac:chgData name="Tomáš Cejpek" userId="07372332-5cfd-40a3-b449-a4089f8eb7ac" providerId="ADAL" clId="{26CE0F30-8B94-49F7-A8D5-9515091304A8}" dt="2024-05-31T11:25:40.929" v="1578" actId="478"/>
          <ac:grpSpMkLst>
            <pc:docMk/>
            <pc:sldMk cId="0" sldId="274"/>
            <ac:grpSpMk id="1007" creationId="{00000000-0000-0000-0000-000000000000}"/>
          </ac:grpSpMkLst>
        </pc:grpChg>
        <pc:picChg chg="add mod">
          <ac:chgData name="Tomáš Cejpek" userId="07372332-5cfd-40a3-b449-a4089f8eb7ac" providerId="ADAL" clId="{26CE0F30-8B94-49F7-A8D5-9515091304A8}" dt="2024-05-31T11:35:20.254" v="1764" actId="164"/>
          <ac:picMkLst>
            <pc:docMk/>
            <pc:sldMk cId="0" sldId="274"/>
            <ac:picMk id="2" creationId="{D1FCF2C4-3C1C-CC86-2944-E9C3F2DC26C3}"/>
          </ac:picMkLst>
        </pc:picChg>
        <pc:picChg chg="add del">
          <ac:chgData name="Tomáš Cejpek" userId="07372332-5cfd-40a3-b449-a4089f8eb7ac" providerId="ADAL" clId="{26CE0F30-8B94-49F7-A8D5-9515091304A8}" dt="2024-05-31T11:29:02.720" v="1629" actId="478"/>
          <ac:picMkLst>
            <pc:docMk/>
            <pc:sldMk cId="0" sldId="274"/>
            <ac:picMk id="21" creationId="{0D823530-0356-279B-675F-06DEF607754F}"/>
          </ac:picMkLst>
        </pc:picChg>
        <pc:picChg chg="add mod modCrop">
          <ac:chgData name="Tomáš Cejpek" userId="07372332-5cfd-40a3-b449-a4089f8eb7ac" providerId="ADAL" clId="{26CE0F30-8B94-49F7-A8D5-9515091304A8}" dt="2024-05-31T11:35:20.254" v="1764" actId="164"/>
          <ac:picMkLst>
            <pc:docMk/>
            <pc:sldMk cId="0" sldId="274"/>
            <ac:picMk id="23" creationId="{07DA8703-D931-AA40-D225-1F6D11FA941E}"/>
          </ac:picMkLst>
        </pc:picChg>
        <pc:picChg chg="add mod modCrop">
          <ac:chgData name="Tomáš Cejpek" userId="07372332-5cfd-40a3-b449-a4089f8eb7ac" providerId="ADAL" clId="{26CE0F30-8B94-49F7-A8D5-9515091304A8}" dt="2024-05-31T11:35:20.254" v="1764" actId="164"/>
          <ac:picMkLst>
            <pc:docMk/>
            <pc:sldMk cId="0" sldId="274"/>
            <ac:picMk id="25" creationId="{4E39BE3A-781A-1EFD-E572-D0B78D998AE0}"/>
          </ac:picMkLst>
        </pc:picChg>
        <pc:picChg chg="add mod modCrop">
          <ac:chgData name="Tomáš Cejpek" userId="07372332-5cfd-40a3-b449-a4089f8eb7ac" providerId="ADAL" clId="{26CE0F30-8B94-49F7-A8D5-9515091304A8}" dt="2024-06-01T13:31:52.555" v="3840" actId="164"/>
          <ac:picMkLst>
            <pc:docMk/>
            <pc:sldMk cId="0" sldId="274"/>
            <ac:picMk id="1036" creationId="{3AF354A5-CDD8-8D4A-20B3-5A978AA141EA}"/>
          </ac:picMkLst>
        </pc:picChg>
        <pc:picChg chg="add mod modCrop">
          <ac:chgData name="Tomáš Cejpek" userId="07372332-5cfd-40a3-b449-a4089f8eb7ac" providerId="ADAL" clId="{26CE0F30-8B94-49F7-A8D5-9515091304A8}" dt="2024-06-01T13:31:52.555" v="3840" actId="164"/>
          <ac:picMkLst>
            <pc:docMk/>
            <pc:sldMk cId="0" sldId="274"/>
            <ac:picMk id="1038" creationId="{58ACC391-8B66-749F-A0C3-CAD46A978AB5}"/>
          </ac:picMkLst>
        </pc:picChg>
        <pc:picChg chg="add mod modCrop">
          <ac:chgData name="Tomáš Cejpek" userId="07372332-5cfd-40a3-b449-a4089f8eb7ac" providerId="ADAL" clId="{26CE0F30-8B94-49F7-A8D5-9515091304A8}" dt="2024-06-01T13:31:52.555" v="3840" actId="164"/>
          <ac:picMkLst>
            <pc:docMk/>
            <pc:sldMk cId="0" sldId="274"/>
            <ac:picMk id="1044" creationId="{83975564-62C3-F363-079F-FB05CB9751C4}"/>
          </ac:picMkLst>
        </pc:picChg>
        <pc:cxnChg chg="add mod">
          <ac:chgData name="Tomáš Cejpek" userId="07372332-5cfd-40a3-b449-a4089f8eb7ac" providerId="ADAL" clId="{26CE0F30-8B94-49F7-A8D5-9515091304A8}" dt="2024-06-01T13:31:52.555" v="3840" actId="164"/>
          <ac:cxnSpMkLst>
            <pc:docMk/>
            <pc:sldMk cId="0" sldId="274"/>
            <ac:cxnSpMk id="17" creationId="{3E5E0701-E574-5FE7-1A15-4C83BD09BA86}"/>
          </ac:cxnSpMkLst>
        </pc:cxnChg>
        <pc:cxnChg chg="mod">
          <ac:chgData name="Tomáš Cejpek" userId="07372332-5cfd-40a3-b449-a4089f8eb7ac" providerId="ADAL" clId="{26CE0F30-8B94-49F7-A8D5-9515091304A8}" dt="2024-05-31T11:37:39.332" v="1801"/>
          <ac:cxnSpMkLst>
            <pc:docMk/>
            <pc:sldMk cId="0" sldId="274"/>
            <ac:cxnSpMk id="60" creationId="{DD40A25D-18B3-D4AE-A16F-8B541049D0EA}"/>
          </ac:cxnSpMkLst>
        </pc:cxnChg>
        <pc:cxnChg chg="mod">
          <ac:chgData name="Tomáš Cejpek" userId="07372332-5cfd-40a3-b449-a4089f8eb7ac" providerId="ADAL" clId="{26CE0F30-8B94-49F7-A8D5-9515091304A8}" dt="2024-05-31T11:37:39.332" v="1801"/>
          <ac:cxnSpMkLst>
            <pc:docMk/>
            <pc:sldMk cId="0" sldId="274"/>
            <ac:cxnSpMk id="61" creationId="{7EE9C0C8-B244-5001-EE10-58889B13499A}"/>
          </ac:cxnSpMkLst>
        </pc:cxnChg>
        <pc:cxnChg chg="mod">
          <ac:chgData name="Tomáš Cejpek" userId="07372332-5cfd-40a3-b449-a4089f8eb7ac" providerId="ADAL" clId="{26CE0F30-8B94-49F7-A8D5-9515091304A8}" dt="2024-06-01T13:31:52.555" v="3840" actId="164"/>
          <ac:cxnSpMkLst>
            <pc:docMk/>
            <pc:sldMk cId="0" sldId="274"/>
            <ac:cxnSpMk id="998" creationId="{00000000-0000-0000-0000-000000000000}"/>
          </ac:cxnSpMkLst>
        </pc:cxnChg>
        <pc:cxnChg chg="mod ord">
          <ac:chgData name="Tomáš Cejpek" userId="07372332-5cfd-40a3-b449-a4089f8eb7ac" providerId="ADAL" clId="{26CE0F30-8B94-49F7-A8D5-9515091304A8}" dt="2024-06-01T13:31:52.555" v="3840" actId="164"/>
          <ac:cxnSpMkLst>
            <pc:docMk/>
            <pc:sldMk cId="0" sldId="274"/>
            <ac:cxnSpMk id="999" creationId="{00000000-0000-0000-0000-000000000000}"/>
          </ac:cxnSpMkLst>
        </pc:cxnChg>
        <pc:cxnChg chg="mod">
          <ac:chgData name="Tomáš Cejpek" userId="07372332-5cfd-40a3-b449-a4089f8eb7ac" providerId="ADAL" clId="{26CE0F30-8B94-49F7-A8D5-9515091304A8}" dt="2024-05-31T11:35:20.254" v="1764" actId="164"/>
          <ac:cxnSpMkLst>
            <pc:docMk/>
            <pc:sldMk cId="0" sldId="274"/>
            <ac:cxnSpMk id="1000" creationId="{00000000-0000-0000-0000-000000000000}"/>
          </ac:cxnSpMkLst>
        </pc:cxnChg>
        <pc:cxnChg chg="mod">
          <ac:chgData name="Tomáš Cejpek" userId="07372332-5cfd-40a3-b449-a4089f8eb7ac" providerId="ADAL" clId="{26CE0F30-8B94-49F7-A8D5-9515091304A8}" dt="2024-05-31T11:35:20.254" v="1764" actId="164"/>
          <ac:cxnSpMkLst>
            <pc:docMk/>
            <pc:sldMk cId="0" sldId="274"/>
            <ac:cxnSpMk id="1001" creationId="{00000000-0000-0000-0000-000000000000}"/>
          </ac:cxnSpMkLst>
        </pc:cxnChg>
      </pc:sldChg>
      <pc:sldChg chg="modSp del mod ord modNotes">
        <pc:chgData name="Tomáš Cejpek" userId="07372332-5cfd-40a3-b449-a4089f8eb7ac" providerId="ADAL" clId="{26CE0F30-8B94-49F7-A8D5-9515091304A8}" dt="2024-05-31T16:26:33.036" v="3055" actId="47"/>
        <pc:sldMkLst>
          <pc:docMk/>
          <pc:sldMk cId="0" sldId="275"/>
        </pc:sldMkLst>
        <pc:spChg chg="mod">
          <ac:chgData name="Tomáš Cejpek" userId="07372332-5cfd-40a3-b449-a4089f8eb7ac" providerId="ADAL" clId="{26CE0F30-8B94-49F7-A8D5-9515091304A8}" dt="2024-05-31T16:25:50.589" v="3027" actId="20577"/>
          <ac:spMkLst>
            <pc:docMk/>
            <pc:sldMk cId="0" sldId="275"/>
            <ac:spMk id="1020" creationId="{00000000-0000-0000-0000-000000000000}"/>
          </ac:spMkLst>
        </pc:spChg>
      </pc:sldChg>
      <pc:sldChg chg="del">
        <pc:chgData name="Tomáš Cejpek" userId="07372332-5cfd-40a3-b449-a4089f8eb7ac" providerId="ADAL" clId="{26CE0F30-8B94-49F7-A8D5-9515091304A8}" dt="2024-05-31T16:28:41.276" v="3146" actId="47"/>
        <pc:sldMkLst>
          <pc:docMk/>
          <pc:sldMk cId="0" sldId="276"/>
        </pc:sldMkLst>
      </pc:sldChg>
      <pc:sldChg chg="del">
        <pc:chgData name="Tomáš Cejpek" userId="07372332-5cfd-40a3-b449-a4089f8eb7ac" providerId="ADAL" clId="{26CE0F30-8B94-49F7-A8D5-9515091304A8}" dt="2024-05-31T16:28:42.229" v="3147" actId="47"/>
        <pc:sldMkLst>
          <pc:docMk/>
          <pc:sldMk cId="0" sldId="277"/>
        </pc:sldMkLst>
      </pc:sldChg>
      <pc:sldChg chg="del">
        <pc:chgData name="Tomáš Cejpek" userId="07372332-5cfd-40a3-b449-a4089f8eb7ac" providerId="ADAL" clId="{26CE0F30-8B94-49F7-A8D5-9515091304A8}" dt="2024-05-31T16:28:43.009" v="3148" actId="47"/>
        <pc:sldMkLst>
          <pc:docMk/>
          <pc:sldMk cId="0" sldId="278"/>
        </pc:sldMkLst>
      </pc:sldChg>
      <pc:sldChg chg="del">
        <pc:chgData name="Tomáš Cejpek" userId="07372332-5cfd-40a3-b449-a4089f8eb7ac" providerId="ADAL" clId="{26CE0F30-8B94-49F7-A8D5-9515091304A8}" dt="2024-05-31T16:28:43.801" v="3149" actId="47"/>
        <pc:sldMkLst>
          <pc:docMk/>
          <pc:sldMk cId="0" sldId="279"/>
        </pc:sldMkLst>
      </pc:sldChg>
      <pc:sldChg chg="addSp delSp modSp del mod ord">
        <pc:chgData name="Tomáš Cejpek" userId="07372332-5cfd-40a3-b449-a4089f8eb7ac" providerId="ADAL" clId="{26CE0F30-8B94-49F7-A8D5-9515091304A8}" dt="2024-06-01T13:10:41.608" v="3232" actId="47"/>
        <pc:sldMkLst>
          <pc:docMk/>
          <pc:sldMk cId="0" sldId="280"/>
        </pc:sldMkLst>
        <pc:spChg chg="add del mod">
          <ac:chgData name="Tomáš Cejpek" userId="07372332-5cfd-40a3-b449-a4089f8eb7ac" providerId="ADAL" clId="{26CE0F30-8B94-49F7-A8D5-9515091304A8}" dt="2024-06-01T13:10:14.723" v="3225" actId="478"/>
          <ac:spMkLst>
            <pc:docMk/>
            <pc:sldMk cId="0" sldId="280"/>
            <ac:spMk id="3" creationId="{8C7FE42A-349C-1C7F-A752-91F5C244F8F9}"/>
          </ac:spMkLst>
        </pc:spChg>
        <pc:spChg chg="add del mod">
          <ac:chgData name="Tomáš Cejpek" userId="07372332-5cfd-40a3-b449-a4089f8eb7ac" providerId="ADAL" clId="{26CE0F30-8B94-49F7-A8D5-9515091304A8}" dt="2024-06-01T13:10:18.395" v="3227" actId="478"/>
          <ac:spMkLst>
            <pc:docMk/>
            <pc:sldMk cId="0" sldId="280"/>
            <ac:spMk id="5" creationId="{12106895-4179-B3F3-C618-2E5411084862}"/>
          </ac:spMkLst>
        </pc:spChg>
        <pc:spChg chg="mod">
          <ac:chgData name="Tomáš Cejpek" userId="07372332-5cfd-40a3-b449-a4089f8eb7ac" providerId="ADAL" clId="{26CE0F30-8B94-49F7-A8D5-9515091304A8}" dt="2024-06-01T13:10:32.141" v="3230" actId="1076"/>
          <ac:spMkLst>
            <pc:docMk/>
            <pc:sldMk cId="0" sldId="280"/>
            <ac:spMk id="1139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6-01T13:10:29.871" v="3229" actId="1076"/>
          <ac:spMkLst>
            <pc:docMk/>
            <pc:sldMk cId="0" sldId="280"/>
            <ac:spMk id="1140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6:29:22.020" v="3165" actId="403"/>
          <ac:spMkLst>
            <pc:docMk/>
            <pc:sldMk cId="0" sldId="280"/>
            <ac:spMk id="1141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6-01T13:09:47.116" v="3215" actId="20577"/>
          <ac:spMkLst>
            <pc:docMk/>
            <pc:sldMk cId="0" sldId="280"/>
            <ac:spMk id="1143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6-01T13:10:21.833" v="3228" actId="1076"/>
          <ac:spMkLst>
            <pc:docMk/>
            <pc:sldMk cId="0" sldId="280"/>
            <ac:spMk id="1145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6-01T13:10:13.121" v="3224" actId="478"/>
          <ac:spMkLst>
            <pc:docMk/>
            <pc:sldMk cId="0" sldId="280"/>
            <ac:spMk id="1146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6-01T13:10:16.197" v="3226" actId="478"/>
          <ac:spMkLst>
            <pc:docMk/>
            <pc:sldMk cId="0" sldId="280"/>
            <ac:spMk id="1147" creationId="{00000000-0000-0000-0000-000000000000}"/>
          </ac:spMkLst>
        </pc:spChg>
      </pc:sldChg>
      <pc:sldChg chg="del">
        <pc:chgData name="Tomáš Cejpek" userId="07372332-5cfd-40a3-b449-a4089f8eb7ac" providerId="ADAL" clId="{26CE0F30-8B94-49F7-A8D5-9515091304A8}" dt="2024-05-31T16:28:44.361" v="3150" actId="47"/>
        <pc:sldMkLst>
          <pc:docMk/>
          <pc:sldMk cId="0" sldId="281"/>
        </pc:sldMkLst>
      </pc:sldChg>
      <pc:sldChg chg="modSp mod">
        <pc:chgData name="Tomáš Cejpek" userId="07372332-5cfd-40a3-b449-a4089f8eb7ac" providerId="ADAL" clId="{26CE0F30-8B94-49F7-A8D5-9515091304A8}" dt="2024-05-31T16:29:18.385" v="3163" actId="1076"/>
        <pc:sldMkLst>
          <pc:docMk/>
          <pc:sldMk cId="0" sldId="282"/>
        </pc:sldMkLst>
        <pc:spChg chg="mod">
          <ac:chgData name="Tomáš Cejpek" userId="07372332-5cfd-40a3-b449-a4089f8eb7ac" providerId="ADAL" clId="{26CE0F30-8B94-49F7-A8D5-9515091304A8}" dt="2024-05-31T09:51:36.895" v="1543" actId="1076"/>
          <ac:spMkLst>
            <pc:docMk/>
            <pc:sldMk cId="0" sldId="282"/>
            <ac:spMk id="4" creationId="{6FB73C03-0C6A-511A-45AA-675A7351BA08}"/>
          </ac:spMkLst>
        </pc:spChg>
        <pc:spChg chg="mod">
          <ac:chgData name="Tomáš Cejpek" userId="07372332-5cfd-40a3-b449-a4089f8eb7ac" providerId="ADAL" clId="{26CE0F30-8B94-49F7-A8D5-9515091304A8}" dt="2024-05-31T16:29:18.385" v="3163" actId="1076"/>
          <ac:spMkLst>
            <pc:docMk/>
            <pc:sldMk cId="0" sldId="282"/>
            <ac:spMk id="1243" creationId="{00000000-0000-0000-0000-000000000000}"/>
          </ac:spMkLst>
        </pc:spChg>
      </pc:sldChg>
      <pc:sldChg chg="addSp delSp modSp mod ord modNotes">
        <pc:chgData name="Tomáš Cejpek" userId="07372332-5cfd-40a3-b449-a4089f8eb7ac" providerId="ADAL" clId="{26CE0F30-8B94-49F7-A8D5-9515091304A8}" dt="2024-06-03T16:20:13.240" v="3844"/>
        <pc:sldMkLst>
          <pc:docMk/>
          <pc:sldMk cId="0" sldId="283"/>
        </pc:sldMkLst>
        <pc:spChg chg="add del mod">
          <ac:chgData name="Tomáš Cejpek" userId="07372332-5cfd-40a3-b449-a4089f8eb7ac" providerId="ADAL" clId="{26CE0F30-8B94-49F7-A8D5-9515091304A8}" dt="2024-06-01T12:58:56.516" v="3169" actId="478"/>
          <ac:spMkLst>
            <pc:docMk/>
            <pc:sldMk cId="0" sldId="283"/>
            <ac:spMk id="3" creationId="{FBB008AF-4868-6547-B8A4-F41FB6448929}"/>
          </ac:spMkLst>
        </pc:spChg>
        <pc:spChg chg="mod">
          <ac:chgData name="Tomáš Cejpek" userId="07372332-5cfd-40a3-b449-a4089f8eb7ac" providerId="ADAL" clId="{26CE0F30-8B94-49F7-A8D5-9515091304A8}" dt="2024-06-01T12:59:16.386" v="3175" actId="1076"/>
          <ac:spMkLst>
            <pc:docMk/>
            <pc:sldMk cId="0" sldId="283"/>
            <ac:spMk id="1260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6-01T12:58:54.479" v="3168" actId="478"/>
          <ac:spMkLst>
            <pc:docMk/>
            <pc:sldMk cId="0" sldId="283"/>
            <ac:spMk id="1261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5-31T14:44:03.174" v="2982" actId="478"/>
          <ac:spMkLst>
            <pc:docMk/>
            <pc:sldMk cId="0" sldId="283"/>
            <ac:spMk id="1337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5-31T14:45:08.454" v="2986" actId="478"/>
          <ac:spMkLst>
            <pc:docMk/>
            <pc:sldMk cId="0" sldId="283"/>
            <ac:spMk id="1338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5-31T14:45:02.614" v="2983" actId="478"/>
          <ac:spMkLst>
            <pc:docMk/>
            <pc:sldMk cId="0" sldId="283"/>
            <ac:spMk id="1349" creationId="{00000000-0000-0000-0000-000000000000}"/>
          </ac:spMkLst>
        </pc:spChg>
        <pc:grpChg chg="del">
          <ac:chgData name="Tomáš Cejpek" userId="07372332-5cfd-40a3-b449-a4089f8eb7ac" providerId="ADAL" clId="{26CE0F30-8B94-49F7-A8D5-9515091304A8}" dt="2024-05-31T14:45:05.621" v="2985" actId="478"/>
          <ac:grpSpMkLst>
            <pc:docMk/>
            <pc:sldMk cId="0" sldId="283"/>
            <ac:grpSpMk id="1339" creationId="{00000000-0000-0000-0000-000000000000}"/>
          </ac:grpSpMkLst>
        </pc:grpChg>
        <pc:grpChg chg="del">
          <ac:chgData name="Tomáš Cejpek" userId="07372332-5cfd-40a3-b449-a4089f8eb7ac" providerId="ADAL" clId="{26CE0F30-8B94-49F7-A8D5-9515091304A8}" dt="2024-05-31T14:45:03.517" v="2984" actId="478"/>
          <ac:grpSpMkLst>
            <pc:docMk/>
            <pc:sldMk cId="0" sldId="283"/>
            <ac:grpSpMk id="1344" creationId="{00000000-0000-0000-0000-000000000000}"/>
          </ac:grpSpMkLst>
        </pc:grpChg>
        <pc:picChg chg="add mod">
          <ac:chgData name="Tomáš Cejpek" userId="07372332-5cfd-40a3-b449-a4089f8eb7ac" providerId="ADAL" clId="{26CE0F30-8B94-49F7-A8D5-9515091304A8}" dt="2024-06-03T16:20:13.240" v="3844"/>
          <ac:picMkLst>
            <pc:docMk/>
            <pc:sldMk cId="0" sldId="283"/>
            <ac:picMk id="2" creationId="{E71374CB-C615-AC0A-9863-C9A86A4FB163}"/>
          </ac:picMkLst>
        </pc:picChg>
      </pc:sldChg>
      <pc:sldChg chg="del">
        <pc:chgData name="Tomáš Cejpek" userId="07372332-5cfd-40a3-b449-a4089f8eb7ac" providerId="ADAL" clId="{26CE0F30-8B94-49F7-A8D5-9515091304A8}" dt="2024-05-31T16:28:44.939" v="3151" actId="47"/>
        <pc:sldMkLst>
          <pc:docMk/>
          <pc:sldMk cId="0" sldId="284"/>
        </pc:sldMkLst>
      </pc:sldChg>
      <pc:sldChg chg="del">
        <pc:chgData name="Tomáš Cejpek" userId="07372332-5cfd-40a3-b449-a4089f8eb7ac" providerId="ADAL" clId="{26CE0F30-8B94-49F7-A8D5-9515091304A8}" dt="2024-05-31T16:28:46.425" v="3152" actId="47"/>
        <pc:sldMkLst>
          <pc:docMk/>
          <pc:sldMk cId="0" sldId="285"/>
        </pc:sldMkLst>
      </pc:sldChg>
      <pc:sldChg chg="del">
        <pc:chgData name="Tomáš Cejpek" userId="07372332-5cfd-40a3-b449-a4089f8eb7ac" providerId="ADAL" clId="{26CE0F30-8B94-49F7-A8D5-9515091304A8}" dt="2024-05-31T16:28:54.036" v="3154" actId="47"/>
        <pc:sldMkLst>
          <pc:docMk/>
          <pc:sldMk cId="0" sldId="286"/>
        </pc:sldMkLst>
      </pc:sldChg>
      <pc:sldChg chg="del">
        <pc:chgData name="Tomáš Cejpek" userId="07372332-5cfd-40a3-b449-a4089f8eb7ac" providerId="ADAL" clId="{26CE0F30-8B94-49F7-A8D5-9515091304A8}" dt="2024-05-31T16:28:55.244" v="3155" actId="47"/>
        <pc:sldMkLst>
          <pc:docMk/>
          <pc:sldMk cId="0" sldId="287"/>
        </pc:sldMkLst>
      </pc:sldChg>
      <pc:sldChg chg="del">
        <pc:chgData name="Tomáš Cejpek" userId="07372332-5cfd-40a3-b449-a4089f8eb7ac" providerId="ADAL" clId="{26CE0F30-8B94-49F7-A8D5-9515091304A8}" dt="2024-06-01T13:29:55.888" v="3748" actId="47"/>
        <pc:sldMkLst>
          <pc:docMk/>
          <pc:sldMk cId="0" sldId="288"/>
        </pc:sldMkLst>
      </pc:sldChg>
      <pc:sldChg chg="del">
        <pc:chgData name="Tomáš Cejpek" userId="07372332-5cfd-40a3-b449-a4089f8eb7ac" providerId="ADAL" clId="{26CE0F30-8B94-49F7-A8D5-9515091304A8}" dt="2024-06-01T13:29:54.186" v="3747" actId="47"/>
        <pc:sldMkLst>
          <pc:docMk/>
          <pc:sldMk cId="0" sldId="289"/>
        </pc:sldMkLst>
      </pc:sldChg>
      <pc:sldChg chg="del">
        <pc:chgData name="Tomáš Cejpek" userId="07372332-5cfd-40a3-b449-a4089f8eb7ac" providerId="ADAL" clId="{26CE0F30-8B94-49F7-A8D5-9515091304A8}" dt="2024-06-01T13:29:54.138" v="3746" actId="47"/>
        <pc:sldMkLst>
          <pc:docMk/>
          <pc:sldMk cId="0" sldId="290"/>
        </pc:sldMkLst>
      </pc:sldChg>
      <pc:sldChg chg="del">
        <pc:chgData name="Tomáš Cejpek" userId="07372332-5cfd-40a3-b449-a4089f8eb7ac" providerId="ADAL" clId="{26CE0F30-8B94-49F7-A8D5-9515091304A8}" dt="2024-06-01T13:29:54.044" v="3745" actId="47"/>
        <pc:sldMkLst>
          <pc:docMk/>
          <pc:sldMk cId="0" sldId="291"/>
        </pc:sldMkLst>
      </pc:sldChg>
      <pc:sldChg chg="del">
        <pc:chgData name="Tomáš Cejpek" userId="07372332-5cfd-40a3-b449-a4089f8eb7ac" providerId="ADAL" clId="{26CE0F30-8B94-49F7-A8D5-9515091304A8}" dt="2024-06-01T13:29:53.178" v="3744" actId="47"/>
        <pc:sldMkLst>
          <pc:docMk/>
          <pc:sldMk cId="0" sldId="292"/>
        </pc:sldMkLst>
      </pc:sldChg>
      <pc:sldChg chg="del">
        <pc:chgData name="Tomáš Cejpek" userId="07372332-5cfd-40a3-b449-a4089f8eb7ac" providerId="ADAL" clId="{26CE0F30-8B94-49F7-A8D5-9515091304A8}" dt="2024-06-01T13:29:52.395" v="3743" actId="47"/>
        <pc:sldMkLst>
          <pc:docMk/>
          <pc:sldMk cId="0" sldId="293"/>
        </pc:sldMkLst>
      </pc:sldChg>
      <pc:sldChg chg="del">
        <pc:chgData name="Tomáš Cejpek" userId="07372332-5cfd-40a3-b449-a4089f8eb7ac" providerId="ADAL" clId="{26CE0F30-8B94-49F7-A8D5-9515091304A8}" dt="2024-06-01T13:29:52.235" v="3742" actId="47"/>
        <pc:sldMkLst>
          <pc:docMk/>
          <pc:sldMk cId="0" sldId="294"/>
        </pc:sldMkLst>
      </pc:sldChg>
      <pc:sldChg chg="del">
        <pc:chgData name="Tomáš Cejpek" userId="07372332-5cfd-40a3-b449-a4089f8eb7ac" providerId="ADAL" clId="{26CE0F30-8B94-49F7-A8D5-9515091304A8}" dt="2024-06-01T13:29:52" v="3741" actId="47"/>
        <pc:sldMkLst>
          <pc:docMk/>
          <pc:sldMk cId="0" sldId="295"/>
        </pc:sldMkLst>
      </pc:sldChg>
      <pc:sldChg chg="del">
        <pc:chgData name="Tomáš Cejpek" userId="07372332-5cfd-40a3-b449-a4089f8eb7ac" providerId="ADAL" clId="{26CE0F30-8B94-49F7-A8D5-9515091304A8}" dt="2024-06-01T13:29:51.837" v="3740" actId="47"/>
        <pc:sldMkLst>
          <pc:docMk/>
          <pc:sldMk cId="0" sldId="296"/>
        </pc:sldMkLst>
      </pc:sldChg>
      <pc:sldChg chg="del">
        <pc:chgData name="Tomáš Cejpek" userId="07372332-5cfd-40a3-b449-a4089f8eb7ac" providerId="ADAL" clId="{26CE0F30-8B94-49F7-A8D5-9515091304A8}" dt="2024-06-01T13:29:51.588" v="3739" actId="47"/>
        <pc:sldMkLst>
          <pc:docMk/>
          <pc:sldMk cId="0" sldId="297"/>
        </pc:sldMkLst>
      </pc:sldChg>
      <pc:sldChg chg="del">
        <pc:chgData name="Tomáš Cejpek" userId="07372332-5cfd-40a3-b449-a4089f8eb7ac" providerId="ADAL" clId="{26CE0F30-8B94-49F7-A8D5-9515091304A8}" dt="2024-06-01T13:29:51.376" v="3738" actId="47"/>
        <pc:sldMkLst>
          <pc:docMk/>
          <pc:sldMk cId="0" sldId="298"/>
        </pc:sldMkLst>
      </pc:sldChg>
      <pc:sldChg chg="del">
        <pc:chgData name="Tomáš Cejpek" userId="07372332-5cfd-40a3-b449-a4089f8eb7ac" providerId="ADAL" clId="{26CE0F30-8B94-49F7-A8D5-9515091304A8}" dt="2024-06-01T13:29:51.152" v="3737" actId="47"/>
        <pc:sldMkLst>
          <pc:docMk/>
          <pc:sldMk cId="0" sldId="299"/>
        </pc:sldMkLst>
      </pc:sldChg>
      <pc:sldChg chg="del">
        <pc:chgData name="Tomáš Cejpek" userId="07372332-5cfd-40a3-b449-a4089f8eb7ac" providerId="ADAL" clId="{26CE0F30-8B94-49F7-A8D5-9515091304A8}" dt="2024-06-01T13:29:50.960" v="3736" actId="47"/>
        <pc:sldMkLst>
          <pc:docMk/>
          <pc:sldMk cId="0" sldId="300"/>
        </pc:sldMkLst>
      </pc:sldChg>
      <pc:sldChg chg="del">
        <pc:chgData name="Tomáš Cejpek" userId="07372332-5cfd-40a3-b449-a4089f8eb7ac" providerId="ADAL" clId="{26CE0F30-8B94-49F7-A8D5-9515091304A8}" dt="2024-06-01T13:29:50.492" v="3735" actId="47"/>
        <pc:sldMkLst>
          <pc:docMk/>
          <pc:sldMk cId="0" sldId="301"/>
        </pc:sldMkLst>
      </pc:sldChg>
      <pc:sldChg chg="del">
        <pc:chgData name="Tomáš Cejpek" userId="07372332-5cfd-40a3-b449-a4089f8eb7ac" providerId="ADAL" clId="{26CE0F30-8B94-49F7-A8D5-9515091304A8}" dt="2024-06-01T13:29:49.892" v="3734" actId="47"/>
        <pc:sldMkLst>
          <pc:docMk/>
          <pc:sldMk cId="0" sldId="302"/>
        </pc:sldMkLst>
      </pc:sldChg>
      <pc:sldChg chg="del">
        <pc:chgData name="Tomáš Cejpek" userId="07372332-5cfd-40a3-b449-a4089f8eb7ac" providerId="ADAL" clId="{26CE0F30-8B94-49F7-A8D5-9515091304A8}" dt="2024-05-31T16:28:50.968" v="3153" actId="47"/>
        <pc:sldMkLst>
          <pc:docMk/>
          <pc:sldMk cId="0" sldId="303"/>
        </pc:sldMkLst>
      </pc:sldChg>
      <pc:sldChg chg="addSp delSp modSp add mod">
        <pc:chgData name="Tomáš Cejpek" userId="07372332-5cfd-40a3-b449-a4089f8eb7ac" providerId="ADAL" clId="{26CE0F30-8B94-49F7-A8D5-9515091304A8}" dt="2024-05-29T16:12:51.898" v="1023" actId="1076"/>
        <pc:sldMkLst>
          <pc:docMk/>
          <pc:sldMk cId="2486088995" sldId="304"/>
        </pc:sldMkLst>
        <pc:spChg chg="add del mod">
          <ac:chgData name="Tomáš Cejpek" userId="07372332-5cfd-40a3-b449-a4089f8eb7ac" providerId="ADAL" clId="{26CE0F30-8B94-49F7-A8D5-9515091304A8}" dt="2024-05-29T15:51:48.801" v="697" actId="478"/>
          <ac:spMkLst>
            <pc:docMk/>
            <pc:sldMk cId="2486088995" sldId="304"/>
            <ac:spMk id="3" creationId="{8AFA3A98-3371-2FFC-03E9-8688322E618B}"/>
          </ac:spMkLst>
        </pc:spChg>
        <pc:spChg chg="add mod">
          <ac:chgData name="Tomáš Cejpek" userId="07372332-5cfd-40a3-b449-a4089f8eb7ac" providerId="ADAL" clId="{26CE0F30-8B94-49F7-A8D5-9515091304A8}" dt="2024-05-29T16:12:51.898" v="1023" actId="1076"/>
          <ac:spMkLst>
            <pc:docMk/>
            <pc:sldMk cId="2486088995" sldId="304"/>
            <ac:spMk id="12" creationId="{9EA31E28-1A82-A51F-38F8-AACF55B220E4}"/>
          </ac:spMkLst>
        </pc:spChg>
        <pc:spChg chg="mod">
          <ac:chgData name="Tomáš Cejpek" userId="07372332-5cfd-40a3-b449-a4089f8eb7ac" providerId="ADAL" clId="{26CE0F30-8B94-49F7-A8D5-9515091304A8}" dt="2024-05-29T16:03:57.346" v="896" actId="20577"/>
          <ac:spMkLst>
            <pc:docMk/>
            <pc:sldMk cId="2486088995" sldId="304"/>
            <ac:spMk id="857" creationId="{00000000-0000-0000-0000-000000000000}"/>
          </ac:spMkLst>
        </pc:spChg>
        <pc:spChg chg="del mod">
          <ac:chgData name="Tomáš Cejpek" userId="07372332-5cfd-40a3-b449-a4089f8eb7ac" providerId="ADAL" clId="{26CE0F30-8B94-49F7-A8D5-9515091304A8}" dt="2024-05-29T15:51:46.529" v="696" actId="478"/>
          <ac:spMkLst>
            <pc:docMk/>
            <pc:sldMk cId="2486088995" sldId="304"/>
            <ac:spMk id="858" creationId="{00000000-0000-0000-0000-000000000000}"/>
          </ac:spMkLst>
        </pc:spChg>
        <pc:picChg chg="add del mod">
          <ac:chgData name="Tomáš Cejpek" userId="07372332-5cfd-40a3-b449-a4089f8eb7ac" providerId="ADAL" clId="{26CE0F30-8B94-49F7-A8D5-9515091304A8}" dt="2024-05-29T15:53:03.704" v="704" actId="478"/>
          <ac:picMkLst>
            <pc:docMk/>
            <pc:sldMk cId="2486088995" sldId="304"/>
            <ac:picMk id="5" creationId="{6BC23788-7026-CFCF-98AA-D1C0E2B01641}"/>
          </ac:picMkLst>
        </pc:picChg>
        <pc:picChg chg="add del mod">
          <ac:chgData name="Tomáš Cejpek" userId="07372332-5cfd-40a3-b449-a4089f8eb7ac" providerId="ADAL" clId="{26CE0F30-8B94-49F7-A8D5-9515091304A8}" dt="2024-05-29T15:55:31.918" v="711" actId="478"/>
          <ac:picMkLst>
            <pc:docMk/>
            <pc:sldMk cId="2486088995" sldId="304"/>
            <ac:picMk id="7" creationId="{A7614E2E-A832-83CA-599C-3A99230E8068}"/>
          </ac:picMkLst>
        </pc:picChg>
        <pc:picChg chg="add del mod">
          <ac:chgData name="Tomáš Cejpek" userId="07372332-5cfd-40a3-b449-a4089f8eb7ac" providerId="ADAL" clId="{26CE0F30-8B94-49F7-A8D5-9515091304A8}" dt="2024-05-29T15:57:05.252" v="720" actId="478"/>
          <ac:picMkLst>
            <pc:docMk/>
            <pc:sldMk cId="2486088995" sldId="304"/>
            <ac:picMk id="9" creationId="{2AED6279-ABF1-543C-7FCA-01FF0C7EBCB2}"/>
          </ac:picMkLst>
        </pc:picChg>
        <pc:picChg chg="add del mod modCrop">
          <ac:chgData name="Tomáš Cejpek" userId="07372332-5cfd-40a3-b449-a4089f8eb7ac" providerId="ADAL" clId="{26CE0F30-8B94-49F7-A8D5-9515091304A8}" dt="2024-05-29T16:07:29.596" v="1016" actId="1076"/>
          <ac:picMkLst>
            <pc:docMk/>
            <pc:sldMk cId="2486088995" sldId="304"/>
            <ac:picMk id="11" creationId="{0FB4EE04-42A8-4BED-87BC-025675B2D7AE}"/>
          </ac:picMkLst>
        </pc:picChg>
        <pc:picChg chg="add del">
          <ac:chgData name="Tomáš Cejpek" userId="07372332-5cfd-40a3-b449-a4089f8eb7ac" providerId="ADAL" clId="{26CE0F30-8B94-49F7-A8D5-9515091304A8}" dt="2024-05-29T16:06:38.101" v="981" actId="22"/>
          <ac:picMkLst>
            <pc:docMk/>
            <pc:sldMk cId="2486088995" sldId="304"/>
            <ac:picMk id="14" creationId="{E91EFE81-FDDF-E1A2-3106-19A4ED12F30F}"/>
          </ac:picMkLst>
        </pc:picChg>
        <pc:picChg chg="add del mod">
          <ac:chgData name="Tomáš Cejpek" userId="07372332-5cfd-40a3-b449-a4089f8eb7ac" providerId="ADAL" clId="{26CE0F30-8B94-49F7-A8D5-9515091304A8}" dt="2024-05-29T16:06:37.209" v="979" actId="22"/>
          <ac:picMkLst>
            <pc:docMk/>
            <pc:sldMk cId="2486088995" sldId="304"/>
            <ac:picMk id="16" creationId="{F274BAE8-5230-7530-EB87-4FBC3EB124B9}"/>
          </ac:picMkLst>
        </pc:picChg>
      </pc:sldChg>
      <pc:sldChg chg="addSp delSp modSp add del mod">
        <pc:chgData name="Tomáš Cejpek" userId="07372332-5cfd-40a3-b449-a4089f8eb7ac" providerId="ADAL" clId="{26CE0F30-8B94-49F7-A8D5-9515091304A8}" dt="2024-05-29T16:06:42.737" v="983" actId="2696"/>
        <pc:sldMkLst>
          <pc:docMk/>
          <pc:sldMk cId="1666128489" sldId="305"/>
        </pc:sldMkLst>
        <pc:spChg chg="add del mod">
          <ac:chgData name="Tomáš Cejpek" userId="07372332-5cfd-40a3-b449-a4089f8eb7ac" providerId="ADAL" clId="{26CE0F30-8B94-49F7-A8D5-9515091304A8}" dt="2024-05-29T16:05:08.975" v="961" actId="478"/>
          <ac:spMkLst>
            <pc:docMk/>
            <pc:sldMk cId="1666128489" sldId="305"/>
            <ac:spMk id="3" creationId="{A03911CE-627E-DF51-54B3-85C69DCA6931}"/>
          </ac:spMkLst>
        </pc:spChg>
        <pc:spChg chg="del">
          <ac:chgData name="Tomáš Cejpek" userId="07372332-5cfd-40a3-b449-a4089f8eb7ac" providerId="ADAL" clId="{26CE0F30-8B94-49F7-A8D5-9515091304A8}" dt="2024-05-29T16:05:07.393" v="960" actId="478"/>
          <ac:spMkLst>
            <pc:docMk/>
            <pc:sldMk cId="1666128489" sldId="305"/>
            <ac:spMk id="12" creationId="{9EA31E28-1A82-A51F-38F8-AACF55B220E4}"/>
          </ac:spMkLst>
        </pc:spChg>
        <pc:picChg chg="mod modCrop">
          <ac:chgData name="Tomáš Cejpek" userId="07372332-5cfd-40a3-b449-a4089f8eb7ac" providerId="ADAL" clId="{26CE0F30-8B94-49F7-A8D5-9515091304A8}" dt="2024-05-29T16:05:23.989" v="966" actId="1076"/>
          <ac:picMkLst>
            <pc:docMk/>
            <pc:sldMk cId="1666128489" sldId="305"/>
            <ac:picMk id="11" creationId="{0FB4EE04-42A8-4BED-87BC-025675B2D7AE}"/>
          </ac:picMkLst>
        </pc:picChg>
      </pc:sldChg>
      <pc:sldChg chg="modSp add mod">
        <pc:chgData name="Tomáš Cejpek" userId="07372332-5cfd-40a3-b449-a4089f8eb7ac" providerId="ADAL" clId="{26CE0F30-8B94-49F7-A8D5-9515091304A8}" dt="2024-05-31T14:01:45.829" v="2854" actId="20577"/>
        <pc:sldMkLst>
          <pc:docMk/>
          <pc:sldMk cId="4153235609" sldId="305"/>
        </pc:sldMkLst>
        <pc:spChg chg="mod">
          <ac:chgData name="Tomáš Cejpek" userId="07372332-5cfd-40a3-b449-a4089f8eb7ac" providerId="ADAL" clId="{26CE0F30-8B94-49F7-A8D5-9515091304A8}" dt="2024-05-31T13:59:05.762" v="2722" actId="404"/>
          <ac:spMkLst>
            <pc:docMk/>
            <pc:sldMk cId="4153235609" sldId="305"/>
            <ac:spMk id="640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4:01:45.829" v="2854" actId="20577"/>
          <ac:spMkLst>
            <pc:docMk/>
            <pc:sldMk cId="4153235609" sldId="305"/>
            <ac:spMk id="641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3:59:11.463" v="2730" actId="403"/>
          <ac:spMkLst>
            <pc:docMk/>
            <pc:sldMk cId="4153235609" sldId="305"/>
            <ac:spMk id="642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5-31T13:59:22.476" v="2732" actId="14100"/>
          <ac:spMkLst>
            <pc:docMk/>
            <pc:sldMk cId="4153235609" sldId="305"/>
            <ac:spMk id="643" creationId="{00000000-0000-0000-0000-000000000000}"/>
          </ac:spMkLst>
        </pc:spChg>
      </pc:sldChg>
      <pc:sldChg chg="addSp delSp modSp add del mod">
        <pc:chgData name="Tomáš Cejpek" userId="07372332-5cfd-40a3-b449-a4089f8eb7ac" providerId="ADAL" clId="{26CE0F30-8B94-49F7-A8D5-9515091304A8}" dt="2024-06-01T13:28:26.974" v="3729" actId="2696"/>
        <pc:sldMkLst>
          <pc:docMk/>
          <pc:sldMk cId="1108395320" sldId="306"/>
        </pc:sldMkLst>
        <pc:spChg chg="mod">
          <ac:chgData name="Tomáš Cejpek" userId="07372332-5cfd-40a3-b449-a4089f8eb7ac" providerId="ADAL" clId="{26CE0F30-8B94-49F7-A8D5-9515091304A8}" dt="2024-06-01T13:17:41.146" v="3537" actId="207"/>
          <ac:spMkLst>
            <pc:docMk/>
            <pc:sldMk cId="1108395320" sldId="306"/>
            <ac:spMk id="24" creationId="{E2FEED53-2BBD-D986-AFB7-1358430182A1}"/>
          </ac:spMkLst>
        </pc:spChg>
        <pc:spChg chg="mod">
          <ac:chgData name="Tomáš Cejpek" userId="07372332-5cfd-40a3-b449-a4089f8eb7ac" providerId="ADAL" clId="{26CE0F30-8B94-49F7-A8D5-9515091304A8}" dt="2024-06-01T13:17:41.146" v="3537" actId="207"/>
          <ac:spMkLst>
            <pc:docMk/>
            <pc:sldMk cId="1108395320" sldId="306"/>
            <ac:spMk id="25" creationId="{18B583B3-FDF4-D24C-5810-3A8CFBFADA77}"/>
          </ac:spMkLst>
        </pc:spChg>
        <pc:spChg chg="mod">
          <ac:chgData name="Tomáš Cejpek" userId="07372332-5cfd-40a3-b449-a4089f8eb7ac" providerId="ADAL" clId="{26CE0F30-8B94-49F7-A8D5-9515091304A8}" dt="2024-06-01T13:17:41.146" v="3537" actId="207"/>
          <ac:spMkLst>
            <pc:docMk/>
            <pc:sldMk cId="1108395320" sldId="306"/>
            <ac:spMk id="26" creationId="{FEAE4574-E090-F828-F11C-52BA2359A506}"/>
          </ac:spMkLst>
        </pc:spChg>
        <pc:spChg chg="mod">
          <ac:chgData name="Tomáš Cejpek" userId="07372332-5cfd-40a3-b449-a4089f8eb7ac" providerId="ADAL" clId="{26CE0F30-8B94-49F7-A8D5-9515091304A8}" dt="2024-06-01T13:17:41.146" v="3537" actId="207"/>
          <ac:spMkLst>
            <pc:docMk/>
            <pc:sldMk cId="1108395320" sldId="306"/>
            <ac:spMk id="27" creationId="{1BE2090A-3351-CB4D-6F13-67C9254BC936}"/>
          </ac:spMkLst>
        </pc:spChg>
        <pc:spChg chg="mod">
          <ac:chgData name="Tomáš Cejpek" userId="07372332-5cfd-40a3-b449-a4089f8eb7ac" providerId="ADAL" clId="{26CE0F30-8B94-49F7-A8D5-9515091304A8}" dt="2024-06-01T13:19:16.593" v="3541" actId="207"/>
          <ac:spMkLst>
            <pc:docMk/>
            <pc:sldMk cId="1108395320" sldId="306"/>
            <ac:spMk id="29" creationId="{8308400F-3E5A-61FE-959C-B7742C810420}"/>
          </ac:spMkLst>
        </pc:spChg>
        <pc:spChg chg="mod">
          <ac:chgData name="Tomáš Cejpek" userId="07372332-5cfd-40a3-b449-a4089f8eb7ac" providerId="ADAL" clId="{26CE0F30-8B94-49F7-A8D5-9515091304A8}" dt="2024-06-01T13:19:16.593" v="3541" actId="207"/>
          <ac:spMkLst>
            <pc:docMk/>
            <pc:sldMk cId="1108395320" sldId="306"/>
            <ac:spMk id="30" creationId="{E840DDB4-0536-0DD1-DA30-7C7BE5FC321A}"/>
          </ac:spMkLst>
        </pc:spChg>
        <pc:spChg chg="add mod">
          <ac:chgData name="Tomáš Cejpek" userId="07372332-5cfd-40a3-b449-a4089f8eb7ac" providerId="ADAL" clId="{26CE0F30-8B94-49F7-A8D5-9515091304A8}" dt="2024-06-01T13:20:37.980" v="3546" actId="1076"/>
          <ac:spMkLst>
            <pc:docMk/>
            <pc:sldMk cId="1108395320" sldId="306"/>
            <ac:spMk id="31" creationId="{1D894106-C9FA-22D0-586F-E0CF64840BD4}"/>
          </ac:spMkLst>
        </pc:spChg>
        <pc:spChg chg="mod">
          <ac:chgData name="Tomáš Cejpek" userId="07372332-5cfd-40a3-b449-a4089f8eb7ac" providerId="ADAL" clId="{26CE0F30-8B94-49F7-A8D5-9515091304A8}" dt="2024-06-01T13:15:24.794" v="3512" actId="20577"/>
          <ac:spMkLst>
            <pc:docMk/>
            <pc:sldMk cId="1108395320" sldId="306"/>
            <ac:spMk id="772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6-01T13:11:09.926" v="3275" actId="20577"/>
          <ac:spMkLst>
            <pc:docMk/>
            <pc:sldMk cId="1108395320" sldId="306"/>
            <ac:spMk id="773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6-01T13:10:49.578" v="3246" actId="20577"/>
          <ac:spMkLst>
            <pc:docMk/>
            <pc:sldMk cId="1108395320" sldId="306"/>
            <ac:spMk id="774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6-01T13:21:09.857" v="3571" actId="20577"/>
          <ac:spMkLst>
            <pc:docMk/>
            <pc:sldMk cId="1108395320" sldId="306"/>
            <ac:spMk id="775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6-01T13:11:23.323" v="3291" actId="1076"/>
          <ac:spMkLst>
            <pc:docMk/>
            <pc:sldMk cId="1108395320" sldId="306"/>
            <ac:spMk id="776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6-01T13:16:34.410" v="3534" actId="20577"/>
          <ac:spMkLst>
            <pc:docMk/>
            <pc:sldMk cId="1108395320" sldId="306"/>
            <ac:spMk id="777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6-01T13:11:01.523" v="3266" actId="20577"/>
          <ac:spMkLst>
            <pc:docMk/>
            <pc:sldMk cId="1108395320" sldId="306"/>
            <ac:spMk id="778" creationId="{00000000-0000-0000-0000-000000000000}"/>
          </ac:spMkLst>
        </pc:spChg>
        <pc:grpChg chg="del">
          <ac:chgData name="Tomáš Cejpek" userId="07372332-5cfd-40a3-b449-a4089f8eb7ac" providerId="ADAL" clId="{26CE0F30-8B94-49F7-A8D5-9515091304A8}" dt="2024-06-01T13:17:32.073" v="3535" actId="478"/>
          <ac:grpSpMkLst>
            <pc:docMk/>
            <pc:sldMk cId="1108395320" sldId="306"/>
            <ac:grpSpMk id="2" creationId="{8A6F8160-CF0F-F5BA-4222-C9690309B5DA}"/>
          </ac:grpSpMkLst>
        </pc:grpChg>
        <pc:grpChg chg="del">
          <ac:chgData name="Tomáš Cejpek" userId="07372332-5cfd-40a3-b449-a4089f8eb7ac" providerId="ADAL" clId="{26CE0F30-8B94-49F7-A8D5-9515091304A8}" dt="2024-06-01T13:20:30.969" v="3543" actId="478"/>
          <ac:grpSpMkLst>
            <pc:docMk/>
            <pc:sldMk cId="1108395320" sldId="306"/>
            <ac:grpSpMk id="10" creationId="{EB4B09D6-C51B-D95D-3BD4-FA6FCB052DA3}"/>
          </ac:grpSpMkLst>
        </pc:grpChg>
        <pc:grpChg chg="del">
          <ac:chgData name="Tomáš Cejpek" userId="07372332-5cfd-40a3-b449-a4089f8eb7ac" providerId="ADAL" clId="{26CE0F30-8B94-49F7-A8D5-9515091304A8}" dt="2024-06-01T13:19:12.032" v="3539" actId="478"/>
          <ac:grpSpMkLst>
            <pc:docMk/>
            <pc:sldMk cId="1108395320" sldId="306"/>
            <ac:grpSpMk id="17" creationId="{2079E090-74B1-C0C6-517A-EA5261822745}"/>
          </ac:grpSpMkLst>
        </pc:grpChg>
        <pc:grpChg chg="add mod">
          <ac:chgData name="Tomáš Cejpek" userId="07372332-5cfd-40a3-b449-a4089f8eb7ac" providerId="ADAL" clId="{26CE0F30-8B94-49F7-A8D5-9515091304A8}" dt="2024-06-01T13:17:44.031" v="3538" actId="1076"/>
          <ac:grpSpMkLst>
            <pc:docMk/>
            <pc:sldMk cId="1108395320" sldId="306"/>
            <ac:grpSpMk id="23" creationId="{A84A5A02-05CD-5B35-2772-5920187B2B78}"/>
          </ac:grpSpMkLst>
        </pc:grpChg>
        <pc:grpChg chg="add mod">
          <ac:chgData name="Tomáš Cejpek" userId="07372332-5cfd-40a3-b449-a4089f8eb7ac" providerId="ADAL" clId="{26CE0F30-8B94-49F7-A8D5-9515091304A8}" dt="2024-06-01T13:19:21.420" v="3542" actId="1076"/>
          <ac:grpSpMkLst>
            <pc:docMk/>
            <pc:sldMk cId="1108395320" sldId="306"/>
            <ac:grpSpMk id="28" creationId="{1D5F64C1-7F08-79AC-75B8-B1F452A69128}"/>
          </ac:grpSpMkLst>
        </pc:grpChg>
      </pc:sldChg>
      <pc:sldChg chg="add del">
        <pc:chgData name="Tomáš Cejpek" userId="07372332-5cfd-40a3-b449-a4089f8eb7ac" providerId="ADAL" clId="{26CE0F30-8B94-49F7-A8D5-9515091304A8}" dt="2024-05-31T13:57:11.070" v="2668"/>
        <pc:sldMkLst>
          <pc:docMk/>
          <pc:sldMk cId="3285047484" sldId="306"/>
        </pc:sldMkLst>
      </pc:sldChg>
      <pc:sldChg chg="modSp add del mod ord">
        <pc:chgData name="Tomáš Cejpek" userId="07372332-5cfd-40a3-b449-a4089f8eb7ac" providerId="ADAL" clId="{26CE0F30-8B94-49F7-A8D5-9515091304A8}" dt="2024-06-01T12:58:48.347" v="3167" actId="2696"/>
        <pc:sldMkLst>
          <pc:docMk/>
          <pc:sldMk cId="3658782033" sldId="306"/>
        </pc:sldMkLst>
        <pc:spChg chg="mod">
          <ac:chgData name="Tomáš Cejpek" userId="07372332-5cfd-40a3-b449-a4089f8eb7ac" providerId="ADAL" clId="{26CE0F30-8B94-49F7-A8D5-9515091304A8}" dt="2024-05-31T16:29:04.841" v="3158" actId="403"/>
          <ac:spMkLst>
            <pc:docMk/>
            <pc:sldMk cId="3658782033" sldId="306"/>
            <ac:spMk id="1141" creationId="{00000000-0000-0000-0000-000000000000}"/>
          </ac:spMkLst>
        </pc:spChg>
      </pc:sldChg>
      <pc:sldChg chg="addSp delSp modSp add mod">
        <pc:chgData name="Tomáš Cejpek" userId="07372332-5cfd-40a3-b449-a4089f8eb7ac" providerId="ADAL" clId="{26CE0F30-8B94-49F7-A8D5-9515091304A8}" dt="2024-06-01T13:31:08.223" v="3839" actId="1076"/>
        <pc:sldMkLst>
          <pc:docMk/>
          <pc:sldMk cId="2104418055" sldId="307"/>
        </pc:sldMkLst>
        <pc:spChg chg="add mod">
          <ac:chgData name="Tomáš Cejpek" userId="07372332-5cfd-40a3-b449-a4089f8eb7ac" providerId="ADAL" clId="{26CE0F30-8B94-49F7-A8D5-9515091304A8}" dt="2024-06-01T13:27:44.883" v="3711" actId="1076"/>
          <ac:spMkLst>
            <pc:docMk/>
            <pc:sldMk cId="2104418055" sldId="307"/>
            <ac:spMk id="59" creationId="{B150BDB6-D2EB-E4F5-2E6F-BE7333A0B861}"/>
          </ac:spMkLst>
        </pc:spChg>
        <pc:spChg chg="mod">
          <ac:chgData name="Tomáš Cejpek" userId="07372332-5cfd-40a3-b449-a4089f8eb7ac" providerId="ADAL" clId="{26CE0F30-8B94-49F7-A8D5-9515091304A8}" dt="2024-06-01T13:23:12.528" v="3625"/>
          <ac:spMkLst>
            <pc:docMk/>
            <pc:sldMk cId="2104418055" sldId="307"/>
            <ac:spMk id="61" creationId="{AA26EAE6-0F4A-3B91-A21F-440FE47EB5C9}"/>
          </ac:spMkLst>
        </pc:spChg>
        <pc:spChg chg="mod">
          <ac:chgData name="Tomáš Cejpek" userId="07372332-5cfd-40a3-b449-a4089f8eb7ac" providerId="ADAL" clId="{26CE0F30-8B94-49F7-A8D5-9515091304A8}" dt="2024-06-01T13:23:12.528" v="3625"/>
          <ac:spMkLst>
            <pc:docMk/>
            <pc:sldMk cId="2104418055" sldId="307"/>
            <ac:spMk id="62" creationId="{C2B88E28-9F32-323B-48AB-252FA11083C7}"/>
          </ac:spMkLst>
        </pc:spChg>
        <pc:spChg chg="mod">
          <ac:chgData name="Tomáš Cejpek" userId="07372332-5cfd-40a3-b449-a4089f8eb7ac" providerId="ADAL" clId="{26CE0F30-8B94-49F7-A8D5-9515091304A8}" dt="2024-06-01T13:23:12.528" v="3625"/>
          <ac:spMkLst>
            <pc:docMk/>
            <pc:sldMk cId="2104418055" sldId="307"/>
            <ac:spMk id="63" creationId="{E293AC7E-C60E-E3C6-73E1-FEB0C0228F8A}"/>
          </ac:spMkLst>
        </pc:spChg>
        <pc:spChg chg="mod">
          <ac:chgData name="Tomáš Cejpek" userId="07372332-5cfd-40a3-b449-a4089f8eb7ac" providerId="ADAL" clId="{26CE0F30-8B94-49F7-A8D5-9515091304A8}" dt="2024-06-01T13:23:12.528" v="3625"/>
          <ac:spMkLst>
            <pc:docMk/>
            <pc:sldMk cId="2104418055" sldId="307"/>
            <ac:spMk id="704" creationId="{695389F4-8EA0-BFEA-A097-AA9422692568}"/>
          </ac:spMkLst>
        </pc:spChg>
        <pc:spChg chg="add mod">
          <ac:chgData name="Tomáš Cejpek" userId="07372332-5cfd-40a3-b449-a4089f8eb7ac" providerId="ADAL" clId="{26CE0F30-8B94-49F7-A8D5-9515091304A8}" dt="2024-06-01T13:27:44.883" v="3711" actId="1076"/>
          <ac:spMkLst>
            <pc:docMk/>
            <pc:sldMk cId="2104418055" sldId="307"/>
            <ac:spMk id="705" creationId="{942CC6E3-4272-7A34-9D27-296CD5B88B49}"/>
          </ac:spMkLst>
        </pc:spChg>
        <pc:spChg chg="add mod">
          <ac:chgData name="Tomáš Cejpek" userId="07372332-5cfd-40a3-b449-a4089f8eb7ac" providerId="ADAL" clId="{26CE0F30-8B94-49F7-A8D5-9515091304A8}" dt="2024-06-01T13:27:44.883" v="3711" actId="1076"/>
          <ac:spMkLst>
            <pc:docMk/>
            <pc:sldMk cId="2104418055" sldId="307"/>
            <ac:spMk id="706" creationId="{F57A361E-96BA-A266-4358-400D6FB90E09}"/>
          </ac:spMkLst>
        </pc:spChg>
        <pc:spChg chg="add mod">
          <ac:chgData name="Tomáš Cejpek" userId="07372332-5cfd-40a3-b449-a4089f8eb7ac" providerId="ADAL" clId="{26CE0F30-8B94-49F7-A8D5-9515091304A8}" dt="2024-06-01T13:27:44.883" v="3711" actId="1076"/>
          <ac:spMkLst>
            <pc:docMk/>
            <pc:sldMk cId="2104418055" sldId="307"/>
            <ac:spMk id="710" creationId="{F2A860D7-B328-EDE9-FD67-B12A1E9C6FD5}"/>
          </ac:spMkLst>
        </pc:spChg>
        <pc:spChg chg="add mod">
          <ac:chgData name="Tomáš Cejpek" userId="07372332-5cfd-40a3-b449-a4089f8eb7ac" providerId="ADAL" clId="{26CE0F30-8B94-49F7-A8D5-9515091304A8}" dt="2024-06-01T13:27:44.883" v="3711" actId="1076"/>
          <ac:spMkLst>
            <pc:docMk/>
            <pc:sldMk cId="2104418055" sldId="307"/>
            <ac:spMk id="711" creationId="{9D525A12-A290-7E44-7940-97586047473D}"/>
          </ac:spMkLst>
        </pc:spChg>
        <pc:spChg chg="mod">
          <ac:chgData name="Tomáš Cejpek" userId="07372332-5cfd-40a3-b449-a4089f8eb7ac" providerId="ADAL" clId="{26CE0F30-8B94-49F7-A8D5-9515091304A8}" dt="2024-06-01T13:26:14.783" v="3699"/>
          <ac:spMkLst>
            <pc:docMk/>
            <pc:sldMk cId="2104418055" sldId="307"/>
            <ac:spMk id="713" creationId="{383F4FE5-891F-7559-9AB4-33D9C90AA5E5}"/>
          </ac:spMkLst>
        </pc:spChg>
        <pc:spChg chg="mod">
          <ac:chgData name="Tomáš Cejpek" userId="07372332-5cfd-40a3-b449-a4089f8eb7ac" providerId="ADAL" clId="{26CE0F30-8B94-49F7-A8D5-9515091304A8}" dt="2024-06-01T13:26:14.783" v="3699"/>
          <ac:spMkLst>
            <pc:docMk/>
            <pc:sldMk cId="2104418055" sldId="307"/>
            <ac:spMk id="714" creationId="{C34CAD3D-AB24-E028-4B13-08C79A0BFA04}"/>
          </ac:spMkLst>
        </pc:spChg>
        <pc:spChg chg="mod">
          <ac:chgData name="Tomáš Cejpek" userId="07372332-5cfd-40a3-b449-a4089f8eb7ac" providerId="ADAL" clId="{26CE0F30-8B94-49F7-A8D5-9515091304A8}" dt="2024-06-01T13:29:41.100" v="3732" actId="207"/>
          <ac:spMkLst>
            <pc:docMk/>
            <pc:sldMk cId="2104418055" sldId="307"/>
            <ac:spMk id="718" creationId="{1D0B98B5-B466-42BE-4DE5-5099B2FBF3DD}"/>
          </ac:spMkLst>
        </pc:spChg>
        <pc:spChg chg="mod">
          <ac:chgData name="Tomáš Cejpek" userId="07372332-5cfd-40a3-b449-a4089f8eb7ac" providerId="ADAL" clId="{26CE0F30-8B94-49F7-A8D5-9515091304A8}" dt="2024-06-01T13:29:41.100" v="3732" actId="207"/>
          <ac:spMkLst>
            <pc:docMk/>
            <pc:sldMk cId="2104418055" sldId="307"/>
            <ac:spMk id="719" creationId="{56AE9525-8620-5B39-D51C-B30C076FBFC3}"/>
          </ac:spMkLst>
        </pc:spChg>
        <pc:spChg chg="mod">
          <ac:chgData name="Tomáš Cejpek" userId="07372332-5cfd-40a3-b449-a4089f8eb7ac" providerId="ADAL" clId="{26CE0F30-8B94-49F7-A8D5-9515091304A8}" dt="2024-06-01T13:29:41.100" v="3732" actId="207"/>
          <ac:spMkLst>
            <pc:docMk/>
            <pc:sldMk cId="2104418055" sldId="307"/>
            <ac:spMk id="720" creationId="{AA370CFC-E0FD-9DCA-1658-7435C1300F53}"/>
          </ac:spMkLst>
        </pc:spChg>
        <pc:spChg chg="mod">
          <ac:chgData name="Tomáš Cejpek" userId="07372332-5cfd-40a3-b449-a4089f8eb7ac" providerId="ADAL" clId="{26CE0F30-8B94-49F7-A8D5-9515091304A8}" dt="2024-06-01T13:28:16.668" v="3728" actId="20577"/>
          <ac:spMkLst>
            <pc:docMk/>
            <pc:sldMk cId="2104418055" sldId="307"/>
            <ac:spMk id="741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6-01T13:31:08.223" v="3839" actId="1076"/>
          <ac:spMkLst>
            <pc:docMk/>
            <pc:sldMk cId="2104418055" sldId="307"/>
            <ac:spMk id="742" creationId="{00000000-0000-0000-0000-000000000000}"/>
          </ac:spMkLst>
        </pc:spChg>
        <pc:spChg chg="del mod">
          <ac:chgData name="Tomáš Cejpek" userId="07372332-5cfd-40a3-b449-a4089f8eb7ac" providerId="ADAL" clId="{26CE0F30-8B94-49F7-A8D5-9515091304A8}" dt="2024-06-01T13:23:19.288" v="3627" actId="478"/>
          <ac:spMkLst>
            <pc:docMk/>
            <pc:sldMk cId="2104418055" sldId="307"/>
            <ac:spMk id="743" creationId="{00000000-0000-0000-0000-000000000000}"/>
          </ac:spMkLst>
        </pc:spChg>
        <pc:spChg chg="mod">
          <ac:chgData name="Tomáš Cejpek" userId="07372332-5cfd-40a3-b449-a4089f8eb7ac" providerId="ADAL" clId="{26CE0F30-8B94-49F7-A8D5-9515091304A8}" dt="2024-06-01T13:27:44.883" v="3711" actId="1076"/>
          <ac:spMkLst>
            <pc:docMk/>
            <pc:sldMk cId="2104418055" sldId="307"/>
            <ac:spMk id="744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6-01T13:23:08.960" v="3622" actId="478"/>
          <ac:spMkLst>
            <pc:docMk/>
            <pc:sldMk cId="2104418055" sldId="307"/>
            <ac:spMk id="745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6-01T13:22:36.824" v="3616" actId="478"/>
          <ac:spMkLst>
            <pc:docMk/>
            <pc:sldMk cId="2104418055" sldId="307"/>
            <ac:spMk id="746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6-01T13:23:10.144" v="3623" actId="478"/>
          <ac:spMkLst>
            <pc:docMk/>
            <pc:sldMk cId="2104418055" sldId="307"/>
            <ac:spMk id="747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6-01T13:22:35.809" v="3615" actId="478"/>
          <ac:spMkLst>
            <pc:docMk/>
            <pc:sldMk cId="2104418055" sldId="307"/>
            <ac:spMk id="748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6-01T13:23:11.473" v="3624" actId="478"/>
          <ac:spMkLst>
            <pc:docMk/>
            <pc:sldMk cId="2104418055" sldId="307"/>
            <ac:spMk id="749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6-01T13:22:37.976" v="3617" actId="478"/>
          <ac:spMkLst>
            <pc:docMk/>
            <pc:sldMk cId="2104418055" sldId="307"/>
            <ac:spMk id="750" creationId="{00000000-0000-0000-0000-000000000000}"/>
          </ac:spMkLst>
        </pc:spChg>
        <pc:spChg chg="mod topLvl">
          <ac:chgData name="Tomáš Cejpek" userId="07372332-5cfd-40a3-b449-a4089f8eb7ac" providerId="ADAL" clId="{26CE0F30-8B94-49F7-A8D5-9515091304A8}" dt="2024-06-01T13:28:07.890" v="3713" actId="1076"/>
          <ac:spMkLst>
            <pc:docMk/>
            <pc:sldMk cId="2104418055" sldId="307"/>
            <ac:spMk id="751" creationId="{00000000-0000-0000-0000-000000000000}"/>
          </ac:spMkLst>
        </pc:spChg>
        <pc:spChg chg="mod topLvl">
          <ac:chgData name="Tomáš Cejpek" userId="07372332-5cfd-40a3-b449-a4089f8eb7ac" providerId="ADAL" clId="{26CE0F30-8B94-49F7-A8D5-9515091304A8}" dt="2024-06-01T13:28:01.623" v="3712" actId="1076"/>
          <ac:spMkLst>
            <pc:docMk/>
            <pc:sldMk cId="2104418055" sldId="307"/>
            <ac:spMk id="752" creationId="{00000000-0000-0000-0000-000000000000}"/>
          </ac:spMkLst>
        </pc:spChg>
        <pc:spChg chg="del">
          <ac:chgData name="Tomáš Cejpek" userId="07372332-5cfd-40a3-b449-a4089f8eb7ac" providerId="ADAL" clId="{26CE0F30-8B94-49F7-A8D5-9515091304A8}" dt="2024-06-01T13:22:07.313" v="3584" actId="478"/>
          <ac:spMkLst>
            <pc:docMk/>
            <pc:sldMk cId="2104418055" sldId="307"/>
            <ac:spMk id="753" creationId="{00000000-0000-0000-0000-000000000000}"/>
          </ac:spMkLst>
        </pc:spChg>
        <pc:grpChg chg="add mod">
          <ac:chgData name="Tomáš Cejpek" userId="07372332-5cfd-40a3-b449-a4089f8eb7ac" providerId="ADAL" clId="{26CE0F30-8B94-49F7-A8D5-9515091304A8}" dt="2024-06-01T13:28:41.724" v="3730" actId="1076"/>
          <ac:grpSpMkLst>
            <pc:docMk/>
            <pc:sldMk cId="2104418055" sldId="307"/>
            <ac:grpSpMk id="60" creationId="{640A0893-F063-2526-FB4C-F43C3DE90024}"/>
          </ac:grpSpMkLst>
        </pc:grpChg>
        <pc:grpChg chg="add del mod">
          <ac:chgData name="Tomáš Cejpek" userId="07372332-5cfd-40a3-b449-a4089f8eb7ac" providerId="ADAL" clId="{26CE0F30-8B94-49F7-A8D5-9515091304A8}" dt="2024-06-01T13:26:00.718" v="3697" actId="165"/>
          <ac:grpSpMkLst>
            <pc:docMk/>
            <pc:sldMk cId="2104418055" sldId="307"/>
            <ac:grpSpMk id="708" creationId="{03D883D3-9AFC-63FB-4249-8FE561C45414}"/>
          </ac:grpSpMkLst>
        </pc:grpChg>
        <pc:grpChg chg="add mod">
          <ac:chgData name="Tomáš Cejpek" userId="07372332-5cfd-40a3-b449-a4089f8eb7ac" providerId="ADAL" clId="{26CE0F30-8B94-49F7-A8D5-9515091304A8}" dt="2024-06-01T13:27:44.883" v="3711" actId="1076"/>
          <ac:grpSpMkLst>
            <pc:docMk/>
            <pc:sldMk cId="2104418055" sldId="307"/>
            <ac:grpSpMk id="712" creationId="{829711BF-2923-0154-2F99-113E97862F34}"/>
          </ac:grpSpMkLst>
        </pc:grpChg>
        <pc:grpChg chg="add mod">
          <ac:chgData name="Tomáš Cejpek" userId="07372332-5cfd-40a3-b449-a4089f8eb7ac" providerId="ADAL" clId="{26CE0F30-8B94-49F7-A8D5-9515091304A8}" dt="2024-06-01T13:29:44.282" v="3733" actId="1076"/>
          <ac:grpSpMkLst>
            <pc:docMk/>
            <pc:sldMk cId="2104418055" sldId="307"/>
            <ac:grpSpMk id="717" creationId="{95972575-E0D4-B2A3-939B-36C77F49749C}"/>
          </ac:grpSpMkLst>
        </pc:grpChg>
        <pc:cxnChg chg="mod topLvl">
          <ac:chgData name="Tomáš Cejpek" userId="07372332-5cfd-40a3-b449-a4089f8eb7ac" providerId="ADAL" clId="{26CE0F30-8B94-49F7-A8D5-9515091304A8}" dt="2024-06-01T13:28:07.890" v="3713" actId="1076"/>
          <ac:cxnSpMkLst>
            <pc:docMk/>
            <pc:sldMk cId="2104418055" sldId="307"/>
            <ac:cxnSpMk id="754" creationId="{00000000-0000-0000-0000-000000000000}"/>
          </ac:cxnSpMkLst>
        </pc:cxnChg>
        <pc:cxnChg chg="del mod">
          <ac:chgData name="Tomáš Cejpek" userId="07372332-5cfd-40a3-b449-a4089f8eb7ac" providerId="ADAL" clId="{26CE0F30-8B94-49F7-A8D5-9515091304A8}" dt="2024-06-01T13:22:04.920" v="3583" actId="478"/>
          <ac:cxnSpMkLst>
            <pc:docMk/>
            <pc:sldMk cId="2104418055" sldId="307"/>
            <ac:cxnSpMk id="755" creationId="{00000000-0000-0000-0000-000000000000}"/>
          </ac:cxnSpMkLst>
        </pc:cxnChg>
        <pc:cxnChg chg="mod">
          <ac:chgData name="Tomáš Cejpek" userId="07372332-5cfd-40a3-b449-a4089f8eb7ac" providerId="ADAL" clId="{26CE0F30-8B94-49F7-A8D5-9515091304A8}" dt="2024-06-01T13:27:44.883" v="3711" actId="1076"/>
          <ac:cxnSpMkLst>
            <pc:docMk/>
            <pc:sldMk cId="2104418055" sldId="307"/>
            <ac:cxnSpMk id="756" creationId="{00000000-0000-0000-0000-000000000000}"/>
          </ac:cxnSpMkLst>
        </pc:cxnChg>
      </pc:sldChg>
      <pc:sldMasterChg chg="delSldLayout">
        <pc:chgData name="Tomáš Cejpek" userId="07372332-5cfd-40a3-b449-a4089f8eb7ac" providerId="ADAL" clId="{26CE0F30-8B94-49F7-A8D5-9515091304A8}" dt="2024-06-01T13:10:41.608" v="3232" actId="47"/>
        <pc:sldMasterMkLst>
          <pc:docMk/>
          <pc:sldMasterMk cId="0" sldId="2147483676"/>
        </pc:sldMasterMkLst>
        <pc:sldLayoutChg chg="del">
          <pc:chgData name="Tomáš Cejpek" userId="07372332-5cfd-40a3-b449-a4089f8eb7ac" providerId="ADAL" clId="{26CE0F30-8B94-49F7-A8D5-9515091304A8}" dt="2024-05-31T16:28:34.941" v="3137" actId="47"/>
          <pc:sldLayoutMkLst>
            <pc:docMk/>
            <pc:sldMasterMk cId="0" sldId="2147483676"/>
            <pc:sldLayoutMk cId="0" sldId="2147483649"/>
          </pc:sldLayoutMkLst>
        </pc:sldLayoutChg>
        <pc:sldLayoutChg chg="del">
          <pc:chgData name="Tomáš Cejpek" userId="07372332-5cfd-40a3-b449-a4089f8eb7ac" providerId="ADAL" clId="{26CE0F30-8B94-49F7-A8D5-9515091304A8}" dt="2024-05-31T16:26:33.036" v="3055" actId="47"/>
          <pc:sldLayoutMkLst>
            <pc:docMk/>
            <pc:sldMasterMk cId="0" sldId="2147483676"/>
            <pc:sldLayoutMk cId="0" sldId="2147483651"/>
          </pc:sldLayoutMkLst>
        </pc:sldLayoutChg>
        <pc:sldLayoutChg chg="del">
          <pc:chgData name="Tomáš Cejpek" userId="07372332-5cfd-40a3-b449-a4089f8eb7ac" providerId="ADAL" clId="{26CE0F30-8B94-49F7-A8D5-9515091304A8}" dt="2024-05-31T16:28:44.361" v="3150" actId="47"/>
          <pc:sldLayoutMkLst>
            <pc:docMk/>
            <pc:sldMasterMk cId="0" sldId="2147483676"/>
            <pc:sldLayoutMk cId="0" sldId="2147483653"/>
          </pc:sldLayoutMkLst>
        </pc:sldLayoutChg>
        <pc:sldLayoutChg chg="del">
          <pc:chgData name="Tomáš Cejpek" userId="07372332-5cfd-40a3-b449-a4089f8eb7ac" providerId="ADAL" clId="{26CE0F30-8B94-49F7-A8D5-9515091304A8}" dt="2024-05-31T16:28:37.849" v="3142" actId="47"/>
          <pc:sldLayoutMkLst>
            <pc:docMk/>
            <pc:sldMasterMk cId="0" sldId="2147483676"/>
            <pc:sldLayoutMk cId="0" sldId="2147483654"/>
          </pc:sldLayoutMkLst>
        </pc:sldLayoutChg>
        <pc:sldLayoutChg chg="del">
          <pc:chgData name="Tomáš Cejpek" userId="07372332-5cfd-40a3-b449-a4089f8eb7ac" providerId="ADAL" clId="{26CE0F30-8B94-49F7-A8D5-9515091304A8}" dt="2024-05-31T16:28:37.242" v="3141" actId="47"/>
          <pc:sldLayoutMkLst>
            <pc:docMk/>
            <pc:sldMasterMk cId="0" sldId="2147483676"/>
            <pc:sldLayoutMk cId="0" sldId="2147483656"/>
          </pc:sldLayoutMkLst>
        </pc:sldLayoutChg>
        <pc:sldLayoutChg chg="del">
          <pc:chgData name="Tomáš Cejpek" userId="07372332-5cfd-40a3-b449-a4089f8eb7ac" providerId="ADAL" clId="{26CE0F30-8B94-49F7-A8D5-9515091304A8}" dt="2024-05-31T16:28:35.975" v="3139" actId="47"/>
          <pc:sldLayoutMkLst>
            <pc:docMk/>
            <pc:sldMasterMk cId="0" sldId="2147483676"/>
            <pc:sldLayoutMk cId="0" sldId="2147483657"/>
          </pc:sldLayoutMkLst>
        </pc:sldLayoutChg>
        <pc:sldLayoutChg chg="del">
          <pc:chgData name="Tomáš Cejpek" userId="07372332-5cfd-40a3-b449-a4089f8eb7ac" providerId="ADAL" clId="{26CE0F30-8B94-49F7-A8D5-9515091304A8}" dt="2024-05-31T16:28:32.258" v="3135" actId="47"/>
          <pc:sldLayoutMkLst>
            <pc:docMk/>
            <pc:sldMasterMk cId="0" sldId="2147483676"/>
            <pc:sldLayoutMk cId="0" sldId="2147483659"/>
          </pc:sldLayoutMkLst>
        </pc:sldLayoutChg>
        <pc:sldLayoutChg chg="del">
          <pc:chgData name="Tomáš Cejpek" userId="07372332-5cfd-40a3-b449-a4089f8eb7ac" providerId="ADAL" clId="{26CE0F30-8B94-49F7-A8D5-9515091304A8}" dt="2024-05-31T16:28:33.147" v="3136" actId="47"/>
          <pc:sldLayoutMkLst>
            <pc:docMk/>
            <pc:sldMasterMk cId="0" sldId="2147483676"/>
            <pc:sldLayoutMk cId="0" sldId="2147483660"/>
          </pc:sldLayoutMkLst>
        </pc:sldLayoutChg>
        <pc:sldLayoutChg chg="del">
          <pc:chgData name="Tomáš Cejpek" userId="07372332-5cfd-40a3-b449-a4089f8eb7ac" providerId="ADAL" clId="{26CE0F30-8B94-49F7-A8D5-9515091304A8}" dt="2024-05-31T16:28:36.560" v="3140" actId="47"/>
          <pc:sldLayoutMkLst>
            <pc:docMk/>
            <pc:sldMasterMk cId="0" sldId="2147483676"/>
            <pc:sldLayoutMk cId="0" sldId="2147483661"/>
          </pc:sldLayoutMkLst>
        </pc:sldLayoutChg>
        <pc:sldLayoutChg chg="del">
          <pc:chgData name="Tomáš Cejpek" userId="07372332-5cfd-40a3-b449-a4089f8eb7ac" providerId="ADAL" clId="{26CE0F30-8B94-49F7-A8D5-9515091304A8}" dt="2024-05-31T16:28:35.439" v="3138" actId="47"/>
          <pc:sldLayoutMkLst>
            <pc:docMk/>
            <pc:sldMasterMk cId="0" sldId="2147483676"/>
            <pc:sldLayoutMk cId="0" sldId="2147483663"/>
          </pc:sldLayoutMkLst>
        </pc:sldLayoutChg>
        <pc:sldLayoutChg chg="del">
          <pc:chgData name="Tomáš Cejpek" userId="07372332-5cfd-40a3-b449-a4089f8eb7ac" providerId="ADAL" clId="{26CE0F30-8B94-49F7-A8D5-9515091304A8}" dt="2024-05-31T16:28:38.752" v="3143" actId="47"/>
          <pc:sldLayoutMkLst>
            <pc:docMk/>
            <pc:sldMasterMk cId="0" sldId="2147483676"/>
            <pc:sldLayoutMk cId="0" sldId="2147483664"/>
          </pc:sldLayoutMkLst>
        </pc:sldLayoutChg>
        <pc:sldLayoutChg chg="del">
          <pc:chgData name="Tomáš Cejpek" userId="07372332-5cfd-40a3-b449-a4089f8eb7ac" providerId="ADAL" clId="{26CE0F30-8B94-49F7-A8D5-9515091304A8}" dt="2024-06-01T13:10:41.608" v="3232" actId="47"/>
          <pc:sldLayoutMkLst>
            <pc:docMk/>
            <pc:sldMasterMk cId="0" sldId="2147483676"/>
            <pc:sldLayoutMk cId="0" sldId="2147483666"/>
          </pc:sldLayoutMkLst>
        </pc:sldLayoutChg>
        <pc:sldLayoutChg chg="del">
          <pc:chgData name="Tomáš Cejpek" userId="07372332-5cfd-40a3-b449-a4089f8eb7ac" providerId="ADAL" clId="{26CE0F30-8B94-49F7-A8D5-9515091304A8}" dt="2024-05-31T16:28:39.305" v="3144" actId="47"/>
          <pc:sldLayoutMkLst>
            <pc:docMk/>
            <pc:sldMasterMk cId="0" sldId="2147483676"/>
            <pc:sldLayoutMk cId="0" sldId="2147483667"/>
          </pc:sldLayoutMkLst>
        </pc:sldLayoutChg>
        <pc:sldLayoutChg chg="del">
          <pc:chgData name="Tomáš Cejpek" userId="07372332-5cfd-40a3-b449-a4089f8eb7ac" providerId="ADAL" clId="{26CE0F30-8B94-49F7-A8D5-9515091304A8}" dt="2024-05-31T16:28:43.801" v="3149" actId="47"/>
          <pc:sldLayoutMkLst>
            <pc:docMk/>
            <pc:sldMasterMk cId="0" sldId="2147483676"/>
            <pc:sldLayoutMk cId="0" sldId="2147483669"/>
          </pc:sldLayoutMkLst>
        </pc:sldLayoutChg>
        <pc:sldLayoutChg chg="del">
          <pc:chgData name="Tomáš Cejpek" userId="07372332-5cfd-40a3-b449-a4089f8eb7ac" providerId="ADAL" clId="{26CE0F30-8B94-49F7-A8D5-9515091304A8}" dt="2024-05-31T16:28:44.939" v="3151" actId="47"/>
          <pc:sldLayoutMkLst>
            <pc:docMk/>
            <pc:sldMasterMk cId="0" sldId="2147483676"/>
            <pc:sldLayoutMk cId="0" sldId="2147483670"/>
          </pc:sldLayoutMkLst>
        </pc:sldLayoutChg>
      </pc:sldMasterChg>
      <pc:sldMasterChg chg="del delSldLayout">
        <pc:chgData name="Tomáš Cejpek" userId="07372332-5cfd-40a3-b449-a4089f8eb7ac" providerId="ADAL" clId="{26CE0F30-8B94-49F7-A8D5-9515091304A8}" dt="2024-06-01T13:29:55.888" v="3748" actId="47"/>
        <pc:sldMasterMkLst>
          <pc:docMk/>
          <pc:sldMasterMk cId="0" sldId="2147483677"/>
        </pc:sldMasterMkLst>
        <pc:sldLayoutChg chg="del">
          <pc:chgData name="Tomáš Cejpek" userId="07372332-5cfd-40a3-b449-a4089f8eb7ac" providerId="ADAL" clId="{26CE0F30-8B94-49F7-A8D5-9515091304A8}" dt="2024-06-01T13:29:54.044" v="3745" actId="47"/>
          <pc:sldLayoutMkLst>
            <pc:docMk/>
            <pc:sldMasterMk cId="0" sldId="2147483677"/>
            <pc:sldLayoutMk cId="0" sldId="2147483674"/>
          </pc:sldLayoutMkLst>
        </pc:sldLayoutChg>
        <pc:sldLayoutChg chg="del">
          <pc:chgData name="Tomáš Cejpek" userId="07372332-5cfd-40a3-b449-a4089f8eb7ac" providerId="ADAL" clId="{26CE0F30-8B94-49F7-A8D5-9515091304A8}" dt="2024-06-01T13:29:55.888" v="3748" actId="47"/>
          <pc:sldLayoutMkLst>
            <pc:docMk/>
            <pc:sldMasterMk cId="0" sldId="2147483677"/>
            <pc:sldLayoutMk cId="0" sldId="2147483675"/>
          </pc:sldLayoutMkLst>
        </pc:sldLayoutChg>
      </pc:sldMasterChg>
    </pc:docChg>
  </pc:docChgLst>
  <pc:docChgLst>
    <pc:chgData name="Tomáš Cejpek" userId="07372332-5cfd-40a3-b449-a4089f8eb7ac" providerId="ADAL" clId="{3DB82DBE-CB4E-42A0-A3B3-64924175B25A}"/>
    <pc:docChg chg="custSel modSld sldOrd">
      <pc:chgData name="Tomáš Cejpek" userId="07372332-5cfd-40a3-b449-a4089f8eb7ac" providerId="ADAL" clId="{3DB82DBE-CB4E-42A0-A3B3-64924175B25A}" dt="2024-05-30T08:16:21.961" v="211" actId="1076"/>
      <pc:docMkLst>
        <pc:docMk/>
      </pc:docMkLst>
      <pc:sldChg chg="modSp">
        <pc:chgData name="Tomáš Cejpek" userId="07372332-5cfd-40a3-b449-a4089f8eb7ac" providerId="ADAL" clId="{3DB82DBE-CB4E-42A0-A3B3-64924175B25A}" dt="2024-05-30T08:03:31.082" v="203" actId="1076"/>
        <pc:sldMkLst>
          <pc:docMk/>
          <pc:sldMk cId="0" sldId="256"/>
        </pc:sldMkLst>
        <pc:picChg chg="mod">
          <ac:chgData name="Tomáš Cejpek" userId="07372332-5cfd-40a3-b449-a4089f8eb7ac" providerId="ADAL" clId="{3DB82DBE-CB4E-42A0-A3B3-64924175B25A}" dt="2024-05-30T08:03:31.082" v="203" actId="1076"/>
          <ac:picMkLst>
            <pc:docMk/>
            <pc:sldMk cId="0" sldId="256"/>
            <ac:picMk id="2" creationId="{ECDB1D1A-3181-0963-3E14-062EEE03E5D4}"/>
          </ac:picMkLst>
        </pc:picChg>
      </pc:sldChg>
      <pc:sldChg chg="modSp mod">
        <pc:chgData name="Tomáš Cejpek" userId="07372332-5cfd-40a3-b449-a4089f8eb7ac" providerId="ADAL" clId="{3DB82DBE-CB4E-42A0-A3B3-64924175B25A}" dt="2024-05-30T08:16:21.961" v="211" actId="1076"/>
        <pc:sldMkLst>
          <pc:docMk/>
          <pc:sldMk cId="0" sldId="269"/>
        </pc:sldMkLst>
        <pc:spChg chg="mod">
          <ac:chgData name="Tomáš Cejpek" userId="07372332-5cfd-40a3-b449-a4089f8eb7ac" providerId="ADAL" clId="{3DB82DBE-CB4E-42A0-A3B3-64924175B25A}" dt="2024-05-30T08:02:39.138" v="192" actId="207"/>
          <ac:spMkLst>
            <pc:docMk/>
            <pc:sldMk cId="0" sldId="269"/>
            <ac:spMk id="773" creationId="{00000000-0000-0000-0000-000000000000}"/>
          </ac:spMkLst>
        </pc:spChg>
        <pc:spChg chg="mod">
          <ac:chgData name="Tomáš Cejpek" userId="07372332-5cfd-40a3-b449-a4089f8eb7ac" providerId="ADAL" clId="{3DB82DBE-CB4E-42A0-A3B3-64924175B25A}" dt="2024-05-30T07:34:39.613" v="88" actId="1076"/>
          <ac:spMkLst>
            <pc:docMk/>
            <pc:sldMk cId="0" sldId="269"/>
            <ac:spMk id="774" creationId="{00000000-0000-0000-0000-000000000000}"/>
          </ac:spMkLst>
        </pc:spChg>
        <pc:spChg chg="mod">
          <ac:chgData name="Tomáš Cejpek" userId="07372332-5cfd-40a3-b449-a4089f8eb7ac" providerId="ADAL" clId="{3DB82DBE-CB4E-42A0-A3B3-64924175B25A}" dt="2024-05-30T08:02:41.544" v="193" actId="207"/>
          <ac:spMkLst>
            <pc:docMk/>
            <pc:sldMk cId="0" sldId="269"/>
            <ac:spMk id="776" creationId="{00000000-0000-0000-0000-000000000000}"/>
          </ac:spMkLst>
        </pc:spChg>
        <pc:spChg chg="mod">
          <ac:chgData name="Tomáš Cejpek" userId="07372332-5cfd-40a3-b449-a4089f8eb7ac" providerId="ADAL" clId="{3DB82DBE-CB4E-42A0-A3B3-64924175B25A}" dt="2024-05-30T08:02:58.096" v="197" actId="1076"/>
          <ac:spMkLst>
            <pc:docMk/>
            <pc:sldMk cId="0" sldId="269"/>
            <ac:spMk id="777" creationId="{00000000-0000-0000-0000-000000000000}"/>
          </ac:spMkLst>
        </pc:spChg>
        <pc:spChg chg="mod">
          <ac:chgData name="Tomáš Cejpek" userId="07372332-5cfd-40a3-b449-a4089f8eb7ac" providerId="ADAL" clId="{3DB82DBE-CB4E-42A0-A3B3-64924175B25A}" dt="2024-05-30T08:02:54.987" v="196" actId="1076"/>
          <ac:spMkLst>
            <pc:docMk/>
            <pc:sldMk cId="0" sldId="269"/>
            <ac:spMk id="778" creationId="{00000000-0000-0000-0000-000000000000}"/>
          </ac:spMkLst>
        </pc:spChg>
        <pc:grpChg chg="mod">
          <ac:chgData name="Tomáš Cejpek" userId="07372332-5cfd-40a3-b449-a4089f8eb7ac" providerId="ADAL" clId="{3DB82DBE-CB4E-42A0-A3B3-64924175B25A}" dt="2024-05-30T08:16:21.961" v="211" actId="1076"/>
          <ac:grpSpMkLst>
            <pc:docMk/>
            <pc:sldMk cId="0" sldId="269"/>
            <ac:grpSpMk id="17" creationId="{2079E090-74B1-C0C6-517A-EA5261822745}"/>
          </ac:grpSpMkLst>
        </pc:grpChg>
      </pc:sldChg>
      <pc:sldChg chg="addSp delSp modSp mod ord">
        <pc:chgData name="Tomáš Cejpek" userId="07372332-5cfd-40a3-b449-a4089f8eb7ac" providerId="ADAL" clId="{3DB82DBE-CB4E-42A0-A3B3-64924175B25A}" dt="2024-05-30T08:15:45.397" v="210" actId="1076"/>
        <pc:sldMkLst>
          <pc:docMk/>
          <pc:sldMk cId="0" sldId="282"/>
        </pc:sldMkLst>
        <pc:spChg chg="add mod">
          <ac:chgData name="Tomáš Cejpek" userId="07372332-5cfd-40a3-b449-a4089f8eb7ac" providerId="ADAL" clId="{3DB82DBE-CB4E-42A0-A3B3-64924175B25A}" dt="2024-05-30T07:48:23.049" v="189" actId="1076"/>
          <ac:spMkLst>
            <pc:docMk/>
            <pc:sldMk cId="0" sldId="282"/>
            <ac:spMk id="4" creationId="{6FB73C03-0C6A-511A-45AA-675A7351BA08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12" creationId="{A9EE6CCC-8877-287A-FA4A-646F41B106C6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13" creationId="{96676141-346E-5170-62CA-52FFAB244B41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17" creationId="{368548BE-5EED-814D-7F2B-8A60AA1B8134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18" creationId="{AE2BD51E-A47B-B66E-A4DB-D2AF93CC4952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19" creationId="{D77B354F-BF1C-9001-3B9D-46FF5660EAE9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20" creationId="{754D7976-06E3-4790-E2BD-A46770CA3209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21" creationId="{16B43B0E-0340-3A4D-1F91-F9B0D0642F27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22" creationId="{E95B54C1-F6C5-EB74-299E-E12E4A1A0EA9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23" creationId="{AE689911-D6C4-0281-A47B-8CC4963BC3E3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24" creationId="{5CF0457E-C312-E70F-5704-C4BE2F93C6A9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25" creationId="{279FCE8A-84EC-99DF-4E39-A51DDAFE84ED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26" creationId="{6449445C-A294-5BFE-FB04-5CDD3950FCC6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27" creationId="{538E0468-9933-BED9-56CB-8D818B3ACF5F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28" creationId="{9DDFD3D4-7096-EED9-A9A7-98B6FDBEDDBC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29" creationId="{2E589796-6488-D10C-DF27-5371F4A378B3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30" creationId="{F70C719D-7DC3-7262-532F-14AFA481DAF4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31" creationId="{EB1A4667-76B9-9DA7-2C34-6907FB201E7E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32" creationId="{AD096469-8A11-45FD-A14D-A6B9D616DC77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33" creationId="{FBABE627-71DD-ECD4-CC3E-341A056FE09F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34" creationId="{3A021EF0-2A15-ECB3-E635-093A8C07904B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35" creationId="{384036A0-1A20-D1CA-07E4-3B1B46B0C32D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36" creationId="{344EABA6-BE81-F075-FF24-831B5F81F329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37" creationId="{46B087CF-F6D7-D469-7A3A-D124577240F4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38" creationId="{DC44DAB4-4537-6C39-F7B5-97A57B96811B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39" creationId="{283B8091-7E13-580D-D4DD-2B82F5B42426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40" creationId="{5FDA18D8-D54E-0C97-25BC-30EA484B8F9A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41" creationId="{3C6B2739-E2DF-5467-A6A9-46408B1367FA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42" creationId="{3372B427-EC3F-8DFD-D377-1BE533363F8D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43" creationId="{27F918EE-5F22-BBBD-2BBD-DCE37BA2BCEB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44" creationId="{BFAC394A-EF76-A79D-B630-85F5930D11E9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45" creationId="{8641C56B-C2A0-DB42-E0AF-77CCAE247198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46" creationId="{5A9E0324-77AA-FB86-AD15-93F9170BB56E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47" creationId="{B0179082-955D-5156-5E51-144BD5C2E816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48" creationId="{BFA4E075-890D-3CD8-EDBA-4C38B067D395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49" creationId="{95D1DEC9-BB3D-C332-8DA0-5C5E42E7BFE8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50" creationId="{2C22D33C-BE3C-ECB2-DA26-CE02186ECF50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51" creationId="{FC1DD3F1-FD69-BA66-8FBB-9F2088E7FB0B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52" creationId="{6D947432-7E23-DCBD-98A8-403EB19EF616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53" creationId="{6618C6EE-3FE9-10FD-C27F-F21B2B03641E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54" creationId="{CA90C272-8F49-E7AD-F40E-3138E6804593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55" creationId="{0BE67D64-B2CE-B41D-9A0C-D990A7EBDE36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56" creationId="{6601C06F-9E6C-8908-2A04-9277ACF2B99A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57" creationId="{4AE011D7-DE9B-EFAD-D1B8-B4CB9991CB3E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58" creationId="{41E0C375-7A1D-04F3-3081-8FA385B9B5F8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59" creationId="{A590057C-8146-27EB-5062-9568350C938F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60" creationId="{A25C94F7-8D35-4CA2-0400-3C72056FD0A1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61" creationId="{261D0E07-90BB-82D2-6C99-136692FB7CEF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62" creationId="{995F7E1A-0B3D-8D38-E827-0F399E1A9E71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63" creationId="{CA076C39-5AD3-80F6-C6C5-C9AC5DCE7446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1216" creationId="{EFAC4EEA-E602-F844-D9A1-69EE66138AAD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1217" creationId="{9CA374C3-5617-333B-6722-F990FA484843}"/>
          </ac:spMkLst>
        </pc:spChg>
        <pc:spChg chg="mod">
          <ac:chgData name="Tomáš Cejpek" userId="07372332-5cfd-40a3-b449-a4089f8eb7ac" providerId="ADAL" clId="{3DB82DBE-CB4E-42A0-A3B3-64924175B25A}" dt="2024-05-30T07:36:52.391" v="113"/>
          <ac:spMkLst>
            <pc:docMk/>
            <pc:sldMk cId="0" sldId="282"/>
            <ac:spMk id="1218" creationId="{5450926A-5BF1-1B11-FE3B-36FD26E91C53}"/>
          </ac:spMkLst>
        </pc:spChg>
        <pc:spChg chg="mod">
          <ac:chgData name="Tomáš Cejpek" userId="07372332-5cfd-40a3-b449-a4089f8eb7ac" providerId="ADAL" clId="{3DB82DBE-CB4E-42A0-A3B3-64924175B25A}" dt="2024-05-30T07:35:40.305" v="102" actId="1076"/>
          <ac:spMkLst>
            <pc:docMk/>
            <pc:sldMk cId="0" sldId="282"/>
            <ac:spMk id="1243" creationId="{00000000-0000-0000-0000-000000000000}"/>
          </ac:spMkLst>
        </pc:spChg>
        <pc:spChg chg="del mod">
          <ac:chgData name="Tomáš Cejpek" userId="07372332-5cfd-40a3-b449-a4089f8eb7ac" providerId="ADAL" clId="{3DB82DBE-CB4E-42A0-A3B3-64924175B25A}" dt="2024-05-30T07:35:26.583" v="99" actId="478"/>
          <ac:spMkLst>
            <pc:docMk/>
            <pc:sldMk cId="0" sldId="282"/>
            <ac:spMk id="1244" creationId="{00000000-0000-0000-0000-000000000000}"/>
          </ac:spMkLst>
        </pc:spChg>
        <pc:spChg chg="del">
          <ac:chgData name="Tomáš Cejpek" userId="07372332-5cfd-40a3-b449-a4089f8eb7ac" providerId="ADAL" clId="{3DB82DBE-CB4E-42A0-A3B3-64924175B25A}" dt="2024-05-30T07:30:57.902" v="3" actId="478"/>
          <ac:spMkLst>
            <pc:docMk/>
            <pc:sldMk cId="0" sldId="282"/>
            <ac:spMk id="1251" creationId="{00000000-0000-0000-0000-000000000000}"/>
          </ac:spMkLst>
        </pc:spChg>
        <pc:grpChg chg="add mod">
          <ac:chgData name="Tomáš Cejpek" userId="07372332-5cfd-40a3-b449-a4089f8eb7ac" providerId="ADAL" clId="{3DB82DBE-CB4E-42A0-A3B3-64924175B25A}" dt="2024-05-30T08:15:45.397" v="210" actId="1076"/>
          <ac:grpSpMkLst>
            <pc:docMk/>
            <pc:sldMk cId="0" sldId="282"/>
            <ac:grpSpMk id="3" creationId="{39D24484-E55D-8376-DCEE-B57D68969989}"/>
          </ac:grpSpMkLst>
        </pc:grpChg>
        <pc:grpChg chg="add mod">
          <ac:chgData name="Tomáš Cejpek" userId="07372332-5cfd-40a3-b449-a4089f8eb7ac" providerId="ADAL" clId="{3DB82DBE-CB4E-42A0-A3B3-64924175B25A}" dt="2024-05-30T07:36:52.391" v="113"/>
          <ac:grpSpMkLst>
            <pc:docMk/>
            <pc:sldMk cId="0" sldId="282"/>
            <ac:grpSpMk id="10" creationId="{E7CECB31-4550-B218-462B-311DA55006D5}"/>
          </ac:grpSpMkLst>
        </pc:grpChg>
        <pc:grpChg chg="mod">
          <ac:chgData name="Tomáš Cejpek" userId="07372332-5cfd-40a3-b449-a4089f8eb7ac" providerId="ADAL" clId="{3DB82DBE-CB4E-42A0-A3B3-64924175B25A}" dt="2024-05-30T07:36:52.391" v="113"/>
          <ac:grpSpMkLst>
            <pc:docMk/>
            <pc:sldMk cId="0" sldId="282"/>
            <ac:grpSpMk id="11" creationId="{923C9FDB-557E-2BC2-DD6D-22A8AF1AFDE3}"/>
          </ac:grpSpMkLst>
        </pc:grpChg>
        <pc:grpChg chg="mod">
          <ac:chgData name="Tomáš Cejpek" userId="07372332-5cfd-40a3-b449-a4089f8eb7ac" providerId="ADAL" clId="{3DB82DBE-CB4E-42A0-A3B3-64924175B25A}" dt="2024-05-30T07:36:52.391" v="113"/>
          <ac:grpSpMkLst>
            <pc:docMk/>
            <pc:sldMk cId="0" sldId="282"/>
            <ac:grpSpMk id="14" creationId="{E44587D0-C406-4EC9-1EF0-064633417FB2}"/>
          </ac:grpSpMkLst>
        </pc:grpChg>
        <pc:grpChg chg="mod">
          <ac:chgData name="Tomáš Cejpek" userId="07372332-5cfd-40a3-b449-a4089f8eb7ac" providerId="ADAL" clId="{3DB82DBE-CB4E-42A0-A3B3-64924175B25A}" dt="2024-05-30T07:32:25.933" v="22" actId="164"/>
          <ac:grpSpMkLst>
            <pc:docMk/>
            <pc:sldMk cId="0" sldId="282"/>
            <ac:grpSpMk id="1245" creationId="{00000000-0000-0000-0000-000000000000}"/>
          </ac:grpSpMkLst>
        </pc:grpChg>
        <pc:grpChg chg="del">
          <ac:chgData name="Tomáš Cejpek" userId="07372332-5cfd-40a3-b449-a4089f8eb7ac" providerId="ADAL" clId="{3DB82DBE-CB4E-42A0-A3B3-64924175B25A}" dt="2024-05-30T07:30:56.512" v="1" actId="478"/>
          <ac:grpSpMkLst>
            <pc:docMk/>
            <pc:sldMk cId="0" sldId="282"/>
            <ac:grpSpMk id="1252" creationId="{00000000-0000-0000-0000-000000000000}"/>
          </ac:grpSpMkLst>
        </pc:grpChg>
        <pc:picChg chg="add mod">
          <ac:chgData name="Tomáš Cejpek" userId="07372332-5cfd-40a3-b449-a4089f8eb7ac" providerId="ADAL" clId="{3DB82DBE-CB4E-42A0-A3B3-64924175B25A}" dt="2024-05-30T08:15:25.589" v="208" actId="14100"/>
          <ac:picMkLst>
            <pc:docMk/>
            <pc:sldMk cId="0" sldId="282"/>
            <ac:picMk id="2" creationId="{7072EDB9-E59D-D0E0-7903-0C5119D798D6}"/>
          </ac:picMkLst>
        </pc:picChg>
        <pc:picChg chg="del mod">
          <ac:chgData name="Tomáš Cejpek" userId="07372332-5cfd-40a3-b449-a4089f8eb7ac" providerId="ADAL" clId="{3DB82DBE-CB4E-42A0-A3B3-64924175B25A}" dt="2024-05-30T07:31:55.373" v="16" actId="478"/>
          <ac:picMkLst>
            <pc:docMk/>
            <pc:sldMk cId="0" sldId="282"/>
            <ac:picMk id="1250" creationId="{00000000-0000-0000-0000-000000000000}"/>
          </ac:picMkLst>
        </pc:picChg>
        <pc:picChg chg="del">
          <ac:chgData name="Tomáš Cejpek" userId="07372332-5cfd-40a3-b449-a4089f8eb7ac" providerId="ADAL" clId="{3DB82DBE-CB4E-42A0-A3B3-64924175B25A}" dt="2024-05-30T07:30:57.152" v="2" actId="478"/>
          <ac:picMkLst>
            <pc:docMk/>
            <pc:sldMk cId="0" sldId="282"/>
            <ac:picMk id="1255" creationId="{00000000-0000-0000-0000-000000000000}"/>
          </ac:picMkLst>
        </pc:picChg>
        <pc:cxnChg chg="add del mod">
          <ac:chgData name="Tomáš Cejpek" userId="07372332-5cfd-40a3-b449-a4089f8eb7ac" providerId="ADAL" clId="{3DB82DBE-CB4E-42A0-A3B3-64924175B25A}" dt="2024-05-30T07:36:29.670" v="109" actId="478"/>
          <ac:cxnSpMkLst>
            <pc:docMk/>
            <pc:sldMk cId="0" sldId="282"/>
            <ac:cxnSpMk id="5" creationId="{6B153DBA-BF82-7CBE-5C05-75E2BE5843AA}"/>
          </ac:cxnSpMkLst>
        </pc:cxnChg>
        <pc:cxnChg chg="mod">
          <ac:chgData name="Tomáš Cejpek" userId="07372332-5cfd-40a3-b449-a4089f8eb7ac" providerId="ADAL" clId="{3DB82DBE-CB4E-42A0-A3B3-64924175B25A}" dt="2024-05-30T07:36:52.391" v="113"/>
          <ac:cxnSpMkLst>
            <pc:docMk/>
            <pc:sldMk cId="0" sldId="282"/>
            <ac:cxnSpMk id="15" creationId="{B8D33A37-04B3-F76D-59EB-80F35B1ECD99}"/>
          </ac:cxnSpMkLst>
        </pc:cxnChg>
        <pc:cxnChg chg="mod">
          <ac:chgData name="Tomáš Cejpek" userId="07372332-5cfd-40a3-b449-a4089f8eb7ac" providerId="ADAL" clId="{3DB82DBE-CB4E-42A0-A3B3-64924175B25A}" dt="2024-05-30T07:36:52.391" v="113"/>
          <ac:cxnSpMkLst>
            <pc:docMk/>
            <pc:sldMk cId="0" sldId="282"/>
            <ac:cxnSpMk id="16" creationId="{9AEE69EA-98D7-4109-0736-F776B89B901B}"/>
          </ac:cxnSpMkLst>
        </pc:cxnChg>
      </pc:sldChg>
      <pc:sldChg chg="modSp mod">
        <pc:chgData name="Tomáš Cejpek" userId="07372332-5cfd-40a3-b449-a4089f8eb7ac" providerId="ADAL" clId="{3DB82DBE-CB4E-42A0-A3B3-64924175B25A}" dt="2024-05-30T07:30:19.302" v="0" actId="732"/>
        <pc:sldMkLst>
          <pc:docMk/>
          <pc:sldMk cId="2486088995" sldId="304"/>
        </pc:sldMkLst>
        <pc:picChg chg="mod modCrop">
          <ac:chgData name="Tomáš Cejpek" userId="07372332-5cfd-40a3-b449-a4089f8eb7ac" providerId="ADAL" clId="{3DB82DBE-CB4E-42A0-A3B3-64924175B25A}" dt="2024-05-30T07:30:19.302" v="0" actId="732"/>
          <ac:picMkLst>
            <pc:docMk/>
            <pc:sldMk cId="2486088995" sldId="304"/>
            <ac:picMk id="11" creationId="{0FB4EE04-42A8-4BED-87BC-025675B2D7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9c9436ab0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49c9436ab0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24a27ff2a65_1_1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24a27ff2a65_1_1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4a27ff2a65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4a27ff2a65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25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4a27ff2a65_1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24a27ff2a65_1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4a27ff2a65_1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24a27ff2a65_1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101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4a27ff2a65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24a27ff2a65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4a27ff2a65_1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24a27ff2a65_1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4a27ff2a65_1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24a27ff2a65_1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044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24a27ff2a65_1_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24a27ff2a65_1_1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4a27ff2a65_1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24a27ff2a65_1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839800"/>
            <a:ext cx="7713900" cy="15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2401000"/>
            <a:ext cx="77139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631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6"/>
          <p:cNvGrpSpPr/>
          <p:nvPr/>
        </p:nvGrpSpPr>
        <p:grpSpPr>
          <a:xfrm>
            <a:off x="6605565" y="2082971"/>
            <a:ext cx="3157715" cy="3383114"/>
            <a:chOff x="6605565" y="2082971"/>
            <a:chExt cx="3157715" cy="3383114"/>
          </a:xfrm>
        </p:grpSpPr>
        <p:grpSp>
          <p:nvGrpSpPr>
            <p:cNvPr id="134" name="Google Shape;134;p26"/>
            <p:cNvGrpSpPr/>
            <p:nvPr/>
          </p:nvGrpSpPr>
          <p:grpSpPr>
            <a:xfrm>
              <a:off x="6718168" y="3060491"/>
              <a:ext cx="802799" cy="802799"/>
              <a:chOff x="353675" y="3417700"/>
              <a:chExt cx="527775" cy="527775"/>
            </a:xfrm>
          </p:grpSpPr>
          <p:sp>
            <p:nvSpPr>
              <p:cNvPr id="135" name="Google Shape;135;p26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6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6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6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6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6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6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6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6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6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6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6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6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6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6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6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6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6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6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6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6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6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6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6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6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6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6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6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6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6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6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6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6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6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6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6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26"/>
            <p:cNvSpPr/>
            <p:nvPr/>
          </p:nvSpPr>
          <p:spPr>
            <a:xfrm>
              <a:off x="7051519" y="3393977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26"/>
            <p:cNvGrpSpPr/>
            <p:nvPr/>
          </p:nvGrpSpPr>
          <p:grpSpPr>
            <a:xfrm rot="6659213">
              <a:off x="7961241" y="2312410"/>
              <a:ext cx="1572572" cy="1572608"/>
              <a:chOff x="3286600" y="1519925"/>
              <a:chExt cx="1093425" cy="1093450"/>
            </a:xfrm>
          </p:grpSpPr>
          <p:sp>
            <p:nvSpPr>
              <p:cNvPr id="184" name="Google Shape;184;p26"/>
              <p:cNvSpPr/>
              <p:nvPr/>
            </p:nvSpPr>
            <p:spPr>
              <a:xfrm>
                <a:off x="3286600" y="1519925"/>
                <a:ext cx="1093425" cy="1093450"/>
              </a:xfrm>
              <a:custGeom>
                <a:avLst/>
                <a:gdLst/>
                <a:ahLst/>
                <a:cxnLst/>
                <a:rect l="l" t="t" r="r" b="b"/>
                <a:pathLst>
                  <a:path w="43737" h="43738" extrusionOk="0">
                    <a:moveTo>
                      <a:pt x="21836" y="0"/>
                    </a:moveTo>
                    <a:lnTo>
                      <a:pt x="21836" y="453"/>
                    </a:lnTo>
                    <a:lnTo>
                      <a:pt x="21869" y="453"/>
                    </a:lnTo>
                    <a:cubicBezTo>
                      <a:pt x="22084" y="453"/>
                      <a:pt x="22297" y="456"/>
                      <a:pt x="22510" y="463"/>
                    </a:cubicBezTo>
                    <a:lnTo>
                      <a:pt x="22524" y="10"/>
                    </a:lnTo>
                    <a:cubicBezTo>
                      <a:pt x="22306" y="3"/>
                      <a:pt x="22088" y="0"/>
                      <a:pt x="21869" y="0"/>
                    </a:cubicBezTo>
                    <a:close/>
                    <a:moveTo>
                      <a:pt x="19097" y="173"/>
                    </a:moveTo>
                    <a:cubicBezTo>
                      <a:pt x="18869" y="203"/>
                      <a:pt x="18643" y="236"/>
                      <a:pt x="18417" y="271"/>
                    </a:cubicBezTo>
                    <a:lnTo>
                      <a:pt x="18488" y="717"/>
                    </a:lnTo>
                    <a:lnTo>
                      <a:pt x="18488" y="719"/>
                    </a:lnTo>
                    <a:cubicBezTo>
                      <a:pt x="18709" y="682"/>
                      <a:pt x="18930" y="651"/>
                      <a:pt x="19153" y="623"/>
                    </a:cubicBezTo>
                    <a:lnTo>
                      <a:pt x="19097" y="173"/>
                    </a:lnTo>
                    <a:close/>
                    <a:moveTo>
                      <a:pt x="25258" y="261"/>
                    </a:moveTo>
                    <a:lnTo>
                      <a:pt x="25187" y="709"/>
                    </a:lnTo>
                    <a:cubicBezTo>
                      <a:pt x="25410" y="743"/>
                      <a:pt x="25631" y="781"/>
                      <a:pt x="25851" y="823"/>
                    </a:cubicBezTo>
                    <a:lnTo>
                      <a:pt x="25934" y="378"/>
                    </a:lnTo>
                    <a:cubicBezTo>
                      <a:pt x="25709" y="335"/>
                      <a:pt x="25484" y="297"/>
                      <a:pt x="25258" y="261"/>
                    </a:cubicBezTo>
                    <a:close/>
                    <a:moveTo>
                      <a:pt x="15739" y="871"/>
                    </a:moveTo>
                    <a:cubicBezTo>
                      <a:pt x="15517" y="935"/>
                      <a:pt x="15299" y="1003"/>
                      <a:pt x="15081" y="1074"/>
                    </a:cubicBezTo>
                    <a:lnTo>
                      <a:pt x="15221" y="1503"/>
                    </a:lnTo>
                    <a:cubicBezTo>
                      <a:pt x="15435" y="1434"/>
                      <a:pt x="15649" y="1368"/>
                      <a:pt x="15864" y="1305"/>
                    </a:cubicBezTo>
                    <a:lnTo>
                      <a:pt x="15739" y="871"/>
                    </a:lnTo>
                    <a:close/>
                    <a:moveTo>
                      <a:pt x="28595" y="1054"/>
                    </a:moveTo>
                    <a:lnTo>
                      <a:pt x="28456" y="1485"/>
                    </a:lnTo>
                    <a:cubicBezTo>
                      <a:pt x="28671" y="1555"/>
                      <a:pt x="28883" y="1626"/>
                      <a:pt x="29094" y="1702"/>
                    </a:cubicBezTo>
                    <a:lnTo>
                      <a:pt x="29248" y="1277"/>
                    </a:lnTo>
                    <a:cubicBezTo>
                      <a:pt x="29031" y="1199"/>
                      <a:pt x="28815" y="1125"/>
                      <a:pt x="28595" y="1054"/>
                    </a:cubicBezTo>
                    <a:close/>
                    <a:moveTo>
                      <a:pt x="12530" y="2088"/>
                    </a:moveTo>
                    <a:cubicBezTo>
                      <a:pt x="12324" y="2187"/>
                      <a:pt x="12119" y="2288"/>
                      <a:pt x="11916" y="2392"/>
                    </a:cubicBezTo>
                    <a:lnTo>
                      <a:pt x="12122" y="2794"/>
                    </a:lnTo>
                    <a:cubicBezTo>
                      <a:pt x="12320" y="2693"/>
                      <a:pt x="12520" y="2594"/>
                      <a:pt x="12724" y="2498"/>
                    </a:cubicBezTo>
                    <a:lnTo>
                      <a:pt x="12530" y="2088"/>
                    </a:lnTo>
                    <a:close/>
                    <a:moveTo>
                      <a:pt x="31770" y="2364"/>
                    </a:moveTo>
                    <a:lnTo>
                      <a:pt x="31564" y="2767"/>
                    </a:lnTo>
                    <a:cubicBezTo>
                      <a:pt x="31765" y="2870"/>
                      <a:pt x="31964" y="2975"/>
                      <a:pt x="32160" y="3083"/>
                    </a:cubicBezTo>
                    <a:lnTo>
                      <a:pt x="32378" y="2686"/>
                    </a:lnTo>
                    <a:cubicBezTo>
                      <a:pt x="32177" y="2576"/>
                      <a:pt x="31974" y="2468"/>
                      <a:pt x="31770" y="2364"/>
                    </a:cubicBezTo>
                    <a:close/>
                    <a:moveTo>
                      <a:pt x="9556" y="3793"/>
                    </a:moveTo>
                    <a:cubicBezTo>
                      <a:pt x="9367" y="3922"/>
                      <a:pt x="9180" y="4054"/>
                      <a:pt x="8995" y="4190"/>
                    </a:cubicBezTo>
                    <a:lnTo>
                      <a:pt x="9262" y="4555"/>
                    </a:lnTo>
                    <a:cubicBezTo>
                      <a:pt x="9443" y="4423"/>
                      <a:pt x="9626" y="4294"/>
                      <a:pt x="9811" y="4167"/>
                    </a:cubicBezTo>
                    <a:lnTo>
                      <a:pt x="9556" y="3793"/>
                    </a:lnTo>
                    <a:close/>
                    <a:moveTo>
                      <a:pt x="34698" y="4157"/>
                    </a:moveTo>
                    <a:lnTo>
                      <a:pt x="34432" y="4523"/>
                    </a:lnTo>
                    <a:cubicBezTo>
                      <a:pt x="34614" y="4656"/>
                      <a:pt x="34794" y="4789"/>
                      <a:pt x="34970" y="4926"/>
                    </a:cubicBezTo>
                    <a:lnTo>
                      <a:pt x="35248" y="4570"/>
                    </a:lnTo>
                    <a:cubicBezTo>
                      <a:pt x="35066" y="4429"/>
                      <a:pt x="34883" y="4290"/>
                      <a:pt x="34698" y="4157"/>
                    </a:cubicBezTo>
                    <a:close/>
                    <a:moveTo>
                      <a:pt x="6883" y="5943"/>
                    </a:moveTo>
                    <a:cubicBezTo>
                      <a:pt x="6717" y="6099"/>
                      <a:pt x="6551" y="6260"/>
                      <a:pt x="6391" y="6422"/>
                    </a:cubicBezTo>
                    <a:lnTo>
                      <a:pt x="6710" y="6740"/>
                    </a:lnTo>
                    <a:cubicBezTo>
                      <a:pt x="6869" y="6582"/>
                      <a:pt x="7029" y="6425"/>
                      <a:pt x="7192" y="6271"/>
                    </a:cubicBezTo>
                    <a:lnTo>
                      <a:pt x="6883" y="5943"/>
                    </a:lnTo>
                    <a:close/>
                    <a:moveTo>
                      <a:pt x="37310" y="6382"/>
                    </a:moveTo>
                    <a:lnTo>
                      <a:pt x="36989" y="6702"/>
                    </a:lnTo>
                    <a:cubicBezTo>
                      <a:pt x="37148" y="6861"/>
                      <a:pt x="37305" y="7021"/>
                      <a:pt x="37458" y="7185"/>
                    </a:cubicBezTo>
                    <a:lnTo>
                      <a:pt x="37787" y="6874"/>
                    </a:lnTo>
                    <a:cubicBezTo>
                      <a:pt x="37630" y="6707"/>
                      <a:pt x="37472" y="6544"/>
                      <a:pt x="37310" y="6382"/>
                    </a:cubicBezTo>
                    <a:close/>
                    <a:moveTo>
                      <a:pt x="4575" y="8482"/>
                    </a:moveTo>
                    <a:cubicBezTo>
                      <a:pt x="4435" y="8662"/>
                      <a:pt x="4298" y="8845"/>
                      <a:pt x="4162" y="9032"/>
                    </a:cubicBezTo>
                    <a:lnTo>
                      <a:pt x="4529" y="9296"/>
                    </a:lnTo>
                    <a:lnTo>
                      <a:pt x="4529" y="9298"/>
                    </a:lnTo>
                    <a:cubicBezTo>
                      <a:pt x="4661" y="9116"/>
                      <a:pt x="4795" y="8936"/>
                      <a:pt x="4932" y="8759"/>
                    </a:cubicBezTo>
                    <a:lnTo>
                      <a:pt x="4575" y="8482"/>
                    </a:lnTo>
                    <a:close/>
                    <a:moveTo>
                      <a:pt x="39542" y="8986"/>
                    </a:moveTo>
                    <a:lnTo>
                      <a:pt x="39177" y="9253"/>
                    </a:lnTo>
                    <a:cubicBezTo>
                      <a:pt x="39309" y="9433"/>
                      <a:pt x="39438" y="9617"/>
                      <a:pt x="39565" y="9802"/>
                    </a:cubicBezTo>
                    <a:lnTo>
                      <a:pt x="39938" y="9547"/>
                    </a:lnTo>
                    <a:cubicBezTo>
                      <a:pt x="39809" y="9357"/>
                      <a:pt x="39677" y="9171"/>
                      <a:pt x="39542" y="8986"/>
                    </a:cubicBezTo>
                    <a:close/>
                    <a:moveTo>
                      <a:pt x="2692" y="11350"/>
                    </a:moveTo>
                    <a:cubicBezTo>
                      <a:pt x="2581" y="11551"/>
                      <a:pt x="2474" y="11755"/>
                      <a:pt x="2370" y="11958"/>
                    </a:cubicBezTo>
                    <a:lnTo>
                      <a:pt x="2773" y="12164"/>
                    </a:lnTo>
                    <a:cubicBezTo>
                      <a:pt x="2875" y="11963"/>
                      <a:pt x="2980" y="11764"/>
                      <a:pt x="3089" y="11568"/>
                    </a:cubicBezTo>
                    <a:lnTo>
                      <a:pt x="2692" y="11350"/>
                    </a:lnTo>
                    <a:close/>
                    <a:moveTo>
                      <a:pt x="41341" y="11905"/>
                    </a:moveTo>
                    <a:lnTo>
                      <a:pt x="40938" y="12111"/>
                    </a:lnTo>
                    <a:cubicBezTo>
                      <a:pt x="41040" y="12311"/>
                      <a:pt x="41139" y="12511"/>
                      <a:pt x="41235" y="12714"/>
                    </a:cubicBezTo>
                    <a:lnTo>
                      <a:pt x="41643" y="12519"/>
                    </a:lnTo>
                    <a:cubicBezTo>
                      <a:pt x="41546" y="12313"/>
                      <a:pt x="41445" y="12108"/>
                      <a:pt x="41341" y="11905"/>
                    </a:cubicBezTo>
                    <a:close/>
                    <a:moveTo>
                      <a:pt x="1280" y="14480"/>
                    </a:moveTo>
                    <a:cubicBezTo>
                      <a:pt x="1202" y="14697"/>
                      <a:pt x="1129" y="14913"/>
                      <a:pt x="1058" y="15133"/>
                    </a:cubicBezTo>
                    <a:lnTo>
                      <a:pt x="1488" y="15272"/>
                    </a:lnTo>
                    <a:cubicBezTo>
                      <a:pt x="1557" y="15057"/>
                      <a:pt x="1630" y="14844"/>
                      <a:pt x="1706" y="14632"/>
                    </a:cubicBezTo>
                    <a:lnTo>
                      <a:pt x="1280" y="14480"/>
                    </a:lnTo>
                    <a:close/>
                    <a:moveTo>
                      <a:pt x="42661" y="15070"/>
                    </a:moveTo>
                    <a:lnTo>
                      <a:pt x="42230" y="15211"/>
                    </a:lnTo>
                    <a:cubicBezTo>
                      <a:pt x="42299" y="15424"/>
                      <a:pt x="42365" y="15639"/>
                      <a:pt x="42430" y="15853"/>
                    </a:cubicBezTo>
                    <a:lnTo>
                      <a:pt x="42862" y="15728"/>
                    </a:lnTo>
                    <a:cubicBezTo>
                      <a:pt x="42800" y="15506"/>
                      <a:pt x="42732" y="15288"/>
                      <a:pt x="42661" y="15070"/>
                    </a:cubicBezTo>
                    <a:close/>
                    <a:moveTo>
                      <a:pt x="379" y="17793"/>
                    </a:moveTo>
                    <a:cubicBezTo>
                      <a:pt x="338" y="18018"/>
                      <a:pt x="298" y="18244"/>
                      <a:pt x="264" y="18470"/>
                    </a:cubicBezTo>
                    <a:lnTo>
                      <a:pt x="710" y="18540"/>
                    </a:lnTo>
                    <a:cubicBezTo>
                      <a:pt x="744" y="18318"/>
                      <a:pt x="782" y="18097"/>
                      <a:pt x="824" y="17877"/>
                    </a:cubicBezTo>
                    <a:lnTo>
                      <a:pt x="379" y="17793"/>
                    </a:lnTo>
                    <a:close/>
                    <a:moveTo>
                      <a:pt x="43465" y="18406"/>
                    </a:moveTo>
                    <a:lnTo>
                      <a:pt x="43018" y="18477"/>
                    </a:lnTo>
                    <a:cubicBezTo>
                      <a:pt x="43052" y="18698"/>
                      <a:pt x="43085" y="18920"/>
                      <a:pt x="43114" y="19143"/>
                    </a:cubicBezTo>
                    <a:lnTo>
                      <a:pt x="43561" y="19086"/>
                    </a:lnTo>
                    <a:cubicBezTo>
                      <a:pt x="43533" y="18858"/>
                      <a:pt x="43500" y="18632"/>
                      <a:pt x="43465" y="18406"/>
                    </a:cubicBezTo>
                    <a:close/>
                    <a:moveTo>
                      <a:pt x="11" y="21203"/>
                    </a:moveTo>
                    <a:cubicBezTo>
                      <a:pt x="4" y="21424"/>
                      <a:pt x="1" y="21646"/>
                      <a:pt x="1" y="21869"/>
                    </a:cubicBezTo>
                    <a:lnTo>
                      <a:pt x="1" y="21890"/>
                    </a:lnTo>
                    <a:lnTo>
                      <a:pt x="454" y="21869"/>
                    </a:lnTo>
                    <a:cubicBezTo>
                      <a:pt x="454" y="21650"/>
                      <a:pt x="457" y="21432"/>
                      <a:pt x="462" y="21218"/>
                    </a:cubicBezTo>
                    <a:lnTo>
                      <a:pt x="11" y="21203"/>
                    </a:lnTo>
                    <a:close/>
                    <a:moveTo>
                      <a:pt x="43285" y="21826"/>
                    </a:moveTo>
                    <a:lnTo>
                      <a:pt x="43285" y="21869"/>
                    </a:lnTo>
                    <a:cubicBezTo>
                      <a:pt x="43285" y="22093"/>
                      <a:pt x="43282" y="22318"/>
                      <a:pt x="43274" y="22541"/>
                    </a:cubicBezTo>
                    <a:lnTo>
                      <a:pt x="43726" y="22556"/>
                    </a:lnTo>
                    <a:cubicBezTo>
                      <a:pt x="43733" y="22328"/>
                      <a:pt x="43736" y="22098"/>
                      <a:pt x="43736" y="21867"/>
                    </a:cubicBezTo>
                    <a:lnTo>
                      <a:pt x="43736" y="21826"/>
                    </a:lnTo>
                    <a:close/>
                    <a:moveTo>
                      <a:pt x="622" y="24573"/>
                    </a:moveTo>
                    <a:lnTo>
                      <a:pt x="173" y="24631"/>
                    </a:lnTo>
                    <a:cubicBezTo>
                      <a:pt x="202" y="24857"/>
                      <a:pt x="234" y="25085"/>
                      <a:pt x="270" y="25310"/>
                    </a:cubicBezTo>
                    <a:lnTo>
                      <a:pt x="716" y="25239"/>
                    </a:lnTo>
                    <a:cubicBezTo>
                      <a:pt x="682" y="25019"/>
                      <a:pt x="650" y="24796"/>
                      <a:pt x="622" y="24573"/>
                    </a:cubicBezTo>
                    <a:close/>
                    <a:moveTo>
                      <a:pt x="43024" y="25219"/>
                    </a:moveTo>
                    <a:cubicBezTo>
                      <a:pt x="42990" y="25440"/>
                      <a:pt x="42952" y="25662"/>
                      <a:pt x="42910" y="25881"/>
                    </a:cubicBezTo>
                    <a:lnTo>
                      <a:pt x="43355" y="25966"/>
                    </a:lnTo>
                    <a:cubicBezTo>
                      <a:pt x="43396" y="25741"/>
                      <a:pt x="43436" y="25515"/>
                      <a:pt x="43472" y="25288"/>
                    </a:cubicBezTo>
                    <a:lnTo>
                      <a:pt x="43024" y="25219"/>
                    </a:lnTo>
                    <a:close/>
                    <a:moveTo>
                      <a:pt x="1303" y="27864"/>
                    </a:moveTo>
                    <a:lnTo>
                      <a:pt x="868" y="27989"/>
                    </a:lnTo>
                    <a:cubicBezTo>
                      <a:pt x="933" y="28209"/>
                      <a:pt x="1000" y="28429"/>
                      <a:pt x="1071" y="28645"/>
                    </a:cubicBezTo>
                    <a:lnTo>
                      <a:pt x="1501" y="28507"/>
                    </a:lnTo>
                    <a:cubicBezTo>
                      <a:pt x="1432" y="28293"/>
                      <a:pt x="1365" y="28079"/>
                      <a:pt x="1303" y="27864"/>
                    </a:cubicBezTo>
                    <a:close/>
                    <a:moveTo>
                      <a:pt x="42243" y="28487"/>
                    </a:moveTo>
                    <a:cubicBezTo>
                      <a:pt x="42173" y="28700"/>
                      <a:pt x="42101" y="28913"/>
                      <a:pt x="42025" y="29124"/>
                    </a:cubicBezTo>
                    <a:lnTo>
                      <a:pt x="42451" y="29278"/>
                    </a:lnTo>
                    <a:cubicBezTo>
                      <a:pt x="42527" y="29062"/>
                      <a:pt x="42601" y="28844"/>
                      <a:pt x="42672" y="28626"/>
                    </a:cubicBezTo>
                    <a:lnTo>
                      <a:pt x="42243" y="28487"/>
                    </a:lnTo>
                    <a:close/>
                    <a:moveTo>
                      <a:pt x="2494" y="31005"/>
                    </a:moveTo>
                    <a:lnTo>
                      <a:pt x="2084" y="31198"/>
                    </a:lnTo>
                    <a:cubicBezTo>
                      <a:pt x="2182" y="31404"/>
                      <a:pt x="2282" y="31609"/>
                      <a:pt x="2386" y="31812"/>
                    </a:cubicBezTo>
                    <a:lnTo>
                      <a:pt x="2790" y="31608"/>
                    </a:lnTo>
                    <a:cubicBezTo>
                      <a:pt x="2687" y="31408"/>
                      <a:pt x="2590" y="31208"/>
                      <a:pt x="2494" y="31005"/>
                    </a:cubicBezTo>
                    <a:close/>
                    <a:moveTo>
                      <a:pt x="40956" y="31593"/>
                    </a:moveTo>
                    <a:cubicBezTo>
                      <a:pt x="40853" y="31793"/>
                      <a:pt x="40748" y="31991"/>
                      <a:pt x="40639" y="32189"/>
                    </a:cubicBezTo>
                    <a:lnTo>
                      <a:pt x="41035" y="32405"/>
                    </a:lnTo>
                    <a:cubicBezTo>
                      <a:pt x="41146" y="32206"/>
                      <a:pt x="41253" y="32002"/>
                      <a:pt x="41357" y="31798"/>
                    </a:cubicBezTo>
                    <a:lnTo>
                      <a:pt x="40956" y="31593"/>
                    </a:lnTo>
                    <a:close/>
                    <a:moveTo>
                      <a:pt x="4161" y="33917"/>
                    </a:moveTo>
                    <a:lnTo>
                      <a:pt x="3787" y="34173"/>
                    </a:lnTo>
                    <a:cubicBezTo>
                      <a:pt x="3916" y="34362"/>
                      <a:pt x="4048" y="34548"/>
                      <a:pt x="4182" y="34733"/>
                    </a:cubicBezTo>
                    <a:lnTo>
                      <a:pt x="4549" y="34467"/>
                    </a:lnTo>
                    <a:cubicBezTo>
                      <a:pt x="4417" y="34286"/>
                      <a:pt x="4288" y="34102"/>
                      <a:pt x="4161" y="33917"/>
                    </a:cubicBezTo>
                    <a:close/>
                    <a:moveTo>
                      <a:pt x="39196" y="34457"/>
                    </a:moveTo>
                    <a:cubicBezTo>
                      <a:pt x="39064" y="34639"/>
                      <a:pt x="38929" y="34818"/>
                      <a:pt x="38792" y="34996"/>
                    </a:cubicBezTo>
                    <a:lnTo>
                      <a:pt x="39149" y="35273"/>
                    </a:lnTo>
                    <a:lnTo>
                      <a:pt x="39149" y="35272"/>
                    </a:lnTo>
                    <a:cubicBezTo>
                      <a:pt x="39289" y="35092"/>
                      <a:pt x="39428" y="34908"/>
                      <a:pt x="39562" y="34723"/>
                    </a:cubicBezTo>
                    <a:lnTo>
                      <a:pt x="39196" y="34457"/>
                    </a:lnTo>
                    <a:close/>
                    <a:moveTo>
                      <a:pt x="6264" y="36537"/>
                    </a:moveTo>
                    <a:lnTo>
                      <a:pt x="5935" y="36846"/>
                    </a:lnTo>
                    <a:cubicBezTo>
                      <a:pt x="6092" y="37013"/>
                      <a:pt x="6251" y="37178"/>
                      <a:pt x="6413" y="37340"/>
                    </a:cubicBezTo>
                    <a:lnTo>
                      <a:pt x="6413" y="37339"/>
                    </a:lnTo>
                    <a:lnTo>
                      <a:pt x="6733" y="37020"/>
                    </a:lnTo>
                    <a:cubicBezTo>
                      <a:pt x="6574" y="36861"/>
                      <a:pt x="6418" y="36701"/>
                      <a:pt x="6264" y="36537"/>
                    </a:cubicBezTo>
                    <a:close/>
                    <a:moveTo>
                      <a:pt x="37012" y="37011"/>
                    </a:moveTo>
                    <a:cubicBezTo>
                      <a:pt x="36854" y="37170"/>
                      <a:pt x="36692" y="37327"/>
                      <a:pt x="36530" y="37481"/>
                    </a:cubicBezTo>
                    <a:lnTo>
                      <a:pt x="36839" y="37809"/>
                    </a:lnTo>
                    <a:cubicBezTo>
                      <a:pt x="37006" y="37652"/>
                      <a:pt x="37169" y="37494"/>
                      <a:pt x="37331" y="37332"/>
                    </a:cubicBezTo>
                    <a:lnTo>
                      <a:pt x="37012" y="37011"/>
                    </a:lnTo>
                    <a:close/>
                    <a:moveTo>
                      <a:pt x="8750" y="38797"/>
                    </a:moveTo>
                    <a:lnTo>
                      <a:pt x="8473" y="39154"/>
                    </a:lnTo>
                    <a:cubicBezTo>
                      <a:pt x="8654" y="39296"/>
                      <a:pt x="8838" y="39433"/>
                      <a:pt x="9023" y="39567"/>
                    </a:cubicBezTo>
                    <a:lnTo>
                      <a:pt x="9289" y="39202"/>
                    </a:lnTo>
                    <a:cubicBezTo>
                      <a:pt x="9107" y="39070"/>
                      <a:pt x="8927" y="38936"/>
                      <a:pt x="8750" y="38797"/>
                    </a:cubicBezTo>
                    <a:close/>
                    <a:moveTo>
                      <a:pt x="34458" y="39196"/>
                    </a:moveTo>
                    <a:cubicBezTo>
                      <a:pt x="34278" y="39328"/>
                      <a:pt x="34095" y="39457"/>
                      <a:pt x="33910" y="39582"/>
                    </a:cubicBezTo>
                    <a:lnTo>
                      <a:pt x="34164" y="39955"/>
                    </a:lnTo>
                    <a:cubicBezTo>
                      <a:pt x="34353" y="39827"/>
                      <a:pt x="34539" y="39694"/>
                      <a:pt x="34724" y="39561"/>
                    </a:cubicBezTo>
                    <a:lnTo>
                      <a:pt x="34458" y="39196"/>
                    </a:lnTo>
                    <a:close/>
                    <a:moveTo>
                      <a:pt x="11559" y="40644"/>
                    </a:moveTo>
                    <a:lnTo>
                      <a:pt x="11341" y="41041"/>
                    </a:lnTo>
                    <a:cubicBezTo>
                      <a:pt x="11542" y="41152"/>
                      <a:pt x="11744" y="41259"/>
                      <a:pt x="11949" y="41363"/>
                    </a:cubicBezTo>
                    <a:lnTo>
                      <a:pt x="12155" y="40960"/>
                    </a:lnTo>
                    <a:cubicBezTo>
                      <a:pt x="11954" y="40858"/>
                      <a:pt x="11755" y="40753"/>
                      <a:pt x="11559" y="40644"/>
                    </a:cubicBezTo>
                    <a:close/>
                    <a:moveTo>
                      <a:pt x="31597" y="40952"/>
                    </a:moveTo>
                    <a:cubicBezTo>
                      <a:pt x="31399" y="41054"/>
                      <a:pt x="31197" y="41153"/>
                      <a:pt x="30996" y="41249"/>
                    </a:cubicBezTo>
                    <a:lnTo>
                      <a:pt x="31189" y="41657"/>
                    </a:lnTo>
                    <a:cubicBezTo>
                      <a:pt x="31395" y="41560"/>
                      <a:pt x="31600" y="41459"/>
                      <a:pt x="31803" y="41355"/>
                    </a:cubicBezTo>
                    <a:lnTo>
                      <a:pt x="31597" y="40952"/>
                    </a:lnTo>
                    <a:close/>
                    <a:moveTo>
                      <a:pt x="14623" y="42027"/>
                    </a:moveTo>
                    <a:lnTo>
                      <a:pt x="14470" y="42453"/>
                    </a:lnTo>
                    <a:cubicBezTo>
                      <a:pt x="14686" y="42531"/>
                      <a:pt x="14904" y="42605"/>
                      <a:pt x="15122" y="42676"/>
                    </a:cubicBezTo>
                    <a:lnTo>
                      <a:pt x="15261" y="42245"/>
                    </a:lnTo>
                    <a:cubicBezTo>
                      <a:pt x="15048" y="42176"/>
                      <a:pt x="14835" y="42103"/>
                      <a:pt x="14623" y="42027"/>
                    </a:cubicBezTo>
                    <a:close/>
                    <a:moveTo>
                      <a:pt x="28496" y="42240"/>
                    </a:moveTo>
                    <a:cubicBezTo>
                      <a:pt x="28283" y="42310"/>
                      <a:pt x="28070" y="42374"/>
                      <a:pt x="27853" y="42437"/>
                    </a:cubicBezTo>
                    <a:lnTo>
                      <a:pt x="27979" y="42871"/>
                    </a:lnTo>
                    <a:cubicBezTo>
                      <a:pt x="28200" y="42807"/>
                      <a:pt x="28418" y="42741"/>
                      <a:pt x="28636" y="42670"/>
                    </a:cubicBezTo>
                    <a:lnTo>
                      <a:pt x="28496" y="42240"/>
                    </a:lnTo>
                    <a:close/>
                    <a:moveTo>
                      <a:pt x="17866" y="42911"/>
                    </a:moveTo>
                    <a:lnTo>
                      <a:pt x="17782" y="43355"/>
                    </a:lnTo>
                    <a:cubicBezTo>
                      <a:pt x="18007" y="43398"/>
                      <a:pt x="18233" y="43436"/>
                      <a:pt x="18460" y="43473"/>
                    </a:cubicBezTo>
                    <a:lnTo>
                      <a:pt x="18529" y="43025"/>
                    </a:lnTo>
                    <a:cubicBezTo>
                      <a:pt x="18308" y="42990"/>
                      <a:pt x="18086" y="42952"/>
                      <a:pt x="17866" y="42911"/>
                    </a:cubicBezTo>
                    <a:close/>
                    <a:moveTo>
                      <a:pt x="25230" y="43022"/>
                    </a:moveTo>
                    <a:cubicBezTo>
                      <a:pt x="25008" y="43056"/>
                      <a:pt x="24787" y="43088"/>
                      <a:pt x="24562" y="43116"/>
                    </a:cubicBezTo>
                    <a:lnTo>
                      <a:pt x="24620" y="43565"/>
                    </a:lnTo>
                    <a:cubicBezTo>
                      <a:pt x="24848" y="43537"/>
                      <a:pt x="25074" y="43504"/>
                      <a:pt x="25299" y="43469"/>
                    </a:cubicBezTo>
                    <a:lnTo>
                      <a:pt x="25230" y="43022"/>
                    </a:lnTo>
                    <a:close/>
                    <a:moveTo>
                      <a:pt x="21207" y="43274"/>
                    </a:moveTo>
                    <a:lnTo>
                      <a:pt x="21194" y="43727"/>
                    </a:lnTo>
                    <a:cubicBezTo>
                      <a:pt x="21410" y="43734"/>
                      <a:pt x="21628" y="43737"/>
                      <a:pt x="21856" y="43737"/>
                    </a:cubicBezTo>
                    <a:lnTo>
                      <a:pt x="21856" y="43735"/>
                    </a:lnTo>
                    <a:lnTo>
                      <a:pt x="21878" y="43735"/>
                    </a:lnTo>
                    <a:lnTo>
                      <a:pt x="21878" y="43674"/>
                    </a:lnTo>
                    <a:lnTo>
                      <a:pt x="21869" y="43284"/>
                    </a:lnTo>
                    <a:cubicBezTo>
                      <a:pt x="21648" y="43284"/>
                      <a:pt x="21427" y="43281"/>
                      <a:pt x="21207" y="43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6"/>
              <p:cNvSpPr/>
              <p:nvPr/>
            </p:nvSpPr>
            <p:spPr>
              <a:xfrm>
                <a:off x="4015100" y="1891050"/>
                <a:ext cx="314250" cy="635550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25422" extrusionOk="0">
                    <a:moveTo>
                      <a:pt x="11291" y="1"/>
                    </a:moveTo>
                    <a:lnTo>
                      <a:pt x="10868" y="161"/>
                    </a:lnTo>
                    <a:cubicBezTo>
                      <a:pt x="11697" y="2351"/>
                      <a:pt x="12117" y="4659"/>
                      <a:pt x="12117" y="7024"/>
                    </a:cubicBezTo>
                    <a:cubicBezTo>
                      <a:pt x="12117" y="14965"/>
                      <a:pt x="7360" y="22023"/>
                      <a:pt x="0" y="25003"/>
                    </a:cubicBezTo>
                    <a:lnTo>
                      <a:pt x="169" y="25421"/>
                    </a:lnTo>
                    <a:cubicBezTo>
                      <a:pt x="7702" y="22373"/>
                      <a:pt x="12569" y="15150"/>
                      <a:pt x="12569" y="7024"/>
                    </a:cubicBezTo>
                    <a:cubicBezTo>
                      <a:pt x="12569" y="4605"/>
                      <a:pt x="12140" y="2242"/>
                      <a:pt x="11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6"/>
              <p:cNvSpPr/>
              <p:nvPr/>
            </p:nvSpPr>
            <p:spPr>
              <a:xfrm>
                <a:off x="3650025" y="1570625"/>
                <a:ext cx="51840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20736" h="5546" extrusionOk="0">
                    <a:moveTo>
                      <a:pt x="7332" y="1"/>
                    </a:moveTo>
                    <a:cubicBezTo>
                      <a:pt x="4800" y="1"/>
                      <a:pt x="2333" y="470"/>
                      <a:pt x="1" y="1398"/>
                    </a:cubicBezTo>
                    <a:lnTo>
                      <a:pt x="167" y="1818"/>
                    </a:lnTo>
                    <a:cubicBezTo>
                      <a:pt x="2447" y="913"/>
                      <a:pt x="4858" y="452"/>
                      <a:pt x="7332" y="452"/>
                    </a:cubicBezTo>
                    <a:cubicBezTo>
                      <a:pt x="12196" y="452"/>
                      <a:pt x="16847" y="2261"/>
                      <a:pt x="20430" y="5545"/>
                    </a:cubicBezTo>
                    <a:lnTo>
                      <a:pt x="20736" y="5211"/>
                    </a:lnTo>
                    <a:cubicBezTo>
                      <a:pt x="17070" y="1851"/>
                      <a:pt x="12310" y="1"/>
                      <a:pt x="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6"/>
              <p:cNvSpPr/>
              <p:nvPr/>
            </p:nvSpPr>
            <p:spPr>
              <a:xfrm>
                <a:off x="3337275" y="1724525"/>
                <a:ext cx="376225" cy="822850"/>
              </a:xfrm>
              <a:custGeom>
                <a:avLst/>
                <a:gdLst/>
                <a:ahLst/>
                <a:cxnLst/>
                <a:rect l="l" t="t" r="r" b="b"/>
                <a:pathLst>
                  <a:path w="15049" h="32914" extrusionOk="0">
                    <a:moveTo>
                      <a:pt x="5476" y="0"/>
                    </a:moveTo>
                    <a:cubicBezTo>
                      <a:pt x="1945" y="3704"/>
                      <a:pt x="1" y="8565"/>
                      <a:pt x="1" y="13685"/>
                    </a:cubicBezTo>
                    <a:cubicBezTo>
                      <a:pt x="1" y="22769"/>
                      <a:pt x="6143" y="30676"/>
                      <a:pt x="14936" y="32913"/>
                    </a:cubicBezTo>
                    <a:lnTo>
                      <a:pt x="15048" y="32475"/>
                    </a:lnTo>
                    <a:cubicBezTo>
                      <a:pt x="6456" y="30290"/>
                      <a:pt x="454" y="22563"/>
                      <a:pt x="454" y="13685"/>
                    </a:cubicBezTo>
                    <a:cubicBezTo>
                      <a:pt x="454" y="8682"/>
                      <a:pt x="2354" y="3932"/>
                      <a:pt x="5803" y="313"/>
                    </a:cubicBezTo>
                    <a:lnTo>
                      <a:pt x="5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6"/>
              <p:cNvSpPr/>
              <p:nvPr/>
            </p:nvSpPr>
            <p:spPr>
              <a:xfrm>
                <a:off x="3383450" y="1683375"/>
                <a:ext cx="279575" cy="79017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31607" extrusionOk="0">
                    <a:moveTo>
                      <a:pt x="8567" y="1"/>
                    </a:moveTo>
                    <a:cubicBezTo>
                      <a:pt x="3203" y="3307"/>
                      <a:pt x="1" y="9038"/>
                      <a:pt x="1" y="15331"/>
                    </a:cubicBezTo>
                    <a:cubicBezTo>
                      <a:pt x="1" y="22256"/>
                      <a:pt x="4049" y="28645"/>
                      <a:pt x="10313" y="31607"/>
                    </a:cubicBezTo>
                    <a:lnTo>
                      <a:pt x="11182" y="29766"/>
                    </a:lnTo>
                    <a:cubicBezTo>
                      <a:pt x="5626" y="27140"/>
                      <a:pt x="2036" y="21473"/>
                      <a:pt x="2036" y="15331"/>
                    </a:cubicBezTo>
                    <a:cubicBezTo>
                      <a:pt x="2036" y="9750"/>
                      <a:pt x="4876" y="4666"/>
                      <a:pt x="9634" y="1734"/>
                    </a:cubicBezTo>
                    <a:lnTo>
                      <a:pt x="8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6"/>
              <p:cNvSpPr/>
              <p:nvPr/>
            </p:nvSpPr>
            <p:spPr>
              <a:xfrm>
                <a:off x="3833325" y="1616775"/>
                <a:ext cx="449850" cy="84360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33744" extrusionOk="0">
                    <a:moveTo>
                      <a:pt x="0" y="0"/>
                    </a:moveTo>
                    <a:lnTo>
                      <a:pt x="0" y="2035"/>
                    </a:lnTo>
                    <a:cubicBezTo>
                      <a:pt x="8799" y="2035"/>
                      <a:pt x="15960" y="9196"/>
                      <a:pt x="15960" y="17995"/>
                    </a:cubicBezTo>
                    <a:cubicBezTo>
                      <a:pt x="15960" y="23797"/>
                      <a:pt x="12802" y="29149"/>
                      <a:pt x="7722" y="31965"/>
                    </a:cubicBezTo>
                    <a:lnTo>
                      <a:pt x="8707" y="33744"/>
                    </a:lnTo>
                    <a:cubicBezTo>
                      <a:pt x="14436" y="30572"/>
                      <a:pt x="17993" y="24537"/>
                      <a:pt x="17993" y="17995"/>
                    </a:cubicBezTo>
                    <a:cubicBezTo>
                      <a:pt x="17993" y="8072"/>
                      <a:pt x="99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6"/>
              <p:cNvSpPr/>
              <p:nvPr/>
            </p:nvSpPr>
            <p:spPr>
              <a:xfrm>
                <a:off x="3473875" y="1707175"/>
                <a:ext cx="718925" cy="718925"/>
              </a:xfrm>
              <a:custGeom>
                <a:avLst/>
                <a:gdLst/>
                <a:ahLst/>
                <a:cxnLst/>
                <a:rect l="l" t="t" r="r" b="b"/>
                <a:pathLst>
                  <a:path w="28757" h="28757" extrusionOk="0">
                    <a:moveTo>
                      <a:pt x="14342" y="1"/>
                    </a:moveTo>
                    <a:lnTo>
                      <a:pt x="14342" y="452"/>
                    </a:lnTo>
                    <a:lnTo>
                      <a:pt x="14378" y="452"/>
                    </a:lnTo>
                    <a:cubicBezTo>
                      <a:pt x="14950" y="452"/>
                      <a:pt x="15525" y="488"/>
                      <a:pt x="16088" y="556"/>
                    </a:cubicBezTo>
                    <a:lnTo>
                      <a:pt x="16143" y="108"/>
                    </a:lnTo>
                    <a:cubicBezTo>
                      <a:pt x="15563" y="37"/>
                      <a:pt x="14970" y="1"/>
                      <a:pt x="14375" y="1"/>
                    </a:cubicBezTo>
                    <a:close/>
                    <a:moveTo>
                      <a:pt x="11649" y="258"/>
                    </a:moveTo>
                    <a:cubicBezTo>
                      <a:pt x="11059" y="372"/>
                      <a:pt x="10471" y="524"/>
                      <a:pt x="9901" y="711"/>
                    </a:cubicBezTo>
                    <a:lnTo>
                      <a:pt x="10042" y="1140"/>
                    </a:lnTo>
                    <a:cubicBezTo>
                      <a:pt x="10594" y="960"/>
                      <a:pt x="11163" y="813"/>
                      <a:pt x="11735" y="703"/>
                    </a:cubicBezTo>
                    <a:lnTo>
                      <a:pt x="11649" y="258"/>
                    </a:lnTo>
                    <a:close/>
                    <a:moveTo>
                      <a:pt x="18785" y="688"/>
                    </a:moveTo>
                    <a:lnTo>
                      <a:pt x="18646" y="1119"/>
                    </a:lnTo>
                    <a:cubicBezTo>
                      <a:pt x="19199" y="1296"/>
                      <a:pt x="19748" y="1512"/>
                      <a:pt x="20273" y="1758"/>
                    </a:cubicBezTo>
                    <a:lnTo>
                      <a:pt x="20465" y="1349"/>
                    </a:lnTo>
                    <a:cubicBezTo>
                      <a:pt x="19921" y="1094"/>
                      <a:pt x="19356" y="871"/>
                      <a:pt x="18785" y="688"/>
                    </a:cubicBezTo>
                    <a:close/>
                    <a:moveTo>
                      <a:pt x="7422" y="1791"/>
                    </a:moveTo>
                    <a:cubicBezTo>
                      <a:pt x="6898" y="2082"/>
                      <a:pt x="6386" y="2409"/>
                      <a:pt x="5902" y="2763"/>
                    </a:cubicBezTo>
                    <a:lnTo>
                      <a:pt x="6168" y="3128"/>
                    </a:lnTo>
                    <a:cubicBezTo>
                      <a:pt x="6637" y="2786"/>
                      <a:pt x="7132" y="2469"/>
                      <a:pt x="7641" y="2188"/>
                    </a:cubicBezTo>
                    <a:lnTo>
                      <a:pt x="7422" y="1791"/>
                    </a:lnTo>
                    <a:close/>
                    <a:moveTo>
                      <a:pt x="22797" y="2721"/>
                    </a:moveTo>
                    <a:lnTo>
                      <a:pt x="22531" y="3088"/>
                    </a:lnTo>
                    <a:cubicBezTo>
                      <a:pt x="23002" y="3429"/>
                      <a:pt x="23457" y="3802"/>
                      <a:pt x="23881" y="4198"/>
                    </a:cubicBezTo>
                    <a:lnTo>
                      <a:pt x="24190" y="3868"/>
                    </a:lnTo>
                    <a:cubicBezTo>
                      <a:pt x="23752" y="3458"/>
                      <a:pt x="23283" y="3072"/>
                      <a:pt x="22797" y="2721"/>
                    </a:cubicBezTo>
                    <a:close/>
                    <a:moveTo>
                      <a:pt x="3876" y="4557"/>
                    </a:moveTo>
                    <a:cubicBezTo>
                      <a:pt x="3466" y="4996"/>
                      <a:pt x="3080" y="5464"/>
                      <a:pt x="2728" y="5950"/>
                    </a:cubicBezTo>
                    <a:lnTo>
                      <a:pt x="3095" y="6216"/>
                    </a:lnTo>
                    <a:cubicBezTo>
                      <a:pt x="3435" y="5745"/>
                      <a:pt x="3810" y="5290"/>
                      <a:pt x="4207" y="4866"/>
                    </a:cubicBezTo>
                    <a:lnTo>
                      <a:pt x="3876" y="4557"/>
                    </a:lnTo>
                    <a:close/>
                    <a:moveTo>
                      <a:pt x="25986" y="5892"/>
                    </a:moveTo>
                    <a:lnTo>
                      <a:pt x="25621" y="6159"/>
                    </a:lnTo>
                    <a:cubicBezTo>
                      <a:pt x="25964" y="6629"/>
                      <a:pt x="26282" y="7123"/>
                      <a:pt x="26563" y="7631"/>
                    </a:cubicBezTo>
                    <a:lnTo>
                      <a:pt x="26959" y="7412"/>
                    </a:lnTo>
                    <a:cubicBezTo>
                      <a:pt x="26668" y="6886"/>
                      <a:pt x="26341" y="6376"/>
                      <a:pt x="25986" y="5892"/>
                    </a:cubicBezTo>
                    <a:close/>
                    <a:moveTo>
                      <a:pt x="1353" y="8281"/>
                    </a:moveTo>
                    <a:cubicBezTo>
                      <a:pt x="1097" y="8824"/>
                      <a:pt x="876" y="9389"/>
                      <a:pt x="691" y="9961"/>
                    </a:cubicBezTo>
                    <a:lnTo>
                      <a:pt x="1122" y="10100"/>
                    </a:lnTo>
                    <a:cubicBezTo>
                      <a:pt x="1301" y="9546"/>
                      <a:pt x="1515" y="8999"/>
                      <a:pt x="1763" y="8472"/>
                    </a:cubicBezTo>
                    <a:lnTo>
                      <a:pt x="1353" y="8281"/>
                    </a:lnTo>
                    <a:close/>
                    <a:moveTo>
                      <a:pt x="28043" y="9890"/>
                    </a:moveTo>
                    <a:lnTo>
                      <a:pt x="27612" y="10030"/>
                    </a:lnTo>
                    <a:cubicBezTo>
                      <a:pt x="27793" y="10584"/>
                      <a:pt x="27942" y="11152"/>
                      <a:pt x="28051" y="11722"/>
                    </a:cubicBezTo>
                    <a:lnTo>
                      <a:pt x="28495" y="11638"/>
                    </a:lnTo>
                    <a:cubicBezTo>
                      <a:pt x="28381" y="11048"/>
                      <a:pt x="28229" y="10460"/>
                      <a:pt x="28043" y="9890"/>
                    </a:cubicBezTo>
                    <a:close/>
                    <a:moveTo>
                      <a:pt x="108" y="12601"/>
                    </a:moveTo>
                    <a:cubicBezTo>
                      <a:pt x="37" y="13186"/>
                      <a:pt x="0" y="13784"/>
                      <a:pt x="0" y="14379"/>
                    </a:cubicBezTo>
                    <a:lnTo>
                      <a:pt x="0" y="14402"/>
                    </a:lnTo>
                    <a:lnTo>
                      <a:pt x="451" y="14402"/>
                    </a:lnTo>
                    <a:lnTo>
                      <a:pt x="451" y="14379"/>
                    </a:lnTo>
                    <a:cubicBezTo>
                      <a:pt x="451" y="13802"/>
                      <a:pt x="488" y="13224"/>
                      <a:pt x="557" y="12657"/>
                    </a:cubicBezTo>
                    <a:lnTo>
                      <a:pt x="108" y="12601"/>
                    </a:lnTo>
                    <a:close/>
                    <a:moveTo>
                      <a:pt x="28304" y="14329"/>
                    </a:moveTo>
                    <a:lnTo>
                      <a:pt x="28304" y="14379"/>
                    </a:lnTo>
                    <a:cubicBezTo>
                      <a:pt x="28304" y="14962"/>
                      <a:pt x="28267" y="15548"/>
                      <a:pt x="28196" y="16123"/>
                    </a:cubicBezTo>
                    <a:lnTo>
                      <a:pt x="28644" y="16179"/>
                    </a:lnTo>
                    <a:cubicBezTo>
                      <a:pt x="28718" y="15586"/>
                      <a:pt x="28756" y="14980"/>
                      <a:pt x="28756" y="14379"/>
                    </a:cubicBezTo>
                    <a:lnTo>
                      <a:pt x="28756" y="14329"/>
                    </a:lnTo>
                    <a:close/>
                    <a:moveTo>
                      <a:pt x="701" y="17010"/>
                    </a:moveTo>
                    <a:lnTo>
                      <a:pt x="256" y="17095"/>
                    </a:lnTo>
                    <a:cubicBezTo>
                      <a:pt x="369" y="17684"/>
                      <a:pt x="521" y="18272"/>
                      <a:pt x="706" y="18842"/>
                    </a:cubicBezTo>
                    <a:lnTo>
                      <a:pt x="1137" y="18702"/>
                    </a:lnTo>
                    <a:cubicBezTo>
                      <a:pt x="957" y="18150"/>
                      <a:pt x="810" y="17580"/>
                      <a:pt x="701" y="17010"/>
                    </a:cubicBezTo>
                    <a:close/>
                    <a:moveTo>
                      <a:pt x="27626" y="18681"/>
                    </a:moveTo>
                    <a:cubicBezTo>
                      <a:pt x="27448" y="19234"/>
                      <a:pt x="27232" y="19781"/>
                      <a:pt x="26984" y="20306"/>
                    </a:cubicBezTo>
                    <a:lnTo>
                      <a:pt x="27392" y="20499"/>
                    </a:lnTo>
                    <a:cubicBezTo>
                      <a:pt x="27648" y="19956"/>
                      <a:pt x="27871" y="19391"/>
                      <a:pt x="28058" y="18819"/>
                    </a:cubicBezTo>
                    <a:lnTo>
                      <a:pt x="27626" y="18681"/>
                    </a:lnTo>
                    <a:close/>
                    <a:moveTo>
                      <a:pt x="2181" y="21106"/>
                    </a:moveTo>
                    <a:lnTo>
                      <a:pt x="1786" y="21324"/>
                    </a:lnTo>
                    <a:cubicBezTo>
                      <a:pt x="2075" y="21848"/>
                      <a:pt x="2403" y="22360"/>
                      <a:pt x="2756" y="22845"/>
                    </a:cubicBezTo>
                    <a:lnTo>
                      <a:pt x="3121" y="22578"/>
                    </a:lnTo>
                    <a:cubicBezTo>
                      <a:pt x="2778" y="22109"/>
                      <a:pt x="2462" y="21613"/>
                      <a:pt x="2181" y="21106"/>
                    </a:cubicBezTo>
                    <a:close/>
                    <a:moveTo>
                      <a:pt x="25647" y="22561"/>
                    </a:moveTo>
                    <a:cubicBezTo>
                      <a:pt x="25307" y="23030"/>
                      <a:pt x="24932" y="23483"/>
                      <a:pt x="24534" y="23908"/>
                    </a:cubicBezTo>
                    <a:lnTo>
                      <a:pt x="24863" y="24217"/>
                    </a:lnTo>
                    <a:cubicBezTo>
                      <a:pt x="25274" y="23781"/>
                      <a:pt x="25660" y="23311"/>
                      <a:pt x="26014" y="22827"/>
                    </a:cubicBezTo>
                    <a:lnTo>
                      <a:pt x="25647" y="22561"/>
                    </a:lnTo>
                    <a:close/>
                    <a:moveTo>
                      <a:pt x="4858" y="24542"/>
                    </a:moveTo>
                    <a:lnTo>
                      <a:pt x="4549" y="24871"/>
                    </a:lnTo>
                    <a:cubicBezTo>
                      <a:pt x="4985" y="25282"/>
                      <a:pt x="5454" y="25669"/>
                      <a:pt x="5940" y="26021"/>
                    </a:cubicBezTo>
                    <a:lnTo>
                      <a:pt x="6206" y="25656"/>
                    </a:lnTo>
                    <a:cubicBezTo>
                      <a:pt x="5735" y="25314"/>
                      <a:pt x="5280" y="24939"/>
                      <a:pt x="4858" y="24542"/>
                    </a:cubicBezTo>
                    <a:close/>
                    <a:moveTo>
                      <a:pt x="22569" y="25642"/>
                    </a:moveTo>
                    <a:cubicBezTo>
                      <a:pt x="22099" y="25984"/>
                      <a:pt x="21603" y="26302"/>
                      <a:pt x="21094" y="26581"/>
                    </a:cubicBezTo>
                    <a:lnTo>
                      <a:pt x="21314" y="26977"/>
                    </a:lnTo>
                    <a:cubicBezTo>
                      <a:pt x="21838" y="26688"/>
                      <a:pt x="22350" y="26363"/>
                      <a:pt x="22835" y="26008"/>
                    </a:cubicBezTo>
                    <a:lnTo>
                      <a:pt x="22569" y="25642"/>
                    </a:lnTo>
                    <a:close/>
                    <a:moveTo>
                      <a:pt x="8461" y="26989"/>
                    </a:moveTo>
                    <a:lnTo>
                      <a:pt x="8269" y="27397"/>
                    </a:lnTo>
                    <a:cubicBezTo>
                      <a:pt x="8813" y="27653"/>
                      <a:pt x="9378" y="27876"/>
                      <a:pt x="9948" y="28061"/>
                    </a:cubicBezTo>
                    <a:lnTo>
                      <a:pt x="10088" y="27631"/>
                    </a:lnTo>
                    <a:cubicBezTo>
                      <a:pt x="9535" y="27451"/>
                      <a:pt x="8988" y="27237"/>
                      <a:pt x="8461" y="26989"/>
                    </a:cubicBezTo>
                    <a:close/>
                    <a:moveTo>
                      <a:pt x="18692" y="27623"/>
                    </a:moveTo>
                    <a:cubicBezTo>
                      <a:pt x="18139" y="27803"/>
                      <a:pt x="17569" y="27950"/>
                      <a:pt x="16999" y="28058"/>
                    </a:cubicBezTo>
                    <a:lnTo>
                      <a:pt x="17083" y="28502"/>
                    </a:lnTo>
                    <a:cubicBezTo>
                      <a:pt x="17673" y="28390"/>
                      <a:pt x="18261" y="28239"/>
                      <a:pt x="18831" y="28054"/>
                    </a:cubicBezTo>
                    <a:lnTo>
                      <a:pt x="18692" y="27623"/>
                    </a:lnTo>
                    <a:close/>
                    <a:moveTo>
                      <a:pt x="12645" y="28198"/>
                    </a:moveTo>
                    <a:lnTo>
                      <a:pt x="12589" y="28646"/>
                    </a:lnTo>
                    <a:cubicBezTo>
                      <a:pt x="13179" y="28720"/>
                      <a:pt x="13780" y="28757"/>
                      <a:pt x="14378" y="28757"/>
                    </a:cubicBezTo>
                    <a:lnTo>
                      <a:pt x="14390" y="28757"/>
                    </a:lnTo>
                    <a:lnTo>
                      <a:pt x="14378" y="28304"/>
                    </a:lnTo>
                    <a:cubicBezTo>
                      <a:pt x="13799" y="28304"/>
                      <a:pt x="13215" y="28268"/>
                      <a:pt x="12645" y="281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6"/>
              <p:cNvSpPr/>
              <p:nvPr/>
            </p:nvSpPr>
            <p:spPr>
              <a:xfrm>
                <a:off x="3733550" y="1966850"/>
                <a:ext cx="199550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7982" extrusionOk="0">
                    <a:moveTo>
                      <a:pt x="3991" y="795"/>
                    </a:moveTo>
                    <a:cubicBezTo>
                      <a:pt x="5754" y="795"/>
                      <a:pt x="7188" y="2229"/>
                      <a:pt x="7188" y="3992"/>
                    </a:cubicBezTo>
                    <a:cubicBezTo>
                      <a:pt x="7188" y="5754"/>
                      <a:pt x="5754" y="7188"/>
                      <a:pt x="3991" y="7188"/>
                    </a:cubicBezTo>
                    <a:cubicBezTo>
                      <a:pt x="2229" y="7188"/>
                      <a:pt x="795" y="5754"/>
                      <a:pt x="795" y="3992"/>
                    </a:cubicBezTo>
                    <a:cubicBezTo>
                      <a:pt x="795" y="2229"/>
                      <a:pt x="2229" y="795"/>
                      <a:pt x="3991" y="795"/>
                    </a:cubicBezTo>
                    <a:close/>
                    <a:moveTo>
                      <a:pt x="3991" y="0"/>
                    </a:moveTo>
                    <a:cubicBezTo>
                      <a:pt x="1791" y="0"/>
                      <a:pt x="0" y="1791"/>
                      <a:pt x="0" y="3992"/>
                    </a:cubicBezTo>
                    <a:cubicBezTo>
                      <a:pt x="0" y="6192"/>
                      <a:pt x="1791" y="7981"/>
                      <a:pt x="3991" y="7981"/>
                    </a:cubicBezTo>
                    <a:cubicBezTo>
                      <a:pt x="6192" y="7981"/>
                      <a:pt x="7981" y="6192"/>
                      <a:pt x="7981" y="3992"/>
                    </a:cubicBezTo>
                    <a:cubicBezTo>
                      <a:pt x="7981" y="1791"/>
                      <a:pt x="6192" y="0"/>
                      <a:pt x="3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6"/>
              <p:cNvSpPr/>
              <p:nvPr/>
            </p:nvSpPr>
            <p:spPr>
              <a:xfrm>
                <a:off x="3643825" y="1877125"/>
                <a:ext cx="379025" cy="379025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5161" extrusionOk="0">
                    <a:moveTo>
                      <a:pt x="8940" y="503"/>
                    </a:moveTo>
                    <a:cubicBezTo>
                      <a:pt x="9011" y="503"/>
                      <a:pt x="9069" y="561"/>
                      <a:pt x="9069" y="632"/>
                    </a:cubicBezTo>
                    <a:lnTo>
                      <a:pt x="9069" y="1678"/>
                    </a:lnTo>
                    <a:cubicBezTo>
                      <a:pt x="9069" y="1944"/>
                      <a:pt x="9236" y="2182"/>
                      <a:pt x="9485" y="2272"/>
                    </a:cubicBezTo>
                    <a:cubicBezTo>
                      <a:pt x="9655" y="2332"/>
                      <a:pt x="9822" y="2403"/>
                      <a:pt x="9986" y="2479"/>
                    </a:cubicBezTo>
                    <a:cubicBezTo>
                      <a:pt x="10071" y="2520"/>
                      <a:pt x="10163" y="2539"/>
                      <a:pt x="10254" y="2539"/>
                    </a:cubicBezTo>
                    <a:cubicBezTo>
                      <a:pt x="10418" y="2539"/>
                      <a:pt x="10580" y="2475"/>
                      <a:pt x="10701" y="2355"/>
                    </a:cubicBezTo>
                    <a:lnTo>
                      <a:pt x="11441" y="1615"/>
                    </a:lnTo>
                    <a:cubicBezTo>
                      <a:pt x="11466" y="1590"/>
                      <a:pt x="11499" y="1578"/>
                      <a:pt x="11532" y="1578"/>
                    </a:cubicBezTo>
                    <a:cubicBezTo>
                      <a:pt x="11565" y="1578"/>
                      <a:pt x="11598" y="1590"/>
                      <a:pt x="11623" y="1615"/>
                    </a:cubicBezTo>
                    <a:lnTo>
                      <a:pt x="13546" y="3536"/>
                    </a:lnTo>
                    <a:cubicBezTo>
                      <a:pt x="13571" y="3561"/>
                      <a:pt x="13584" y="3592"/>
                      <a:pt x="13584" y="3629"/>
                    </a:cubicBezTo>
                    <a:cubicBezTo>
                      <a:pt x="13584" y="3663"/>
                      <a:pt x="13571" y="3695"/>
                      <a:pt x="13546" y="3720"/>
                    </a:cubicBezTo>
                    <a:lnTo>
                      <a:pt x="12806" y="4460"/>
                    </a:lnTo>
                    <a:cubicBezTo>
                      <a:pt x="12618" y="4648"/>
                      <a:pt x="12568" y="4936"/>
                      <a:pt x="12682" y="5175"/>
                    </a:cubicBezTo>
                    <a:cubicBezTo>
                      <a:pt x="12758" y="5339"/>
                      <a:pt x="12827" y="5506"/>
                      <a:pt x="12889" y="5674"/>
                    </a:cubicBezTo>
                    <a:cubicBezTo>
                      <a:pt x="12978" y="5924"/>
                      <a:pt x="13217" y="6092"/>
                      <a:pt x="13482" y="6092"/>
                    </a:cubicBezTo>
                    <a:lnTo>
                      <a:pt x="14529" y="6092"/>
                    </a:lnTo>
                    <a:cubicBezTo>
                      <a:pt x="14600" y="6092"/>
                      <a:pt x="14658" y="6150"/>
                      <a:pt x="14658" y="6221"/>
                    </a:cubicBezTo>
                    <a:lnTo>
                      <a:pt x="14658" y="8940"/>
                    </a:lnTo>
                    <a:cubicBezTo>
                      <a:pt x="14658" y="9011"/>
                      <a:pt x="14600" y="9069"/>
                      <a:pt x="14529" y="9069"/>
                    </a:cubicBezTo>
                    <a:lnTo>
                      <a:pt x="13482" y="9069"/>
                    </a:lnTo>
                    <a:cubicBezTo>
                      <a:pt x="13217" y="9069"/>
                      <a:pt x="12978" y="9236"/>
                      <a:pt x="12889" y="9487"/>
                    </a:cubicBezTo>
                    <a:lnTo>
                      <a:pt x="12889" y="9485"/>
                    </a:lnTo>
                    <a:cubicBezTo>
                      <a:pt x="12829" y="9654"/>
                      <a:pt x="12758" y="9822"/>
                      <a:pt x="12682" y="9986"/>
                    </a:cubicBezTo>
                    <a:cubicBezTo>
                      <a:pt x="12568" y="10226"/>
                      <a:pt x="12618" y="10513"/>
                      <a:pt x="12806" y="10701"/>
                    </a:cubicBezTo>
                    <a:lnTo>
                      <a:pt x="13546" y="11441"/>
                    </a:lnTo>
                    <a:cubicBezTo>
                      <a:pt x="13571" y="11466"/>
                      <a:pt x="13584" y="11498"/>
                      <a:pt x="13584" y="11532"/>
                    </a:cubicBezTo>
                    <a:cubicBezTo>
                      <a:pt x="13584" y="11567"/>
                      <a:pt x="13571" y="11598"/>
                      <a:pt x="13546" y="11623"/>
                    </a:cubicBezTo>
                    <a:lnTo>
                      <a:pt x="11625" y="13546"/>
                    </a:lnTo>
                    <a:cubicBezTo>
                      <a:pt x="11600" y="13571"/>
                      <a:pt x="11566" y="13583"/>
                      <a:pt x="11533" y="13583"/>
                    </a:cubicBezTo>
                    <a:cubicBezTo>
                      <a:pt x="11500" y="13583"/>
                      <a:pt x="11466" y="13571"/>
                      <a:pt x="11441" y="13546"/>
                    </a:cubicBezTo>
                    <a:lnTo>
                      <a:pt x="10701" y="12806"/>
                    </a:lnTo>
                    <a:cubicBezTo>
                      <a:pt x="10580" y="12685"/>
                      <a:pt x="10419" y="12621"/>
                      <a:pt x="10255" y="12621"/>
                    </a:cubicBezTo>
                    <a:cubicBezTo>
                      <a:pt x="10164" y="12621"/>
                      <a:pt x="10072" y="12641"/>
                      <a:pt x="9986" y="12682"/>
                    </a:cubicBezTo>
                    <a:cubicBezTo>
                      <a:pt x="9822" y="12758"/>
                      <a:pt x="9655" y="12828"/>
                      <a:pt x="9485" y="12889"/>
                    </a:cubicBezTo>
                    <a:cubicBezTo>
                      <a:pt x="9236" y="12978"/>
                      <a:pt x="9069" y="13217"/>
                      <a:pt x="9069" y="13483"/>
                    </a:cubicBezTo>
                    <a:lnTo>
                      <a:pt x="9069" y="14529"/>
                    </a:lnTo>
                    <a:cubicBezTo>
                      <a:pt x="9069" y="14600"/>
                      <a:pt x="9011" y="14658"/>
                      <a:pt x="8940" y="14658"/>
                    </a:cubicBezTo>
                    <a:lnTo>
                      <a:pt x="6221" y="14658"/>
                    </a:lnTo>
                    <a:cubicBezTo>
                      <a:pt x="6150" y="14658"/>
                      <a:pt x="6092" y="14600"/>
                      <a:pt x="6092" y="14529"/>
                    </a:cubicBezTo>
                    <a:lnTo>
                      <a:pt x="6092" y="13483"/>
                    </a:lnTo>
                    <a:cubicBezTo>
                      <a:pt x="6092" y="13217"/>
                      <a:pt x="5923" y="12980"/>
                      <a:pt x="5674" y="12889"/>
                    </a:cubicBezTo>
                    <a:cubicBezTo>
                      <a:pt x="5505" y="12828"/>
                      <a:pt x="5337" y="12758"/>
                      <a:pt x="5175" y="12682"/>
                    </a:cubicBezTo>
                    <a:cubicBezTo>
                      <a:pt x="5091" y="12643"/>
                      <a:pt x="5000" y="12621"/>
                      <a:pt x="4906" y="12621"/>
                    </a:cubicBezTo>
                    <a:cubicBezTo>
                      <a:pt x="4739" y="12621"/>
                      <a:pt x="4577" y="12689"/>
                      <a:pt x="4460" y="12806"/>
                    </a:cubicBezTo>
                    <a:lnTo>
                      <a:pt x="3720" y="13546"/>
                    </a:lnTo>
                    <a:cubicBezTo>
                      <a:pt x="3695" y="13571"/>
                      <a:pt x="3661" y="13583"/>
                      <a:pt x="3628" y="13583"/>
                    </a:cubicBezTo>
                    <a:cubicBezTo>
                      <a:pt x="3594" y="13583"/>
                      <a:pt x="3561" y="13571"/>
                      <a:pt x="3536" y="13546"/>
                    </a:cubicBezTo>
                    <a:lnTo>
                      <a:pt x="1615" y="11623"/>
                    </a:lnTo>
                    <a:cubicBezTo>
                      <a:pt x="1590" y="11598"/>
                      <a:pt x="1577" y="11567"/>
                      <a:pt x="1577" y="11532"/>
                    </a:cubicBezTo>
                    <a:cubicBezTo>
                      <a:pt x="1577" y="11498"/>
                      <a:pt x="1590" y="11466"/>
                      <a:pt x="1615" y="11441"/>
                    </a:cubicBezTo>
                    <a:lnTo>
                      <a:pt x="2355" y="10701"/>
                    </a:lnTo>
                    <a:cubicBezTo>
                      <a:pt x="2543" y="10513"/>
                      <a:pt x="2593" y="10226"/>
                      <a:pt x="2479" y="9986"/>
                    </a:cubicBezTo>
                    <a:cubicBezTo>
                      <a:pt x="2401" y="9822"/>
                      <a:pt x="2332" y="9654"/>
                      <a:pt x="2272" y="9485"/>
                    </a:cubicBezTo>
                    <a:cubicBezTo>
                      <a:pt x="2181" y="9236"/>
                      <a:pt x="1944" y="9069"/>
                      <a:pt x="1678" y="9069"/>
                    </a:cubicBezTo>
                    <a:lnTo>
                      <a:pt x="632" y="9069"/>
                    </a:lnTo>
                    <a:cubicBezTo>
                      <a:pt x="561" y="9069"/>
                      <a:pt x="503" y="9011"/>
                      <a:pt x="503" y="8940"/>
                    </a:cubicBezTo>
                    <a:lnTo>
                      <a:pt x="503" y="6221"/>
                    </a:lnTo>
                    <a:cubicBezTo>
                      <a:pt x="503" y="6150"/>
                      <a:pt x="561" y="6092"/>
                      <a:pt x="632" y="6092"/>
                    </a:cubicBezTo>
                    <a:lnTo>
                      <a:pt x="1678" y="6092"/>
                    </a:lnTo>
                    <a:cubicBezTo>
                      <a:pt x="1944" y="6092"/>
                      <a:pt x="2181" y="5924"/>
                      <a:pt x="2272" y="5674"/>
                    </a:cubicBezTo>
                    <a:cubicBezTo>
                      <a:pt x="2332" y="5506"/>
                      <a:pt x="2401" y="5339"/>
                      <a:pt x="2479" y="5175"/>
                    </a:cubicBezTo>
                    <a:cubicBezTo>
                      <a:pt x="2593" y="4936"/>
                      <a:pt x="2542" y="4648"/>
                      <a:pt x="2355" y="4460"/>
                    </a:cubicBezTo>
                    <a:lnTo>
                      <a:pt x="1615" y="3720"/>
                    </a:lnTo>
                    <a:cubicBezTo>
                      <a:pt x="1590" y="3695"/>
                      <a:pt x="1577" y="3663"/>
                      <a:pt x="1577" y="3629"/>
                    </a:cubicBezTo>
                    <a:cubicBezTo>
                      <a:pt x="1577" y="3592"/>
                      <a:pt x="1590" y="3561"/>
                      <a:pt x="1615" y="3536"/>
                    </a:cubicBezTo>
                    <a:lnTo>
                      <a:pt x="3536" y="1615"/>
                    </a:lnTo>
                    <a:cubicBezTo>
                      <a:pt x="3561" y="1590"/>
                      <a:pt x="3594" y="1578"/>
                      <a:pt x="3628" y="1578"/>
                    </a:cubicBezTo>
                    <a:cubicBezTo>
                      <a:pt x="3661" y="1578"/>
                      <a:pt x="3695" y="1590"/>
                      <a:pt x="3720" y="1615"/>
                    </a:cubicBezTo>
                    <a:lnTo>
                      <a:pt x="4460" y="2355"/>
                    </a:lnTo>
                    <a:cubicBezTo>
                      <a:pt x="4581" y="2475"/>
                      <a:pt x="4743" y="2539"/>
                      <a:pt x="4907" y="2539"/>
                    </a:cubicBezTo>
                    <a:cubicBezTo>
                      <a:pt x="4998" y="2539"/>
                      <a:pt x="5090" y="2520"/>
                      <a:pt x="5175" y="2479"/>
                    </a:cubicBezTo>
                    <a:cubicBezTo>
                      <a:pt x="5337" y="2401"/>
                      <a:pt x="5505" y="2332"/>
                      <a:pt x="5674" y="2272"/>
                    </a:cubicBezTo>
                    <a:cubicBezTo>
                      <a:pt x="5923" y="2182"/>
                      <a:pt x="6092" y="1944"/>
                      <a:pt x="6092" y="1678"/>
                    </a:cubicBezTo>
                    <a:lnTo>
                      <a:pt x="6092" y="632"/>
                    </a:lnTo>
                    <a:cubicBezTo>
                      <a:pt x="6092" y="561"/>
                      <a:pt x="6150" y="503"/>
                      <a:pt x="6221" y="503"/>
                    </a:cubicBezTo>
                    <a:close/>
                    <a:moveTo>
                      <a:pt x="6221" y="1"/>
                    </a:moveTo>
                    <a:cubicBezTo>
                      <a:pt x="5872" y="1"/>
                      <a:pt x="5590" y="283"/>
                      <a:pt x="5590" y="632"/>
                    </a:cubicBezTo>
                    <a:lnTo>
                      <a:pt x="5590" y="1678"/>
                    </a:lnTo>
                    <a:cubicBezTo>
                      <a:pt x="5590" y="1732"/>
                      <a:pt x="5555" y="1782"/>
                      <a:pt x="5504" y="1800"/>
                    </a:cubicBezTo>
                    <a:cubicBezTo>
                      <a:pt x="5320" y="1866"/>
                      <a:pt x="5137" y="1942"/>
                      <a:pt x="4960" y="2025"/>
                    </a:cubicBezTo>
                    <a:cubicBezTo>
                      <a:pt x="4942" y="2033"/>
                      <a:pt x="4924" y="2037"/>
                      <a:pt x="4905" y="2037"/>
                    </a:cubicBezTo>
                    <a:cubicBezTo>
                      <a:pt x="4872" y="2037"/>
                      <a:pt x="4839" y="2024"/>
                      <a:pt x="4815" y="2000"/>
                    </a:cubicBezTo>
                    <a:lnTo>
                      <a:pt x="4075" y="1260"/>
                    </a:lnTo>
                    <a:cubicBezTo>
                      <a:pt x="3956" y="1141"/>
                      <a:pt x="3797" y="1075"/>
                      <a:pt x="3627" y="1075"/>
                    </a:cubicBezTo>
                    <a:cubicBezTo>
                      <a:pt x="3458" y="1075"/>
                      <a:pt x="3300" y="1141"/>
                      <a:pt x="3181" y="1260"/>
                    </a:cubicBezTo>
                    <a:lnTo>
                      <a:pt x="1260" y="3181"/>
                    </a:lnTo>
                    <a:cubicBezTo>
                      <a:pt x="1141" y="3302"/>
                      <a:pt x="1075" y="3460"/>
                      <a:pt x="1075" y="3629"/>
                    </a:cubicBezTo>
                    <a:cubicBezTo>
                      <a:pt x="1075" y="3797"/>
                      <a:pt x="1141" y="3956"/>
                      <a:pt x="1260" y="4075"/>
                    </a:cubicBezTo>
                    <a:lnTo>
                      <a:pt x="2000" y="4815"/>
                    </a:lnTo>
                    <a:cubicBezTo>
                      <a:pt x="2038" y="4853"/>
                      <a:pt x="2048" y="4911"/>
                      <a:pt x="2024" y="4960"/>
                    </a:cubicBezTo>
                    <a:cubicBezTo>
                      <a:pt x="1940" y="5139"/>
                      <a:pt x="1864" y="5322"/>
                      <a:pt x="1798" y="5506"/>
                    </a:cubicBezTo>
                    <a:cubicBezTo>
                      <a:pt x="1780" y="5555"/>
                      <a:pt x="1732" y="5590"/>
                      <a:pt x="1678" y="5590"/>
                    </a:cubicBezTo>
                    <a:lnTo>
                      <a:pt x="632" y="5590"/>
                    </a:lnTo>
                    <a:cubicBezTo>
                      <a:pt x="283" y="5590"/>
                      <a:pt x="1" y="5874"/>
                      <a:pt x="1" y="6221"/>
                    </a:cubicBezTo>
                    <a:lnTo>
                      <a:pt x="1" y="8940"/>
                    </a:lnTo>
                    <a:cubicBezTo>
                      <a:pt x="1" y="9287"/>
                      <a:pt x="283" y="9571"/>
                      <a:pt x="632" y="9571"/>
                    </a:cubicBezTo>
                    <a:lnTo>
                      <a:pt x="1678" y="9571"/>
                    </a:lnTo>
                    <a:cubicBezTo>
                      <a:pt x="1732" y="9571"/>
                      <a:pt x="1780" y="9606"/>
                      <a:pt x="1798" y="9656"/>
                    </a:cubicBezTo>
                    <a:cubicBezTo>
                      <a:pt x="1864" y="9839"/>
                      <a:pt x="1940" y="10022"/>
                      <a:pt x="2024" y="10201"/>
                    </a:cubicBezTo>
                    <a:cubicBezTo>
                      <a:pt x="2048" y="10249"/>
                      <a:pt x="2038" y="10308"/>
                      <a:pt x="2000" y="10346"/>
                    </a:cubicBezTo>
                    <a:lnTo>
                      <a:pt x="1260" y="11086"/>
                    </a:lnTo>
                    <a:cubicBezTo>
                      <a:pt x="1139" y="11205"/>
                      <a:pt x="1075" y="11364"/>
                      <a:pt x="1075" y="11532"/>
                    </a:cubicBezTo>
                    <a:cubicBezTo>
                      <a:pt x="1075" y="11701"/>
                      <a:pt x="1139" y="11859"/>
                      <a:pt x="1260" y="11978"/>
                    </a:cubicBezTo>
                    <a:lnTo>
                      <a:pt x="3181" y="13901"/>
                    </a:lnTo>
                    <a:cubicBezTo>
                      <a:pt x="3300" y="14020"/>
                      <a:pt x="3458" y="14086"/>
                      <a:pt x="3627" y="14086"/>
                    </a:cubicBezTo>
                    <a:cubicBezTo>
                      <a:pt x="3797" y="14086"/>
                      <a:pt x="3954" y="14020"/>
                      <a:pt x="4075" y="13901"/>
                    </a:cubicBezTo>
                    <a:lnTo>
                      <a:pt x="4813" y="13161"/>
                    </a:lnTo>
                    <a:cubicBezTo>
                      <a:pt x="4839" y="13136"/>
                      <a:pt x="4873" y="13123"/>
                      <a:pt x="4907" y="13123"/>
                    </a:cubicBezTo>
                    <a:cubicBezTo>
                      <a:pt x="4925" y="13123"/>
                      <a:pt x="4943" y="13127"/>
                      <a:pt x="4960" y="13135"/>
                    </a:cubicBezTo>
                    <a:cubicBezTo>
                      <a:pt x="5137" y="13219"/>
                      <a:pt x="5320" y="13295"/>
                      <a:pt x="5504" y="13361"/>
                    </a:cubicBezTo>
                    <a:cubicBezTo>
                      <a:pt x="5555" y="13379"/>
                      <a:pt x="5590" y="13429"/>
                      <a:pt x="5590" y="13483"/>
                    </a:cubicBezTo>
                    <a:lnTo>
                      <a:pt x="5590" y="14529"/>
                    </a:lnTo>
                    <a:cubicBezTo>
                      <a:pt x="5590" y="14876"/>
                      <a:pt x="5872" y="15160"/>
                      <a:pt x="6221" y="15160"/>
                    </a:cubicBezTo>
                    <a:lnTo>
                      <a:pt x="8938" y="15160"/>
                    </a:lnTo>
                    <a:cubicBezTo>
                      <a:pt x="9287" y="15160"/>
                      <a:pt x="9571" y="14876"/>
                      <a:pt x="9571" y="14529"/>
                    </a:cubicBezTo>
                    <a:lnTo>
                      <a:pt x="9571" y="13483"/>
                    </a:lnTo>
                    <a:cubicBezTo>
                      <a:pt x="9571" y="13429"/>
                      <a:pt x="9604" y="13379"/>
                      <a:pt x="9655" y="13361"/>
                    </a:cubicBezTo>
                    <a:cubicBezTo>
                      <a:pt x="9840" y="13295"/>
                      <a:pt x="10022" y="13219"/>
                      <a:pt x="10199" y="13136"/>
                    </a:cubicBezTo>
                    <a:cubicBezTo>
                      <a:pt x="10217" y="13128"/>
                      <a:pt x="10236" y="13124"/>
                      <a:pt x="10255" y="13124"/>
                    </a:cubicBezTo>
                    <a:cubicBezTo>
                      <a:pt x="10289" y="13124"/>
                      <a:pt x="10322" y="13137"/>
                      <a:pt x="10346" y="13161"/>
                    </a:cubicBezTo>
                    <a:lnTo>
                      <a:pt x="11086" y="13901"/>
                    </a:lnTo>
                    <a:cubicBezTo>
                      <a:pt x="11205" y="14020"/>
                      <a:pt x="11364" y="14086"/>
                      <a:pt x="11532" y="14086"/>
                    </a:cubicBezTo>
                    <a:cubicBezTo>
                      <a:pt x="11701" y="14086"/>
                      <a:pt x="11859" y="14020"/>
                      <a:pt x="11978" y="13901"/>
                    </a:cubicBezTo>
                    <a:lnTo>
                      <a:pt x="13901" y="11978"/>
                    </a:lnTo>
                    <a:cubicBezTo>
                      <a:pt x="14020" y="11859"/>
                      <a:pt x="14086" y="11701"/>
                      <a:pt x="14086" y="11532"/>
                    </a:cubicBezTo>
                    <a:cubicBezTo>
                      <a:pt x="14086" y="11364"/>
                      <a:pt x="14020" y="11205"/>
                      <a:pt x="13901" y="11086"/>
                    </a:cubicBezTo>
                    <a:lnTo>
                      <a:pt x="13161" y="10346"/>
                    </a:lnTo>
                    <a:cubicBezTo>
                      <a:pt x="13123" y="10308"/>
                      <a:pt x="13112" y="10249"/>
                      <a:pt x="13135" y="10201"/>
                    </a:cubicBezTo>
                    <a:cubicBezTo>
                      <a:pt x="13219" y="10022"/>
                      <a:pt x="13295" y="9839"/>
                      <a:pt x="13361" y="9656"/>
                    </a:cubicBezTo>
                    <a:cubicBezTo>
                      <a:pt x="13379" y="9604"/>
                      <a:pt x="13429" y="9571"/>
                      <a:pt x="13482" y="9571"/>
                    </a:cubicBezTo>
                    <a:lnTo>
                      <a:pt x="14529" y="9571"/>
                    </a:lnTo>
                    <a:cubicBezTo>
                      <a:pt x="14876" y="9571"/>
                      <a:pt x="15160" y="9287"/>
                      <a:pt x="15160" y="8940"/>
                    </a:cubicBezTo>
                    <a:lnTo>
                      <a:pt x="15160" y="6221"/>
                    </a:lnTo>
                    <a:cubicBezTo>
                      <a:pt x="15160" y="5872"/>
                      <a:pt x="14876" y="5590"/>
                      <a:pt x="14529" y="5590"/>
                    </a:cubicBezTo>
                    <a:lnTo>
                      <a:pt x="13483" y="5590"/>
                    </a:lnTo>
                    <a:cubicBezTo>
                      <a:pt x="13429" y="5590"/>
                      <a:pt x="13379" y="5555"/>
                      <a:pt x="13361" y="5504"/>
                    </a:cubicBezTo>
                    <a:cubicBezTo>
                      <a:pt x="13295" y="5321"/>
                      <a:pt x="13219" y="5137"/>
                      <a:pt x="13136" y="4960"/>
                    </a:cubicBezTo>
                    <a:cubicBezTo>
                      <a:pt x="13113" y="4911"/>
                      <a:pt x="13123" y="4853"/>
                      <a:pt x="13161" y="4813"/>
                    </a:cubicBezTo>
                    <a:lnTo>
                      <a:pt x="13901" y="4075"/>
                    </a:lnTo>
                    <a:cubicBezTo>
                      <a:pt x="14020" y="3954"/>
                      <a:pt x="14086" y="3796"/>
                      <a:pt x="14086" y="3627"/>
                    </a:cubicBezTo>
                    <a:cubicBezTo>
                      <a:pt x="14086" y="3459"/>
                      <a:pt x="14020" y="3300"/>
                      <a:pt x="13901" y="3181"/>
                    </a:cubicBezTo>
                    <a:lnTo>
                      <a:pt x="11978" y="1260"/>
                    </a:lnTo>
                    <a:cubicBezTo>
                      <a:pt x="11859" y="1141"/>
                      <a:pt x="11701" y="1075"/>
                      <a:pt x="11532" y="1075"/>
                    </a:cubicBezTo>
                    <a:cubicBezTo>
                      <a:pt x="11364" y="1075"/>
                      <a:pt x="11205" y="1141"/>
                      <a:pt x="11086" y="1260"/>
                    </a:cubicBezTo>
                    <a:lnTo>
                      <a:pt x="10346" y="2000"/>
                    </a:lnTo>
                    <a:cubicBezTo>
                      <a:pt x="10322" y="2024"/>
                      <a:pt x="10289" y="2037"/>
                      <a:pt x="10255" y="2037"/>
                    </a:cubicBezTo>
                    <a:cubicBezTo>
                      <a:pt x="10237" y="2037"/>
                      <a:pt x="10218" y="2033"/>
                      <a:pt x="10201" y="2025"/>
                    </a:cubicBezTo>
                    <a:cubicBezTo>
                      <a:pt x="10024" y="1942"/>
                      <a:pt x="9840" y="1866"/>
                      <a:pt x="9655" y="1800"/>
                    </a:cubicBezTo>
                    <a:cubicBezTo>
                      <a:pt x="9604" y="1780"/>
                      <a:pt x="9571" y="1732"/>
                      <a:pt x="9571" y="1678"/>
                    </a:cubicBezTo>
                    <a:lnTo>
                      <a:pt x="9571" y="632"/>
                    </a:lnTo>
                    <a:cubicBezTo>
                      <a:pt x="9571" y="283"/>
                      <a:pt x="9287" y="1"/>
                      <a:pt x="8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93;p26"/>
            <p:cNvSpPr/>
            <p:nvPr/>
          </p:nvSpPr>
          <p:spPr>
            <a:xfrm>
              <a:off x="8699646" y="3050687"/>
              <a:ext cx="96300" cy="960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26"/>
            <p:cNvGrpSpPr/>
            <p:nvPr/>
          </p:nvGrpSpPr>
          <p:grpSpPr>
            <a:xfrm>
              <a:off x="7165942" y="4077859"/>
              <a:ext cx="1388271" cy="1388226"/>
              <a:chOff x="5708875" y="1687175"/>
              <a:chExt cx="758950" cy="758925"/>
            </a:xfrm>
          </p:grpSpPr>
          <p:sp>
            <p:nvSpPr>
              <p:cNvPr id="195" name="Google Shape;195;p26"/>
              <p:cNvSpPr/>
              <p:nvPr/>
            </p:nvSpPr>
            <p:spPr>
              <a:xfrm>
                <a:off x="5708875" y="1687175"/>
                <a:ext cx="758950" cy="758925"/>
              </a:xfrm>
              <a:custGeom>
                <a:avLst/>
                <a:gdLst/>
                <a:ahLst/>
                <a:cxnLst/>
                <a:rect l="l" t="t" r="r" b="b"/>
                <a:pathLst>
                  <a:path w="30358" h="30357" extrusionOk="0">
                    <a:moveTo>
                      <a:pt x="15157" y="1"/>
                    </a:moveTo>
                    <a:lnTo>
                      <a:pt x="15157" y="315"/>
                    </a:lnTo>
                    <a:lnTo>
                      <a:pt x="15179" y="315"/>
                    </a:lnTo>
                    <a:cubicBezTo>
                      <a:pt x="15329" y="315"/>
                      <a:pt x="15476" y="316"/>
                      <a:pt x="15625" y="321"/>
                    </a:cubicBezTo>
                    <a:lnTo>
                      <a:pt x="15633" y="8"/>
                    </a:lnTo>
                    <a:cubicBezTo>
                      <a:pt x="15483" y="3"/>
                      <a:pt x="15331" y="1"/>
                      <a:pt x="15179" y="1"/>
                    </a:cubicBezTo>
                    <a:close/>
                    <a:moveTo>
                      <a:pt x="13256" y="120"/>
                    </a:moveTo>
                    <a:cubicBezTo>
                      <a:pt x="13097" y="141"/>
                      <a:pt x="12940" y="163"/>
                      <a:pt x="12783" y="188"/>
                    </a:cubicBezTo>
                    <a:lnTo>
                      <a:pt x="12833" y="498"/>
                    </a:lnTo>
                    <a:cubicBezTo>
                      <a:pt x="12986" y="473"/>
                      <a:pt x="13140" y="452"/>
                      <a:pt x="13295" y="432"/>
                    </a:cubicBezTo>
                    <a:lnTo>
                      <a:pt x="13256" y="120"/>
                    </a:lnTo>
                    <a:close/>
                    <a:moveTo>
                      <a:pt x="17531" y="181"/>
                    </a:moveTo>
                    <a:lnTo>
                      <a:pt x="17483" y="492"/>
                    </a:lnTo>
                    <a:cubicBezTo>
                      <a:pt x="17637" y="515"/>
                      <a:pt x="17791" y="541"/>
                      <a:pt x="17943" y="571"/>
                    </a:cubicBezTo>
                    <a:lnTo>
                      <a:pt x="18000" y="262"/>
                    </a:lnTo>
                    <a:cubicBezTo>
                      <a:pt x="17845" y="232"/>
                      <a:pt x="17688" y="206"/>
                      <a:pt x="17531" y="181"/>
                    </a:cubicBezTo>
                    <a:close/>
                    <a:moveTo>
                      <a:pt x="10924" y="606"/>
                    </a:moveTo>
                    <a:cubicBezTo>
                      <a:pt x="10771" y="649"/>
                      <a:pt x="10619" y="696"/>
                      <a:pt x="10469" y="746"/>
                    </a:cubicBezTo>
                    <a:lnTo>
                      <a:pt x="10566" y="1043"/>
                    </a:lnTo>
                    <a:cubicBezTo>
                      <a:pt x="10713" y="995"/>
                      <a:pt x="10862" y="949"/>
                      <a:pt x="11012" y="906"/>
                    </a:cubicBezTo>
                    <a:lnTo>
                      <a:pt x="10924" y="606"/>
                    </a:lnTo>
                    <a:close/>
                    <a:moveTo>
                      <a:pt x="19847" y="731"/>
                    </a:moveTo>
                    <a:lnTo>
                      <a:pt x="19752" y="1030"/>
                    </a:lnTo>
                    <a:cubicBezTo>
                      <a:pt x="19900" y="1078"/>
                      <a:pt x="20047" y="1129"/>
                      <a:pt x="20194" y="1180"/>
                    </a:cubicBezTo>
                    <a:lnTo>
                      <a:pt x="20300" y="886"/>
                    </a:lnTo>
                    <a:cubicBezTo>
                      <a:pt x="20150" y="832"/>
                      <a:pt x="19999" y="781"/>
                      <a:pt x="19847" y="731"/>
                    </a:cubicBezTo>
                    <a:close/>
                    <a:moveTo>
                      <a:pt x="8697" y="1450"/>
                    </a:moveTo>
                    <a:cubicBezTo>
                      <a:pt x="8554" y="1518"/>
                      <a:pt x="8412" y="1587"/>
                      <a:pt x="8271" y="1660"/>
                    </a:cubicBezTo>
                    <a:lnTo>
                      <a:pt x="8413" y="1939"/>
                    </a:lnTo>
                    <a:cubicBezTo>
                      <a:pt x="8552" y="1868"/>
                      <a:pt x="8691" y="1800"/>
                      <a:pt x="8831" y="1734"/>
                    </a:cubicBezTo>
                    <a:lnTo>
                      <a:pt x="8697" y="1450"/>
                    </a:lnTo>
                    <a:close/>
                    <a:moveTo>
                      <a:pt x="22051" y="1641"/>
                    </a:moveTo>
                    <a:lnTo>
                      <a:pt x="21909" y="1921"/>
                    </a:lnTo>
                    <a:cubicBezTo>
                      <a:pt x="22048" y="1992"/>
                      <a:pt x="22185" y="2064"/>
                      <a:pt x="22322" y="2140"/>
                    </a:cubicBezTo>
                    <a:lnTo>
                      <a:pt x="22473" y="1864"/>
                    </a:lnTo>
                    <a:cubicBezTo>
                      <a:pt x="22334" y="1788"/>
                      <a:pt x="22193" y="1714"/>
                      <a:pt x="22051" y="1641"/>
                    </a:cubicBezTo>
                    <a:close/>
                    <a:moveTo>
                      <a:pt x="6632" y="2633"/>
                    </a:moveTo>
                    <a:cubicBezTo>
                      <a:pt x="6502" y="2722"/>
                      <a:pt x="6371" y="2814"/>
                      <a:pt x="6244" y="2907"/>
                    </a:cubicBezTo>
                    <a:lnTo>
                      <a:pt x="6429" y="3161"/>
                    </a:lnTo>
                    <a:cubicBezTo>
                      <a:pt x="6555" y="3069"/>
                      <a:pt x="6682" y="2980"/>
                      <a:pt x="6809" y="2892"/>
                    </a:cubicBezTo>
                    <a:lnTo>
                      <a:pt x="6632" y="2633"/>
                    </a:lnTo>
                    <a:close/>
                    <a:moveTo>
                      <a:pt x="24083" y="2885"/>
                    </a:moveTo>
                    <a:lnTo>
                      <a:pt x="23898" y="3138"/>
                    </a:lnTo>
                    <a:cubicBezTo>
                      <a:pt x="24025" y="3231"/>
                      <a:pt x="24149" y="3323"/>
                      <a:pt x="24273" y="3419"/>
                    </a:cubicBezTo>
                    <a:lnTo>
                      <a:pt x="24465" y="3171"/>
                    </a:lnTo>
                    <a:cubicBezTo>
                      <a:pt x="24339" y="3074"/>
                      <a:pt x="24212" y="2978"/>
                      <a:pt x="24083" y="2885"/>
                    </a:cubicBezTo>
                    <a:close/>
                    <a:moveTo>
                      <a:pt x="4779" y="4124"/>
                    </a:moveTo>
                    <a:cubicBezTo>
                      <a:pt x="4663" y="4234"/>
                      <a:pt x="4549" y="4344"/>
                      <a:pt x="4437" y="4457"/>
                    </a:cubicBezTo>
                    <a:lnTo>
                      <a:pt x="4658" y="4678"/>
                    </a:lnTo>
                    <a:cubicBezTo>
                      <a:pt x="4769" y="4569"/>
                      <a:pt x="4880" y="4460"/>
                      <a:pt x="4994" y="4352"/>
                    </a:cubicBezTo>
                    <a:lnTo>
                      <a:pt x="4779" y="4124"/>
                    </a:lnTo>
                    <a:close/>
                    <a:moveTo>
                      <a:pt x="25896" y="4430"/>
                    </a:moveTo>
                    <a:lnTo>
                      <a:pt x="25674" y="4652"/>
                    </a:lnTo>
                    <a:cubicBezTo>
                      <a:pt x="25785" y="4762"/>
                      <a:pt x="25892" y="4873"/>
                      <a:pt x="26000" y="4987"/>
                    </a:cubicBezTo>
                    <a:lnTo>
                      <a:pt x="26228" y="4772"/>
                    </a:lnTo>
                    <a:cubicBezTo>
                      <a:pt x="26119" y="4656"/>
                      <a:pt x="26008" y="4542"/>
                      <a:pt x="25896" y="4430"/>
                    </a:cubicBezTo>
                    <a:close/>
                    <a:moveTo>
                      <a:pt x="3176" y="5887"/>
                    </a:moveTo>
                    <a:cubicBezTo>
                      <a:pt x="3079" y="6013"/>
                      <a:pt x="2985" y="6140"/>
                      <a:pt x="2890" y="6267"/>
                    </a:cubicBezTo>
                    <a:lnTo>
                      <a:pt x="3145" y="6452"/>
                    </a:lnTo>
                    <a:cubicBezTo>
                      <a:pt x="3236" y="6327"/>
                      <a:pt x="3330" y="6203"/>
                      <a:pt x="3424" y="6079"/>
                    </a:cubicBezTo>
                    <a:lnTo>
                      <a:pt x="3176" y="5887"/>
                    </a:lnTo>
                    <a:close/>
                    <a:moveTo>
                      <a:pt x="27445" y="6238"/>
                    </a:moveTo>
                    <a:lnTo>
                      <a:pt x="27192" y="6423"/>
                    </a:lnTo>
                    <a:cubicBezTo>
                      <a:pt x="27283" y="6548"/>
                      <a:pt x="27373" y="6674"/>
                      <a:pt x="27462" y="6803"/>
                    </a:cubicBezTo>
                    <a:lnTo>
                      <a:pt x="27720" y="6626"/>
                    </a:lnTo>
                    <a:cubicBezTo>
                      <a:pt x="27630" y="6495"/>
                      <a:pt x="27539" y="6365"/>
                      <a:pt x="27445" y="6238"/>
                    </a:cubicBezTo>
                    <a:close/>
                    <a:moveTo>
                      <a:pt x="1869" y="7878"/>
                    </a:moveTo>
                    <a:cubicBezTo>
                      <a:pt x="1792" y="8017"/>
                      <a:pt x="1717" y="8157"/>
                      <a:pt x="1646" y="8299"/>
                    </a:cubicBezTo>
                    <a:lnTo>
                      <a:pt x="1926" y="8441"/>
                    </a:lnTo>
                    <a:cubicBezTo>
                      <a:pt x="1997" y="8303"/>
                      <a:pt x="2069" y="8165"/>
                      <a:pt x="2144" y="8028"/>
                    </a:cubicBezTo>
                    <a:lnTo>
                      <a:pt x="1869" y="7878"/>
                    </a:lnTo>
                    <a:close/>
                    <a:moveTo>
                      <a:pt x="28694" y="8263"/>
                    </a:moveTo>
                    <a:lnTo>
                      <a:pt x="28415" y="8407"/>
                    </a:lnTo>
                    <a:cubicBezTo>
                      <a:pt x="28486" y="8544"/>
                      <a:pt x="28554" y="8684"/>
                      <a:pt x="28620" y="8825"/>
                    </a:cubicBezTo>
                    <a:lnTo>
                      <a:pt x="28904" y="8689"/>
                    </a:lnTo>
                    <a:cubicBezTo>
                      <a:pt x="28836" y="8545"/>
                      <a:pt x="28765" y="8403"/>
                      <a:pt x="28694" y="8263"/>
                    </a:cubicBezTo>
                    <a:close/>
                    <a:moveTo>
                      <a:pt x="890" y="10050"/>
                    </a:moveTo>
                    <a:cubicBezTo>
                      <a:pt x="835" y="10199"/>
                      <a:pt x="784" y="10351"/>
                      <a:pt x="734" y="10503"/>
                    </a:cubicBezTo>
                    <a:lnTo>
                      <a:pt x="1033" y="10599"/>
                    </a:lnTo>
                    <a:cubicBezTo>
                      <a:pt x="1081" y="10450"/>
                      <a:pt x="1133" y="10303"/>
                      <a:pt x="1184" y="10156"/>
                    </a:cubicBezTo>
                    <a:lnTo>
                      <a:pt x="890" y="10050"/>
                    </a:lnTo>
                    <a:close/>
                    <a:moveTo>
                      <a:pt x="29609" y="10460"/>
                    </a:moveTo>
                    <a:lnTo>
                      <a:pt x="29310" y="10558"/>
                    </a:lnTo>
                    <a:cubicBezTo>
                      <a:pt x="29360" y="10705"/>
                      <a:pt x="29405" y="10853"/>
                      <a:pt x="29449" y="11004"/>
                    </a:cubicBezTo>
                    <a:lnTo>
                      <a:pt x="29750" y="10916"/>
                    </a:lnTo>
                    <a:cubicBezTo>
                      <a:pt x="29705" y="10763"/>
                      <a:pt x="29659" y="10611"/>
                      <a:pt x="29609" y="10460"/>
                    </a:cubicBezTo>
                    <a:close/>
                    <a:moveTo>
                      <a:pt x="264" y="12350"/>
                    </a:moveTo>
                    <a:cubicBezTo>
                      <a:pt x="236" y="12505"/>
                      <a:pt x="207" y="12662"/>
                      <a:pt x="183" y="12819"/>
                    </a:cubicBezTo>
                    <a:lnTo>
                      <a:pt x="493" y="12867"/>
                    </a:lnTo>
                    <a:cubicBezTo>
                      <a:pt x="518" y="12714"/>
                      <a:pt x="544" y="12560"/>
                      <a:pt x="573" y="12408"/>
                    </a:cubicBezTo>
                    <a:lnTo>
                      <a:pt x="264" y="12350"/>
                    </a:lnTo>
                    <a:close/>
                    <a:moveTo>
                      <a:pt x="30168" y="12775"/>
                    </a:moveTo>
                    <a:lnTo>
                      <a:pt x="29857" y="12824"/>
                    </a:lnTo>
                    <a:cubicBezTo>
                      <a:pt x="29882" y="12978"/>
                      <a:pt x="29904" y="13132"/>
                      <a:pt x="29923" y="13287"/>
                    </a:cubicBezTo>
                    <a:lnTo>
                      <a:pt x="30236" y="13247"/>
                    </a:lnTo>
                    <a:cubicBezTo>
                      <a:pt x="30216" y="13089"/>
                      <a:pt x="30193" y="12932"/>
                      <a:pt x="30168" y="12775"/>
                    </a:cubicBezTo>
                    <a:close/>
                    <a:moveTo>
                      <a:pt x="8" y="14716"/>
                    </a:moveTo>
                    <a:cubicBezTo>
                      <a:pt x="3" y="14870"/>
                      <a:pt x="1" y="15023"/>
                      <a:pt x="1" y="15179"/>
                    </a:cubicBezTo>
                    <a:lnTo>
                      <a:pt x="1" y="15193"/>
                    </a:lnTo>
                    <a:lnTo>
                      <a:pt x="315" y="15179"/>
                    </a:lnTo>
                    <a:cubicBezTo>
                      <a:pt x="315" y="15027"/>
                      <a:pt x="316" y="14876"/>
                      <a:pt x="321" y="14726"/>
                    </a:cubicBezTo>
                    <a:lnTo>
                      <a:pt x="8" y="14716"/>
                    </a:lnTo>
                    <a:close/>
                    <a:moveTo>
                      <a:pt x="30044" y="15149"/>
                    </a:moveTo>
                    <a:lnTo>
                      <a:pt x="30044" y="15179"/>
                    </a:lnTo>
                    <a:cubicBezTo>
                      <a:pt x="30044" y="15334"/>
                      <a:pt x="30041" y="15491"/>
                      <a:pt x="30036" y="15644"/>
                    </a:cubicBezTo>
                    <a:lnTo>
                      <a:pt x="30350" y="15654"/>
                    </a:lnTo>
                    <a:cubicBezTo>
                      <a:pt x="30355" y="15497"/>
                      <a:pt x="30358" y="15337"/>
                      <a:pt x="30358" y="15177"/>
                    </a:cubicBezTo>
                    <a:lnTo>
                      <a:pt x="30358" y="15149"/>
                    </a:lnTo>
                    <a:close/>
                    <a:moveTo>
                      <a:pt x="432" y="17055"/>
                    </a:moveTo>
                    <a:lnTo>
                      <a:pt x="122" y="17095"/>
                    </a:lnTo>
                    <a:cubicBezTo>
                      <a:pt x="141" y="17254"/>
                      <a:pt x="163" y="17410"/>
                      <a:pt x="188" y="17567"/>
                    </a:cubicBezTo>
                    <a:lnTo>
                      <a:pt x="188" y="17566"/>
                    </a:lnTo>
                    <a:lnTo>
                      <a:pt x="498" y="17518"/>
                    </a:lnTo>
                    <a:cubicBezTo>
                      <a:pt x="473" y="17364"/>
                      <a:pt x="452" y="17211"/>
                      <a:pt x="432" y="17055"/>
                    </a:cubicBezTo>
                    <a:close/>
                    <a:moveTo>
                      <a:pt x="29862" y="17503"/>
                    </a:moveTo>
                    <a:cubicBezTo>
                      <a:pt x="29839" y="17657"/>
                      <a:pt x="29813" y="17810"/>
                      <a:pt x="29783" y="17964"/>
                    </a:cubicBezTo>
                    <a:lnTo>
                      <a:pt x="30092" y="18022"/>
                    </a:lnTo>
                    <a:cubicBezTo>
                      <a:pt x="30122" y="17866"/>
                      <a:pt x="30148" y="17710"/>
                      <a:pt x="30173" y="17553"/>
                    </a:cubicBezTo>
                    <a:lnTo>
                      <a:pt x="29862" y="17503"/>
                    </a:lnTo>
                    <a:close/>
                    <a:moveTo>
                      <a:pt x="905" y="19338"/>
                    </a:moveTo>
                    <a:lnTo>
                      <a:pt x="604" y="19426"/>
                    </a:lnTo>
                    <a:cubicBezTo>
                      <a:pt x="649" y="19580"/>
                      <a:pt x="695" y="19732"/>
                      <a:pt x="744" y="19882"/>
                    </a:cubicBezTo>
                    <a:lnTo>
                      <a:pt x="1043" y="19785"/>
                    </a:lnTo>
                    <a:cubicBezTo>
                      <a:pt x="995" y="19637"/>
                      <a:pt x="949" y="19489"/>
                      <a:pt x="905" y="19338"/>
                    </a:cubicBezTo>
                    <a:close/>
                    <a:moveTo>
                      <a:pt x="29320" y="19771"/>
                    </a:moveTo>
                    <a:cubicBezTo>
                      <a:pt x="29272" y="19920"/>
                      <a:pt x="29221" y="20067"/>
                      <a:pt x="29168" y="20214"/>
                    </a:cubicBezTo>
                    <a:lnTo>
                      <a:pt x="29464" y="20321"/>
                    </a:lnTo>
                    <a:cubicBezTo>
                      <a:pt x="29519" y="20171"/>
                      <a:pt x="29570" y="20019"/>
                      <a:pt x="29619" y="19869"/>
                    </a:cubicBezTo>
                    <a:lnTo>
                      <a:pt x="29320" y="19771"/>
                    </a:lnTo>
                    <a:close/>
                    <a:moveTo>
                      <a:pt x="1732" y="21519"/>
                    </a:moveTo>
                    <a:lnTo>
                      <a:pt x="1448" y="21653"/>
                    </a:lnTo>
                    <a:cubicBezTo>
                      <a:pt x="1516" y="21797"/>
                      <a:pt x="1585" y="21939"/>
                      <a:pt x="1658" y="22081"/>
                    </a:cubicBezTo>
                    <a:lnTo>
                      <a:pt x="1937" y="21937"/>
                    </a:lnTo>
                    <a:cubicBezTo>
                      <a:pt x="1866" y="21798"/>
                      <a:pt x="1798" y="21660"/>
                      <a:pt x="1732" y="21519"/>
                    </a:cubicBezTo>
                    <a:close/>
                    <a:moveTo>
                      <a:pt x="28427" y="21927"/>
                    </a:moveTo>
                    <a:cubicBezTo>
                      <a:pt x="28356" y="22066"/>
                      <a:pt x="28283" y="22205"/>
                      <a:pt x="28207" y="22340"/>
                    </a:cubicBezTo>
                    <a:lnTo>
                      <a:pt x="28483" y="22492"/>
                    </a:lnTo>
                    <a:cubicBezTo>
                      <a:pt x="28559" y="22352"/>
                      <a:pt x="28633" y="22211"/>
                      <a:pt x="28706" y="22069"/>
                    </a:cubicBezTo>
                    <a:lnTo>
                      <a:pt x="28427" y="21927"/>
                    </a:lnTo>
                    <a:close/>
                    <a:moveTo>
                      <a:pt x="2889" y="23541"/>
                    </a:moveTo>
                    <a:lnTo>
                      <a:pt x="2629" y="23718"/>
                    </a:lnTo>
                    <a:cubicBezTo>
                      <a:pt x="2720" y="23849"/>
                      <a:pt x="2811" y="23979"/>
                      <a:pt x="2904" y="24108"/>
                    </a:cubicBezTo>
                    <a:lnTo>
                      <a:pt x="2905" y="24108"/>
                    </a:lnTo>
                    <a:lnTo>
                      <a:pt x="3158" y="23923"/>
                    </a:lnTo>
                    <a:cubicBezTo>
                      <a:pt x="3067" y="23797"/>
                      <a:pt x="2976" y="23670"/>
                      <a:pt x="2889" y="23541"/>
                    </a:cubicBezTo>
                    <a:close/>
                    <a:moveTo>
                      <a:pt x="27206" y="23916"/>
                    </a:moveTo>
                    <a:cubicBezTo>
                      <a:pt x="27113" y="24042"/>
                      <a:pt x="27021" y="24166"/>
                      <a:pt x="26925" y="24290"/>
                    </a:cubicBezTo>
                    <a:lnTo>
                      <a:pt x="27173" y="24481"/>
                    </a:lnTo>
                    <a:cubicBezTo>
                      <a:pt x="27270" y="24356"/>
                      <a:pt x="27366" y="24229"/>
                      <a:pt x="27460" y="24100"/>
                    </a:cubicBezTo>
                    <a:lnTo>
                      <a:pt x="27206" y="23916"/>
                    </a:lnTo>
                    <a:close/>
                    <a:moveTo>
                      <a:pt x="4349" y="25359"/>
                    </a:moveTo>
                    <a:lnTo>
                      <a:pt x="4121" y="25573"/>
                    </a:lnTo>
                    <a:cubicBezTo>
                      <a:pt x="4229" y="25691"/>
                      <a:pt x="4339" y="25805"/>
                      <a:pt x="4452" y="25917"/>
                    </a:cubicBezTo>
                    <a:lnTo>
                      <a:pt x="4675" y="25694"/>
                    </a:lnTo>
                    <a:cubicBezTo>
                      <a:pt x="4564" y="25583"/>
                      <a:pt x="4457" y="25473"/>
                      <a:pt x="4349" y="25359"/>
                    </a:cubicBezTo>
                    <a:close/>
                    <a:moveTo>
                      <a:pt x="25691" y="25689"/>
                    </a:moveTo>
                    <a:cubicBezTo>
                      <a:pt x="25580" y="25798"/>
                      <a:pt x="25468" y="25907"/>
                      <a:pt x="25355" y="26015"/>
                    </a:cubicBezTo>
                    <a:lnTo>
                      <a:pt x="25570" y="26242"/>
                    </a:lnTo>
                    <a:cubicBezTo>
                      <a:pt x="25686" y="26133"/>
                      <a:pt x="25800" y="26023"/>
                      <a:pt x="25912" y="25910"/>
                    </a:cubicBezTo>
                    <a:lnTo>
                      <a:pt x="25691" y="25689"/>
                    </a:lnTo>
                    <a:close/>
                    <a:moveTo>
                      <a:pt x="6074" y="26928"/>
                    </a:moveTo>
                    <a:lnTo>
                      <a:pt x="5882" y="27176"/>
                    </a:lnTo>
                    <a:cubicBezTo>
                      <a:pt x="6008" y="27273"/>
                      <a:pt x="6135" y="27369"/>
                      <a:pt x="6264" y="27463"/>
                    </a:cubicBezTo>
                    <a:lnTo>
                      <a:pt x="6447" y="27209"/>
                    </a:lnTo>
                    <a:cubicBezTo>
                      <a:pt x="6322" y="27118"/>
                      <a:pt x="6198" y="27024"/>
                      <a:pt x="6074" y="26928"/>
                    </a:cubicBezTo>
                    <a:close/>
                    <a:moveTo>
                      <a:pt x="23918" y="27204"/>
                    </a:moveTo>
                    <a:cubicBezTo>
                      <a:pt x="23793" y="27295"/>
                      <a:pt x="23665" y="27384"/>
                      <a:pt x="23536" y="27473"/>
                    </a:cubicBezTo>
                    <a:lnTo>
                      <a:pt x="23713" y="27733"/>
                    </a:lnTo>
                    <a:cubicBezTo>
                      <a:pt x="23845" y="27642"/>
                      <a:pt x="23974" y="27551"/>
                      <a:pt x="24103" y="27458"/>
                    </a:cubicBezTo>
                    <a:lnTo>
                      <a:pt x="23918" y="27204"/>
                    </a:lnTo>
                    <a:close/>
                    <a:moveTo>
                      <a:pt x="8023" y="28210"/>
                    </a:moveTo>
                    <a:lnTo>
                      <a:pt x="7873" y="28484"/>
                    </a:lnTo>
                    <a:cubicBezTo>
                      <a:pt x="8012" y="28562"/>
                      <a:pt x="8152" y="28636"/>
                      <a:pt x="8294" y="28709"/>
                    </a:cubicBezTo>
                    <a:lnTo>
                      <a:pt x="8436" y="28430"/>
                    </a:lnTo>
                    <a:cubicBezTo>
                      <a:pt x="8298" y="28359"/>
                      <a:pt x="8161" y="28284"/>
                      <a:pt x="8023" y="28210"/>
                    </a:cubicBezTo>
                    <a:close/>
                    <a:moveTo>
                      <a:pt x="21932" y="28423"/>
                    </a:moveTo>
                    <a:cubicBezTo>
                      <a:pt x="21794" y="28494"/>
                      <a:pt x="21655" y="28564"/>
                      <a:pt x="21514" y="28630"/>
                    </a:cubicBezTo>
                    <a:lnTo>
                      <a:pt x="21648" y="28912"/>
                    </a:lnTo>
                    <a:cubicBezTo>
                      <a:pt x="21792" y="28845"/>
                      <a:pt x="21934" y="28775"/>
                      <a:pt x="22074" y="28704"/>
                    </a:cubicBezTo>
                    <a:lnTo>
                      <a:pt x="21932" y="28423"/>
                    </a:lnTo>
                    <a:close/>
                    <a:moveTo>
                      <a:pt x="10151" y="29170"/>
                    </a:moveTo>
                    <a:lnTo>
                      <a:pt x="10044" y="29466"/>
                    </a:lnTo>
                    <a:cubicBezTo>
                      <a:pt x="10194" y="29520"/>
                      <a:pt x="10345" y="29571"/>
                      <a:pt x="10497" y="29621"/>
                    </a:cubicBezTo>
                    <a:lnTo>
                      <a:pt x="10594" y="29322"/>
                    </a:lnTo>
                    <a:cubicBezTo>
                      <a:pt x="10445" y="29274"/>
                      <a:pt x="10297" y="29223"/>
                      <a:pt x="10151" y="29170"/>
                    </a:cubicBezTo>
                    <a:close/>
                    <a:moveTo>
                      <a:pt x="19780" y="29317"/>
                    </a:moveTo>
                    <a:cubicBezTo>
                      <a:pt x="19631" y="29365"/>
                      <a:pt x="19482" y="29411"/>
                      <a:pt x="19334" y="29454"/>
                    </a:cubicBezTo>
                    <a:lnTo>
                      <a:pt x="19421" y="29756"/>
                    </a:lnTo>
                    <a:cubicBezTo>
                      <a:pt x="19573" y="29712"/>
                      <a:pt x="19725" y="29666"/>
                      <a:pt x="19877" y="29616"/>
                    </a:cubicBezTo>
                    <a:lnTo>
                      <a:pt x="19780" y="29317"/>
                    </a:lnTo>
                    <a:close/>
                    <a:moveTo>
                      <a:pt x="12401" y="29783"/>
                    </a:moveTo>
                    <a:lnTo>
                      <a:pt x="12344" y="30092"/>
                    </a:lnTo>
                    <a:cubicBezTo>
                      <a:pt x="12499" y="30122"/>
                      <a:pt x="12656" y="30148"/>
                      <a:pt x="12813" y="30173"/>
                    </a:cubicBezTo>
                    <a:lnTo>
                      <a:pt x="12862" y="29862"/>
                    </a:lnTo>
                    <a:cubicBezTo>
                      <a:pt x="12707" y="29839"/>
                      <a:pt x="12555" y="29813"/>
                      <a:pt x="12401" y="29783"/>
                    </a:cubicBezTo>
                    <a:close/>
                    <a:moveTo>
                      <a:pt x="17511" y="29861"/>
                    </a:moveTo>
                    <a:cubicBezTo>
                      <a:pt x="17358" y="29885"/>
                      <a:pt x="17204" y="29907"/>
                      <a:pt x="17049" y="29927"/>
                    </a:cubicBezTo>
                    <a:lnTo>
                      <a:pt x="17088" y="30237"/>
                    </a:lnTo>
                    <a:cubicBezTo>
                      <a:pt x="17247" y="30217"/>
                      <a:pt x="17404" y="30196"/>
                      <a:pt x="17561" y="30171"/>
                    </a:cubicBezTo>
                    <a:lnTo>
                      <a:pt x="17511" y="29861"/>
                    </a:lnTo>
                    <a:close/>
                    <a:moveTo>
                      <a:pt x="14719" y="30036"/>
                    </a:moveTo>
                    <a:lnTo>
                      <a:pt x="14711" y="30350"/>
                    </a:lnTo>
                    <a:cubicBezTo>
                      <a:pt x="14861" y="30355"/>
                      <a:pt x="15013" y="30356"/>
                      <a:pt x="15170" y="30356"/>
                    </a:cubicBezTo>
                    <a:lnTo>
                      <a:pt x="15185" y="30356"/>
                    </a:lnTo>
                    <a:lnTo>
                      <a:pt x="15187" y="30313"/>
                    </a:lnTo>
                    <a:lnTo>
                      <a:pt x="15180" y="30042"/>
                    </a:lnTo>
                    <a:cubicBezTo>
                      <a:pt x="15025" y="30042"/>
                      <a:pt x="14873" y="30041"/>
                      <a:pt x="14719" y="30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6"/>
              <p:cNvSpPr/>
              <p:nvPr/>
            </p:nvSpPr>
            <p:spPr>
              <a:xfrm>
                <a:off x="5909150" y="1887425"/>
                <a:ext cx="358400" cy="358425"/>
              </a:xfrm>
              <a:custGeom>
                <a:avLst/>
                <a:gdLst/>
                <a:ahLst/>
                <a:cxnLst/>
                <a:rect l="l" t="t" r="r" b="b"/>
                <a:pathLst>
                  <a:path w="14336" h="14337" extrusionOk="0">
                    <a:moveTo>
                      <a:pt x="7070" y="0"/>
                    </a:moveTo>
                    <a:lnTo>
                      <a:pt x="7093" y="1694"/>
                    </a:lnTo>
                    <a:lnTo>
                      <a:pt x="7169" y="1694"/>
                    </a:lnTo>
                    <a:cubicBezTo>
                      <a:pt x="10188" y="1694"/>
                      <a:pt x="12644" y="4149"/>
                      <a:pt x="12644" y="7169"/>
                    </a:cubicBezTo>
                    <a:cubicBezTo>
                      <a:pt x="12644" y="10187"/>
                      <a:pt x="10188" y="12644"/>
                      <a:pt x="7169" y="12644"/>
                    </a:cubicBezTo>
                    <a:cubicBezTo>
                      <a:pt x="4149" y="12644"/>
                      <a:pt x="1693" y="10187"/>
                      <a:pt x="1693" y="7169"/>
                    </a:cubicBezTo>
                    <a:cubicBezTo>
                      <a:pt x="1693" y="7142"/>
                      <a:pt x="1693" y="7117"/>
                      <a:pt x="1694" y="7093"/>
                    </a:cubicBezTo>
                    <a:lnTo>
                      <a:pt x="1" y="7069"/>
                    </a:lnTo>
                    <a:cubicBezTo>
                      <a:pt x="1" y="7102"/>
                      <a:pt x="1" y="7136"/>
                      <a:pt x="1" y="7169"/>
                    </a:cubicBezTo>
                    <a:cubicBezTo>
                      <a:pt x="1" y="11120"/>
                      <a:pt x="3216" y="14337"/>
                      <a:pt x="7169" y="14337"/>
                    </a:cubicBezTo>
                    <a:cubicBezTo>
                      <a:pt x="11121" y="14337"/>
                      <a:pt x="14336" y="11120"/>
                      <a:pt x="14336" y="7169"/>
                    </a:cubicBezTo>
                    <a:cubicBezTo>
                      <a:pt x="14336" y="3215"/>
                      <a:pt x="11121" y="0"/>
                      <a:pt x="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6"/>
              <p:cNvSpPr/>
              <p:nvPr/>
            </p:nvSpPr>
            <p:spPr>
              <a:xfrm>
                <a:off x="6011600" y="1902525"/>
                <a:ext cx="217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615" extrusionOk="0">
                    <a:moveTo>
                      <a:pt x="185" y="1"/>
                    </a:moveTo>
                    <a:cubicBezTo>
                      <a:pt x="122" y="29"/>
                      <a:pt x="61" y="57"/>
                      <a:pt x="0" y="85"/>
                    </a:cubicBezTo>
                    <a:lnTo>
                      <a:pt x="725" y="1615"/>
                    </a:lnTo>
                    <a:cubicBezTo>
                      <a:pt x="772" y="1593"/>
                      <a:pt x="819" y="1570"/>
                      <a:pt x="867" y="1549"/>
                    </a:cubicBez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6"/>
              <p:cNvSpPr/>
              <p:nvPr/>
            </p:nvSpPr>
            <p:spPr>
              <a:xfrm>
                <a:off x="5989325" y="1914475"/>
                <a:ext cx="26700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22" extrusionOk="0">
                    <a:moveTo>
                      <a:pt x="172" y="0"/>
                    </a:moveTo>
                    <a:cubicBezTo>
                      <a:pt x="115" y="37"/>
                      <a:pt x="57" y="73"/>
                      <a:pt x="1" y="111"/>
                    </a:cubicBezTo>
                    <a:lnTo>
                      <a:pt x="937" y="1522"/>
                    </a:lnTo>
                    <a:cubicBezTo>
                      <a:pt x="980" y="1492"/>
                      <a:pt x="1023" y="1464"/>
                      <a:pt x="1068" y="1436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6"/>
              <p:cNvSpPr/>
              <p:nvPr/>
            </p:nvSpPr>
            <p:spPr>
              <a:xfrm>
                <a:off x="6035425" y="1893950"/>
                <a:ext cx="16250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674" extrusionOk="0">
                    <a:moveTo>
                      <a:pt x="197" y="0"/>
                    </a:moveTo>
                    <a:cubicBezTo>
                      <a:pt x="131" y="18"/>
                      <a:pt x="65" y="37"/>
                      <a:pt x="0" y="56"/>
                    </a:cubicBezTo>
                    <a:lnTo>
                      <a:pt x="499" y="1674"/>
                    </a:lnTo>
                    <a:cubicBezTo>
                      <a:pt x="549" y="1659"/>
                      <a:pt x="600" y="1644"/>
                      <a:pt x="650" y="1631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6"/>
              <p:cNvSpPr/>
              <p:nvPr/>
            </p:nvSpPr>
            <p:spPr>
              <a:xfrm>
                <a:off x="6060375" y="1888875"/>
                <a:ext cx="104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702" extrusionOk="0">
                    <a:moveTo>
                      <a:pt x="202" y="0"/>
                    </a:moveTo>
                    <a:cubicBezTo>
                      <a:pt x="134" y="10"/>
                      <a:pt x="66" y="18"/>
                      <a:pt x="0" y="30"/>
                    </a:cubicBezTo>
                    <a:lnTo>
                      <a:pt x="261" y="1702"/>
                    </a:lnTo>
                    <a:cubicBezTo>
                      <a:pt x="312" y="1693"/>
                      <a:pt x="365" y="1687"/>
                      <a:pt x="418" y="1680"/>
                    </a:cubicBez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6"/>
              <p:cNvSpPr/>
              <p:nvPr/>
            </p:nvSpPr>
            <p:spPr>
              <a:xfrm>
                <a:off x="5969100" y="1929500"/>
                <a:ext cx="311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399" extrusionOk="0">
                    <a:moveTo>
                      <a:pt x="155" y="1"/>
                    </a:moveTo>
                    <a:cubicBezTo>
                      <a:pt x="102" y="45"/>
                      <a:pt x="51" y="90"/>
                      <a:pt x="0" y="134"/>
                    </a:cubicBezTo>
                    <a:lnTo>
                      <a:pt x="1127" y="1398"/>
                    </a:lnTo>
                    <a:cubicBezTo>
                      <a:pt x="1166" y="1364"/>
                      <a:pt x="1204" y="1329"/>
                      <a:pt x="1244" y="1296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5915650" y="2013725"/>
                <a:ext cx="4190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650" extrusionOk="0">
                    <a:moveTo>
                      <a:pt x="58" y="0"/>
                    </a:moveTo>
                    <a:cubicBezTo>
                      <a:pt x="38" y="66"/>
                      <a:pt x="18" y="131"/>
                      <a:pt x="0" y="197"/>
                    </a:cubicBezTo>
                    <a:lnTo>
                      <a:pt x="1631" y="649"/>
                    </a:lnTo>
                    <a:cubicBezTo>
                      <a:pt x="1646" y="598"/>
                      <a:pt x="1661" y="549"/>
                      <a:pt x="1675" y="49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6"/>
              <p:cNvSpPr/>
              <p:nvPr/>
            </p:nvSpPr>
            <p:spPr>
              <a:xfrm>
                <a:off x="5910600" y="2038675"/>
                <a:ext cx="425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419" extrusionOk="0">
                    <a:moveTo>
                      <a:pt x="29" y="0"/>
                    </a:moveTo>
                    <a:cubicBezTo>
                      <a:pt x="19" y="68"/>
                      <a:pt x="9" y="136"/>
                      <a:pt x="1" y="203"/>
                    </a:cubicBezTo>
                    <a:lnTo>
                      <a:pt x="1679" y="418"/>
                    </a:lnTo>
                    <a:cubicBezTo>
                      <a:pt x="1686" y="365"/>
                      <a:pt x="1694" y="314"/>
                      <a:pt x="1701" y="263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6"/>
              <p:cNvSpPr/>
              <p:nvPr/>
            </p:nvSpPr>
            <p:spPr>
              <a:xfrm>
                <a:off x="5951250" y="1947300"/>
                <a:ext cx="349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47" extrusionOk="0">
                    <a:moveTo>
                      <a:pt x="136" y="1"/>
                    </a:moveTo>
                    <a:cubicBezTo>
                      <a:pt x="90" y="52"/>
                      <a:pt x="45" y="103"/>
                      <a:pt x="0" y="156"/>
                    </a:cubicBezTo>
                    <a:lnTo>
                      <a:pt x="1296" y="1246"/>
                    </a:lnTo>
                    <a:cubicBezTo>
                      <a:pt x="1329" y="1207"/>
                      <a:pt x="1363" y="1167"/>
                      <a:pt x="1398" y="1129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6"/>
              <p:cNvSpPr/>
              <p:nvPr/>
            </p:nvSpPr>
            <p:spPr>
              <a:xfrm>
                <a:off x="5936200" y="1967550"/>
                <a:ext cx="38075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070" extrusionOk="0">
                    <a:moveTo>
                      <a:pt x="112" y="0"/>
                    </a:moveTo>
                    <a:cubicBezTo>
                      <a:pt x="74" y="58"/>
                      <a:pt x="37" y="116"/>
                      <a:pt x="1" y="174"/>
                    </a:cubicBezTo>
                    <a:lnTo>
                      <a:pt x="1437" y="1069"/>
                    </a:lnTo>
                    <a:cubicBezTo>
                      <a:pt x="1465" y="1024"/>
                      <a:pt x="1493" y="982"/>
                      <a:pt x="1523" y="939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6"/>
              <p:cNvSpPr/>
              <p:nvPr/>
            </p:nvSpPr>
            <p:spPr>
              <a:xfrm>
                <a:off x="5924225" y="1989850"/>
                <a:ext cx="403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868" extrusionOk="0">
                    <a:moveTo>
                      <a:pt x="87" y="0"/>
                    </a:moveTo>
                    <a:cubicBezTo>
                      <a:pt x="57" y="61"/>
                      <a:pt x="29" y="124"/>
                      <a:pt x="1" y="187"/>
                    </a:cubicBezTo>
                    <a:lnTo>
                      <a:pt x="1551" y="868"/>
                    </a:lnTo>
                    <a:cubicBezTo>
                      <a:pt x="1572" y="821"/>
                      <a:pt x="1593" y="774"/>
                      <a:pt x="1615" y="727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07;p26"/>
            <p:cNvSpPr/>
            <p:nvPr/>
          </p:nvSpPr>
          <p:spPr>
            <a:xfrm>
              <a:off x="7817732" y="4729687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8" name="Google Shape;208;p26"/>
            <p:cNvCxnSpPr>
              <a:stCxn id="182" idx="5"/>
              <a:endCxn id="207" idx="1"/>
            </p:cNvCxnSpPr>
            <p:nvPr/>
          </p:nvCxnSpPr>
          <p:spPr>
            <a:xfrm>
              <a:off x="7167773" y="3510231"/>
              <a:ext cx="662400" cy="1231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26"/>
            <p:cNvCxnSpPr>
              <a:stCxn id="182" idx="6"/>
              <a:endCxn id="193" idx="2"/>
            </p:cNvCxnSpPr>
            <p:nvPr/>
          </p:nvCxnSpPr>
          <p:spPr>
            <a:xfrm rot="10800000" flipH="1">
              <a:off x="7187719" y="3098777"/>
              <a:ext cx="1512000" cy="363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26"/>
            <p:cNvCxnSpPr>
              <a:stCxn id="193" idx="4"/>
              <a:endCxn id="207" idx="7"/>
            </p:cNvCxnSpPr>
            <p:nvPr/>
          </p:nvCxnSpPr>
          <p:spPr>
            <a:xfrm flipH="1">
              <a:off x="7890096" y="3146687"/>
              <a:ext cx="857700" cy="159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26"/>
            <p:cNvCxnSpPr>
              <a:stCxn id="182" idx="3"/>
            </p:cNvCxnSpPr>
            <p:nvPr/>
          </p:nvCxnSpPr>
          <p:spPr>
            <a:xfrm flipH="1">
              <a:off x="6605565" y="3510231"/>
              <a:ext cx="465900" cy="1763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26"/>
            <p:cNvCxnSpPr>
              <a:stCxn id="207" idx="6"/>
            </p:cNvCxnSpPr>
            <p:nvPr/>
          </p:nvCxnSpPr>
          <p:spPr>
            <a:xfrm>
              <a:off x="7902632" y="4771987"/>
              <a:ext cx="1285800" cy="237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dk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7"/>
          <p:cNvGrpSpPr/>
          <p:nvPr/>
        </p:nvGrpSpPr>
        <p:grpSpPr>
          <a:xfrm>
            <a:off x="-212420" y="2760723"/>
            <a:ext cx="2843422" cy="2447099"/>
            <a:chOff x="-822020" y="3675123"/>
            <a:chExt cx="2843422" cy="2447099"/>
          </a:xfrm>
        </p:grpSpPr>
        <p:grpSp>
          <p:nvGrpSpPr>
            <p:cNvPr id="215" name="Google Shape;215;p27"/>
            <p:cNvGrpSpPr/>
            <p:nvPr/>
          </p:nvGrpSpPr>
          <p:grpSpPr>
            <a:xfrm flipH="1">
              <a:off x="460835" y="4337895"/>
              <a:ext cx="1560567" cy="1561202"/>
              <a:chOff x="6644550" y="3312875"/>
              <a:chExt cx="737125" cy="737425"/>
            </a:xfrm>
          </p:grpSpPr>
          <p:sp>
            <p:nvSpPr>
              <p:cNvPr id="216" name="Google Shape;216;p27"/>
              <p:cNvSpPr/>
              <p:nvPr/>
            </p:nvSpPr>
            <p:spPr>
              <a:xfrm>
                <a:off x="6766750" y="3435950"/>
                <a:ext cx="491800" cy="491800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9672" extrusionOk="0">
                    <a:moveTo>
                      <a:pt x="9835" y="3807"/>
                    </a:moveTo>
                    <a:cubicBezTo>
                      <a:pt x="13161" y="3807"/>
                      <a:pt x="15866" y="6511"/>
                      <a:pt x="15866" y="9837"/>
                    </a:cubicBezTo>
                    <a:cubicBezTo>
                      <a:pt x="15866" y="13161"/>
                      <a:pt x="13161" y="15865"/>
                      <a:pt x="9835" y="15865"/>
                    </a:cubicBezTo>
                    <a:cubicBezTo>
                      <a:pt x="6511" y="15865"/>
                      <a:pt x="3805" y="13161"/>
                      <a:pt x="3805" y="9837"/>
                    </a:cubicBezTo>
                    <a:cubicBezTo>
                      <a:pt x="3805" y="6511"/>
                      <a:pt x="6511" y="3807"/>
                      <a:pt x="9835" y="3807"/>
                    </a:cubicBezTo>
                    <a:close/>
                    <a:moveTo>
                      <a:pt x="9835" y="3354"/>
                    </a:moveTo>
                    <a:cubicBezTo>
                      <a:pt x="6262" y="3354"/>
                      <a:pt x="3353" y="6262"/>
                      <a:pt x="3353" y="9837"/>
                    </a:cubicBezTo>
                    <a:cubicBezTo>
                      <a:pt x="3353" y="13410"/>
                      <a:pt x="6262" y="16318"/>
                      <a:pt x="9835" y="16318"/>
                    </a:cubicBezTo>
                    <a:cubicBezTo>
                      <a:pt x="13411" y="16318"/>
                      <a:pt x="16318" y="13410"/>
                      <a:pt x="16318" y="9837"/>
                    </a:cubicBezTo>
                    <a:cubicBezTo>
                      <a:pt x="16318" y="6262"/>
                      <a:pt x="13411" y="3354"/>
                      <a:pt x="9835" y="3354"/>
                    </a:cubicBezTo>
                    <a:close/>
                    <a:moveTo>
                      <a:pt x="9835" y="453"/>
                    </a:moveTo>
                    <a:cubicBezTo>
                      <a:pt x="9976" y="453"/>
                      <a:pt x="10123" y="456"/>
                      <a:pt x="10286" y="466"/>
                    </a:cubicBezTo>
                    <a:lnTo>
                      <a:pt x="10153" y="2323"/>
                    </a:lnTo>
                    <a:lnTo>
                      <a:pt x="10379" y="2338"/>
                    </a:lnTo>
                    <a:cubicBezTo>
                      <a:pt x="11512" y="2421"/>
                      <a:pt x="12588" y="2750"/>
                      <a:pt x="13572" y="3316"/>
                    </a:cubicBezTo>
                    <a:lnTo>
                      <a:pt x="13769" y="3429"/>
                    </a:lnTo>
                    <a:lnTo>
                      <a:pt x="14696" y="1816"/>
                    </a:lnTo>
                    <a:cubicBezTo>
                      <a:pt x="16183" y="2718"/>
                      <a:pt x="17377" y="3999"/>
                      <a:pt x="18173" y="5537"/>
                    </a:cubicBezTo>
                    <a:lnTo>
                      <a:pt x="16500" y="6351"/>
                    </a:lnTo>
                    <a:lnTo>
                      <a:pt x="16599" y="6554"/>
                    </a:lnTo>
                    <a:cubicBezTo>
                      <a:pt x="17096" y="7572"/>
                      <a:pt x="17349" y="8666"/>
                      <a:pt x="17354" y="9806"/>
                    </a:cubicBezTo>
                    <a:lnTo>
                      <a:pt x="17354" y="10030"/>
                    </a:lnTo>
                    <a:lnTo>
                      <a:pt x="19218" y="10030"/>
                    </a:lnTo>
                    <a:cubicBezTo>
                      <a:pt x="19181" y="11778"/>
                      <a:pt x="18664" y="13463"/>
                      <a:pt x="17713" y="14929"/>
                    </a:cubicBezTo>
                    <a:lnTo>
                      <a:pt x="16176" y="13880"/>
                    </a:lnTo>
                    <a:lnTo>
                      <a:pt x="16049" y="14066"/>
                    </a:lnTo>
                    <a:cubicBezTo>
                      <a:pt x="15416" y="14993"/>
                      <a:pt x="14567" y="15779"/>
                      <a:pt x="13596" y="16344"/>
                    </a:cubicBezTo>
                    <a:lnTo>
                      <a:pt x="13401" y="16457"/>
                    </a:lnTo>
                    <a:lnTo>
                      <a:pt x="14332" y="18068"/>
                    </a:lnTo>
                    <a:cubicBezTo>
                      <a:pt x="12956" y="18823"/>
                      <a:pt x="11407" y="19219"/>
                      <a:pt x="9835" y="19219"/>
                    </a:cubicBezTo>
                    <a:cubicBezTo>
                      <a:pt x="9688" y="19219"/>
                      <a:pt x="9536" y="19216"/>
                      <a:pt x="9370" y="19206"/>
                    </a:cubicBezTo>
                    <a:lnTo>
                      <a:pt x="9368" y="19206"/>
                    </a:lnTo>
                    <a:lnTo>
                      <a:pt x="9503" y="17351"/>
                    </a:lnTo>
                    <a:lnTo>
                      <a:pt x="9279" y="17334"/>
                    </a:lnTo>
                    <a:cubicBezTo>
                      <a:pt x="8144" y="17250"/>
                      <a:pt x="7070" y="16919"/>
                      <a:pt x="6087" y="16351"/>
                    </a:cubicBezTo>
                    <a:lnTo>
                      <a:pt x="5890" y="16237"/>
                    </a:lnTo>
                    <a:lnTo>
                      <a:pt x="4960" y="17850"/>
                    </a:lnTo>
                    <a:cubicBezTo>
                      <a:pt x="3475" y="16944"/>
                      <a:pt x="2282" y="15662"/>
                      <a:pt x="1489" y="14122"/>
                    </a:cubicBezTo>
                    <a:lnTo>
                      <a:pt x="3164" y="13311"/>
                    </a:lnTo>
                    <a:lnTo>
                      <a:pt x="3065" y="13108"/>
                    </a:lnTo>
                    <a:cubicBezTo>
                      <a:pt x="2570" y="12087"/>
                      <a:pt x="2318" y="10993"/>
                      <a:pt x="2315" y="9852"/>
                    </a:cubicBezTo>
                    <a:lnTo>
                      <a:pt x="2315" y="9627"/>
                    </a:lnTo>
                    <a:lnTo>
                      <a:pt x="453" y="9627"/>
                    </a:lnTo>
                    <a:cubicBezTo>
                      <a:pt x="493" y="7889"/>
                      <a:pt x="1007" y="6216"/>
                      <a:pt x="1948" y="4757"/>
                    </a:cubicBezTo>
                    <a:lnTo>
                      <a:pt x="3488" y="5804"/>
                    </a:lnTo>
                    <a:lnTo>
                      <a:pt x="3615" y="5618"/>
                    </a:lnTo>
                    <a:cubicBezTo>
                      <a:pt x="4245" y="4691"/>
                      <a:pt x="5092" y="3901"/>
                      <a:pt x="6064" y="3336"/>
                    </a:cubicBezTo>
                    <a:lnTo>
                      <a:pt x="6259" y="3222"/>
                    </a:lnTo>
                    <a:lnTo>
                      <a:pt x="5324" y="1613"/>
                    </a:lnTo>
                    <a:cubicBezTo>
                      <a:pt x="6703" y="853"/>
                      <a:pt x="8258" y="453"/>
                      <a:pt x="9835" y="453"/>
                    </a:cubicBezTo>
                    <a:close/>
                    <a:moveTo>
                      <a:pt x="9835" y="0"/>
                    </a:moveTo>
                    <a:cubicBezTo>
                      <a:pt x="8104" y="0"/>
                      <a:pt x="6397" y="461"/>
                      <a:pt x="4901" y="1334"/>
                    </a:cubicBezTo>
                    <a:lnTo>
                      <a:pt x="4704" y="1448"/>
                    </a:lnTo>
                    <a:lnTo>
                      <a:pt x="5642" y="3062"/>
                    </a:lnTo>
                    <a:cubicBezTo>
                      <a:pt x="4759" y="3610"/>
                      <a:pt x="3980" y="4336"/>
                      <a:pt x="3371" y="5176"/>
                    </a:cubicBezTo>
                    <a:lnTo>
                      <a:pt x="1828" y="4127"/>
                    </a:lnTo>
                    <a:lnTo>
                      <a:pt x="1701" y="4314"/>
                    </a:lnTo>
                    <a:cubicBezTo>
                      <a:pt x="589" y="5948"/>
                      <a:pt x="1" y="7858"/>
                      <a:pt x="1" y="9852"/>
                    </a:cubicBezTo>
                    <a:lnTo>
                      <a:pt x="1" y="10078"/>
                    </a:lnTo>
                    <a:lnTo>
                      <a:pt x="1867" y="10078"/>
                    </a:lnTo>
                    <a:cubicBezTo>
                      <a:pt x="1899" y="11131"/>
                      <a:pt x="2132" y="12145"/>
                      <a:pt x="2563" y="13100"/>
                    </a:cubicBezTo>
                    <a:lnTo>
                      <a:pt x="883" y="13913"/>
                    </a:lnTo>
                    <a:lnTo>
                      <a:pt x="982" y="14117"/>
                    </a:lnTo>
                    <a:cubicBezTo>
                      <a:pt x="1844" y="15897"/>
                      <a:pt x="3211" y="17362"/>
                      <a:pt x="4929" y="18357"/>
                    </a:cubicBezTo>
                    <a:lnTo>
                      <a:pt x="5125" y="18469"/>
                    </a:lnTo>
                    <a:lnTo>
                      <a:pt x="6057" y="16853"/>
                    </a:lnTo>
                    <a:cubicBezTo>
                      <a:pt x="6981" y="17352"/>
                      <a:pt x="7975" y="17658"/>
                      <a:pt x="9021" y="17765"/>
                    </a:cubicBezTo>
                    <a:lnTo>
                      <a:pt x="8884" y="19626"/>
                    </a:lnTo>
                    <a:lnTo>
                      <a:pt x="9110" y="19642"/>
                    </a:lnTo>
                    <a:cubicBezTo>
                      <a:pt x="9384" y="19664"/>
                      <a:pt x="9614" y="19672"/>
                      <a:pt x="9835" y="19672"/>
                    </a:cubicBezTo>
                    <a:cubicBezTo>
                      <a:pt x="11562" y="19672"/>
                      <a:pt x="13264" y="19214"/>
                      <a:pt x="14755" y="18347"/>
                    </a:cubicBezTo>
                    <a:lnTo>
                      <a:pt x="14952" y="18234"/>
                    </a:lnTo>
                    <a:lnTo>
                      <a:pt x="14015" y="16619"/>
                    </a:lnTo>
                    <a:cubicBezTo>
                      <a:pt x="14901" y="16070"/>
                      <a:pt x="15680" y="15347"/>
                      <a:pt x="16292" y="14506"/>
                    </a:cubicBezTo>
                    <a:lnTo>
                      <a:pt x="17833" y="15558"/>
                    </a:lnTo>
                    <a:lnTo>
                      <a:pt x="17960" y="15371"/>
                    </a:lnTo>
                    <a:cubicBezTo>
                      <a:pt x="19079" y="13734"/>
                      <a:pt x="19672" y="11819"/>
                      <a:pt x="19672" y="9835"/>
                    </a:cubicBezTo>
                    <a:lnTo>
                      <a:pt x="19670" y="9578"/>
                    </a:lnTo>
                    <a:lnTo>
                      <a:pt x="17802" y="9578"/>
                    </a:lnTo>
                    <a:cubicBezTo>
                      <a:pt x="17769" y="8527"/>
                      <a:pt x="17534" y="7514"/>
                      <a:pt x="17103" y="6561"/>
                    </a:cubicBezTo>
                    <a:lnTo>
                      <a:pt x="18781" y="5745"/>
                    </a:lnTo>
                    <a:lnTo>
                      <a:pt x="18682" y="5540"/>
                    </a:lnTo>
                    <a:cubicBezTo>
                      <a:pt x="17815" y="3762"/>
                      <a:pt x="16449" y="2299"/>
                      <a:pt x="14727" y="1309"/>
                    </a:cubicBezTo>
                    <a:lnTo>
                      <a:pt x="14531" y="1195"/>
                    </a:lnTo>
                    <a:lnTo>
                      <a:pt x="13601" y="2814"/>
                    </a:lnTo>
                    <a:cubicBezTo>
                      <a:pt x="12677" y="2315"/>
                      <a:pt x="11682" y="2011"/>
                      <a:pt x="10637" y="1907"/>
                    </a:cubicBezTo>
                    <a:lnTo>
                      <a:pt x="10769" y="45"/>
                    </a:lnTo>
                    <a:lnTo>
                      <a:pt x="10544" y="29"/>
                    </a:lnTo>
                    <a:cubicBezTo>
                      <a:pt x="10275" y="10"/>
                      <a:pt x="10050" y="0"/>
                      <a:pt x="98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230275" y="3518500"/>
                <a:ext cx="95075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7505" extrusionOk="0">
                    <a:moveTo>
                      <a:pt x="1655" y="622"/>
                    </a:moveTo>
                    <a:cubicBezTo>
                      <a:pt x="2770" y="2575"/>
                      <a:pt x="3305" y="4780"/>
                      <a:pt x="3214" y="7026"/>
                    </a:cubicBezTo>
                    <a:lnTo>
                      <a:pt x="2013" y="6955"/>
                    </a:lnTo>
                    <a:lnTo>
                      <a:pt x="2015" y="6955"/>
                    </a:lnTo>
                    <a:cubicBezTo>
                      <a:pt x="2089" y="4952"/>
                      <a:pt x="1610" y="2986"/>
                      <a:pt x="620" y="1237"/>
                    </a:cubicBezTo>
                    <a:lnTo>
                      <a:pt x="1655" y="622"/>
                    </a:lnTo>
                    <a:close/>
                    <a:moveTo>
                      <a:pt x="1813" y="1"/>
                    </a:moveTo>
                    <a:lnTo>
                      <a:pt x="1" y="1080"/>
                    </a:lnTo>
                    <a:lnTo>
                      <a:pt x="117" y="1273"/>
                    </a:lnTo>
                    <a:cubicBezTo>
                      <a:pt x="1177" y="3057"/>
                      <a:pt x="1673" y="5091"/>
                      <a:pt x="1551" y="7153"/>
                    </a:cubicBezTo>
                    <a:lnTo>
                      <a:pt x="1539" y="7379"/>
                    </a:lnTo>
                    <a:lnTo>
                      <a:pt x="3640" y="7505"/>
                    </a:lnTo>
                    <a:lnTo>
                      <a:pt x="3654" y="7278"/>
                    </a:lnTo>
                    <a:cubicBezTo>
                      <a:pt x="3802" y="4789"/>
                      <a:pt x="3206" y="2340"/>
                      <a:pt x="1929" y="196"/>
                    </a:cubicBezTo>
                    <a:lnTo>
                      <a:pt x="18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002700" y="3372300"/>
                <a:ext cx="185350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3938" extrusionOk="0">
                    <a:moveTo>
                      <a:pt x="459" y="453"/>
                    </a:moveTo>
                    <a:lnTo>
                      <a:pt x="459" y="453"/>
                    </a:lnTo>
                    <a:cubicBezTo>
                      <a:pt x="2479" y="463"/>
                      <a:pt x="4475" y="992"/>
                      <a:pt x="6244" y="1986"/>
                    </a:cubicBezTo>
                    <a:cubicBezTo>
                      <a:pt x="6428" y="2091"/>
                      <a:pt x="6609" y="2198"/>
                      <a:pt x="6786" y="2310"/>
                    </a:cubicBezTo>
                    <a:lnTo>
                      <a:pt x="6125" y="3313"/>
                    </a:lnTo>
                    <a:cubicBezTo>
                      <a:pt x="5958" y="3206"/>
                      <a:pt x="5806" y="3113"/>
                      <a:pt x="5658" y="3031"/>
                    </a:cubicBezTo>
                    <a:cubicBezTo>
                      <a:pt x="4075" y="2142"/>
                      <a:pt x="2289" y="1669"/>
                      <a:pt x="477" y="1658"/>
                    </a:cubicBezTo>
                    <a:lnTo>
                      <a:pt x="459" y="453"/>
                    </a:lnTo>
                    <a:close/>
                    <a:moveTo>
                      <a:pt x="419" y="1"/>
                    </a:moveTo>
                    <a:cubicBezTo>
                      <a:pt x="354" y="1"/>
                      <a:pt x="290" y="1"/>
                      <a:pt x="226" y="2"/>
                    </a:cubicBezTo>
                    <a:lnTo>
                      <a:pt x="1" y="6"/>
                    </a:lnTo>
                    <a:lnTo>
                      <a:pt x="31" y="2115"/>
                    </a:lnTo>
                    <a:lnTo>
                      <a:pt x="257" y="2112"/>
                    </a:lnTo>
                    <a:cubicBezTo>
                      <a:pt x="313" y="2111"/>
                      <a:pt x="368" y="2111"/>
                      <a:pt x="424" y="2111"/>
                    </a:cubicBezTo>
                    <a:cubicBezTo>
                      <a:pt x="2177" y="2111"/>
                      <a:pt x="3907" y="2565"/>
                      <a:pt x="5435" y="3425"/>
                    </a:cubicBezTo>
                    <a:cubicBezTo>
                      <a:pt x="5628" y="3533"/>
                      <a:pt x="5828" y="3657"/>
                      <a:pt x="6066" y="3814"/>
                    </a:cubicBezTo>
                    <a:lnTo>
                      <a:pt x="6254" y="3938"/>
                    </a:lnTo>
                    <a:lnTo>
                      <a:pt x="7414" y="2181"/>
                    </a:lnTo>
                    <a:lnTo>
                      <a:pt x="7225" y="2056"/>
                    </a:lnTo>
                    <a:cubicBezTo>
                      <a:pt x="6979" y="1894"/>
                      <a:pt x="6725" y="1739"/>
                      <a:pt x="6466" y="1592"/>
                    </a:cubicBezTo>
                    <a:cubicBezTo>
                      <a:pt x="4617" y="553"/>
                      <a:pt x="2533" y="1"/>
                      <a:pt x="4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121650" y="3802825"/>
                <a:ext cx="16387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6354" extrusionOk="0">
                    <a:moveTo>
                      <a:pt x="4894" y="589"/>
                    </a:moveTo>
                    <a:lnTo>
                      <a:pt x="5938" y="1176"/>
                    </a:lnTo>
                    <a:cubicBezTo>
                      <a:pt x="4797" y="3132"/>
                      <a:pt x="3145" y="4706"/>
                      <a:pt x="1139" y="5745"/>
                    </a:cubicBezTo>
                    <a:lnTo>
                      <a:pt x="606" y="4668"/>
                    </a:lnTo>
                    <a:cubicBezTo>
                      <a:pt x="2398" y="3736"/>
                      <a:pt x="3875" y="2330"/>
                      <a:pt x="4894" y="589"/>
                    </a:cubicBezTo>
                    <a:close/>
                    <a:moveTo>
                      <a:pt x="4708" y="1"/>
                    </a:moveTo>
                    <a:lnTo>
                      <a:pt x="4597" y="199"/>
                    </a:lnTo>
                    <a:cubicBezTo>
                      <a:pt x="3581" y="2007"/>
                      <a:pt x="2061" y="3447"/>
                      <a:pt x="204" y="4364"/>
                    </a:cubicBezTo>
                    <a:lnTo>
                      <a:pt x="1" y="4465"/>
                    </a:lnTo>
                    <a:lnTo>
                      <a:pt x="936" y="6353"/>
                    </a:lnTo>
                    <a:lnTo>
                      <a:pt x="1139" y="6252"/>
                    </a:lnTo>
                    <a:cubicBezTo>
                      <a:pt x="3373" y="5147"/>
                      <a:pt x="5203" y="3409"/>
                      <a:pt x="6431" y="1228"/>
                    </a:cubicBezTo>
                    <a:lnTo>
                      <a:pt x="6555" y="1004"/>
                    </a:lnTo>
                    <a:lnTo>
                      <a:pt x="4921" y="83"/>
                    </a:lnTo>
                    <a:lnTo>
                      <a:pt x="47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6836800" y="3892700"/>
                <a:ext cx="185225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3948" extrusionOk="0">
                    <a:moveTo>
                      <a:pt x="1291" y="627"/>
                    </a:moveTo>
                    <a:cubicBezTo>
                      <a:pt x="1463" y="738"/>
                      <a:pt x="1620" y="832"/>
                      <a:pt x="1773" y="919"/>
                    </a:cubicBezTo>
                    <a:cubicBezTo>
                      <a:pt x="3349" y="1805"/>
                      <a:pt x="5130" y="2277"/>
                      <a:pt x="6936" y="2291"/>
                    </a:cubicBezTo>
                    <a:lnTo>
                      <a:pt x="6951" y="3495"/>
                    </a:lnTo>
                    <a:cubicBezTo>
                      <a:pt x="4939" y="3482"/>
                      <a:pt x="2951" y="2955"/>
                      <a:pt x="1187" y="1962"/>
                    </a:cubicBezTo>
                    <a:cubicBezTo>
                      <a:pt x="998" y="1856"/>
                      <a:pt x="810" y="1744"/>
                      <a:pt x="628" y="1628"/>
                    </a:cubicBezTo>
                    <a:lnTo>
                      <a:pt x="627" y="1628"/>
                    </a:lnTo>
                    <a:lnTo>
                      <a:pt x="1291" y="627"/>
                    </a:lnTo>
                    <a:close/>
                    <a:moveTo>
                      <a:pt x="1162" y="1"/>
                    </a:moveTo>
                    <a:lnTo>
                      <a:pt x="1" y="1757"/>
                    </a:lnTo>
                    <a:lnTo>
                      <a:pt x="189" y="1881"/>
                    </a:lnTo>
                    <a:cubicBezTo>
                      <a:pt x="440" y="2048"/>
                      <a:pt x="701" y="2208"/>
                      <a:pt x="965" y="2357"/>
                    </a:cubicBezTo>
                    <a:cubicBezTo>
                      <a:pt x="2819" y="3399"/>
                      <a:pt x="4911" y="3948"/>
                      <a:pt x="7027" y="3948"/>
                    </a:cubicBezTo>
                    <a:cubicBezTo>
                      <a:pt x="7078" y="3948"/>
                      <a:pt x="7131" y="3948"/>
                      <a:pt x="7184" y="3946"/>
                    </a:cubicBezTo>
                    <a:lnTo>
                      <a:pt x="7408" y="3944"/>
                    </a:lnTo>
                    <a:lnTo>
                      <a:pt x="7382" y="1835"/>
                    </a:lnTo>
                    <a:lnTo>
                      <a:pt x="7156" y="1838"/>
                    </a:lnTo>
                    <a:cubicBezTo>
                      <a:pt x="7103" y="1839"/>
                      <a:pt x="7051" y="1839"/>
                      <a:pt x="6999" y="1839"/>
                    </a:cubicBezTo>
                    <a:cubicBezTo>
                      <a:pt x="5247" y="1839"/>
                      <a:pt x="3522" y="1383"/>
                      <a:pt x="1996" y="525"/>
                    </a:cubicBezTo>
                    <a:cubicBezTo>
                      <a:pt x="1796" y="412"/>
                      <a:pt x="1591" y="287"/>
                      <a:pt x="1350" y="126"/>
                    </a:cubicBezTo>
                    <a:lnTo>
                      <a:pt x="11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6699875" y="3657075"/>
                <a:ext cx="94875" cy="187700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08" extrusionOk="0">
                    <a:moveTo>
                      <a:pt x="592" y="480"/>
                    </a:moveTo>
                    <a:lnTo>
                      <a:pt x="1792" y="553"/>
                    </a:lnTo>
                    <a:cubicBezTo>
                      <a:pt x="1712" y="2555"/>
                      <a:pt x="2188" y="4522"/>
                      <a:pt x="3176" y="6272"/>
                    </a:cubicBezTo>
                    <a:lnTo>
                      <a:pt x="2140" y="6887"/>
                    </a:lnTo>
                    <a:cubicBezTo>
                      <a:pt x="1030" y="4931"/>
                      <a:pt x="497" y="2725"/>
                      <a:pt x="592" y="480"/>
                    </a:cubicBezTo>
                    <a:close/>
                    <a:moveTo>
                      <a:pt x="166" y="1"/>
                    </a:moveTo>
                    <a:lnTo>
                      <a:pt x="153" y="225"/>
                    </a:lnTo>
                    <a:cubicBezTo>
                      <a:pt x="1" y="2715"/>
                      <a:pt x="592" y="5165"/>
                      <a:pt x="1864" y="7313"/>
                    </a:cubicBezTo>
                    <a:lnTo>
                      <a:pt x="1980" y="7508"/>
                    </a:lnTo>
                    <a:lnTo>
                      <a:pt x="3794" y="6432"/>
                    </a:lnTo>
                    <a:lnTo>
                      <a:pt x="3678" y="6237"/>
                    </a:lnTo>
                    <a:cubicBezTo>
                      <a:pt x="2623" y="4451"/>
                      <a:pt x="2130" y="2418"/>
                      <a:pt x="2254" y="354"/>
                    </a:cubicBezTo>
                    <a:lnTo>
                      <a:pt x="2268" y="130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6739900" y="3402250"/>
                <a:ext cx="163300" cy="158825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6353" extrusionOk="0">
                    <a:moveTo>
                      <a:pt x="5391" y="610"/>
                    </a:moveTo>
                    <a:lnTo>
                      <a:pt x="5927" y="1687"/>
                    </a:lnTo>
                    <a:cubicBezTo>
                      <a:pt x="4147" y="2616"/>
                      <a:pt x="2680" y="4012"/>
                      <a:pt x="1663" y="5743"/>
                    </a:cubicBezTo>
                    <a:lnTo>
                      <a:pt x="619" y="5157"/>
                    </a:lnTo>
                    <a:cubicBezTo>
                      <a:pt x="1755" y="3212"/>
                      <a:pt x="3399" y="1648"/>
                      <a:pt x="5391" y="610"/>
                    </a:cubicBezTo>
                    <a:close/>
                    <a:moveTo>
                      <a:pt x="5593" y="0"/>
                    </a:moveTo>
                    <a:lnTo>
                      <a:pt x="5391" y="101"/>
                    </a:lnTo>
                    <a:cubicBezTo>
                      <a:pt x="3164" y="1208"/>
                      <a:pt x="1341" y="2943"/>
                      <a:pt x="111" y="5130"/>
                    </a:cubicBezTo>
                    <a:lnTo>
                      <a:pt x="1" y="5327"/>
                    </a:lnTo>
                    <a:lnTo>
                      <a:pt x="1636" y="6247"/>
                    </a:lnTo>
                    <a:lnTo>
                      <a:pt x="1844" y="6353"/>
                    </a:lnTo>
                    <a:lnTo>
                      <a:pt x="1952" y="6146"/>
                    </a:lnTo>
                    <a:cubicBezTo>
                      <a:pt x="2966" y="4344"/>
                      <a:pt x="4480" y="2906"/>
                      <a:pt x="6330" y="1988"/>
                    </a:cubicBezTo>
                    <a:lnTo>
                      <a:pt x="6531" y="1889"/>
                    </a:lnTo>
                    <a:lnTo>
                      <a:pt x="55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6644550" y="3312875"/>
                <a:ext cx="737125" cy="737425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9497" extrusionOk="0">
                    <a:moveTo>
                      <a:pt x="14517" y="0"/>
                    </a:moveTo>
                    <a:cubicBezTo>
                      <a:pt x="14291" y="4"/>
                      <a:pt x="14059" y="12"/>
                      <a:pt x="13830" y="25"/>
                    </a:cubicBezTo>
                    <a:lnTo>
                      <a:pt x="13858" y="476"/>
                    </a:lnTo>
                    <a:lnTo>
                      <a:pt x="13858" y="476"/>
                    </a:lnTo>
                    <a:cubicBezTo>
                      <a:pt x="14080" y="463"/>
                      <a:pt x="14304" y="455"/>
                      <a:pt x="14522" y="453"/>
                    </a:cubicBezTo>
                    <a:lnTo>
                      <a:pt x="14517" y="0"/>
                    </a:lnTo>
                    <a:close/>
                    <a:moveTo>
                      <a:pt x="13858" y="476"/>
                    </a:moveTo>
                    <a:cubicBezTo>
                      <a:pt x="13857" y="476"/>
                      <a:pt x="13857" y="476"/>
                      <a:pt x="13856" y="476"/>
                    </a:cubicBezTo>
                    <a:lnTo>
                      <a:pt x="13858" y="476"/>
                    </a:lnTo>
                    <a:lnTo>
                      <a:pt x="13858" y="476"/>
                    </a:lnTo>
                    <a:close/>
                    <a:moveTo>
                      <a:pt x="17249" y="215"/>
                    </a:moveTo>
                    <a:lnTo>
                      <a:pt x="17173" y="659"/>
                    </a:lnTo>
                    <a:cubicBezTo>
                      <a:pt x="17392" y="697"/>
                      <a:pt x="17611" y="740"/>
                      <a:pt x="17826" y="788"/>
                    </a:cubicBezTo>
                    <a:lnTo>
                      <a:pt x="17924" y="347"/>
                    </a:lnTo>
                    <a:cubicBezTo>
                      <a:pt x="17702" y="298"/>
                      <a:pt x="17476" y="253"/>
                      <a:pt x="17249" y="215"/>
                    </a:cubicBezTo>
                    <a:close/>
                    <a:moveTo>
                      <a:pt x="11119" y="441"/>
                    </a:moveTo>
                    <a:cubicBezTo>
                      <a:pt x="10901" y="496"/>
                      <a:pt x="10678" y="559"/>
                      <a:pt x="10458" y="625"/>
                    </a:cubicBezTo>
                    <a:lnTo>
                      <a:pt x="10588" y="1058"/>
                    </a:lnTo>
                    <a:cubicBezTo>
                      <a:pt x="10801" y="993"/>
                      <a:pt x="11016" y="934"/>
                      <a:pt x="11229" y="881"/>
                    </a:cubicBezTo>
                    <a:lnTo>
                      <a:pt x="11119" y="441"/>
                    </a:lnTo>
                    <a:close/>
                    <a:moveTo>
                      <a:pt x="20535" y="1188"/>
                    </a:moveTo>
                    <a:lnTo>
                      <a:pt x="20357" y="1603"/>
                    </a:lnTo>
                    <a:cubicBezTo>
                      <a:pt x="20560" y="1690"/>
                      <a:pt x="20765" y="1783"/>
                      <a:pt x="20965" y="1880"/>
                    </a:cubicBezTo>
                    <a:lnTo>
                      <a:pt x="21162" y="1472"/>
                    </a:lnTo>
                    <a:cubicBezTo>
                      <a:pt x="20957" y="1373"/>
                      <a:pt x="20745" y="1277"/>
                      <a:pt x="20535" y="1188"/>
                    </a:cubicBezTo>
                    <a:close/>
                    <a:moveTo>
                      <a:pt x="7917" y="1659"/>
                    </a:moveTo>
                    <a:cubicBezTo>
                      <a:pt x="7715" y="1763"/>
                      <a:pt x="7512" y="1874"/>
                      <a:pt x="7316" y="1989"/>
                    </a:cubicBezTo>
                    <a:lnTo>
                      <a:pt x="7544" y="2379"/>
                    </a:lnTo>
                    <a:cubicBezTo>
                      <a:pt x="7733" y="2269"/>
                      <a:pt x="7930" y="2161"/>
                      <a:pt x="8125" y="2059"/>
                    </a:cubicBezTo>
                    <a:lnTo>
                      <a:pt x="7917" y="1659"/>
                    </a:lnTo>
                    <a:close/>
                    <a:moveTo>
                      <a:pt x="23508" y="2896"/>
                    </a:moveTo>
                    <a:lnTo>
                      <a:pt x="23238" y="3260"/>
                    </a:lnTo>
                    <a:cubicBezTo>
                      <a:pt x="23415" y="3390"/>
                      <a:pt x="23592" y="3529"/>
                      <a:pt x="23764" y="3668"/>
                    </a:cubicBezTo>
                    <a:lnTo>
                      <a:pt x="24049" y="3318"/>
                    </a:lnTo>
                    <a:cubicBezTo>
                      <a:pt x="23873" y="3174"/>
                      <a:pt x="23691" y="3032"/>
                      <a:pt x="23508" y="2896"/>
                    </a:cubicBezTo>
                    <a:close/>
                    <a:moveTo>
                      <a:pt x="5082" y="3582"/>
                    </a:moveTo>
                    <a:cubicBezTo>
                      <a:pt x="4912" y="3729"/>
                      <a:pt x="4740" y="3884"/>
                      <a:pt x="4573" y="4043"/>
                    </a:cubicBezTo>
                    <a:lnTo>
                      <a:pt x="4884" y="4370"/>
                    </a:lnTo>
                    <a:cubicBezTo>
                      <a:pt x="5046" y="4216"/>
                      <a:pt x="5212" y="4068"/>
                      <a:pt x="5378" y="3924"/>
                    </a:cubicBezTo>
                    <a:lnTo>
                      <a:pt x="5082" y="3582"/>
                    </a:lnTo>
                    <a:close/>
                    <a:moveTo>
                      <a:pt x="26005" y="5241"/>
                    </a:moveTo>
                    <a:lnTo>
                      <a:pt x="25660" y="5533"/>
                    </a:lnTo>
                    <a:cubicBezTo>
                      <a:pt x="25802" y="5702"/>
                      <a:pt x="25943" y="5875"/>
                      <a:pt x="26078" y="6050"/>
                    </a:cubicBezTo>
                    <a:lnTo>
                      <a:pt x="26437" y="5776"/>
                    </a:lnTo>
                    <a:cubicBezTo>
                      <a:pt x="26298" y="5594"/>
                      <a:pt x="26153" y="5414"/>
                      <a:pt x="26005" y="5241"/>
                    </a:cubicBezTo>
                    <a:close/>
                    <a:moveTo>
                      <a:pt x="2764" y="6105"/>
                    </a:moveTo>
                    <a:cubicBezTo>
                      <a:pt x="2630" y="6288"/>
                      <a:pt x="2500" y="6480"/>
                      <a:pt x="2374" y="6670"/>
                    </a:cubicBezTo>
                    <a:lnTo>
                      <a:pt x="2752" y="6919"/>
                    </a:lnTo>
                    <a:cubicBezTo>
                      <a:pt x="2873" y="6733"/>
                      <a:pt x="3002" y="6549"/>
                      <a:pt x="3131" y="6371"/>
                    </a:cubicBezTo>
                    <a:lnTo>
                      <a:pt x="2764" y="6105"/>
                    </a:lnTo>
                    <a:close/>
                    <a:moveTo>
                      <a:pt x="27899" y="8097"/>
                    </a:moveTo>
                    <a:lnTo>
                      <a:pt x="27494" y="8300"/>
                    </a:lnTo>
                    <a:cubicBezTo>
                      <a:pt x="27595" y="8499"/>
                      <a:pt x="27691" y="8700"/>
                      <a:pt x="27781" y="8900"/>
                    </a:cubicBezTo>
                    <a:lnTo>
                      <a:pt x="28194" y="8715"/>
                    </a:lnTo>
                    <a:cubicBezTo>
                      <a:pt x="28100" y="8507"/>
                      <a:pt x="28001" y="8300"/>
                      <a:pt x="27899" y="8097"/>
                    </a:cubicBezTo>
                    <a:close/>
                    <a:moveTo>
                      <a:pt x="1089" y="9095"/>
                    </a:moveTo>
                    <a:cubicBezTo>
                      <a:pt x="1001" y="9306"/>
                      <a:pt x="917" y="9521"/>
                      <a:pt x="839" y="9736"/>
                    </a:cubicBezTo>
                    <a:lnTo>
                      <a:pt x="1264" y="9890"/>
                    </a:lnTo>
                    <a:cubicBezTo>
                      <a:pt x="1340" y="9681"/>
                      <a:pt x="1421" y="9473"/>
                      <a:pt x="1507" y="9268"/>
                    </a:cubicBezTo>
                    <a:lnTo>
                      <a:pt x="1089" y="9095"/>
                    </a:lnTo>
                    <a:close/>
                    <a:moveTo>
                      <a:pt x="29078" y="11310"/>
                    </a:moveTo>
                    <a:lnTo>
                      <a:pt x="28639" y="11416"/>
                    </a:lnTo>
                    <a:cubicBezTo>
                      <a:pt x="28690" y="11631"/>
                      <a:pt x="28738" y="11851"/>
                      <a:pt x="28779" y="12067"/>
                    </a:cubicBezTo>
                    <a:lnTo>
                      <a:pt x="29224" y="11983"/>
                    </a:lnTo>
                    <a:cubicBezTo>
                      <a:pt x="29181" y="11758"/>
                      <a:pt x="29133" y="11532"/>
                      <a:pt x="29078" y="11310"/>
                    </a:cubicBezTo>
                    <a:close/>
                    <a:moveTo>
                      <a:pt x="152" y="12391"/>
                    </a:moveTo>
                    <a:cubicBezTo>
                      <a:pt x="116" y="12616"/>
                      <a:pt x="84" y="12844"/>
                      <a:pt x="58" y="13072"/>
                    </a:cubicBezTo>
                    <a:lnTo>
                      <a:pt x="507" y="13123"/>
                    </a:lnTo>
                    <a:cubicBezTo>
                      <a:pt x="532" y="12903"/>
                      <a:pt x="563" y="12680"/>
                      <a:pt x="598" y="12464"/>
                    </a:cubicBezTo>
                    <a:lnTo>
                      <a:pt x="152" y="12391"/>
                    </a:lnTo>
                    <a:close/>
                    <a:moveTo>
                      <a:pt x="29032" y="14714"/>
                    </a:moveTo>
                    <a:lnTo>
                      <a:pt x="29032" y="14760"/>
                    </a:lnTo>
                    <a:cubicBezTo>
                      <a:pt x="29032" y="14981"/>
                      <a:pt x="29027" y="15204"/>
                      <a:pt x="29017" y="15426"/>
                    </a:cubicBezTo>
                    <a:lnTo>
                      <a:pt x="29468" y="15446"/>
                    </a:lnTo>
                    <a:cubicBezTo>
                      <a:pt x="29478" y="15218"/>
                      <a:pt x="29485" y="14988"/>
                      <a:pt x="29485" y="14758"/>
                    </a:cubicBezTo>
                    <a:lnTo>
                      <a:pt x="29485" y="14714"/>
                    </a:lnTo>
                    <a:close/>
                    <a:moveTo>
                      <a:pt x="451" y="15783"/>
                    </a:moveTo>
                    <a:lnTo>
                      <a:pt x="0" y="15814"/>
                    </a:lnTo>
                    <a:cubicBezTo>
                      <a:pt x="15" y="16040"/>
                      <a:pt x="36" y="16272"/>
                      <a:pt x="63" y="16496"/>
                    </a:cubicBezTo>
                    <a:lnTo>
                      <a:pt x="512" y="16445"/>
                    </a:lnTo>
                    <a:cubicBezTo>
                      <a:pt x="487" y="16225"/>
                      <a:pt x="466" y="16002"/>
                      <a:pt x="451" y="15783"/>
                    </a:cubicBezTo>
                    <a:close/>
                    <a:moveTo>
                      <a:pt x="28650" y="18059"/>
                    </a:moveTo>
                    <a:cubicBezTo>
                      <a:pt x="28599" y="18274"/>
                      <a:pt x="28543" y="18490"/>
                      <a:pt x="28482" y="18702"/>
                    </a:cubicBezTo>
                    <a:lnTo>
                      <a:pt x="28916" y="18827"/>
                    </a:lnTo>
                    <a:cubicBezTo>
                      <a:pt x="28979" y="18608"/>
                      <a:pt x="29039" y="18385"/>
                      <a:pt x="29090" y="18162"/>
                    </a:cubicBezTo>
                    <a:lnTo>
                      <a:pt x="28650" y="18059"/>
                    </a:lnTo>
                    <a:close/>
                    <a:moveTo>
                      <a:pt x="1067" y="19044"/>
                    </a:moveTo>
                    <a:lnTo>
                      <a:pt x="636" y="19179"/>
                    </a:lnTo>
                    <a:cubicBezTo>
                      <a:pt x="704" y="19399"/>
                      <a:pt x="778" y="19619"/>
                      <a:pt x="856" y="19830"/>
                    </a:cubicBezTo>
                    <a:lnTo>
                      <a:pt x="1280" y="19675"/>
                    </a:lnTo>
                    <a:cubicBezTo>
                      <a:pt x="1206" y="19468"/>
                      <a:pt x="1133" y="19257"/>
                      <a:pt x="1067" y="19044"/>
                    </a:cubicBezTo>
                    <a:close/>
                    <a:moveTo>
                      <a:pt x="27514" y="21180"/>
                    </a:moveTo>
                    <a:cubicBezTo>
                      <a:pt x="27415" y="21377"/>
                      <a:pt x="27309" y="21575"/>
                      <a:pt x="27202" y="21768"/>
                    </a:cubicBezTo>
                    <a:lnTo>
                      <a:pt x="27595" y="21989"/>
                    </a:lnTo>
                    <a:cubicBezTo>
                      <a:pt x="27707" y="21791"/>
                      <a:pt x="27816" y="21586"/>
                      <a:pt x="27919" y="21383"/>
                    </a:cubicBezTo>
                    <a:lnTo>
                      <a:pt x="27514" y="21180"/>
                    </a:lnTo>
                    <a:close/>
                    <a:moveTo>
                      <a:pt x="2424" y="22075"/>
                    </a:moveTo>
                    <a:lnTo>
                      <a:pt x="2035" y="22307"/>
                    </a:lnTo>
                    <a:cubicBezTo>
                      <a:pt x="2153" y="22503"/>
                      <a:pt x="2275" y="22700"/>
                      <a:pt x="2401" y="22888"/>
                    </a:cubicBezTo>
                    <a:lnTo>
                      <a:pt x="2777" y="22639"/>
                    </a:lnTo>
                    <a:cubicBezTo>
                      <a:pt x="2657" y="22455"/>
                      <a:pt x="2538" y="22267"/>
                      <a:pt x="2424" y="22075"/>
                    </a:cubicBezTo>
                    <a:close/>
                    <a:moveTo>
                      <a:pt x="25688" y="23954"/>
                    </a:moveTo>
                    <a:cubicBezTo>
                      <a:pt x="25545" y="24126"/>
                      <a:pt x="25396" y="24292"/>
                      <a:pt x="25247" y="24454"/>
                    </a:cubicBezTo>
                    <a:lnTo>
                      <a:pt x="25579" y="24760"/>
                    </a:lnTo>
                    <a:lnTo>
                      <a:pt x="25581" y="24760"/>
                    </a:lnTo>
                    <a:cubicBezTo>
                      <a:pt x="25733" y="24595"/>
                      <a:pt x="25887" y="24421"/>
                      <a:pt x="26034" y="24245"/>
                    </a:cubicBezTo>
                    <a:lnTo>
                      <a:pt x="25688" y="23954"/>
                    </a:lnTo>
                    <a:close/>
                    <a:moveTo>
                      <a:pt x="4443" y="24712"/>
                    </a:moveTo>
                    <a:lnTo>
                      <a:pt x="4117" y="25026"/>
                    </a:lnTo>
                    <a:cubicBezTo>
                      <a:pt x="4276" y="25190"/>
                      <a:pt x="4441" y="25353"/>
                      <a:pt x="4606" y="25508"/>
                    </a:cubicBezTo>
                    <a:lnTo>
                      <a:pt x="4917" y="25180"/>
                    </a:lnTo>
                    <a:cubicBezTo>
                      <a:pt x="4756" y="25028"/>
                      <a:pt x="4596" y="24871"/>
                      <a:pt x="4443" y="24712"/>
                    </a:cubicBezTo>
                    <a:close/>
                    <a:moveTo>
                      <a:pt x="23273" y="26235"/>
                    </a:moveTo>
                    <a:cubicBezTo>
                      <a:pt x="23095" y="26367"/>
                      <a:pt x="22913" y="26496"/>
                      <a:pt x="22729" y="26620"/>
                    </a:cubicBezTo>
                    <a:lnTo>
                      <a:pt x="22984" y="26995"/>
                    </a:lnTo>
                    <a:cubicBezTo>
                      <a:pt x="23172" y="26868"/>
                      <a:pt x="23361" y="26734"/>
                      <a:pt x="23542" y="26597"/>
                    </a:cubicBezTo>
                    <a:lnTo>
                      <a:pt x="23273" y="26235"/>
                    </a:lnTo>
                    <a:close/>
                    <a:moveTo>
                      <a:pt x="7013" y="26815"/>
                    </a:moveTo>
                    <a:lnTo>
                      <a:pt x="6769" y="27197"/>
                    </a:lnTo>
                    <a:cubicBezTo>
                      <a:pt x="6960" y="27319"/>
                      <a:pt x="7159" y="27440"/>
                      <a:pt x="7357" y="27554"/>
                    </a:cubicBezTo>
                    <a:lnTo>
                      <a:pt x="7583" y="27162"/>
                    </a:lnTo>
                    <a:cubicBezTo>
                      <a:pt x="7390" y="27051"/>
                      <a:pt x="7200" y="26934"/>
                      <a:pt x="7013" y="26815"/>
                    </a:cubicBezTo>
                    <a:close/>
                    <a:moveTo>
                      <a:pt x="20398" y="27899"/>
                    </a:moveTo>
                    <a:cubicBezTo>
                      <a:pt x="20197" y="27985"/>
                      <a:pt x="19990" y="28069"/>
                      <a:pt x="19784" y="28148"/>
                    </a:cubicBezTo>
                    <a:lnTo>
                      <a:pt x="19944" y="28571"/>
                    </a:lnTo>
                    <a:cubicBezTo>
                      <a:pt x="20157" y="28490"/>
                      <a:pt x="20370" y="28403"/>
                      <a:pt x="20578" y="28314"/>
                    </a:cubicBezTo>
                    <a:lnTo>
                      <a:pt x="20398" y="27899"/>
                    </a:lnTo>
                    <a:close/>
                    <a:moveTo>
                      <a:pt x="10000" y="28271"/>
                    </a:moveTo>
                    <a:lnTo>
                      <a:pt x="9850" y="28697"/>
                    </a:lnTo>
                    <a:cubicBezTo>
                      <a:pt x="10065" y="28771"/>
                      <a:pt x="10284" y="28844"/>
                      <a:pt x="10504" y="28908"/>
                    </a:cubicBezTo>
                    <a:lnTo>
                      <a:pt x="10633" y="28475"/>
                    </a:lnTo>
                    <a:cubicBezTo>
                      <a:pt x="10420" y="28411"/>
                      <a:pt x="10207" y="28343"/>
                      <a:pt x="10000" y="28271"/>
                    </a:cubicBezTo>
                    <a:close/>
                    <a:moveTo>
                      <a:pt x="17220" y="28851"/>
                    </a:moveTo>
                    <a:cubicBezTo>
                      <a:pt x="16998" y="28890"/>
                      <a:pt x="16777" y="28923"/>
                      <a:pt x="16562" y="28951"/>
                    </a:cubicBezTo>
                    <a:lnTo>
                      <a:pt x="16618" y="29399"/>
                    </a:lnTo>
                    <a:cubicBezTo>
                      <a:pt x="16841" y="29371"/>
                      <a:pt x="17069" y="29336"/>
                      <a:pt x="17297" y="29297"/>
                    </a:cubicBezTo>
                    <a:lnTo>
                      <a:pt x="17220" y="28851"/>
                    </a:lnTo>
                    <a:close/>
                    <a:moveTo>
                      <a:pt x="13240" y="28993"/>
                    </a:moveTo>
                    <a:lnTo>
                      <a:pt x="13195" y="29442"/>
                    </a:lnTo>
                    <a:cubicBezTo>
                      <a:pt x="13422" y="29465"/>
                      <a:pt x="13651" y="29483"/>
                      <a:pt x="13879" y="29496"/>
                    </a:cubicBezTo>
                    <a:lnTo>
                      <a:pt x="13904" y="29045"/>
                    </a:lnTo>
                    <a:cubicBezTo>
                      <a:pt x="13684" y="29032"/>
                      <a:pt x="13461" y="29016"/>
                      <a:pt x="13240" y="289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27"/>
            <p:cNvGrpSpPr/>
            <p:nvPr/>
          </p:nvGrpSpPr>
          <p:grpSpPr>
            <a:xfrm flipH="1">
              <a:off x="-399931" y="3675123"/>
              <a:ext cx="802800" cy="802800"/>
              <a:chOff x="5949025" y="3502375"/>
              <a:chExt cx="358425" cy="358425"/>
            </a:xfrm>
          </p:grpSpPr>
          <p:sp>
            <p:nvSpPr>
              <p:cNvPr id="225" name="Google Shape;225;p27"/>
              <p:cNvSpPr/>
              <p:nvPr/>
            </p:nvSpPr>
            <p:spPr>
              <a:xfrm>
                <a:off x="5949025" y="3502375"/>
                <a:ext cx="358425" cy="358425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4337" extrusionOk="0">
                    <a:moveTo>
                      <a:pt x="7069" y="0"/>
                    </a:moveTo>
                    <a:lnTo>
                      <a:pt x="7092" y="1693"/>
                    </a:lnTo>
                    <a:lnTo>
                      <a:pt x="7168" y="1693"/>
                    </a:lnTo>
                    <a:cubicBezTo>
                      <a:pt x="10188" y="1693"/>
                      <a:pt x="12643" y="4148"/>
                      <a:pt x="12643" y="7168"/>
                    </a:cubicBezTo>
                    <a:cubicBezTo>
                      <a:pt x="12643" y="10187"/>
                      <a:pt x="10188" y="12643"/>
                      <a:pt x="7168" y="12643"/>
                    </a:cubicBezTo>
                    <a:cubicBezTo>
                      <a:pt x="4150" y="12643"/>
                      <a:pt x="1694" y="10187"/>
                      <a:pt x="1694" y="7168"/>
                    </a:cubicBezTo>
                    <a:cubicBezTo>
                      <a:pt x="1694" y="7142"/>
                      <a:pt x="1694" y="7117"/>
                      <a:pt x="1694" y="7092"/>
                    </a:cubicBezTo>
                    <a:lnTo>
                      <a:pt x="2" y="7069"/>
                    </a:lnTo>
                    <a:cubicBezTo>
                      <a:pt x="2" y="7102"/>
                      <a:pt x="0" y="7135"/>
                      <a:pt x="0" y="7168"/>
                    </a:cubicBezTo>
                    <a:cubicBezTo>
                      <a:pt x="0" y="11120"/>
                      <a:pt x="3217" y="14337"/>
                      <a:pt x="7168" y="14337"/>
                    </a:cubicBezTo>
                    <a:cubicBezTo>
                      <a:pt x="11122" y="14337"/>
                      <a:pt x="14337" y="11120"/>
                      <a:pt x="14337" y="7168"/>
                    </a:cubicBezTo>
                    <a:cubicBezTo>
                      <a:pt x="14337" y="3215"/>
                      <a:pt x="11122" y="0"/>
                      <a:pt x="7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6051450" y="3517475"/>
                <a:ext cx="2175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615" extrusionOk="0">
                    <a:moveTo>
                      <a:pt x="185" y="1"/>
                    </a:moveTo>
                    <a:cubicBezTo>
                      <a:pt x="124" y="29"/>
                      <a:pt x="61" y="57"/>
                      <a:pt x="0" y="85"/>
                    </a:cubicBezTo>
                    <a:lnTo>
                      <a:pt x="726" y="1615"/>
                    </a:lnTo>
                    <a:cubicBezTo>
                      <a:pt x="773" y="1593"/>
                      <a:pt x="821" y="1570"/>
                      <a:pt x="869" y="1550"/>
                    </a:cubicBez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6029175" y="3529425"/>
                <a:ext cx="26750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522" extrusionOk="0">
                    <a:moveTo>
                      <a:pt x="173" y="0"/>
                    </a:moveTo>
                    <a:cubicBezTo>
                      <a:pt x="115" y="36"/>
                      <a:pt x="59" y="73"/>
                      <a:pt x="1" y="111"/>
                    </a:cubicBezTo>
                    <a:lnTo>
                      <a:pt x="938" y="1522"/>
                    </a:lnTo>
                    <a:cubicBezTo>
                      <a:pt x="980" y="1492"/>
                      <a:pt x="1025" y="1464"/>
                      <a:pt x="1070" y="1437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6075275" y="3508900"/>
                <a:ext cx="16300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76" extrusionOk="0">
                    <a:moveTo>
                      <a:pt x="199" y="0"/>
                    </a:moveTo>
                    <a:cubicBezTo>
                      <a:pt x="133" y="18"/>
                      <a:pt x="67" y="36"/>
                      <a:pt x="1" y="58"/>
                    </a:cubicBezTo>
                    <a:lnTo>
                      <a:pt x="501" y="1675"/>
                    </a:lnTo>
                    <a:cubicBezTo>
                      <a:pt x="551" y="1659"/>
                      <a:pt x="600" y="1644"/>
                      <a:pt x="651" y="163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7"/>
              <p:cNvSpPr/>
              <p:nvPr/>
            </p:nvSpPr>
            <p:spPr>
              <a:xfrm>
                <a:off x="6100225" y="3503800"/>
                <a:ext cx="104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703" extrusionOk="0">
                    <a:moveTo>
                      <a:pt x="204" y="1"/>
                    </a:moveTo>
                    <a:cubicBezTo>
                      <a:pt x="136" y="11"/>
                      <a:pt x="68" y="21"/>
                      <a:pt x="0" y="31"/>
                    </a:cubicBezTo>
                    <a:lnTo>
                      <a:pt x="263" y="1702"/>
                    </a:lnTo>
                    <a:cubicBezTo>
                      <a:pt x="314" y="1694"/>
                      <a:pt x="367" y="1688"/>
                      <a:pt x="418" y="1681"/>
                    </a:cubicBez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7"/>
              <p:cNvSpPr/>
              <p:nvPr/>
            </p:nvSpPr>
            <p:spPr>
              <a:xfrm>
                <a:off x="6008950" y="3544450"/>
                <a:ext cx="311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399" extrusionOk="0">
                    <a:moveTo>
                      <a:pt x="156" y="0"/>
                    </a:moveTo>
                    <a:cubicBezTo>
                      <a:pt x="103" y="45"/>
                      <a:pt x="52" y="90"/>
                      <a:pt x="0" y="134"/>
                    </a:cubicBezTo>
                    <a:lnTo>
                      <a:pt x="1129" y="1398"/>
                    </a:lnTo>
                    <a:cubicBezTo>
                      <a:pt x="1167" y="1363"/>
                      <a:pt x="1206" y="1329"/>
                      <a:pt x="1246" y="1296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955500" y="3628675"/>
                <a:ext cx="4195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650" extrusionOk="0">
                    <a:moveTo>
                      <a:pt x="58" y="0"/>
                    </a:moveTo>
                    <a:cubicBezTo>
                      <a:pt x="38" y="66"/>
                      <a:pt x="20" y="131"/>
                      <a:pt x="0" y="197"/>
                    </a:cubicBezTo>
                    <a:lnTo>
                      <a:pt x="1633" y="649"/>
                    </a:lnTo>
                    <a:cubicBezTo>
                      <a:pt x="1646" y="600"/>
                      <a:pt x="1661" y="549"/>
                      <a:pt x="1676" y="499"/>
                    </a:cubicBezTo>
                    <a:lnTo>
                      <a:pt x="1677" y="49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950450" y="3653600"/>
                <a:ext cx="4257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19" extrusionOk="0">
                    <a:moveTo>
                      <a:pt x="31" y="1"/>
                    </a:moveTo>
                    <a:cubicBezTo>
                      <a:pt x="19" y="69"/>
                      <a:pt x="11" y="136"/>
                      <a:pt x="1" y="204"/>
                    </a:cubicBezTo>
                    <a:lnTo>
                      <a:pt x="1681" y="419"/>
                    </a:lnTo>
                    <a:cubicBezTo>
                      <a:pt x="1688" y="366"/>
                      <a:pt x="1694" y="315"/>
                      <a:pt x="1703" y="264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5991150" y="3562300"/>
                <a:ext cx="349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46" extrusionOk="0">
                    <a:moveTo>
                      <a:pt x="134" y="0"/>
                    </a:moveTo>
                    <a:cubicBezTo>
                      <a:pt x="89" y="50"/>
                      <a:pt x="45" y="103"/>
                      <a:pt x="0" y="154"/>
                    </a:cubicBezTo>
                    <a:lnTo>
                      <a:pt x="1295" y="1246"/>
                    </a:lnTo>
                    <a:cubicBezTo>
                      <a:pt x="1329" y="1205"/>
                      <a:pt x="1363" y="1165"/>
                      <a:pt x="1398" y="1127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5976100" y="3582500"/>
                <a:ext cx="3802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069" extrusionOk="0">
                    <a:moveTo>
                      <a:pt x="112" y="0"/>
                    </a:moveTo>
                    <a:cubicBezTo>
                      <a:pt x="74" y="58"/>
                      <a:pt x="37" y="116"/>
                      <a:pt x="1" y="174"/>
                    </a:cubicBezTo>
                    <a:lnTo>
                      <a:pt x="1437" y="1069"/>
                    </a:lnTo>
                    <a:cubicBezTo>
                      <a:pt x="1465" y="1024"/>
                      <a:pt x="1493" y="981"/>
                      <a:pt x="1521" y="938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964125" y="3604800"/>
                <a:ext cx="4037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870" extrusionOk="0">
                    <a:moveTo>
                      <a:pt x="87" y="0"/>
                    </a:moveTo>
                    <a:cubicBezTo>
                      <a:pt x="57" y="61"/>
                      <a:pt x="29" y="124"/>
                      <a:pt x="1" y="187"/>
                    </a:cubicBezTo>
                    <a:lnTo>
                      <a:pt x="1550" y="869"/>
                    </a:lnTo>
                    <a:cubicBezTo>
                      <a:pt x="1570" y="821"/>
                      <a:pt x="1593" y="773"/>
                      <a:pt x="1615" y="727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" name="Google Shape;236;p27"/>
            <p:cNvSpPr/>
            <p:nvPr/>
          </p:nvSpPr>
          <p:spPr>
            <a:xfrm flipH="1">
              <a:off x="-66620" y="4008422"/>
              <a:ext cx="136200" cy="1362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 flipH="1">
              <a:off x="1192968" y="5070496"/>
              <a:ext cx="96300" cy="960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8" name="Google Shape;238;p27"/>
            <p:cNvCxnSpPr>
              <a:stCxn id="237" idx="7"/>
              <a:endCxn id="236" idx="3"/>
            </p:cNvCxnSpPr>
            <p:nvPr/>
          </p:nvCxnSpPr>
          <p:spPr>
            <a:xfrm rot="10800000">
              <a:off x="49671" y="4124555"/>
              <a:ext cx="1157400" cy="960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27"/>
            <p:cNvCxnSpPr>
              <a:stCxn id="236" idx="4"/>
            </p:cNvCxnSpPr>
            <p:nvPr/>
          </p:nvCxnSpPr>
          <p:spPr>
            <a:xfrm flipH="1">
              <a:off x="-478220" y="4144622"/>
              <a:ext cx="479700" cy="1977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27"/>
            <p:cNvCxnSpPr>
              <a:stCxn id="237" idx="4"/>
            </p:cNvCxnSpPr>
            <p:nvPr/>
          </p:nvCxnSpPr>
          <p:spPr>
            <a:xfrm flipH="1">
              <a:off x="999318" y="5166496"/>
              <a:ext cx="241800" cy="917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27"/>
            <p:cNvCxnSpPr>
              <a:stCxn id="236" idx="6"/>
            </p:cNvCxnSpPr>
            <p:nvPr/>
          </p:nvCxnSpPr>
          <p:spPr>
            <a:xfrm rot="10800000">
              <a:off x="-822020" y="4076522"/>
              <a:ext cx="755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5100" y="1248050"/>
            <a:ext cx="7713900" cy="336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ntumruy Pro Medium"/>
              <a:buChar char="●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15100" y="853475"/>
            <a:ext cx="3012000" cy="6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15100" y="1502675"/>
            <a:ext cx="3012000" cy="117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1_2_1_1"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715100" y="2955125"/>
            <a:ext cx="2340900" cy="92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2"/>
          </p:nvPr>
        </p:nvSpPr>
        <p:spPr>
          <a:xfrm>
            <a:off x="715100" y="1846625"/>
            <a:ext cx="2340900" cy="118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Kantumruy Pro"/>
              <a:buNone/>
              <a:defRPr>
                <a:latin typeface="Kantumruy Pro"/>
                <a:ea typeface="Kantumruy Pro"/>
                <a:cs typeface="Kantumruy Pro"/>
                <a:sym typeface="Kantumruy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Kantumruy Pro"/>
              <a:buNone/>
              <a:defRPr sz="3500">
                <a:latin typeface="Kantumruy Pro"/>
                <a:ea typeface="Kantumruy Pro"/>
                <a:cs typeface="Kantumruy Pro"/>
                <a:sym typeface="Kantumruy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Kantumruy Pro"/>
              <a:buNone/>
              <a:defRPr sz="3500">
                <a:latin typeface="Kantumruy Pro"/>
                <a:ea typeface="Kantumruy Pro"/>
                <a:cs typeface="Kantumruy Pro"/>
                <a:sym typeface="Kantumruy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Kantumruy Pro"/>
              <a:buNone/>
              <a:defRPr sz="3500">
                <a:latin typeface="Kantumruy Pro"/>
                <a:ea typeface="Kantumruy Pro"/>
                <a:cs typeface="Kantumruy Pro"/>
                <a:sym typeface="Kantumruy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Kantumruy Pro"/>
              <a:buNone/>
              <a:defRPr sz="3500">
                <a:latin typeface="Kantumruy Pro"/>
                <a:ea typeface="Kantumruy Pro"/>
                <a:cs typeface="Kantumruy Pro"/>
                <a:sym typeface="Kantumruy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Kantumruy Pro"/>
              <a:buNone/>
              <a:defRPr sz="3500">
                <a:latin typeface="Kantumruy Pro"/>
                <a:ea typeface="Kantumruy Pro"/>
                <a:cs typeface="Kantumruy Pro"/>
                <a:sym typeface="Kantumruy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Kantumruy Pro"/>
              <a:buNone/>
              <a:defRPr sz="3500">
                <a:latin typeface="Kantumruy Pro"/>
                <a:ea typeface="Kantumruy Pro"/>
                <a:cs typeface="Kantumruy Pro"/>
                <a:sym typeface="Kantumruy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Kantumruy Pro"/>
              <a:buNone/>
              <a:defRPr sz="3500">
                <a:latin typeface="Kantumruy Pro"/>
                <a:ea typeface="Kantumruy Pro"/>
                <a:cs typeface="Kantumruy Pro"/>
                <a:sym typeface="Kantumruy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Kantumruy Pro"/>
              <a:buNone/>
              <a:defRPr sz="3500"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3"/>
          </p:nvPr>
        </p:nvSpPr>
        <p:spPr>
          <a:xfrm>
            <a:off x="3401548" y="2955125"/>
            <a:ext cx="2340900" cy="92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4"/>
          </p:nvPr>
        </p:nvSpPr>
        <p:spPr>
          <a:xfrm>
            <a:off x="3401548" y="1846625"/>
            <a:ext cx="2340900" cy="118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5"/>
          </p:nvPr>
        </p:nvSpPr>
        <p:spPr>
          <a:xfrm>
            <a:off x="6088001" y="2955125"/>
            <a:ext cx="2340900" cy="92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6"/>
          </p:nvPr>
        </p:nvSpPr>
        <p:spPr>
          <a:xfrm>
            <a:off x="6088001" y="1846625"/>
            <a:ext cx="2340900" cy="118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dk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 hasCustomPrompt="1"/>
          </p:nvPr>
        </p:nvSpPr>
        <p:spPr>
          <a:xfrm>
            <a:off x="715100" y="791650"/>
            <a:ext cx="4009200" cy="93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715100" y="1651650"/>
            <a:ext cx="4009200" cy="40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2365650"/>
            <a:ext cx="4009200" cy="93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3"/>
          </p:nvPr>
        </p:nvSpPr>
        <p:spPr>
          <a:xfrm>
            <a:off x="715100" y="3225775"/>
            <a:ext cx="4009200" cy="40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dk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715100" y="709063"/>
            <a:ext cx="3036300" cy="9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1"/>
          </p:nvPr>
        </p:nvSpPr>
        <p:spPr>
          <a:xfrm>
            <a:off x="715100" y="1586563"/>
            <a:ext cx="30363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5"/>
          <p:cNvSpPr txBox="1"/>
          <p:nvPr/>
        </p:nvSpPr>
        <p:spPr>
          <a:xfrm>
            <a:off x="715100" y="3459438"/>
            <a:ext cx="303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ntumruy Pro"/>
                <a:ea typeface="Kantumruy Pro"/>
                <a:cs typeface="Kantumruy Pro"/>
                <a:sym typeface="Kantumruy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rPr>
              <a:t>, and includes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ntumruy Pro"/>
                <a:ea typeface="Kantumruy Pro"/>
                <a:cs typeface="Kantumruy Pro"/>
                <a:sym typeface="Kantumruy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rPr>
              <a:t>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ntumruy Pro"/>
                <a:ea typeface="Kantumruy Pro"/>
                <a:cs typeface="Kantumruy Pro"/>
                <a:sym typeface="Kantumruy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Kantumruy Pro"/>
              <a:ea typeface="Kantumruy Pro"/>
              <a:cs typeface="Kantumruy Pro"/>
              <a:sym typeface="Kantumruy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84200"/>
            <a:ext cx="7713900" cy="3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62" r:id="rId6"/>
    <p:sldLayoutId id="2147483665" r:id="rId7"/>
    <p:sldLayoutId id="2147483668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>
            <a:spLocks noGrp="1"/>
          </p:cNvSpPr>
          <p:nvPr>
            <p:ph type="ctrTitle"/>
          </p:nvPr>
        </p:nvSpPr>
        <p:spPr>
          <a:xfrm>
            <a:off x="581804" y="1471363"/>
            <a:ext cx="7405256" cy="15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Optimalizace výrobního postupu v podniku STS Prachatice a.s. </a:t>
            </a:r>
            <a:br>
              <a:rPr lang="cs-CZ" sz="5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cs-CZ" sz="4000" dirty="0">
                <a:solidFill>
                  <a:srgbClr val="263165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rPr>
              <a:t>Obhajoba BP</a:t>
            </a:r>
            <a:endParaRPr dirty="0">
              <a:solidFill>
                <a:srgbClr val="263165"/>
              </a:solidFill>
              <a:latin typeface="Kantumruy Pro SemiBold"/>
              <a:ea typeface="Kantumruy Pro SemiBold"/>
              <a:cs typeface="Kantumruy Pro SemiBold"/>
              <a:sym typeface="Kantumruy Pro SemiBold"/>
            </a:endParaRPr>
          </a:p>
        </p:txBody>
      </p:sp>
      <p:sp>
        <p:nvSpPr>
          <p:cNvPr id="253" name="Google Shape;253;p31"/>
          <p:cNvSpPr txBox="1">
            <a:spLocks noGrp="1"/>
          </p:cNvSpPr>
          <p:nvPr>
            <p:ph type="subTitle" idx="1"/>
          </p:nvPr>
        </p:nvSpPr>
        <p:spPr>
          <a:xfrm>
            <a:off x="653170" y="3556573"/>
            <a:ext cx="77139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Vypracoval: Tomáš Cejpek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práce: Ing. Monika Karková, PhD.</a:t>
            </a:r>
          </a:p>
        </p:txBody>
      </p:sp>
      <p:grpSp>
        <p:nvGrpSpPr>
          <p:cNvPr id="254" name="Google Shape;254;p31"/>
          <p:cNvGrpSpPr/>
          <p:nvPr/>
        </p:nvGrpSpPr>
        <p:grpSpPr>
          <a:xfrm>
            <a:off x="6605565" y="2082971"/>
            <a:ext cx="3157715" cy="3383114"/>
            <a:chOff x="6605565" y="2082971"/>
            <a:chExt cx="3157715" cy="3383114"/>
          </a:xfrm>
        </p:grpSpPr>
        <p:grpSp>
          <p:nvGrpSpPr>
            <p:cNvPr id="255" name="Google Shape;255;p31"/>
            <p:cNvGrpSpPr/>
            <p:nvPr/>
          </p:nvGrpSpPr>
          <p:grpSpPr>
            <a:xfrm>
              <a:off x="6718168" y="3060491"/>
              <a:ext cx="802799" cy="802799"/>
              <a:chOff x="353675" y="3417700"/>
              <a:chExt cx="527775" cy="527775"/>
            </a:xfrm>
          </p:grpSpPr>
          <p:sp>
            <p:nvSpPr>
              <p:cNvPr id="256" name="Google Shape;256;p31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1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1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1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1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1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1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1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1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1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1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1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1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1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1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1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1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1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1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1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1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1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1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1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1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1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1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1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1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1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1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1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1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1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1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1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1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1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1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1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1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1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1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1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3" name="Google Shape;303;p31"/>
            <p:cNvSpPr/>
            <p:nvPr/>
          </p:nvSpPr>
          <p:spPr>
            <a:xfrm>
              <a:off x="7051519" y="3393977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" name="Google Shape;304;p31"/>
            <p:cNvGrpSpPr/>
            <p:nvPr/>
          </p:nvGrpSpPr>
          <p:grpSpPr>
            <a:xfrm rot="6659213">
              <a:off x="7961241" y="2312410"/>
              <a:ext cx="1572572" cy="1572608"/>
              <a:chOff x="3286600" y="1519925"/>
              <a:chExt cx="1093425" cy="1093450"/>
            </a:xfrm>
          </p:grpSpPr>
          <p:sp>
            <p:nvSpPr>
              <p:cNvPr id="305" name="Google Shape;305;p31"/>
              <p:cNvSpPr/>
              <p:nvPr/>
            </p:nvSpPr>
            <p:spPr>
              <a:xfrm>
                <a:off x="3286600" y="1519925"/>
                <a:ext cx="1093425" cy="1093450"/>
              </a:xfrm>
              <a:custGeom>
                <a:avLst/>
                <a:gdLst/>
                <a:ahLst/>
                <a:cxnLst/>
                <a:rect l="l" t="t" r="r" b="b"/>
                <a:pathLst>
                  <a:path w="43737" h="43738" extrusionOk="0">
                    <a:moveTo>
                      <a:pt x="21836" y="0"/>
                    </a:moveTo>
                    <a:lnTo>
                      <a:pt x="21836" y="453"/>
                    </a:lnTo>
                    <a:lnTo>
                      <a:pt x="21869" y="453"/>
                    </a:lnTo>
                    <a:cubicBezTo>
                      <a:pt x="22084" y="453"/>
                      <a:pt x="22297" y="456"/>
                      <a:pt x="22510" y="463"/>
                    </a:cubicBezTo>
                    <a:lnTo>
                      <a:pt x="22524" y="10"/>
                    </a:lnTo>
                    <a:cubicBezTo>
                      <a:pt x="22306" y="3"/>
                      <a:pt x="22088" y="0"/>
                      <a:pt x="21869" y="0"/>
                    </a:cubicBezTo>
                    <a:close/>
                    <a:moveTo>
                      <a:pt x="19097" y="173"/>
                    </a:moveTo>
                    <a:cubicBezTo>
                      <a:pt x="18869" y="203"/>
                      <a:pt x="18643" y="236"/>
                      <a:pt x="18417" y="271"/>
                    </a:cubicBezTo>
                    <a:lnTo>
                      <a:pt x="18488" y="717"/>
                    </a:lnTo>
                    <a:lnTo>
                      <a:pt x="18488" y="719"/>
                    </a:lnTo>
                    <a:cubicBezTo>
                      <a:pt x="18709" y="682"/>
                      <a:pt x="18930" y="651"/>
                      <a:pt x="19153" y="623"/>
                    </a:cubicBezTo>
                    <a:lnTo>
                      <a:pt x="19097" y="173"/>
                    </a:lnTo>
                    <a:close/>
                    <a:moveTo>
                      <a:pt x="25258" y="261"/>
                    </a:moveTo>
                    <a:lnTo>
                      <a:pt x="25187" y="709"/>
                    </a:lnTo>
                    <a:cubicBezTo>
                      <a:pt x="25410" y="743"/>
                      <a:pt x="25631" y="781"/>
                      <a:pt x="25851" y="823"/>
                    </a:cubicBezTo>
                    <a:lnTo>
                      <a:pt x="25934" y="378"/>
                    </a:lnTo>
                    <a:cubicBezTo>
                      <a:pt x="25709" y="335"/>
                      <a:pt x="25484" y="297"/>
                      <a:pt x="25258" y="261"/>
                    </a:cubicBezTo>
                    <a:close/>
                    <a:moveTo>
                      <a:pt x="15739" y="871"/>
                    </a:moveTo>
                    <a:cubicBezTo>
                      <a:pt x="15517" y="935"/>
                      <a:pt x="15299" y="1003"/>
                      <a:pt x="15081" y="1074"/>
                    </a:cubicBezTo>
                    <a:lnTo>
                      <a:pt x="15221" y="1503"/>
                    </a:lnTo>
                    <a:cubicBezTo>
                      <a:pt x="15435" y="1434"/>
                      <a:pt x="15649" y="1368"/>
                      <a:pt x="15864" y="1305"/>
                    </a:cubicBezTo>
                    <a:lnTo>
                      <a:pt x="15739" y="871"/>
                    </a:lnTo>
                    <a:close/>
                    <a:moveTo>
                      <a:pt x="28595" y="1054"/>
                    </a:moveTo>
                    <a:lnTo>
                      <a:pt x="28456" y="1485"/>
                    </a:lnTo>
                    <a:cubicBezTo>
                      <a:pt x="28671" y="1555"/>
                      <a:pt x="28883" y="1626"/>
                      <a:pt x="29094" y="1702"/>
                    </a:cubicBezTo>
                    <a:lnTo>
                      <a:pt x="29248" y="1277"/>
                    </a:lnTo>
                    <a:cubicBezTo>
                      <a:pt x="29031" y="1199"/>
                      <a:pt x="28815" y="1125"/>
                      <a:pt x="28595" y="1054"/>
                    </a:cubicBezTo>
                    <a:close/>
                    <a:moveTo>
                      <a:pt x="12530" y="2088"/>
                    </a:moveTo>
                    <a:cubicBezTo>
                      <a:pt x="12324" y="2187"/>
                      <a:pt x="12119" y="2288"/>
                      <a:pt x="11916" y="2392"/>
                    </a:cubicBezTo>
                    <a:lnTo>
                      <a:pt x="12122" y="2794"/>
                    </a:lnTo>
                    <a:cubicBezTo>
                      <a:pt x="12320" y="2693"/>
                      <a:pt x="12520" y="2594"/>
                      <a:pt x="12724" y="2498"/>
                    </a:cubicBezTo>
                    <a:lnTo>
                      <a:pt x="12530" y="2088"/>
                    </a:lnTo>
                    <a:close/>
                    <a:moveTo>
                      <a:pt x="31770" y="2364"/>
                    </a:moveTo>
                    <a:lnTo>
                      <a:pt x="31564" y="2767"/>
                    </a:lnTo>
                    <a:cubicBezTo>
                      <a:pt x="31765" y="2870"/>
                      <a:pt x="31964" y="2975"/>
                      <a:pt x="32160" y="3083"/>
                    </a:cubicBezTo>
                    <a:lnTo>
                      <a:pt x="32378" y="2686"/>
                    </a:lnTo>
                    <a:cubicBezTo>
                      <a:pt x="32177" y="2576"/>
                      <a:pt x="31974" y="2468"/>
                      <a:pt x="31770" y="2364"/>
                    </a:cubicBezTo>
                    <a:close/>
                    <a:moveTo>
                      <a:pt x="9556" y="3793"/>
                    </a:moveTo>
                    <a:cubicBezTo>
                      <a:pt x="9367" y="3922"/>
                      <a:pt x="9180" y="4054"/>
                      <a:pt x="8995" y="4190"/>
                    </a:cubicBezTo>
                    <a:lnTo>
                      <a:pt x="9262" y="4555"/>
                    </a:lnTo>
                    <a:cubicBezTo>
                      <a:pt x="9443" y="4423"/>
                      <a:pt x="9626" y="4294"/>
                      <a:pt x="9811" y="4167"/>
                    </a:cubicBezTo>
                    <a:lnTo>
                      <a:pt x="9556" y="3793"/>
                    </a:lnTo>
                    <a:close/>
                    <a:moveTo>
                      <a:pt x="34698" y="4157"/>
                    </a:moveTo>
                    <a:lnTo>
                      <a:pt x="34432" y="4523"/>
                    </a:lnTo>
                    <a:cubicBezTo>
                      <a:pt x="34614" y="4656"/>
                      <a:pt x="34794" y="4789"/>
                      <a:pt x="34970" y="4926"/>
                    </a:cubicBezTo>
                    <a:lnTo>
                      <a:pt x="35248" y="4570"/>
                    </a:lnTo>
                    <a:cubicBezTo>
                      <a:pt x="35066" y="4429"/>
                      <a:pt x="34883" y="4290"/>
                      <a:pt x="34698" y="4157"/>
                    </a:cubicBezTo>
                    <a:close/>
                    <a:moveTo>
                      <a:pt x="6883" y="5943"/>
                    </a:moveTo>
                    <a:cubicBezTo>
                      <a:pt x="6717" y="6099"/>
                      <a:pt x="6551" y="6260"/>
                      <a:pt x="6391" y="6422"/>
                    </a:cubicBezTo>
                    <a:lnTo>
                      <a:pt x="6710" y="6740"/>
                    </a:lnTo>
                    <a:cubicBezTo>
                      <a:pt x="6869" y="6582"/>
                      <a:pt x="7029" y="6425"/>
                      <a:pt x="7192" y="6271"/>
                    </a:cubicBezTo>
                    <a:lnTo>
                      <a:pt x="6883" y="5943"/>
                    </a:lnTo>
                    <a:close/>
                    <a:moveTo>
                      <a:pt x="37310" y="6382"/>
                    </a:moveTo>
                    <a:lnTo>
                      <a:pt x="36989" y="6702"/>
                    </a:lnTo>
                    <a:cubicBezTo>
                      <a:pt x="37148" y="6861"/>
                      <a:pt x="37305" y="7021"/>
                      <a:pt x="37458" y="7185"/>
                    </a:cubicBezTo>
                    <a:lnTo>
                      <a:pt x="37787" y="6874"/>
                    </a:lnTo>
                    <a:cubicBezTo>
                      <a:pt x="37630" y="6707"/>
                      <a:pt x="37472" y="6544"/>
                      <a:pt x="37310" y="6382"/>
                    </a:cubicBezTo>
                    <a:close/>
                    <a:moveTo>
                      <a:pt x="4575" y="8482"/>
                    </a:moveTo>
                    <a:cubicBezTo>
                      <a:pt x="4435" y="8662"/>
                      <a:pt x="4298" y="8845"/>
                      <a:pt x="4162" y="9032"/>
                    </a:cubicBezTo>
                    <a:lnTo>
                      <a:pt x="4529" y="9296"/>
                    </a:lnTo>
                    <a:lnTo>
                      <a:pt x="4529" y="9298"/>
                    </a:lnTo>
                    <a:cubicBezTo>
                      <a:pt x="4661" y="9116"/>
                      <a:pt x="4795" y="8936"/>
                      <a:pt x="4932" y="8759"/>
                    </a:cubicBezTo>
                    <a:lnTo>
                      <a:pt x="4575" y="8482"/>
                    </a:lnTo>
                    <a:close/>
                    <a:moveTo>
                      <a:pt x="39542" y="8986"/>
                    </a:moveTo>
                    <a:lnTo>
                      <a:pt x="39177" y="9253"/>
                    </a:lnTo>
                    <a:cubicBezTo>
                      <a:pt x="39309" y="9433"/>
                      <a:pt x="39438" y="9617"/>
                      <a:pt x="39565" y="9802"/>
                    </a:cubicBezTo>
                    <a:lnTo>
                      <a:pt x="39938" y="9547"/>
                    </a:lnTo>
                    <a:cubicBezTo>
                      <a:pt x="39809" y="9357"/>
                      <a:pt x="39677" y="9171"/>
                      <a:pt x="39542" y="8986"/>
                    </a:cubicBezTo>
                    <a:close/>
                    <a:moveTo>
                      <a:pt x="2692" y="11350"/>
                    </a:moveTo>
                    <a:cubicBezTo>
                      <a:pt x="2581" y="11551"/>
                      <a:pt x="2474" y="11755"/>
                      <a:pt x="2370" y="11958"/>
                    </a:cubicBezTo>
                    <a:lnTo>
                      <a:pt x="2773" y="12164"/>
                    </a:lnTo>
                    <a:cubicBezTo>
                      <a:pt x="2875" y="11963"/>
                      <a:pt x="2980" y="11764"/>
                      <a:pt x="3089" y="11568"/>
                    </a:cubicBezTo>
                    <a:lnTo>
                      <a:pt x="2692" y="11350"/>
                    </a:lnTo>
                    <a:close/>
                    <a:moveTo>
                      <a:pt x="41341" y="11905"/>
                    </a:moveTo>
                    <a:lnTo>
                      <a:pt x="40938" y="12111"/>
                    </a:lnTo>
                    <a:cubicBezTo>
                      <a:pt x="41040" y="12311"/>
                      <a:pt x="41139" y="12511"/>
                      <a:pt x="41235" y="12714"/>
                    </a:cubicBezTo>
                    <a:lnTo>
                      <a:pt x="41643" y="12519"/>
                    </a:lnTo>
                    <a:cubicBezTo>
                      <a:pt x="41546" y="12313"/>
                      <a:pt x="41445" y="12108"/>
                      <a:pt x="41341" y="11905"/>
                    </a:cubicBezTo>
                    <a:close/>
                    <a:moveTo>
                      <a:pt x="1280" y="14480"/>
                    </a:moveTo>
                    <a:cubicBezTo>
                      <a:pt x="1202" y="14697"/>
                      <a:pt x="1129" y="14913"/>
                      <a:pt x="1058" y="15133"/>
                    </a:cubicBezTo>
                    <a:lnTo>
                      <a:pt x="1488" y="15272"/>
                    </a:lnTo>
                    <a:cubicBezTo>
                      <a:pt x="1557" y="15057"/>
                      <a:pt x="1630" y="14844"/>
                      <a:pt x="1706" y="14632"/>
                    </a:cubicBezTo>
                    <a:lnTo>
                      <a:pt x="1280" y="14480"/>
                    </a:lnTo>
                    <a:close/>
                    <a:moveTo>
                      <a:pt x="42661" y="15070"/>
                    </a:moveTo>
                    <a:lnTo>
                      <a:pt x="42230" y="15211"/>
                    </a:lnTo>
                    <a:cubicBezTo>
                      <a:pt x="42299" y="15424"/>
                      <a:pt x="42365" y="15639"/>
                      <a:pt x="42430" y="15853"/>
                    </a:cubicBezTo>
                    <a:lnTo>
                      <a:pt x="42862" y="15728"/>
                    </a:lnTo>
                    <a:cubicBezTo>
                      <a:pt x="42800" y="15506"/>
                      <a:pt x="42732" y="15288"/>
                      <a:pt x="42661" y="15070"/>
                    </a:cubicBezTo>
                    <a:close/>
                    <a:moveTo>
                      <a:pt x="379" y="17793"/>
                    </a:moveTo>
                    <a:cubicBezTo>
                      <a:pt x="338" y="18018"/>
                      <a:pt x="298" y="18244"/>
                      <a:pt x="264" y="18470"/>
                    </a:cubicBezTo>
                    <a:lnTo>
                      <a:pt x="710" y="18540"/>
                    </a:lnTo>
                    <a:cubicBezTo>
                      <a:pt x="744" y="18318"/>
                      <a:pt x="782" y="18097"/>
                      <a:pt x="824" y="17877"/>
                    </a:cubicBezTo>
                    <a:lnTo>
                      <a:pt x="379" y="17793"/>
                    </a:lnTo>
                    <a:close/>
                    <a:moveTo>
                      <a:pt x="43465" y="18406"/>
                    </a:moveTo>
                    <a:lnTo>
                      <a:pt x="43018" y="18477"/>
                    </a:lnTo>
                    <a:cubicBezTo>
                      <a:pt x="43052" y="18698"/>
                      <a:pt x="43085" y="18920"/>
                      <a:pt x="43114" y="19143"/>
                    </a:cubicBezTo>
                    <a:lnTo>
                      <a:pt x="43561" y="19086"/>
                    </a:lnTo>
                    <a:cubicBezTo>
                      <a:pt x="43533" y="18858"/>
                      <a:pt x="43500" y="18632"/>
                      <a:pt x="43465" y="18406"/>
                    </a:cubicBezTo>
                    <a:close/>
                    <a:moveTo>
                      <a:pt x="11" y="21203"/>
                    </a:moveTo>
                    <a:cubicBezTo>
                      <a:pt x="4" y="21424"/>
                      <a:pt x="1" y="21646"/>
                      <a:pt x="1" y="21869"/>
                    </a:cubicBezTo>
                    <a:lnTo>
                      <a:pt x="1" y="21890"/>
                    </a:lnTo>
                    <a:lnTo>
                      <a:pt x="454" y="21869"/>
                    </a:lnTo>
                    <a:cubicBezTo>
                      <a:pt x="454" y="21650"/>
                      <a:pt x="457" y="21432"/>
                      <a:pt x="462" y="21218"/>
                    </a:cubicBezTo>
                    <a:lnTo>
                      <a:pt x="11" y="21203"/>
                    </a:lnTo>
                    <a:close/>
                    <a:moveTo>
                      <a:pt x="43285" y="21826"/>
                    </a:moveTo>
                    <a:lnTo>
                      <a:pt x="43285" y="21869"/>
                    </a:lnTo>
                    <a:cubicBezTo>
                      <a:pt x="43285" y="22093"/>
                      <a:pt x="43282" y="22318"/>
                      <a:pt x="43274" y="22541"/>
                    </a:cubicBezTo>
                    <a:lnTo>
                      <a:pt x="43726" y="22556"/>
                    </a:lnTo>
                    <a:cubicBezTo>
                      <a:pt x="43733" y="22328"/>
                      <a:pt x="43736" y="22098"/>
                      <a:pt x="43736" y="21867"/>
                    </a:cubicBezTo>
                    <a:lnTo>
                      <a:pt x="43736" y="21826"/>
                    </a:lnTo>
                    <a:close/>
                    <a:moveTo>
                      <a:pt x="622" y="24573"/>
                    </a:moveTo>
                    <a:lnTo>
                      <a:pt x="173" y="24631"/>
                    </a:lnTo>
                    <a:cubicBezTo>
                      <a:pt x="202" y="24857"/>
                      <a:pt x="234" y="25085"/>
                      <a:pt x="270" y="25310"/>
                    </a:cubicBezTo>
                    <a:lnTo>
                      <a:pt x="716" y="25239"/>
                    </a:lnTo>
                    <a:cubicBezTo>
                      <a:pt x="682" y="25019"/>
                      <a:pt x="650" y="24796"/>
                      <a:pt x="622" y="24573"/>
                    </a:cubicBezTo>
                    <a:close/>
                    <a:moveTo>
                      <a:pt x="43024" y="25219"/>
                    </a:moveTo>
                    <a:cubicBezTo>
                      <a:pt x="42990" y="25440"/>
                      <a:pt x="42952" y="25662"/>
                      <a:pt x="42910" y="25881"/>
                    </a:cubicBezTo>
                    <a:lnTo>
                      <a:pt x="43355" y="25966"/>
                    </a:lnTo>
                    <a:cubicBezTo>
                      <a:pt x="43396" y="25741"/>
                      <a:pt x="43436" y="25515"/>
                      <a:pt x="43472" y="25288"/>
                    </a:cubicBezTo>
                    <a:lnTo>
                      <a:pt x="43024" y="25219"/>
                    </a:lnTo>
                    <a:close/>
                    <a:moveTo>
                      <a:pt x="1303" y="27864"/>
                    </a:moveTo>
                    <a:lnTo>
                      <a:pt x="868" y="27989"/>
                    </a:lnTo>
                    <a:cubicBezTo>
                      <a:pt x="933" y="28209"/>
                      <a:pt x="1000" y="28429"/>
                      <a:pt x="1071" y="28645"/>
                    </a:cubicBezTo>
                    <a:lnTo>
                      <a:pt x="1501" y="28507"/>
                    </a:lnTo>
                    <a:cubicBezTo>
                      <a:pt x="1432" y="28293"/>
                      <a:pt x="1365" y="28079"/>
                      <a:pt x="1303" y="27864"/>
                    </a:cubicBezTo>
                    <a:close/>
                    <a:moveTo>
                      <a:pt x="42243" y="28487"/>
                    </a:moveTo>
                    <a:cubicBezTo>
                      <a:pt x="42173" y="28700"/>
                      <a:pt x="42101" y="28913"/>
                      <a:pt x="42025" y="29124"/>
                    </a:cubicBezTo>
                    <a:lnTo>
                      <a:pt x="42451" y="29278"/>
                    </a:lnTo>
                    <a:cubicBezTo>
                      <a:pt x="42527" y="29062"/>
                      <a:pt x="42601" y="28844"/>
                      <a:pt x="42672" y="28626"/>
                    </a:cubicBezTo>
                    <a:lnTo>
                      <a:pt x="42243" y="28487"/>
                    </a:lnTo>
                    <a:close/>
                    <a:moveTo>
                      <a:pt x="2494" y="31005"/>
                    </a:moveTo>
                    <a:lnTo>
                      <a:pt x="2084" y="31198"/>
                    </a:lnTo>
                    <a:cubicBezTo>
                      <a:pt x="2182" y="31404"/>
                      <a:pt x="2282" y="31609"/>
                      <a:pt x="2386" y="31812"/>
                    </a:cubicBezTo>
                    <a:lnTo>
                      <a:pt x="2790" y="31608"/>
                    </a:lnTo>
                    <a:cubicBezTo>
                      <a:pt x="2687" y="31408"/>
                      <a:pt x="2590" y="31208"/>
                      <a:pt x="2494" y="31005"/>
                    </a:cubicBezTo>
                    <a:close/>
                    <a:moveTo>
                      <a:pt x="40956" y="31593"/>
                    </a:moveTo>
                    <a:cubicBezTo>
                      <a:pt x="40853" y="31793"/>
                      <a:pt x="40748" y="31991"/>
                      <a:pt x="40639" y="32189"/>
                    </a:cubicBezTo>
                    <a:lnTo>
                      <a:pt x="41035" y="32405"/>
                    </a:lnTo>
                    <a:cubicBezTo>
                      <a:pt x="41146" y="32206"/>
                      <a:pt x="41253" y="32002"/>
                      <a:pt x="41357" y="31798"/>
                    </a:cubicBezTo>
                    <a:lnTo>
                      <a:pt x="40956" y="31593"/>
                    </a:lnTo>
                    <a:close/>
                    <a:moveTo>
                      <a:pt x="4161" y="33917"/>
                    </a:moveTo>
                    <a:lnTo>
                      <a:pt x="3787" y="34173"/>
                    </a:lnTo>
                    <a:cubicBezTo>
                      <a:pt x="3916" y="34362"/>
                      <a:pt x="4048" y="34548"/>
                      <a:pt x="4182" y="34733"/>
                    </a:cubicBezTo>
                    <a:lnTo>
                      <a:pt x="4549" y="34467"/>
                    </a:lnTo>
                    <a:cubicBezTo>
                      <a:pt x="4417" y="34286"/>
                      <a:pt x="4288" y="34102"/>
                      <a:pt x="4161" y="33917"/>
                    </a:cubicBezTo>
                    <a:close/>
                    <a:moveTo>
                      <a:pt x="39196" y="34457"/>
                    </a:moveTo>
                    <a:cubicBezTo>
                      <a:pt x="39064" y="34639"/>
                      <a:pt x="38929" y="34818"/>
                      <a:pt x="38792" y="34996"/>
                    </a:cubicBezTo>
                    <a:lnTo>
                      <a:pt x="39149" y="35273"/>
                    </a:lnTo>
                    <a:lnTo>
                      <a:pt x="39149" y="35272"/>
                    </a:lnTo>
                    <a:cubicBezTo>
                      <a:pt x="39289" y="35092"/>
                      <a:pt x="39428" y="34908"/>
                      <a:pt x="39562" y="34723"/>
                    </a:cubicBezTo>
                    <a:lnTo>
                      <a:pt x="39196" y="34457"/>
                    </a:lnTo>
                    <a:close/>
                    <a:moveTo>
                      <a:pt x="6264" y="36537"/>
                    </a:moveTo>
                    <a:lnTo>
                      <a:pt x="5935" y="36846"/>
                    </a:lnTo>
                    <a:cubicBezTo>
                      <a:pt x="6092" y="37013"/>
                      <a:pt x="6251" y="37178"/>
                      <a:pt x="6413" y="37340"/>
                    </a:cubicBezTo>
                    <a:lnTo>
                      <a:pt x="6413" y="37339"/>
                    </a:lnTo>
                    <a:lnTo>
                      <a:pt x="6733" y="37020"/>
                    </a:lnTo>
                    <a:cubicBezTo>
                      <a:pt x="6574" y="36861"/>
                      <a:pt x="6418" y="36701"/>
                      <a:pt x="6264" y="36537"/>
                    </a:cubicBezTo>
                    <a:close/>
                    <a:moveTo>
                      <a:pt x="37012" y="37011"/>
                    </a:moveTo>
                    <a:cubicBezTo>
                      <a:pt x="36854" y="37170"/>
                      <a:pt x="36692" y="37327"/>
                      <a:pt x="36530" y="37481"/>
                    </a:cubicBezTo>
                    <a:lnTo>
                      <a:pt x="36839" y="37809"/>
                    </a:lnTo>
                    <a:cubicBezTo>
                      <a:pt x="37006" y="37652"/>
                      <a:pt x="37169" y="37494"/>
                      <a:pt x="37331" y="37332"/>
                    </a:cubicBezTo>
                    <a:lnTo>
                      <a:pt x="37012" y="37011"/>
                    </a:lnTo>
                    <a:close/>
                    <a:moveTo>
                      <a:pt x="8750" y="38797"/>
                    </a:moveTo>
                    <a:lnTo>
                      <a:pt x="8473" y="39154"/>
                    </a:lnTo>
                    <a:cubicBezTo>
                      <a:pt x="8654" y="39296"/>
                      <a:pt x="8838" y="39433"/>
                      <a:pt x="9023" y="39567"/>
                    </a:cubicBezTo>
                    <a:lnTo>
                      <a:pt x="9289" y="39202"/>
                    </a:lnTo>
                    <a:cubicBezTo>
                      <a:pt x="9107" y="39070"/>
                      <a:pt x="8927" y="38936"/>
                      <a:pt x="8750" y="38797"/>
                    </a:cubicBezTo>
                    <a:close/>
                    <a:moveTo>
                      <a:pt x="34458" y="39196"/>
                    </a:moveTo>
                    <a:cubicBezTo>
                      <a:pt x="34278" y="39328"/>
                      <a:pt x="34095" y="39457"/>
                      <a:pt x="33910" y="39582"/>
                    </a:cubicBezTo>
                    <a:lnTo>
                      <a:pt x="34164" y="39955"/>
                    </a:lnTo>
                    <a:cubicBezTo>
                      <a:pt x="34353" y="39827"/>
                      <a:pt x="34539" y="39694"/>
                      <a:pt x="34724" y="39561"/>
                    </a:cubicBezTo>
                    <a:lnTo>
                      <a:pt x="34458" y="39196"/>
                    </a:lnTo>
                    <a:close/>
                    <a:moveTo>
                      <a:pt x="11559" y="40644"/>
                    </a:moveTo>
                    <a:lnTo>
                      <a:pt x="11341" y="41041"/>
                    </a:lnTo>
                    <a:cubicBezTo>
                      <a:pt x="11542" y="41152"/>
                      <a:pt x="11744" y="41259"/>
                      <a:pt x="11949" y="41363"/>
                    </a:cubicBezTo>
                    <a:lnTo>
                      <a:pt x="12155" y="40960"/>
                    </a:lnTo>
                    <a:cubicBezTo>
                      <a:pt x="11954" y="40858"/>
                      <a:pt x="11755" y="40753"/>
                      <a:pt x="11559" y="40644"/>
                    </a:cubicBezTo>
                    <a:close/>
                    <a:moveTo>
                      <a:pt x="31597" y="40952"/>
                    </a:moveTo>
                    <a:cubicBezTo>
                      <a:pt x="31399" y="41054"/>
                      <a:pt x="31197" y="41153"/>
                      <a:pt x="30996" y="41249"/>
                    </a:cubicBezTo>
                    <a:lnTo>
                      <a:pt x="31189" y="41657"/>
                    </a:lnTo>
                    <a:cubicBezTo>
                      <a:pt x="31395" y="41560"/>
                      <a:pt x="31600" y="41459"/>
                      <a:pt x="31803" y="41355"/>
                    </a:cubicBezTo>
                    <a:lnTo>
                      <a:pt x="31597" y="40952"/>
                    </a:lnTo>
                    <a:close/>
                    <a:moveTo>
                      <a:pt x="14623" y="42027"/>
                    </a:moveTo>
                    <a:lnTo>
                      <a:pt x="14470" y="42453"/>
                    </a:lnTo>
                    <a:cubicBezTo>
                      <a:pt x="14686" y="42531"/>
                      <a:pt x="14904" y="42605"/>
                      <a:pt x="15122" y="42676"/>
                    </a:cubicBezTo>
                    <a:lnTo>
                      <a:pt x="15261" y="42245"/>
                    </a:lnTo>
                    <a:cubicBezTo>
                      <a:pt x="15048" y="42176"/>
                      <a:pt x="14835" y="42103"/>
                      <a:pt x="14623" y="42027"/>
                    </a:cubicBezTo>
                    <a:close/>
                    <a:moveTo>
                      <a:pt x="28496" y="42240"/>
                    </a:moveTo>
                    <a:cubicBezTo>
                      <a:pt x="28283" y="42310"/>
                      <a:pt x="28070" y="42374"/>
                      <a:pt x="27853" y="42437"/>
                    </a:cubicBezTo>
                    <a:lnTo>
                      <a:pt x="27979" y="42871"/>
                    </a:lnTo>
                    <a:cubicBezTo>
                      <a:pt x="28200" y="42807"/>
                      <a:pt x="28418" y="42741"/>
                      <a:pt x="28636" y="42670"/>
                    </a:cubicBezTo>
                    <a:lnTo>
                      <a:pt x="28496" y="42240"/>
                    </a:lnTo>
                    <a:close/>
                    <a:moveTo>
                      <a:pt x="17866" y="42911"/>
                    </a:moveTo>
                    <a:lnTo>
                      <a:pt x="17782" y="43355"/>
                    </a:lnTo>
                    <a:cubicBezTo>
                      <a:pt x="18007" y="43398"/>
                      <a:pt x="18233" y="43436"/>
                      <a:pt x="18460" y="43473"/>
                    </a:cubicBezTo>
                    <a:lnTo>
                      <a:pt x="18529" y="43025"/>
                    </a:lnTo>
                    <a:cubicBezTo>
                      <a:pt x="18308" y="42990"/>
                      <a:pt x="18086" y="42952"/>
                      <a:pt x="17866" y="42911"/>
                    </a:cubicBezTo>
                    <a:close/>
                    <a:moveTo>
                      <a:pt x="25230" y="43022"/>
                    </a:moveTo>
                    <a:cubicBezTo>
                      <a:pt x="25008" y="43056"/>
                      <a:pt x="24787" y="43088"/>
                      <a:pt x="24562" y="43116"/>
                    </a:cubicBezTo>
                    <a:lnTo>
                      <a:pt x="24620" y="43565"/>
                    </a:lnTo>
                    <a:cubicBezTo>
                      <a:pt x="24848" y="43537"/>
                      <a:pt x="25074" y="43504"/>
                      <a:pt x="25299" y="43469"/>
                    </a:cubicBezTo>
                    <a:lnTo>
                      <a:pt x="25230" y="43022"/>
                    </a:lnTo>
                    <a:close/>
                    <a:moveTo>
                      <a:pt x="21207" y="43274"/>
                    </a:moveTo>
                    <a:lnTo>
                      <a:pt x="21194" y="43727"/>
                    </a:lnTo>
                    <a:cubicBezTo>
                      <a:pt x="21410" y="43734"/>
                      <a:pt x="21628" y="43737"/>
                      <a:pt x="21856" y="43737"/>
                    </a:cubicBezTo>
                    <a:lnTo>
                      <a:pt x="21856" y="43735"/>
                    </a:lnTo>
                    <a:lnTo>
                      <a:pt x="21878" y="43735"/>
                    </a:lnTo>
                    <a:lnTo>
                      <a:pt x="21878" y="43674"/>
                    </a:lnTo>
                    <a:lnTo>
                      <a:pt x="21869" y="43284"/>
                    </a:lnTo>
                    <a:cubicBezTo>
                      <a:pt x="21648" y="43284"/>
                      <a:pt x="21427" y="43281"/>
                      <a:pt x="21207" y="43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1"/>
              <p:cNvSpPr/>
              <p:nvPr/>
            </p:nvSpPr>
            <p:spPr>
              <a:xfrm>
                <a:off x="4015100" y="1891050"/>
                <a:ext cx="314250" cy="635550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25422" extrusionOk="0">
                    <a:moveTo>
                      <a:pt x="11291" y="1"/>
                    </a:moveTo>
                    <a:lnTo>
                      <a:pt x="10868" y="161"/>
                    </a:lnTo>
                    <a:cubicBezTo>
                      <a:pt x="11697" y="2351"/>
                      <a:pt x="12117" y="4659"/>
                      <a:pt x="12117" y="7024"/>
                    </a:cubicBezTo>
                    <a:cubicBezTo>
                      <a:pt x="12117" y="14965"/>
                      <a:pt x="7360" y="22023"/>
                      <a:pt x="0" y="25003"/>
                    </a:cubicBezTo>
                    <a:lnTo>
                      <a:pt x="169" y="25421"/>
                    </a:lnTo>
                    <a:cubicBezTo>
                      <a:pt x="7702" y="22373"/>
                      <a:pt x="12569" y="15150"/>
                      <a:pt x="12569" y="7024"/>
                    </a:cubicBezTo>
                    <a:cubicBezTo>
                      <a:pt x="12569" y="4605"/>
                      <a:pt x="12140" y="2242"/>
                      <a:pt x="11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1"/>
              <p:cNvSpPr/>
              <p:nvPr/>
            </p:nvSpPr>
            <p:spPr>
              <a:xfrm>
                <a:off x="3650025" y="1570625"/>
                <a:ext cx="51840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20736" h="5546" extrusionOk="0">
                    <a:moveTo>
                      <a:pt x="7332" y="1"/>
                    </a:moveTo>
                    <a:cubicBezTo>
                      <a:pt x="4800" y="1"/>
                      <a:pt x="2333" y="470"/>
                      <a:pt x="1" y="1398"/>
                    </a:cubicBezTo>
                    <a:lnTo>
                      <a:pt x="167" y="1818"/>
                    </a:lnTo>
                    <a:cubicBezTo>
                      <a:pt x="2447" y="913"/>
                      <a:pt x="4858" y="452"/>
                      <a:pt x="7332" y="452"/>
                    </a:cubicBezTo>
                    <a:cubicBezTo>
                      <a:pt x="12196" y="452"/>
                      <a:pt x="16847" y="2261"/>
                      <a:pt x="20430" y="5545"/>
                    </a:cubicBezTo>
                    <a:lnTo>
                      <a:pt x="20736" y="5211"/>
                    </a:lnTo>
                    <a:cubicBezTo>
                      <a:pt x="17070" y="1851"/>
                      <a:pt x="12310" y="1"/>
                      <a:pt x="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1"/>
              <p:cNvSpPr/>
              <p:nvPr/>
            </p:nvSpPr>
            <p:spPr>
              <a:xfrm>
                <a:off x="3337275" y="1724525"/>
                <a:ext cx="376225" cy="822850"/>
              </a:xfrm>
              <a:custGeom>
                <a:avLst/>
                <a:gdLst/>
                <a:ahLst/>
                <a:cxnLst/>
                <a:rect l="l" t="t" r="r" b="b"/>
                <a:pathLst>
                  <a:path w="15049" h="32914" extrusionOk="0">
                    <a:moveTo>
                      <a:pt x="5476" y="0"/>
                    </a:moveTo>
                    <a:cubicBezTo>
                      <a:pt x="1945" y="3704"/>
                      <a:pt x="1" y="8565"/>
                      <a:pt x="1" y="13685"/>
                    </a:cubicBezTo>
                    <a:cubicBezTo>
                      <a:pt x="1" y="22769"/>
                      <a:pt x="6143" y="30676"/>
                      <a:pt x="14936" y="32913"/>
                    </a:cubicBezTo>
                    <a:lnTo>
                      <a:pt x="15048" y="32475"/>
                    </a:lnTo>
                    <a:cubicBezTo>
                      <a:pt x="6456" y="30290"/>
                      <a:pt x="454" y="22563"/>
                      <a:pt x="454" y="13685"/>
                    </a:cubicBezTo>
                    <a:cubicBezTo>
                      <a:pt x="454" y="8682"/>
                      <a:pt x="2354" y="3932"/>
                      <a:pt x="5803" y="313"/>
                    </a:cubicBezTo>
                    <a:lnTo>
                      <a:pt x="5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3383450" y="1683375"/>
                <a:ext cx="279575" cy="79017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31607" extrusionOk="0">
                    <a:moveTo>
                      <a:pt x="8567" y="1"/>
                    </a:moveTo>
                    <a:cubicBezTo>
                      <a:pt x="3203" y="3307"/>
                      <a:pt x="1" y="9038"/>
                      <a:pt x="1" y="15331"/>
                    </a:cubicBezTo>
                    <a:cubicBezTo>
                      <a:pt x="1" y="22256"/>
                      <a:pt x="4049" y="28645"/>
                      <a:pt x="10313" y="31607"/>
                    </a:cubicBezTo>
                    <a:lnTo>
                      <a:pt x="11182" y="29766"/>
                    </a:lnTo>
                    <a:cubicBezTo>
                      <a:pt x="5626" y="27140"/>
                      <a:pt x="2036" y="21473"/>
                      <a:pt x="2036" y="15331"/>
                    </a:cubicBezTo>
                    <a:cubicBezTo>
                      <a:pt x="2036" y="9750"/>
                      <a:pt x="4876" y="4666"/>
                      <a:pt x="9634" y="1734"/>
                    </a:cubicBezTo>
                    <a:lnTo>
                      <a:pt x="8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3833325" y="1616775"/>
                <a:ext cx="449850" cy="84360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33744" extrusionOk="0">
                    <a:moveTo>
                      <a:pt x="0" y="0"/>
                    </a:moveTo>
                    <a:lnTo>
                      <a:pt x="0" y="2035"/>
                    </a:lnTo>
                    <a:cubicBezTo>
                      <a:pt x="8799" y="2035"/>
                      <a:pt x="15960" y="9196"/>
                      <a:pt x="15960" y="17995"/>
                    </a:cubicBezTo>
                    <a:cubicBezTo>
                      <a:pt x="15960" y="23797"/>
                      <a:pt x="12802" y="29149"/>
                      <a:pt x="7722" y="31965"/>
                    </a:cubicBezTo>
                    <a:lnTo>
                      <a:pt x="8707" y="33744"/>
                    </a:lnTo>
                    <a:cubicBezTo>
                      <a:pt x="14436" y="30572"/>
                      <a:pt x="17993" y="24537"/>
                      <a:pt x="17993" y="17995"/>
                    </a:cubicBezTo>
                    <a:cubicBezTo>
                      <a:pt x="17993" y="8072"/>
                      <a:pt x="99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1"/>
              <p:cNvSpPr/>
              <p:nvPr/>
            </p:nvSpPr>
            <p:spPr>
              <a:xfrm>
                <a:off x="3473875" y="1707175"/>
                <a:ext cx="718925" cy="718925"/>
              </a:xfrm>
              <a:custGeom>
                <a:avLst/>
                <a:gdLst/>
                <a:ahLst/>
                <a:cxnLst/>
                <a:rect l="l" t="t" r="r" b="b"/>
                <a:pathLst>
                  <a:path w="28757" h="28757" extrusionOk="0">
                    <a:moveTo>
                      <a:pt x="14342" y="1"/>
                    </a:moveTo>
                    <a:lnTo>
                      <a:pt x="14342" y="452"/>
                    </a:lnTo>
                    <a:lnTo>
                      <a:pt x="14378" y="452"/>
                    </a:lnTo>
                    <a:cubicBezTo>
                      <a:pt x="14950" y="452"/>
                      <a:pt x="15525" y="488"/>
                      <a:pt x="16088" y="556"/>
                    </a:cubicBezTo>
                    <a:lnTo>
                      <a:pt x="16143" y="108"/>
                    </a:lnTo>
                    <a:cubicBezTo>
                      <a:pt x="15563" y="37"/>
                      <a:pt x="14970" y="1"/>
                      <a:pt x="14375" y="1"/>
                    </a:cubicBezTo>
                    <a:close/>
                    <a:moveTo>
                      <a:pt x="11649" y="258"/>
                    </a:moveTo>
                    <a:cubicBezTo>
                      <a:pt x="11059" y="372"/>
                      <a:pt x="10471" y="524"/>
                      <a:pt x="9901" y="711"/>
                    </a:cubicBezTo>
                    <a:lnTo>
                      <a:pt x="10042" y="1140"/>
                    </a:lnTo>
                    <a:cubicBezTo>
                      <a:pt x="10594" y="960"/>
                      <a:pt x="11163" y="813"/>
                      <a:pt x="11735" y="703"/>
                    </a:cubicBezTo>
                    <a:lnTo>
                      <a:pt x="11649" y="258"/>
                    </a:lnTo>
                    <a:close/>
                    <a:moveTo>
                      <a:pt x="18785" y="688"/>
                    </a:moveTo>
                    <a:lnTo>
                      <a:pt x="18646" y="1119"/>
                    </a:lnTo>
                    <a:cubicBezTo>
                      <a:pt x="19199" y="1296"/>
                      <a:pt x="19748" y="1512"/>
                      <a:pt x="20273" y="1758"/>
                    </a:cubicBezTo>
                    <a:lnTo>
                      <a:pt x="20465" y="1349"/>
                    </a:lnTo>
                    <a:cubicBezTo>
                      <a:pt x="19921" y="1094"/>
                      <a:pt x="19356" y="871"/>
                      <a:pt x="18785" y="688"/>
                    </a:cubicBezTo>
                    <a:close/>
                    <a:moveTo>
                      <a:pt x="7422" y="1791"/>
                    </a:moveTo>
                    <a:cubicBezTo>
                      <a:pt x="6898" y="2082"/>
                      <a:pt x="6386" y="2409"/>
                      <a:pt x="5902" y="2763"/>
                    </a:cubicBezTo>
                    <a:lnTo>
                      <a:pt x="6168" y="3128"/>
                    </a:lnTo>
                    <a:cubicBezTo>
                      <a:pt x="6637" y="2786"/>
                      <a:pt x="7132" y="2469"/>
                      <a:pt x="7641" y="2188"/>
                    </a:cubicBezTo>
                    <a:lnTo>
                      <a:pt x="7422" y="1791"/>
                    </a:lnTo>
                    <a:close/>
                    <a:moveTo>
                      <a:pt x="22797" y="2721"/>
                    </a:moveTo>
                    <a:lnTo>
                      <a:pt x="22531" y="3088"/>
                    </a:lnTo>
                    <a:cubicBezTo>
                      <a:pt x="23002" y="3429"/>
                      <a:pt x="23457" y="3802"/>
                      <a:pt x="23881" y="4198"/>
                    </a:cubicBezTo>
                    <a:lnTo>
                      <a:pt x="24190" y="3868"/>
                    </a:lnTo>
                    <a:cubicBezTo>
                      <a:pt x="23752" y="3458"/>
                      <a:pt x="23283" y="3072"/>
                      <a:pt x="22797" y="2721"/>
                    </a:cubicBezTo>
                    <a:close/>
                    <a:moveTo>
                      <a:pt x="3876" y="4557"/>
                    </a:moveTo>
                    <a:cubicBezTo>
                      <a:pt x="3466" y="4996"/>
                      <a:pt x="3080" y="5464"/>
                      <a:pt x="2728" y="5950"/>
                    </a:cubicBezTo>
                    <a:lnTo>
                      <a:pt x="3095" y="6216"/>
                    </a:lnTo>
                    <a:cubicBezTo>
                      <a:pt x="3435" y="5745"/>
                      <a:pt x="3810" y="5290"/>
                      <a:pt x="4207" y="4866"/>
                    </a:cubicBezTo>
                    <a:lnTo>
                      <a:pt x="3876" y="4557"/>
                    </a:lnTo>
                    <a:close/>
                    <a:moveTo>
                      <a:pt x="25986" y="5892"/>
                    </a:moveTo>
                    <a:lnTo>
                      <a:pt x="25621" y="6159"/>
                    </a:lnTo>
                    <a:cubicBezTo>
                      <a:pt x="25964" y="6629"/>
                      <a:pt x="26282" y="7123"/>
                      <a:pt x="26563" y="7631"/>
                    </a:cubicBezTo>
                    <a:lnTo>
                      <a:pt x="26959" y="7412"/>
                    </a:lnTo>
                    <a:cubicBezTo>
                      <a:pt x="26668" y="6886"/>
                      <a:pt x="26341" y="6376"/>
                      <a:pt x="25986" y="5892"/>
                    </a:cubicBezTo>
                    <a:close/>
                    <a:moveTo>
                      <a:pt x="1353" y="8281"/>
                    </a:moveTo>
                    <a:cubicBezTo>
                      <a:pt x="1097" y="8824"/>
                      <a:pt x="876" y="9389"/>
                      <a:pt x="691" y="9961"/>
                    </a:cubicBezTo>
                    <a:lnTo>
                      <a:pt x="1122" y="10100"/>
                    </a:lnTo>
                    <a:cubicBezTo>
                      <a:pt x="1301" y="9546"/>
                      <a:pt x="1515" y="8999"/>
                      <a:pt x="1763" y="8472"/>
                    </a:cubicBezTo>
                    <a:lnTo>
                      <a:pt x="1353" y="8281"/>
                    </a:lnTo>
                    <a:close/>
                    <a:moveTo>
                      <a:pt x="28043" y="9890"/>
                    </a:moveTo>
                    <a:lnTo>
                      <a:pt x="27612" y="10030"/>
                    </a:lnTo>
                    <a:cubicBezTo>
                      <a:pt x="27793" y="10584"/>
                      <a:pt x="27942" y="11152"/>
                      <a:pt x="28051" y="11722"/>
                    </a:cubicBezTo>
                    <a:lnTo>
                      <a:pt x="28495" y="11638"/>
                    </a:lnTo>
                    <a:cubicBezTo>
                      <a:pt x="28381" y="11048"/>
                      <a:pt x="28229" y="10460"/>
                      <a:pt x="28043" y="9890"/>
                    </a:cubicBezTo>
                    <a:close/>
                    <a:moveTo>
                      <a:pt x="108" y="12601"/>
                    </a:moveTo>
                    <a:cubicBezTo>
                      <a:pt x="37" y="13186"/>
                      <a:pt x="0" y="13784"/>
                      <a:pt x="0" y="14379"/>
                    </a:cubicBezTo>
                    <a:lnTo>
                      <a:pt x="0" y="14402"/>
                    </a:lnTo>
                    <a:lnTo>
                      <a:pt x="451" y="14402"/>
                    </a:lnTo>
                    <a:lnTo>
                      <a:pt x="451" y="14379"/>
                    </a:lnTo>
                    <a:cubicBezTo>
                      <a:pt x="451" y="13802"/>
                      <a:pt x="488" y="13224"/>
                      <a:pt x="557" y="12657"/>
                    </a:cubicBezTo>
                    <a:lnTo>
                      <a:pt x="108" y="12601"/>
                    </a:lnTo>
                    <a:close/>
                    <a:moveTo>
                      <a:pt x="28304" y="14329"/>
                    </a:moveTo>
                    <a:lnTo>
                      <a:pt x="28304" y="14379"/>
                    </a:lnTo>
                    <a:cubicBezTo>
                      <a:pt x="28304" y="14962"/>
                      <a:pt x="28267" y="15548"/>
                      <a:pt x="28196" y="16123"/>
                    </a:cubicBezTo>
                    <a:lnTo>
                      <a:pt x="28644" y="16179"/>
                    </a:lnTo>
                    <a:cubicBezTo>
                      <a:pt x="28718" y="15586"/>
                      <a:pt x="28756" y="14980"/>
                      <a:pt x="28756" y="14379"/>
                    </a:cubicBezTo>
                    <a:lnTo>
                      <a:pt x="28756" y="14329"/>
                    </a:lnTo>
                    <a:close/>
                    <a:moveTo>
                      <a:pt x="701" y="17010"/>
                    </a:moveTo>
                    <a:lnTo>
                      <a:pt x="256" y="17095"/>
                    </a:lnTo>
                    <a:cubicBezTo>
                      <a:pt x="369" y="17684"/>
                      <a:pt x="521" y="18272"/>
                      <a:pt x="706" y="18842"/>
                    </a:cubicBezTo>
                    <a:lnTo>
                      <a:pt x="1137" y="18702"/>
                    </a:lnTo>
                    <a:cubicBezTo>
                      <a:pt x="957" y="18150"/>
                      <a:pt x="810" y="17580"/>
                      <a:pt x="701" y="17010"/>
                    </a:cubicBezTo>
                    <a:close/>
                    <a:moveTo>
                      <a:pt x="27626" y="18681"/>
                    </a:moveTo>
                    <a:cubicBezTo>
                      <a:pt x="27448" y="19234"/>
                      <a:pt x="27232" y="19781"/>
                      <a:pt x="26984" y="20306"/>
                    </a:cubicBezTo>
                    <a:lnTo>
                      <a:pt x="27392" y="20499"/>
                    </a:lnTo>
                    <a:cubicBezTo>
                      <a:pt x="27648" y="19956"/>
                      <a:pt x="27871" y="19391"/>
                      <a:pt x="28058" y="18819"/>
                    </a:cubicBezTo>
                    <a:lnTo>
                      <a:pt x="27626" y="18681"/>
                    </a:lnTo>
                    <a:close/>
                    <a:moveTo>
                      <a:pt x="2181" y="21106"/>
                    </a:moveTo>
                    <a:lnTo>
                      <a:pt x="1786" y="21324"/>
                    </a:lnTo>
                    <a:cubicBezTo>
                      <a:pt x="2075" y="21848"/>
                      <a:pt x="2403" y="22360"/>
                      <a:pt x="2756" y="22845"/>
                    </a:cubicBezTo>
                    <a:lnTo>
                      <a:pt x="3121" y="22578"/>
                    </a:lnTo>
                    <a:cubicBezTo>
                      <a:pt x="2778" y="22109"/>
                      <a:pt x="2462" y="21613"/>
                      <a:pt x="2181" y="21106"/>
                    </a:cubicBezTo>
                    <a:close/>
                    <a:moveTo>
                      <a:pt x="25647" y="22561"/>
                    </a:moveTo>
                    <a:cubicBezTo>
                      <a:pt x="25307" y="23030"/>
                      <a:pt x="24932" y="23483"/>
                      <a:pt x="24534" y="23908"/>
                    </a:cubicBezTo>
                    <a:lnTo>
                      <a:pt x="24863" y="24217"/>
                    </a:lnTo>
                    <a:cubicBezTo>
                      <a:pt x="25274" y="23781"/>
                      <a:pt x="25660" y="23311"/>
                      <a:pt x="26014" y="22827"/>
                    </a:cubicBezTo>
                    <a:lnTo>
                      <a:pt x="25647" y="22561"/>
                    </a:lnTo>
                    <a:close/>
                    <a:moveTo>
                      <a:pt x="4858" y="24542"/>
                    </a:moveTo>
                    <a:lnTo>
                      <a:pt x="4549" y="24871"/>
                    </a:lnTo>
                    <a:cubicBezTo>
                      <a:pt x="4985" y="25282"/>
                      <a:pt x="5454" y="25669"/>
                      <a:pt x="5940" y="26021"/>
                    </a:cubicBezTo>
                    <a:lnTo>
                      <a:pt x="6206" y="25656"/>
                    </a:lnTo>
                    <a:cubicBezTo>
                      <a:pt x="5735" y="25314"/>
                      <a:pt x="5280" y="24939"/>
                      <a:pt x="4858" y="24542"/>
                    </a:cubicBezTo>
                    <a:close/>
                    <a:moveTo>
                      <a:pt x="22569" y="25642"/>
                    </a:moveTo>
                    <a:cubicBezTo>
                      <a:pt x="22099" y="25984"/>
                      <a:pt x="21603" y="26302"/>
                      <a:pt x="21094" y="26581"/>
                    </a:cubicBezTo>
                    <a:lnTo>
                      <a:pt x="21314" y="26977"/>
                    </a:lnTo>
                    <a:cubicBezTo>
                      <a:pt x="21838" y="26688"/>
                      <a:pt x="22350" y="26363"/>
                      <a:pt x="22835" y="26008"/>
                    </a:cubicBezTo>
                    <a:lnTo>
                      <a:pt x="22569" y="25642"/>
                    </a:lnTo>
                    <a:close/>
                    <a:moveTo>
                      <a:pt x="8461" y="26989"/>
                    </a:moveTo>
                    <a:lnTo>
                      <a:pt x="8269" y="27397"/>
                    </a:lnTo>
                    <a:cubicBezTo>
                      <a:pt x="8813" y="27653"/>
                      <a:pt x="9378" y="27876"/>
                      <a:pt x="9948" y="28061"/>
                    </a:cubicBezTo>
                    <a:lnTo>
                      <a:pt x="10088" y="27631"/>
                    </a:lnTo>
                    <a:cubicBezTo>
                      <a:pt x="9535" y="27451"/>
                      <a:pt x="8988" y="27237"/>
                      <a:pt x="8461" y="26989"/>
                    </a:cubicBezTo>
                    <a:close/>
                    <a:moveTo>
                      <a:pt x="18692" y="27623"/>
                    </a:moveTo>
                    <a:cubicBezTo>
                      <a:pt x="18139" y="27803"/>
                      <a:pt x="17569" y="27950"/>
                      <a:pt x="16999" y="28058"/>
                    </a:cubicBezTo>
                    <a:lnTo>
                      <a:pt x="17083" y="28502"/>
                    </a:lnTo>
                    <a:cubicBezTo>
                      <a:pt x="17673" y="28390"/>
                      <a:pt x="18261" y="28239"/>
                      <a:pt x="18831" y="28054"/>
                    </a:cubicBezTo>
                    <a:lnTo>
                      <a:pt x="18692" y="27623"/>
                    </a:lnTo>
                    <a:close/>
                    <a:moveTo>
                      <a:pt x="12645" y="28198"/>
                    </a:moveTo>
                    <a:lnTo>
                      <a:pt x="12589" y="28646"/>
                    </a:lnTo>
                    <a:cubicBezTo>
                      <a:pt x="13179" y="28720"/>
                      <a:pt x="13780" y="28757"/>
                      <a:pt x="14378" y="28757"/>
                    </a:cubicBezTo>
                    <a:lnTo>
                      <a:pt x="14390" y="28757"/>
                    </a:lnTo>
                    <a:lnTo>
                      <a:pt x="14378" y="28304"/>
                    </a:lnTo>
                    <a:cubicBezTo>
                      <a:pt x="13799" y="28304"/>
                      <a:pt x="13215" y="28268"/>
                      <a:pt x="12645" y="281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3733550" y="1966850"/>
                <a:ext cx="199550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7982" extrusionOk="0">
                    <a:moveTo>
                      <a:pt x="3991" y="795"/>
                    </a:moveTo>
                    <a:cubicBezTo>
                      <a:pt x="5754" y="795"/>
                      <a:pt x="7188" y="2229"/>
                      <a:pt x="7188" y="3992"/>
                    </a:cubicBezTo>
                    <a:cubicBezTo>
                      <a:pt x="7188" y="5754"/>
                      <a:pt x="5754" y="7188"/>
                      <a:pt x="3991" y="7188"/>
                    </a:cubicBezTo>
                    <a:cubicBezTo>
                      <a:pt x="2229" y="7188"/>
                      <a:pt x="795" y="5754"/>
                      <a:pt x="795" y="3992"/>
                    </a:cubicBezTo>
                    <a:cubicBezTo>
                      <a:pt x="795" y="2229"/>
                      <a:pt x="2229" y="795"/>
                      <a:pt x="3991" y="795"/>
                    </a:cubicBezTo>
                    <a:close/>
                    <a:moveTo>
                      <a:pt x="3991" y="0"/>
                    </a:moveTo>
                    <a:cubicBezTo>
                      <a:pt x="1791" y="0"/>
                      <a:pt x="0" y="1791"/>
                      <a:pt x="0" y="3992"/>
                    </a:cubicBezTo>
                    <a:cubicBezTo>
                      <a:pt x="0" y="6192"/>
                      <a:pt x="1791" y="7981"/>
                      <a:pt x="3991" y="7981"/>
                    </a:cubicBezTo>
                    <a:cubicBezTo>
                      <a:pt x="6192" y="7981"/>
                      <a:pt x="7981" y="6192"/>
                      <a:pt x="7981" y="3992"/>
                    </a:cubicBezTo>
                    <a:cubicBezTo>
                      <a:pt x="7981" y="1791"/>
                      <a:pt x="6192" y="0"/>
                      <a:pt x="3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1"/>
              <p:cNvSpPr/>
              <p:nvPr/>
            </p:nvSpPr>
            <p:spPr>
              <a:xfrm>
                <a:off x="3643825" y="1877125"/>
                <a:ext cx="379025" cy="379025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5161" extrusionOk="0">
                    <a:moveTo>
                      <a:pt x="8940" y="503"/>
                    </a:moveTo>
                    <a:cubicBezTo>
                      <a:pt x="9011" y="503"/>
                      <a:pt x="9069" y="561"/>
                      <a:pt x="9069" y="632"/>
                    </a:cubicBezTo>
                    <a:lnTo>
                      <a:pt x="9069" y="1678"/>
                    </a:lnTo>
                    <a:cubicBezTo>
                      <a:pt x="9069" y="1944"/>
                      <a:pt x="9236" y="2182"/>
                      <a:pt x="9485" y="2272"/>
                    </a:cubicBezTo>
                    <a:cubicBezTo>
                      <a:pt x="9655" y="2332"/>
                      <a:pt x="9822" y="2403"/>
                      <a:pt x="9986" y="2479"/>
                    </a:cubicBezTo>
                    <a:cubicBezTo>
                      <a:pt x="10071" y="2520"/>
                      <a:pt x="10163" y="2539"/>
                      <a:pt x="10254" y="2539"/>
                    </a:cubicBezTo>
                    <a:cubicBezTo>
                      <a:pt x="10418" y="2539"/>
                      <a:pt x="10580" y="2475"/>
                      <a:pt x="10701" y="2355"/>
                    </a:cubicBezTo>
                    <a:lnTo>
                      <a:pt x="11441" y="1615"/>
                    </a:lnTo>
                    <a:cubicBezTo>
                      <a:pt x="11466" y="1590"/>
                      <a:pt x="11499" y="1578"/>
                      <a:pt x="11532" y="1578"/>
                    </a:cubicBezTo>
                    <a:cubicBezTo>
                      <a:pt x="11565" y="1578"/>
                      <a:pt x="11598" y="1590"/>
                      <a:pt x="11623" y="1615"/>
                    </a:cubicBezTo>
                    <a:lnTo>
                      <a:pt x="13546" y="3536"/>
                    </a:lnTo>
                    <a:cubicBezTo>
                      <a:pt x="13571" y="3561"/>
                      <a:pt x="13584" y="3592"/>
                      <a:pt x="13584" y="3629"/>
                    </a:cubicBezTo>
                    <a:cubicBezTo>
                      <a:pt x="13584" y="3663"/>
                      <a:pt x="13571" y="3695"/>
                      <a:pt x="13546" y="3720"/>
                    </a:cubicBezTo>
                    <a:lnTo>
                      <a:pt x="12806" y="4460"/>
                    </a:lnTo>
                    <a:cubicBezTo>
                      <a:pt x="12618" y="4648"/>
                      <a:pt x="12568" y="4936"/>
                      <a:pt x="12682" y="5175"/>
                    </a:cubicBezTo>
                    <a:cubicBezTo>
                      <a:pt x="12758" y="5339"/>
                      <a:pt x="12827" y="5506"/>
                      <a:pt x="12889" y="5674"/>
                    </a:cubicBezTo>
                    <a:cubicBezTo>
                      <a:pt x="12978" y="5924"/>
                      <a:pt x="13217" y="6092"/>
                      <a:pt x="13482" y="6092"/>
                    </a:cubicBezTo>
                    <a:lnTo>
                      <a:pt x="14529" y="6092"/>
                    </a:lnTo>
                    <a:cubicBezTo>
                      <a:pt x="14600" y="6092"/>
                      <a:pt x="14658" y="6150"/>
                      <a:pt x="14658" y="6221"/>
                    </a:cubicBezTo>
                    <a:lnTo>
                      <a:pt x="14658" y="8940"/>
                    </a:lnTo>
                    <a:cubicBezTo>
                      <a:pt x="14658" y="9011"/>
                      <a:pt x="14600" y="9069"/>
                      <a:pt x="14529" y="9069"/>
                    </a:cubicBezTo>
                    <a:lnTo>
                      <a:pt x="13482" y="9069"/>
                    </a:lnTo>
                    <a:cubicBezTo>
                      <a:pt x="13217" y="9069"/>
                      <a:pt x="12978" y="9236"/>
                      <a:pt x="12889" y="9487"/>
                    </a:cubicBezTo>
                    <a:lnTo>
                      <a:pt x="12889" y="9485"/>
                    </a:lnTo>
                    <a:cubicBezTo>
                      <a:pt x="12829" y="9654"/>
                      <a:pt x="12758" y="9822"/>
                      <a:pt x="12682" y="9986"/>
                    </a:cubicBezTo>
                    <a:cubicBezTo>
                      <a:pt x="12568" y="10226"/>
                      <a:pt x="12618" y="10513"/>
                      <a:pt x="12806" y="10701"/>
                    </a:cubicBezTo>
                    <a:lnTo>
                      <a:pt x="13546" y="11441"/>
                    </a:lnTo>
                    <a:cubicBezTo>
                      <a:pt x="13571" y="11466"/>
                      <a:pt x="13584" y="11498"/>
                      <a:pt x="13584" y="11532"/>
                    </a:cubicBezTo>
                    <a:cubicBezTo>
                      <a:pt x="13584" y="11567"/>
                      <a:pt x="13571" y="11598"/>
                      <a:pt x="13546" y="11623"/>
                    </a:cubicBezTo>
                    <a:lnTo>
                      <a:pt x="11625" y="13546"/>
                    </a:lnTo>
                    <a:cubicBezTo>
                      <a:pt x="11600" y="13571"/>
                      <a:pt x="11566" y="13583"/>
                      <a:pt x="11533" y="13583"/>
                    </a:cubicBezTo>
                    <a:cubicBezTo>
                      <a:pt x="11500" y="13583"/>
                      <a:pt x="11466" y="13571"/>
                      <a:pt x="11441" y="13546"/>
                    </a:cubicBezTo>
                    <a:lnTo>
                      <a:pt x="10701" y="12806"/>
                    </a:lnTo>
                    <a:cubicBezTo>
                      <a:pt x="10580" y="12685"/>
                      <a:pt x="10419" y="12621"/>
                      <a:pt x="10255" y="12621"/>
                    </a:cubicBezTo>
                    <a:cubicBezTo>
                      <a:pt x="10164" y="12621"/>
                      <a:pt x="10072" y="12641"/>
                      <a:pt x="9986" y="12682"/>
                    </a:cubicBezTo>
                    <a:cubicBezTo>
                      <a:pt x="9822" y="12758"/>
                      <a:pt x="9655" y="12828"/>
                      <a:pt x="9485" y="12889"/>
                    </a:cubicBezTo>
                    <a:cubicBezTo>
                      <a:pt x="9236" y="12978"/>
                      <a:pt x="9069" y="13217"/>
                      <a:pt x="9069" y="13483"/>
                    </a:cubicBezTo>
                    <a:lnTo>
                      <a:pt x="9069" y="14529"/>
                    </a:lnTo>
                    <a:cubicBezTo>
                      <a:pt x="9069" y="14600"/>
                      <a:pt x="9011" y="14658"/>
                      <a:pt x="8940" y="14658"/>
                    </a:cubicBezTo>
                    <a:lnTo>
                      <a:pt x="6221" y="14658"/>
                    </a:lnTo>
                    <a:cubicBezTo>
                      <a:pt x="6150" y="14658"/>
                      <a:pt x="6092" y="14600"/>
                      <a:pt x="6092" y="14529"/>
                    </a:cubicBezTo>
                    <a:lnTo>
                      <a:pt x="6092" y="13483"/>
                    </a:lnTo>
                    <a:cubicBezTo>
                      <a:pt x="6092" y="13217"/>
                      <a:pt x="5923" y="12980"/>
                      <a:pt x="5674" y="12889"/>
                    </a:cubicBezTo>
                    <a:cubicBezTo>
                      <a:pt x="5505" y="12828"/>
                      <a:pt x="5337" y="12758"/>
                      <a:pt x="5175" y="12682"/>
                    </a:cubicBezTo>
                    <a:cubicBezTo>
                      <a:pt x="5091" y="12643"/>
                      <a:pt x="5000" y="12621"/>
                      <a:pt x="4906" y="12621"/>
                    </a:cubicBezTo>
                    <a:cubicBezTo>
                      <a:pt x="4739" y="12621"/>
                      <a:pt x="4577" y="12689"/>
                      <a:pt x="4460" y="12806"/>
                    </a:cubicBezTo>
                    <a:lnTo>
                      <a:pt x="3720" y="13546"/>
                    </a:lnTo>
                    <a:cubicBezTo>
                      <a:pt x="3695" y="13571"/>
                      <a:pt x="3661" y="13583"/>
                      <a:pt x="3628" y="13583"/>
                    </a:cubicBezTo>
                    <a:cubicBezTo>
                      <a:pt x="3594" y="13583"/>
                      <a:pt x="3561" y="13571"/>
                      <a:pt x="3536" y="13546"/>
                    </a:cubicBezTo>
                    <a:lnTo>
                      <a:pt x="1615" y="11623"/>
                    </a:lnTo>
                    <a:cubicBezTo>
                      <a:pt x="1590" y="11598"/>
                      <a:pt x="1577" y="11567"/>
                      <a:pt x="1577" y="11532"/>
                    </a:cubicBezTo>
                    <a:cubicBezTo>
                      <a:pt x="1577" y="11498"/>
                      <a:pt x="1590" y="11466"/>
                      <a:pt x="1615" y="11441"/>
                    </a:cubicBezTo>
                    <a:lnTo>
                      <a:pt x="2355" y="10701"/>
                    </a:lnTo>
                    <a:cubicBezTo>
                      <a:pt x="2543" y="10513"/>
                      <a:pt x="2593" y="10226"/>
                      <a:pt x="2479" y="9986"/>
                    </a:cubicBezTo>
                    <a:cubicBezTo>
                      <a:pt x="2401" y="9822"/>
                      <a:pt x="2332" y="9654"/>
                      <a:pt x="2272" y="9485"/>
                    </a:cubicBezTo>
                    <a:cubicBezTo>
                      <a:pt x="2181" y="9236"/>
                      <a:pt x="1944" y="9069"/>
                      <a:pt x="1678" y="9069"/>
                    </a:cubicBezTo>
                    <a:lnTo>
                      <a:pt x="632" y="9069"/>
                    </a:lnTo>
                    <a:cubicBezTo>
                      <a:pt x="561" y="9069"/>
                      <a:pt x="503" y="9011"/>
                      <a:pt x="503" y="8940"/>
                    </a:cubicBezTo>
                    <a:lnTo>
                      <a:pt x="503" y="6221"/>
                    </a:lnTo>
                    <a:cubicBezTo>
                      <a:pt x="503" y="6150"/>
                      <a:pt x="561" y="6092"/>
                      <a:pt x="632" y="6092"/>
                    </a:cubicBezTo>
                    <a:lnTo>
                      <a:pt x="1678" y="6092"/>
                    </a:lnTo>
                    <a:cubicBezTo>
                      <a:pt x="1944" y="6092"/>
                      <a:pt x="2181" y="5924"/>
                      <a:pt x="2272" y="5674"/>
                    </a:cubicBezTo>
                    <a:cubicBezTo>
                      <a:pt x="2332" y="5506"/>
                      <a:pt x="2401" y="5339"/>
                      <a:pt x="2479" y="5175"/>
                    </a:cubicBezTo>
                    <a:cubicBezTo>
                      <a:pt x="2593" y="4936"/>
                      <a:pt x="2542" y="4648"/>
                      <a:pt x="2355" y="4460"/>
                    </a:cubicBezTo>
                    <a:lnTo>
                      <a:pt x="1615" y="3720"/>
                    </a:lnTo>
                    <a:cubicBezTo>
                      <a:pt x="1590" y="3695"/>
                      <a:pt x="1577" y="3663"/>
                      <a:pt x="1577" y="3629"/>
                    </a:cubicBezTo>
                    <a:cubicBezTo>
                      <a:pt x="1577" y="3592"/>
                      <a:pt x="1590" y="3561"/>
                      <a:pt x="1615" y="3536"/>
                    </a:cubicBezTo>
                    <a:lnTo>
                      <a:pt x="3536" y="1615"/>
                    </a:lnTo>
                    <a:cubicBezTo>
                      <a:pt x="3561" y="1590"/>
                      <a:pt x="3594" y="1578"/>
                      <a:pt x="3628" y="1578"/>
                    </a:cubicBezTo>
                    <a:cubicBezTo>
                      <a:pt x="3661" y="1578"/>
                      <a:pt x="3695" y="1590"/>
                      <a:pt x="3720" y="1615"/>
                    </a:cubicBezTo>
                    <a:lnTo>
                      <a:pt x="4460" y="2355"/>
                    </a:lnTo>
                    <a:cubicBezTo>
                      <a:pt x="4581" y="2475"/>
                      <a:pt x="4743" y="2539"/>
                      <a:pt x="4907" y="2539"/>
                    </a:cubicBezTo>
                    <a:cubicBezTo>
                      <a:pt x="4998" y="2539"/>
                      <a:pt x="5090" y="2520"/>
                      <a:pt x="5175" y="2479"/>
                    </a:cubicBezTo>
                    <a:cubicBezTo>
                      <a:pt x="5337" y="2401"/>
                      <a:pt x="5505" y="2332"/>
                      <a:pt x="5674" y="2272"/>
                    </a:cubicBezTo>
                    <a:cubicBezTo>
                      <a:pt x="5923" y="2182"/>
                      <a:pt x="6092" y="1944"/>
                      <a:pt x="6092" y="1678"/>
                    </a:cubicBezTo>
                    <a:lnTo>
                      <a:pt x="6092" y="632"/>
                    </a:lnTo>
                    <a:cubicBezTo>
                      <a:pt x="6092" y="561"/>
                      <a:pt x="6150" y="503"/>
                      <a:pt x="6221" y="503"/>
                    </a:cubicBezTo>
                    <a:close/>
                    <a:moveTo>
                      <a:pt x="6221" y="1"/>
                    </a:moveTo>
                    <a:cubicBezTo>
                      <a:pt x="5872" y="1"/>
                      <a:pt x="5590" y="283"/>
                      <a:pt x="5590" y="632"/>
                    </a:cubicBezTo>
                    <a:lnTo>
                      <a:pt x="5590" y="1678"/>
                    </a:lnTo>
                    <a:cubicBezTo>
                      <a:pt x="5590" y="1732"/>
                      <a:pt x="5555" y="1782"/>
                      <a:pt x="5504" y="1800"/>
                    </a:cubicBezTo>
                    <a:cubicBezTo>
                      <a:pt x="5320" y="1866"/>
                      <a:pt x="5137" y="1942"/>
                      <a:pt x="4960" y="2025"/>
                    </a:cubicBezTo>
                    <a:cubicBezTo>
                      <a:pt x="4942" y="2033"/>
                      <a:pt x="4924" y="2037"/>
                      <a:pt x="4905" y="2037"/>
                    </a:cubicBezTo>
                    <a:cubicBezTo>
                      <a:pt x="4872" y="2037"/>
                      <a:pt x="4839" y="2024"/>
                      <a:pt x="4815" y="2000"/>
                    </a:cubicBezTo>
                    <a:lnTo>
                      <a:pt x="4075" y="1260"/>
                    </a:lnTo>
                    <a:cubicBezTo>
                      <a:pt x="3956" y="1141"/>
                      <a:pt x="3797" y="1075"/>
                      <a:pt x="3627" y="1075"/>
                    </a:cubicBezTo>
                    <a:cubicBezTo>
                      <a:pt x="3458" y="1075"/>
                      <a:pt x="3300" y="1141"/>
                      <a:pt x="3181" y="1260"/>
                    </a:cubicBezTo>
                    <a:lnTo>
                      <a:pt x="1260" y="3181"/>
                    </a:lnTo>
                    <a:cubicBezTo>
                      <a:pt x="1141" y="3302"/>
                      <a:pt x="1075" y="3460"/>
                      <a:pt x="1075" y="3629"/>
                    </a:cubicBezTo>
                    <a:cubicBezTo>
                      <a:pt x="1075" y="3797"/>
                      <a:pt x="1141" y="3956"/>
                      <a:pt x="1260" y="4075"/>
                    </a:cubicBezTo>
                    <a:lnTo>
                      <a:pt x="2000" y="4815"/>
                    </a:lnTo>
                    <a:cubicBezTo>
                      <a:pt x="2038" y="4853"/>
                      <a:pt x="2048" y="4911"/>
                      <a:pt x="2024" y="4960"/>
                    </a:cubicBezTo>
                    <a:cubicBezTo>
                      <a:pt x="1940" y="5139"/>
                      <a:pt x="1864" y="5322"/>
                      <a:pt x="1798" y="5506"/>
                    </a:cubicBezTo>
                    <a:cubicBezTo>
                      <a:pt x="1780" y="5555"/>
                      <a:pt x="1732" y="5590"/>
                      <a:pt x="1678" y="5590"/>
                    </a:cubicBezTo>
                    <a:lnTo>
                      <a:pt x="632" y="5590"/>
                    </a:lnTo>
                    <a:cubicBezTo>
                      <a:pt x="283" y="5590"/>
                      <a:pt x="1" y="5874"/>
                      <a:pt x="1" y="6221"/>
                    </a:cubicBezTo>
                    <a:lnTo>
                      <a:pt x="1" y="8940"/>
                    </a:lnTo>
                    <a:cubicBezTo>
                      <a:pt x="1" y="9287"/>
                      <a:pt x="283" y="9571"/>
                      <a:pt x="632" y="9571"/>
                    </a:cubicBezTo>
                    <a:lnTo>
                      <a:pt x="1678" y="9571"/>
                    </a:lnTo>
                    <a:cubicBezTo>
                      <a:pt x="1732" y="9571"/>
                      <a:pt x="1780" y="9606"/>
                      <a:pt x="1798" y="9656"/>
                    </a:cubicBezTo>
                    <a:cubicBezTo>
                      <a:pt x="1864" y="9839"/>
                      <a:pt x="1940" y="10022"/>
                      <a:pt x="2024" y="10201"/>
                    </a:cubicBezTo>
                    <a:cubicBezTo>
                      <a:pt x="2048" y="10249"/>
                      <a:pt x="2038" y="10308"/>
                      <a:pt x="2000" y="10346"/>
                    </a:cubicBezTo>
                    <a:lnTo>
                      <a:pt x="1260" y="11086"/>
                    </a:lnTo>
                    <a:cubicBezTo>
                      <a:pt x="1139" y="11205"/>
                      <a:pt x="1075" y="11364"/>
                      <a:pt x="1075" y="11532"/>
                    </a:cubicBezTo>
                    <a:cubicBezTo>
                      <a:pt x="1075" y="11701"/>
                      <a:pt x="1139" y="11859"/>
                      <a:pt x="1260" y="11978"/>
                    </a:cubicBezTo>
                    <a:lnTo>
                      <a:pt x="3181" y="13901"/>
                    </a:lnTo>
                    <a:cubicBezTo>
                      <a:pt x="3300" y="14020"/>
                      <a:pt x="3458" y="14086"/>
                      <a:pt x="3627" y="14086"/>
                    </a:cubicBezTo>
                    <a:cubicBezTo>
                      <a:pt x="3797" y="14086"/>
                      <a:pt x="3954" y="14020"/>
                      <a:pt x="4075" y="13901"/>
                    </a:cubicBezTo>
                    <a:lnTo>
                      <a:pt x="4813" y="13161"/>
                    </a:lnTo>
                    <a:cubicBezTo>
                      <a:pt x="4839" y="13136"/>
                      <a:pt x="4873" y="13123"/>
                      <a:pt x="4907" y="13123"/>
                    </a:cubicBezTo>
                    <a:cubicBezTo>
                      <a:pt x="4925" y="13123"/>
                      <a:pt x="4943" y="13127"/>
                      <a:pt x="4960" y="13135"/>
                    </a:cubicBezTo>
                    <a:cubicBezTo>
                      <a:pt x="5137" y="13219"/>
                      <a:pt x="5320" y="13295"/>
                      <a:pt x="5504" y="13361"/>
                    </a:cubicBezTo>
                    <a:cubicBezTo>
                      <a:pt x="5555" y="13379"/>
                      <a:pt x="5590" y="13429"/>
                      <a:pt x="5590" y="13483"/>
                    </a:cubicBezTo>
                    <a:lnTo>
                      <a:pt x="5590" y="14529"/>
                    </a:lnTo>
                    <a:cubicBezTo>
                      <a:pt x="5590" y="14876"/>
                      <a:pt x="5872" y="15160"/>
                      <a:pt x="6221" y="15160"/>
                    </a:cubicBezTo>
                    <a:lnTo>
                      <a:pt x="8938" y="15160"/>
                    </a:lnTo>
                    <a:cubicBezTo>
                      <a:pt x="9287" y="15160"/>
                      <a:pt x="9571" y="14876"/>
                      <a:pt x="9571" y="14529"/>
                    </a:cubicBezTo>
                    <a:lnTo>
                      <a:pt x="9571" y="13483"/>
                    </a:lnTo>
                    <a:cubicBezTo>
                      <a:pt x="9571" y="13429"/>
                      <a:pt x="9604" y="13379"/>
                      <a:pt x="9655" y="13361"/>
                    </a:cubicBezTo>
                    <a:cubicBezTo>
                      <a:pt x="9840" y="13295"/>
                      <a:pt x="10022" y="13219"/>
                      <a:pt x="10199" y="13136"/>
                    </a:cubicBezTo>
                    <a:cubicBezTo>
                      <a:pt x="10217" y="13128"/>
                      <a:pt x="10236" y="13124"/>
                      <a:pt x="10255" y="13124"/>
                    </a:cubicBezTo>
                    <a:cubicBezTo>
                      <a:pt x="10289" y="13124"/>
                      <a:pt x="10322" y="13137"/>
                      <a:pt x="10346" y="13161"/>
                    </a:cubicBezTo>
                    <a:lnTo>
                      <a:pt x="11086" y="13901"/>
                    </a:lnTo>
                    <a:cubicBezTo>
                      <a:pt x="11205" y="14020"/>
                      <a:pt x="11364" y="14086"/>
                      <a:pt x="11532" y="14086"/>
                    </a:cubicBezTo>
                    <a:cubicBezTo>
                      <a:pt x="11701" y="14086"/>
                      <a:pt x="11859" y="14020"/>
                      <a:pt x="11978" y="13901"/>
                    </a:cubicBezTo>
                    <a:lnTo>
                      <a:pt x="13901" y="11978"/>
                    </a:lnTo>
                    <a:cubicBezTo>
                      <a:pt x="14020" y="11859"/>
                      <a:pt x="14086" y="11701"/>
                      <a:pt x="14086" y="11532"/>
                    </a:cubicBezTo>
                    <a:cubicBezTo>
                      <a:pt x="14086" y="11364"/>
                      <a:pt x="14020" y="11205"/>
                      <a:pt x="13901" y="11086"/>
                    </a:cubicBezTo>
                    <a:lnTo>
                      <a:pt x="13161" y="10346"/>
                    </a:lnTo>
                    <a:cubicBezTo>
                      <a:pt x="13123" y="10308"/>
                      <a:pt x="13112" y="10249"/>
                      <a:pt x="13135" y="10201"/>
                    </a:cubicBezTo>
                    <a:cubicBezTo>
                      <a:pt x="13219" y="10022"/>
                      <a:pt x="13295" y="9839"/>
                      <a:pt x="13361" y="9656"/>
                    </a:cubicBezTo>
                    <a:cubicBezTo>
                      <a:pt x="13379" y="9604"/>
                      <a:pt x="13429" y="9571"/>
                      <a:pt x="13482" y="9571"/>
                    </a:cubicBezTo>
                    <a:lnTo>
                      <a:pt x="14529" y="9571"/>
                    </a:lnTo>
                    <a:cubicBezTo>
                      <a:pt x="14876" y="9571"/>
                      <a:pt x="15160" y="9287"/>
                      <a:pt x="15160" y="8940"/>
                    </a:cubicBezTo>
                    <a:lnTo>
                      <a:pt x="15160" y="6221"/>
                    </a:lnTo>
                    <a:cubicBezTo>
                      <a:pt x="15160" y="5872"/>
                      <a:pt x="14876" y="5590"/>
                      <a:pt x="14529" y="5590"/>
                    </a:cubicBezTo>
                    <a:lnTo>
                      <a:pt x="13483" y="5590"/>
                    </a:lnTo>
                    <a:cubicBezTo>
                      <a:pt x="13429" y="5590"/>
                      <a:pt x="13379" y="5555"/>
                      <a:pt x="13361" y="5504"/>
                    </a:cubicBezTo>
                    <a:cubicBezTo>
                      <a:pt x="13295" y="5321"/>
                      <a:pt x="13219" y="5137"/>
                      <a:pt x="13136" y="4960"/>
                    </a:cubicBezTo>
                    <a:cubicBezTo>
                      <a:pt x="13113" y="4911"/>
                      <a:pt x="13123" y="4853"/>
                      <a:pt x="13161" y="4813"/>
                    </a:cubicBezTo>
                    <a:lnTo>
                      <a:pt x="13901" y="4075"/>
                    </a:lnTo>
                    <a:cubicBezTo>
                      <a:pt x="14020" y="3954"/>
                      <a:pt x="14086" y="3796"/>
                      <a:pt x="14086" y="3627"/>
                    </a:cubicBezTo>
                    <a:cubicBezTo>
                      <a:pt x="14086" y="3459"/>
                      <a:pt x="14020" y="3300"/>
                      <a:pt x="13901" y="3181"/>
                    </a:cubicBezTo>
                    <a:lnTo>
                      <a:pt x="11978" y="1260"/>
                    </a:lnTo>
                    <a:cubicBezTo>
                      <a:pt x="11859" y="1141"/>
                      <a:pt x="11701" y="1075"/>
                      <a:pt x="11532" y="1075"/>
                    </a:cubicBezTo>
                    <a:cubicBezTo>
                      <a:pt x="11364" y="1075"/>
                      <a:pt x="11205" y="1141"/>
                      <a:pt x="11086" y="1260"/>
                    </a:cubicBezTo>
                    <a:lnTo>
                      <a:pt x="10346" y="2000"/>
                    </a:lnTo>
                    <a:cubicBezTo>
                      <a:pt x="10322" y="2024"/>
                      <a:pt x="10289" y="2037"/>
                      <a:pt x="10255" y="2037"/>
                    </a:cubicBezTo>
                    <a:cubicBezTo>
                      <a:pt x="10237" y="2037"/>
                      <a:pt x="10218" y="2033"/>
                      <a:pt x="10201" y="2025"/>
                    </a:cubicBezTo>
                    <a:cubicBezTo>
                      <a:pt x="10024" y="1942"/>
                      <a:pt x="9840" y="1866"/>
                      <a:pt x="9655" y="1800"/>
                    </a:cubicBezTo>
                    <a:cubicBezTo>
                      <a:pt x="9604" y="1780"/>
                      <a:pt x="9571" y="1732"/>
                      <a:pt x="9571" y="1678"/>
                    </a:cubicBezTo>
                    <a:lnTo>
                      <a:pt x="9571" y="632"/>
                    </a:lnTo>
                    <a:cubicBezTo>
                      <a:pt x="9571" y="283"/>
                      <a:pt x="9287" y="1"/>
                      <a:pt x="8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31"/>
            <p:cNvSpPr/>
            <p:nvPr/>
          </p:nvSpPr>
          <p:spPr>
            <a:xfrm>
              <a:off x="8699646" y="3050687"/>
              <a:ext cx="96300" cy="960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" name="Google Shape;315;p31"/>
            <p:cNvGrpSpPr/>
            <p:nvPr/>
          </p:nvGrpSpPr>
          <p:grpSpPr>
            <a:xfrm>
              <a:off x="7165942" y="4077859"/>
              <a:ext cx="1388271" cy="1388226"/>
              <a:chOff x="5708875" y="1687175"/>
              <a:chExt cx="758950" cy="758925"/>
            </a:xfrm>
          </p:grpSpPr>
          <p:sp>
            <p:nvSpPr>
              <p:cNvPr id="316" name="Google Shape;316;p31"/>
              <p:cNvSpPr/>
              <p:nvPr/>
            </p:nvSpPr>
            <p:spPr>
              <a:xfrm>
                <a:off x="5708875" y="1687175"/>
                <a:ext cx="758950" cy="758925"/>
              </a:xfrm>
              <a:custGeom>
                <a:avLst/>
                <a:gdLst/>
                <a:ahLst/>
                <a:cxnLst/>
                <a:rect l="l" t="t" r="r" b="b"/>
                <a:pathLst>
                  <a:path w="30358" h="30357" extrusionOk="0">
                    <a:moveTo>
                      <a:pt x="15157" y="1"/>
                    </a:moveTo>
                    <a:lnTo>
                      <a:pt x="15157" y="315"/>
                    </a:lnTo>
                    <a:lnTo>
                      <a:pt x="15179" y="315"/>
                    </a:lnTo>
                    <a:cubicBezTo>
                      <a:pt x="15329" y="315"/>
                      <a:pt x="15476" y="316"/>
                      <a:pt x="15625" y="321"/>
                    </a:cubicBezTo>
                    <a:lnTo>
                      <a:pt x="15633" y="8"/>
                    </a:lnTo>
                    <a:cubicBezTo>
                      <a:pt x="15483" y="3"/>
                      <a:pt x="15331" y="1"/>
                      <a:pt x="15179" y="1"/>
                    </a:cubicBezTo>
                    <a:close/>
                    <a:moveTo>
                      <a:pt x="13256" y="120"/>
                    </a:moveTo>
                    <a:cubicBezTo>
                      <a:pt x="13097" y="141"/>
                      <a:pt x="12940" y="163"/>
                      <a:pt x="12783" y="188"/>
                    </a:cubicBezTo>
                    <a:lnTo>
                      <a:pt x="12833" y="498"/>
                    </a:lnTo>
                    <a:cubicBezTo>
                      <a:pt x="12986" y="473"/>
                      <a:pt x="13140" y="452"/>
                      <a:pt x="13295" y="432"/>
                    </a:cubicBezTo>
                    <a:lnTo>
                      <a:pt x="13256" y="120"/>
                    </a:lnTo>
                    <a:close/>
                    <a:moveTo>
                      <a:pt x="17531" y="181"/>
                    </a:moveTo>
                    <a:lnTo>
                      <a:pt x="17483" y="492"/>
                    </a:lnTo>
                    <a:cubicBezTo>
                      <a:pt x="17637" y="515"/>
                      <a:pt x="17791" y="541"/>
                      <a:pt x="17943" y="571"/>
                    </a:cubicBezTo>
                    <a:lnTo>
                      <a:pt x="18000" y="262"/>
                    </a:lnTo>
                    <a:cubicBezTo>
                      <a:pt x="17845" y="232"/>
                      <a:pt x="17688" y="206"/>
                      <a:pt x="17531" y="181"/>
                    </a:cubicBezTo>
                    <a:close/>
                    <a:moveTo>
                      <a:pt x="10924" y="606"/>
                    </a:moveTo>
                    <a:cubicBezTo>
                      <a:pt x="10771" y="649"/>
                      <a:pt x="10619" y="696"/>
                      <a:pt x="10469" y="746"/>
                    </a:cubicBezTo>
                    <a:lnTo>
                      <a:pt x="10566" y="1043"/>
                    </a:lnTo>
                    <a:cubicBezTo>
                      <a:pt x="10713" y="995"/>
                      <a:pt x="10862" y="949"/>
                      <a:pt x="11012" y="906"/>
                    </a:cubicBezTo>
                    <a:lnTo>
                      <a:pt x="10924" y="606"/>
                    </a:lnTo>
                    <a:close/>
                    <a:moveTo>
                      <a:pt x="19847" y="731"/>
                    </a:moveTo>
                    <a:lnTo>
                      <a:pt x="19752" y="1030"/>
                    </a:lnTo>
                    <a:cubicBezTo>
                      <a:pt x="19900" y="1078"/>
                      <a:pt x="20047" y="1129"/>
                      <a:pt x="20194" y="1180"/>
                    </a:cubicBezTo>
                    <a:lnTo>
                      <a:pt x="20300" y="886"/>
                    </a:lnTo>
                    <a:cubicBezTo>
                      <a:pt x="20150" y="832"/>
                      <a:pt x="19999" y="781"/>
                      <a:pt x="19847" y="731"/>
                    </a:cubicBezTo>
                    <a:close/>
                    <a:moveTo>
                      <a:pt x="8697" y="1450"/>
                    </a:moveTo>
                    <a:cubicBezTo>
                      <a:pt x="8554" y="1518"/>
                      <a:pt x="8412" y="1587"/>
                      <a:pt x="8271" y="1660"/>
                    </a:cubicBezTo>
                    <a:lnTo>
                      <a:pt x="8413" y="1939"/>
                    </a:lnTo>
                    <a:cubicBezTo>
                      <a:pt x="8552" y="1868"/>
                      <a:pt x="8691" y="1800"/>
                      <a:pt x="8831" y="1734"/>
                    </a:cubicBezTo>
                    <a:lnTo>
                      <a:pt x="8697" y="1450"/>
                    </a:lnTo>
                    <a:close/>
                    <a:moveTo>
                      <a:pt x="22051" y="1641"/>
                    </a:moveTo>
                    <a:lnTo>
                      <a:pt x="21909" y="1921"/>
                    </a:lnTo>
                    <a:cubicBezTo>
                      <a:pt x="22048" y="1992"/>
                      <a:pt x="22185" y="2064"/>
                      <a:pt x="22322" y="2140"/>
                    </a:cubicBezTo>
                    <a:lnTo>
                      <a:pt x="22473" y="1864"/>
                    </a:lnTo>
                    <a:cubicBezTo>
                      <a:pt x="22334" y="1788"/>
                      <a:pt x="22193" y="1714"/>
                      <a:pt x="22051" y="1641"/>
                    </a:cubicBezTo>
                    <a:close/>
                    <a:moveTo>
                      <a:pt x="6632" y="2633"/>
                    </a:moveTo>
                    <a:cubicBezTo>
                      <a:pt x="6502" y="2722"/>
                      <a:pt x="6371" y="2814"/>
                      <a:pt x="6244" y="2907"/>
                    </a:cubicBezTo>
                    <a:lnTo>
                      <a:pt x="6429" y="3161"/>
                    </a:lnTo>
                    <a:cubicBezTo>
                      <a:pt x="6555" y="3069"/>
                      <a:pt x="6682" y="2980"/>
                      <a:pt x="6809" y="2892"/>
                    </a:cubicBezTo>
                    <a:lnTo>
                      <a:pt x="6632" y="2633"/>
                    </a:lnTo>
                    <a:close/>
                    <a:moveTo>
                      <a:pt x="24083" y="2885"/>
                    </a:moveTo>
                    <a:lnTo>
                      <a:pt x="23898" y="3138"/>
                    </a:lnTo>
                    <a:cubicBezTo>
                      <a:pt x="24025" y="3231"/>
                      <a:pt x="24149" y="3323"/>
                      <a:pt x="24273" y="3419"/>
                    </a:cubicBezTo>
                    <a:lnTo>
                      <a:pt x="24465" y="3171"/>
                    </a:lnTo>
                    <a:cubicBezTo>
                      <a:pt x="24339" y="3074"/>
                      <a:pt x="24212" y="2978"/>
                      <a:pt x="24083" y="2885"/>
                    </a:cubicBezTo>
                    <a:close/>
                    <a:moveTo>
                      <a:pt x="4779" y="4124"/>
                    </a:moveTo>
                    <a:cubicBezTo>
                      <a:pt x="4663" y="4234"/>
                      <a:pt x="4549" y="4344"/>
                      <a:pt x="4437" y="4457"/>
                    </a:cubicBezTo>
                    <a:lnTo>
                      <a:pt x="4658" y="4678"/>
                    </a:lnTo>
                    <a:cubicBezTo>
                      <a:pt x="4769" y="4569"/>
                      <a:pt x="4880" y="4460"/>
                      <a:pt x="4994" y="4352"/>
                    </a:cubicBezTo>
                    <a:lnTo>
                      <a:pt x="4779" y="4124"/>
                    </a:lnTo>
                    <a:close/>
                    <a:moveTo>
                      <a:pt x="25896" y="4430"/>
                    </a:moveTo>
                    <a:lnTo>
                      <a:pt x="25674" y="4652"/>
                    </a:lnTo>
                    <a:cubicBezTo>
                      <a:pt x="25785" y="4762"/>
                      <a:pt x="25892" y="4873"/>
                      <a:pt x="26000" y="4987"/>
                    </a:cubicBezTo>
                    <a:lnTo>
                      <a:pt x="26228" y="4772"/>
                    </a:lnTo>
                    <a:cubicBezTo>
                      <a:pt x="26119" y="4656"/>
                      <a:pt x="26008" y="4542"/>
                      <a:pt x="25896" y="4430"/>
                    </a:cubicBezTo>
                    <a:close/>
                    <a:moveTo>
                      <a:pt x="3176" y="5887"/>
                    </a:moveTo>
                    <a:cubicBezTo>
                      <a:pt x="3079" y="6013"/>
                      <a:pt x="2985" y="6140"/>
                      <a:pt x="2890" y="6267"/>
                    </a:cubicBezTo>
                    <a:lnTo>
                      <a:pt x="3145" y="6452"/>
                    </a:lnTo>
                    <a:cubicBezTo>
                      <a:pt x="3236" y="6327"/>
                      <a:pt x="3330" y="6203"/>
                      <a:pt x="3424" y="6079"/>
                    </a:cubicBezTo>
                    <a:lnTo>
                      <a:pt x="3176" y="5887"/>
                    </a:lnTo>
                    <a:close/>
                    <a:moveTo>
                      <a:pt x="27445" y="6238"/>
                    </a:moveTo>
                    <a:lnTo>
                      <a:pt x="27192" y="6423"/>
                    </a:lnTo>
                    <a:cubicBezTo>
                      <a:pt x="27283" y="6548"/>
                      <a:pt x="27373" y="6674"/>
                      <a:pt x="27462" y="6803"/>
                    </a:cubicBezTo>
                    <a:lnTo>
                      <a:pt x="27720" y="6626"/>
                    </a:lnTo>
                    <a:cubicBezTo>
                      <a:pt x="27630" y="6495"/>
                      <a:pt x="27539" y="6365"/>
                      <a:pt x="27445" y="6238"/>
                    </a:cubicBezTo>
                    <a:close/>
                    <a:moveTo>
                      <a:pt x="1869" y="7878"/>
                    </a:moveTo>
                    <a:cubicBezTo>
                      <a:pt x="1792" y="8017"/>
                      <a:pt x="1717" y="8157"/>
                      <a:pt x="1646" y="8299"/>
                    </a:cubicBezTo>
                    <a:lnTo>
                      <a:pt x="1926" y="8441"/>
                    </a:lnTo>
                    <a:cubicBezTo>
                      <a:pt x="1997" y="8303"/>
                      <a:pt x="2069" y="8165"/>
                      <a:pt x="2144" y="8028"/>
                    </a:cubicBezTo>
                    <a:lnTo>
                      <a:pt x="1869" y="7878"/>
                    </a:lnTo>
                    <a:close/>
                    <a:moveTo>
                      <a:pt x="28694" y="8263"/>
                    </a:moveTo>
                    <a:lnTo>
                      <a:pt x="28415" y="8407"/>
                    </a:lnTo>
                    <a:cubicBezTo>
                      <a:pt x="28486" y="8544"/>
                      <a:pt x="28554" y="8684"/>
                      <a:pt x="28620" y="8825"/>
                    </a:cubicBezTo>
                    <a:lnTo>
                      <a:pt x="28904" y="8689"/>
                    </a:lnTo>
                    <a:cubicBezTo>
                      <a:pt x="28836" y="8545"/>
                      <a:pt x="28765" y="8403"/>
                      <a:pt x="28694" y="8263"/>
                    </a:cubicBezTo>
                    <a:close/>
                    <a:moveTo>
                      <a:pt x="890" y="10050"/>
                    </a:moveTo>
                    <a:cubicBezTo>
                      <a:pt x="835" y="10199"/>
                      <a:pt x="784" y="10351"/>
                      <a:pt x="734" y="10503"/>
                    </a:cubicBezTo>
                    <a:lnTo>
                      <a:pt x="1033" y="10599"/>
                    </a:lnTo>
                    <a:cubicBezTo>
                      <a:pt x="1081" y="10450"/>
                      <a:pt x="1133" y="10303"/>
                      <a:pt x="1184" y="10156"/>
                    </a:cubicBezTo>
                    <a:lnTo>
                      <a:pt x="890" y="10050"/>
                    </a:lnTo>
                    <a:close/>
                    <a:moveTo>
                      <a:pt x="29609" y="10460"/>
                    </a:moveTo>
                    <a:lnTo>
                      <a:pt x="29310" y="10558"/>
                    </a:lnTo>
                    <a:cubicBezTo>
                      <a:pt x="29360" y="10705"/>
                      <a:pt x="29405" y="10853"/>
                      <a:pt x="29449" y="11004"/>
                    </a:cubicBezTo>
                    <a:lnTo>
                      <a:pt x="29750" y="10916"/>
                    </a:lnTo>
                    <a:cubicBezTo>
                      <a:pt x="29705" y="10763"/>
                      <a:pt x="29659" y="10611"/>
                      <a:pt x="29609" y="10460"/>
                    </a:cubicBezTo>
                    <a:close/>
                    <a:moveTo>
                      <a:pt x="264" y="12350"/>
                    </a:moveTo>
                    <a:cubicBezTo>
                      <a:pt x="236" y="12505"/>
                      <a:pt x="207" y="12662"/>
                      <a:pt x="183" y="12819"/>
                    </a:cubicBezTo>
                    <a:lnTo>
                      <a:pt x="493" y="12867"/>
                    </a:lnTo>
                    <a:cubicBezTo>
                      <a:pt x="518" y="12714"/>
                      <a:pt x="544" y="12560"/>
                      <a:pt x="573" y="12408"/>
                    </a:cubicBezTo>
                    <a:lnTo>
                      <a:pt x="264" y="12350"/>
                    </a:lnTo>
                    <a:close/>
                    <a:moveTo>
                      <a:pt x="30168" y="12775"/>
                    </a:moveTo>
                    <a:lnTo>
                      <a:pt x="29857" y="12824"/>
                    </a:lnTo>
                    <a:cubicBezTo>
                      <a:pt x="29882" y="12978"/>
                      <a:pt x="29904" y="13132"/>
                      <a:pt x="29923" y="13287"/>
                    </a:cubicBezTo>
                    <a:lnTo>
                      <a:pt x="30236" y="13247"/>
                    </a:lnTo>
                    <a:cubicBezTo>
                      <a:pt x="30216" y="13089"/>
                      <a:pt x="30193" y="12932"/>
                      <a:pt x="30168" y="12775"/>
                    </a:cubicBezTo>
                    <a:close/>
                    <a:moveTo>
                      <a:pt x="8" y="14716"/>
                    </a:moveTo>
                    <a:cubicBezTo>
                      <a:pt x="3" y="14870"/>
                      <a:pt x="1" y="15023"/>
                      <a:pt x="1" y="15179"/>
                    </a:cubicBezTo>
                    <a:lnTo>
                      <a:pt x="1" y="15193"/>
                    </a:lnTo>
                    <a:lnTo>
                      <a:pt x="315" y="15179"/>
                    </a:lnTo>
                    <a:cubicBezTo>
                      <a:pt x="315" y="15027"/>
                      <a:pt x="316" y="14876"/>
                      <a:pt x="321" y="14726"/>
                    </a:cubicBezTo>
                    <a:lnTo>
                      <a:pt x="8" y="14716"/>
                    </a:lnTo>
                    <a:close/>
                    <a:moveTo>
                      <a:pt x="30044" y="15149"/>
                    </a:moveTo>
                    <a:lnTo>
                      <a:pt x="30044" y="15179"/>
                    </a:lnTo>
                    <a:cubicBezTo>
                      <a:pt x="30044" y="15334"/>
                      <a:pt x="30041" y="15491"/>
                      <a:pt x="30036" y="15644"/>
                    </a:cubicBezTo>
                    <a:lnTo>
                      <a:pt x="30350" y="15654"/>
                    </a:lnTo>
                    <a:cubicBezTo>
                      <a:pt x="30355" y="15497"/>
                      <a:pt x="30358" y="15337"/>
                      <a:pt x="30358" y="15177"/>
                    </a:cubicBezTo>
                    <a:lnTo>
                      <a:pt x="30358" y="15149"/>
                    </a:lnTo>
                    <a:close/>
                    <a:moveTo>
                      <a:pt x="432" y="17055"/>
                    </a:moveTo>
                    <a:lnTo>
                      <a:pt x="122" y="17095"/>
                    </a:lnTo>
                    <a:cubicBezTo>
                      <a:pt x="141" y="17254"/>
                      <a:pt x="163" y="17410"/>
                      <a:pt x="188" y="17567"/>
                    </a:cubicBezTo>
                    <a:lnTo>
                      <a:pt x="188" y="17566"/>
                    </a:lnTo>
                    <a:lnTo>
                      <a:pt x="498" y="17518"/>
                    </a:lnTo>
                    <a:cubicBezTo>
                      <a:pt x="473" y="17364"/>
                      <a:pt x="452" y="17211"/>
                      <a:pt x="432" y="17055"/>
                    </a:cubicBezTo>
                    <a:close/>
                    <a:moveTo>
                      <a:pt x="29862" y="17503"/>
                    </a:moveTo>
                    <a:cubicBezTo>
                      <a:pt x="29839" y="17657"/>
                      <a:pt x="29813" y="17810"/>
                      <a:pt x="29783" y="17964"/>
                    </a:cubicBezTo>
                    <a:lnTo>
                      <a:pt x="30092" y="18022"/>
                    </a:lnTo>
                    <a:cubicBezTo>
                      <a:pt x="30122" y="17866"/>
                      <a:pt x="30148" y="17710"/>
                      <a:pt x="30173" y="17553"/>
                    </a:cubicBezTo>
                    <a:lnTo>
                      <a:pt x="29862" y="17503"/>
                    </a:lnTo>
                    <a:close/>
                    <a:moveTo>
                      <a:pt x="905" y="19338"/>
                    </a:moveTo>
                    <a:lnTo>
                      <a:pt x="604" y="19426"/>
                    </a:lnTo>
                    <a:cubicBezTo>
                      <a:pt x="649" y="19580"/>
                      <a:pt x="695" y="19732"/>
                      <a:pt x="744" y="19882"/>
                    </a:cubicBezTo>
                    <a:lnTo>
                      <a:pt x="1043" y="19785"/>
                    </a:lnTo>
                    <a:cubicBezTo>
                      <a:pt x="995" y="19637"/>
                      <a:pt x="949" y="19489"/>
                      <a:pt x="905" y="19338"/>
                    </a:cubicBezTo>
                    <a:close/>
                    <a:moveTo>
                      <a:pt x="29320" y="19771"/>
                    </a:moveTo>
                    <a:cubicBezTo>
                      <a:pt x="29272" y="19920"/>
                      <a:pt x="29221" y="20067"/>
                      <a:pt x="29168" y="20214"/>
                    </a:cubicBezTo>
                    <a:lnTo>
                      <a:pt x="29464" y="20321"/>
                    </a:lnTo>
                    <a:cubicBezTo>
                      <a:pt x="29519" y="20171"/>
                      <a:pt x="29570" y="20019"/>
                      <a:pt x="29619" y="19869"/>
                    </a:cubicBezTo>
                    <a:lnTo>
                      <a:pt x="29320" y="19771"/>
                    </a:lnTo>
                    <a:close/>
                    <a:moveTo>
                      <a:pt x="1732" y="21519"/>
                    </a:moveTo>
                    <a:lnTo>
                      <a:pt x="1448" y="21653"/>
                    </a:lnTo>
                    <a:cubicBezTo>
                      <a:pt x="1516" y="21797"/>
                      <a:pt x="1585" y="21939"/>
                      <a:pt x="1658" y="22081"/>
                    </a:cubicBezTo>
                    <a:lnTo>
                      <a:pt x="1937" y="21937"/>
                    </a:lnTo>
                    <a:cubicBezTo>
                      <a:pt x="1866" y="21798"/>
                      <a:pt x="1798" y="21660"/>
                      <a:pt x="1732" y="21519"/>
                    </a:cubicBezTo>
                    <a:close/>
                    <a:moveTo>
                      <a:pt x="28427" y="21927"/>
                    </a:moveTo>
                    <a:cubicBezTo>
                      <a:pt x="28356" y="22066"/>
                      <a:pt x="28283" y="22205"/>
                      <a:pt x="28207" y="22340"/>
                    </a:cubicBezTo>
                    <a:lnTo>
                      <a:pt x="28483" y="22492"/>
                    </a:lnTo>
                    <a:cubicBezTo>
                      <a:pt x="28559" y="22352"/>
                      <a:pt x="28633" y="22211"/>
                      <a:pt x="28706" y="22069"/>
                    </a:cubicBezTo>
                    <a:lnTo>
                      <a:pt x="28427" y="21927"/>
                    </a:lnTo>
                    <a:close/>
                    <a:moveTo>
                      <a:pt x="2889" y="23541"/>
                    </a:moveTo>
                    <a:lnTo>
                      <a:pt x="2629" y="23718"/>
                    </a:lnTo>
                    <a:cubicBezTo>
                      <a:pt x="2720" y="23849"/>
                      <a:pt x="2811" y="23979"/>
                      <a:pt x="2904" y="24108"/>
                    </a:cubicBezTo>
                    <a:lnTo>
                      <a:pt x="2905" y="24108"/>
                    </a:lnTo>
                    <a:lnTo>
                      <a:pt x="3158" y="23923"/>
                    </a:lnTo>
                    <a:cubicBezTo>
                      <a:pt x="3067" y="23797"/>
                      <a:pt x="2976" y="23670"/>
                      <a:pt x="2889" y="23541"/>
                    </a:cubicBezTo>
                    <a:close/>
                    <a:moveTo>
                      <a:pt x="27206" y="23916"/>
                    </a:moveTo>
                    <a:cubicBezTo>
                      <a:pt x="27113" y="24042"/>
                      <a:pt x="27021" y="24166"/>
                      <a:pt x="26925" y="24290"/>
                    </a:cubicBezTo>
                    <a:lnTo>
                      <a:pt x="27173" y="24481"/>
                    </a:lnTo>
                    <a:cubicBezTo>
                      <a:pt x="27270" y="24356"/>
                      <a:pt x="27366" y="24229"/>
                      <a:pt x="27460" y="24100"/>
                    </a:cubicBezTo>
                    <a:lnTo>
                      <a:pt x="27206" y="23916"/>
                    </a:lnTo>
                    <a:close/>
                    <a:moveTo>
                      <a:pt x="4349" y="25359"/>
                    </a:moveTo>
                    <a:lnTo>
                      <a:pt x="4121" y="25573"/>
                    </a:lnTo>
                    <a:cubicBezTo>
                      <a:pt x="4229" y="25691"/>
                      <a:pt x="4339" y="25805"/>
                      <a:pt x="4452" y="25917"/>
                    </a:cubicBezTo>
                    <a:lnTo>
                      <a:pt x="4675" y="25694"/>
                    </a:lnTo>
                    <a:cubicBezTo>
                      <a:pt x="4564" y="25583"/>
                      <a:pt x="4457" y="25473"/>
                      <a:pt x="4349" y="25359"/>
                    </a:cubicBezTo>
                    <a:close/>
                    <a:moveTo>
                      <a:pt x="25691" y="25689"/>
                    </a:moveTo>
                    <a:cubicBezTo>
                      <a:pt x="25580" y="25798"/>
                      <a:pt x="25468" y="25907"/>
                      <a:pt x="25355" y="26015"/>
                    </a:cubicBezTo>
                    <a:lnTo>
                      <a:pt x="25570" y="26242"/>
                    </a:lnTo>
                    <a:cubicBezTo>
                      <a:pt x="25686" y="26133"/>
                      <a:pt x="25800" y="26023"/>
                      <a:pt x="25912" y="25910"/>
                    </a:cubicBezTo>
                    <a:lnTo>
                      <a:pt x="25691" y="25689"/>
                    </a:lnTo>
                    <a:close/>
                    <a:moveTo>
                      <a:pt x="6074" y="26928"/>
                    </a:moveTo>
                    <a:lnTo>
                      <a:pt x="5882" y="27176"/>
                    </a:lnTo>
                    <a:cubicBezTo>
                      <a:pt x="6008" y="27273"/>
                      <a:pt x="6135" y="27369"/>
                      <a:pt x="6264" y="27463"/>
                    </a:cubicBezTo>
                    <a:lnTo>
                      <a:pt x="6447" y="27209"/>
                    </a:lnTo>
                    <a:cubicBezTo>
                      <a:pt x="6322" y="27118"/>
                      <a:pt x="6198" y="27024"/>
                      <a:pt x="6074" y="26928"/>
                    </a:cubicBezTo>
                    <a:close/>
                    <a:moveTo>
                      <a:pt x="23918" y="27204"/>
                    </a:moveTo>
                    <a:cubicBezTo>
                      <a:pt x="23793" y="27295"/>
                      <a:pt x="23665" y="27384"/>
                      <a:pt x="23536" y="27473"/>
                    </a:cubicBezTo>
                    <a:lnTo>
                      <a:pt x="23713" y="27733"/>
                    </a:lnTo>
                    <a:cubicBezTo>
                      <a:pt x="23845" y="27642"/>
                      <a:pt x="23974" y="27551"/>
                      <a:pt x="24103" y="27458"/>
                    </a:cubicBezTo>
                    <a:lnTo>
                      <a:pt x="23918" y="27204"/>
                    </a:lnTo>
                    <a:close/>
                    <a:moveTo>
                      <a:pt x="8023" y="28210"/>
                    </a:moveTo>
                    <a:lnTo>
                      <a:pt x="7873" y="28484"/>
                    </a:lnTo>
                    <a:cubicBezTo>
                      <a:pt x="8012" y="28562"/>
                      <a:pt x="8152" y="28636"/>
                      <a:pt x="8294" y="28709"/>
                    </a:cubicBezTo>
                    <a:lnTo>
                      <a:pt x="8436" y="28430"/>
                    </a:lnTo>
                    <a:cubicBezTo>
                      <a:pt x="8298" y="28359"/>
                      <a:pt x="8161" y="28284"/>
                      <a:pt x="8023" y="28210"/>
                    </a:cubicBezTo>
                    <a:close/>
                    <a:moveTo>
                      <a:pt x="21932" y="28423"/>
                    </a:moveTo>
                    <a:cubicBezTo>
                      <a:pt x="21794" y="28494"/>
                      <a:pt x="21655" y="28564"/>
                      <a:pt x="21514" y="28630"/>
                    </a:cubicBezTo>
                    <a:lnTo>
                      <a:pt x="21648" y="28912"/>
                    </a:lnTo>
                    <a:cubicBezTo>
                      <a:pt x="21792" y="28845"/>
                      <a:pt x="21934" y="28775"/>
                      <a:pt x="22074" y="28704"/>
                    </a:cubicBezTo>
                    <a:lnTo>
                      <a:pt x="21932" y="28423"/>
                    </a:lnTo>
                    <a:close/>
                    <a:moveTo>
                      <a:pt x="10151" y="29170"/>
                    </a:moveTo>
                    <a:lnTo>
                      <a:pt x="10044" y="29466"/>
                    </a:lnTo>
                    <a:cubicBezTo>
                      <a:pt x="10194" y="29520"/>
                      <a:pt x="10345" y="29571"/>
                      <a:pt x="10497" y="29621"/>
                    </a:cubicBezTo>
                    <a:lnTo>
                      <a:pt x="10594" y="29322"/>
                    </a:lnTo>
                    <a:cubicBezTo>
                      <a:pt x="10445" y="29274"/>
                      <a:pt x="10297" y="29223"/>
                      <a:pt x="10151" y="29170"/>
                    </a:cubicBezTo>
                    <a:close/>
                    <a:moveTo>
                      <a:pt x="19780" y="29317"/>
                    </a:moveTo>
                    <a:cubicBezTo>
                      <a:pt x="19631" y="29365"/>
                      <a:pt x="19482" y="29411"/>
                      <a:pt x="19334" y="29454"/>
                    </a:cubicBezTo>
                    <a:lnTo>
                      <a:pt x="19421" y="29756"/>
                    </a:lnTo>
                    <a:cubicBezTo>
                      <a:pt x="19573" y="29712"/>
                      <a:pt x="19725" y="29666"/>
                      <a:pt x="19877" y="29616"/>
                    </a:cubicBezTo>
                    <a:lnTo>
                      <a:pt x="19780" y="29317"/>
                    </a:lnTo>
                    <a:close/>
                    <a:moveTo>
                      <a:pt x="12401" y="29783"/>
                    </a:moveTo>
                    <a:lnTo>
                      <a:pt x="12344" y="30092"/>
                    </a:lnTo>
                    <a:cubicBezTo>
                      <a:pt x="12499" y="30122"/>
                      <a:pt x="12656" y="30148"/>
                      <a:pt x="12813" y="30173"/>
                    </a:cubicBezTo>
                    <a:lnTo>
                      <a:pt x="12862" y="29862"/>
                    </a:lnTo>
                    <a:cubicBezTo>
                      <a:pt x="12707" y="29839"/>
                      <a:pt x="12555" y="29813"/>
                      <a:pt x="12401" y="29783"/>
                    </a:cubicBezTo>
                    <a:close/>
                    <a:moveTo>
                      <a:pt x="17511" y="29861"/>
                    </a:moveTo>
                    <a:cubicBezTo>
                      <a:pt x="17358" y="29885"/>
                      <a:pt x="17204" y="29907"/>
                      <a:pt x="17049" y="29927"/>
                    </a:cubicBezTo>
                    <a:lnTo>
                      <a:pt x="17088" y="30237"/>
                    </a:lnTo>
                    <a:cubicBezTo>
                      <a:pt x="17247" y="30217"/>
                      <a:pt x="17404" y="30196"/>
                      <a:pt x="17561" y="30171"/>
                    </a:cubicBezTo>
                    <a:lnTo>
                      <a:pt x="17511" y="29861"/>
                    </a:lnTo>
                    <a:close/>
                    <a:moveTo>
                      <a:pt x="14719" y="30036"/>
                    </a:moveTo>
                    <a:lnTo>
                      <a:pt x="14711" y="30350"/>
                    </a:lnTo>
                    <a:cubicBezTo>
                      <a:pt x="14861" y="30355"/>
                      <a:pt x="15013" y="30356"/>
                      <a:pt x="15170" y="30356"/>
                    </a:cubicBezTo>
                    <a:lnTo>
                      <a:pt x="15185" y="30356"/>
                    </a:lnTo>
                    <a:lnTo>
                      <a:pt x="15187" y="30313"/>
                    </a:lnTo>
                    <a:lnTo>
                      <a:pt x="15180" y="30042"/>
                    </a:lnTo>
                    <a:cubicBezTo>
                      <a:pt x="15025" y="30042"/>
                      <a:pt x="14873" y="30041"/>
                      <a:pt x="14719" y="30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1"/>
              <p:cNvSpPr/>
              <p:nvPr/>
            </p:nvSpPr>
            <p:spPr>
              <a:xfrm>
                <a:off x="5909150" y="1887425"/>
                <a:ext cx="358400" cy="358425"/>
              </a:xfrm>
              <a:custGeom>
                <a:avLst/>
                <a:gdLst/>
                <a:ahLst/>
                <a:cxnLst/>
                <a:rect l="l" t="t" r="r" b="b"/>
                <a:pathLst>
                  <a:path w="14336" h="14337" extrusionOk="0">
                    <a:moveTo>
                      <a:pt x="7070" y="0"/>
                    </a:moveTo>
                    <a:lnTo>
                      <a:pt x="7093" y="1694"/>
                    </a:lnTo>
                    <a:lnTo>
                      <a:pt x="7169" y="1694"/>
                    </a:lnTo>
                    <a:cubicBezTo>
                      <a:pt x="10188" y="1694"/>
                      <a:pt x="12644" y="4149"/>
                      <a:pt x="12644" y="7169"/>
                    </a:cubicBezTo>
                    <a:cubicBezTo>
                      <a:pt x="12644" y="10187"/>
                      <a:pt x="10188" y="12644"/>
                      <a:pt x="7169" y="12644"/>
                    </a:cubicBezTo>
                    <a:cubicBezTo>
                      <a:pt x="4149" y="12644"/>
                      <a:pt x="1693" y="10187"/>
                      <a:pt x="1693" y="7169"/>
                    </a:cubicBezTo>
                    <a:cubicBezTo>
                      <a:pt x="1693" y="7142"/>
                      <a:pt x="1693" y="7117"/>
                      <a:pt x="1694" y="7093"/>
                    </a:cubicBezTo>
                    <a:lnTo>
                      <a:pt x="1" y="7069"/>
                    </a:lnTo>
                    <a:cubicBezTo>
                      <a:pt x="1" y="7102"/>
                      <a:pt x="1" y="7136"/>
                      <a:pt x="1" y="7169"/>
                    </a:cubicBezTo>
                    <a:cubicBezTo>
                      <a:pt x="1" y="11120"/>
                      <a:pt x="3216" y="14337"/>
                      <a:pt x="7169" y="14337"/>
                    </a:cubicBezTo>
                    <a:cubicBezTo>
                      <a:pt x="11121" y="14337"/>
                      <a:pt x="14336" y="11120"/>
                      <a:pt x="14336" y="7169"/>
                    </a:cubicBezTo>
                    <a:cubicBezTo>
                      <a:pt x="14336" y="3215"/>
                      <a:pt x="11121" y="0"/>
                      <a:pt x="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1"/>
              <p:cNvSpPr/>
              <p:nvPr/>
            </p:nvSpPr>
            <p:spPr>
              <a:xfrm>
                <a:off x="6011600" y="1902525"/>
                <a:ext cx="217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615" extrusionOk="0">
                    <a:moveTo>
                      <a:pt x="185" y="1"/>
                    </a:moveTo>
                    <a:cubicBezTo>
                      <a:pt x="122" y="29"/>
                      <a:pt x="61" y="57"/>
                      <a:pt x="0" y="85"/>
                    </a:cubicBezTo>
                    <a:lnTo>
                      <a:pt x="725" y="1615"/>
                    </a:lnTo>
                    <a:cubicBezTo>
                      <a:pt x="772" y="1593"/>
                      <a:pt x="819" y="1570"/>
                      <a:pt x="867" y="1549"/>
                    </a:cubicBez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1"/>
              <p:cNvSpPr/>
              <p:nvPr/>
            </p:nvSpPr>
            <p:spPr>
              <a:xfrm>
                <a:off x="5989325" y="1914475"/>
                <a:ext cx="26700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22" extrusionOk="0">
                    <a:moveTo>
                      <a:pt x="172" y="0"/>
                    </a:moveTo>
                    <a:cubicBezTo>
                      <a:pt x="115" y="37"/>
                      <a:pt x="57" y="73"/>
                      <a:pt x="1" y="111"/>
                    </a:cubicBezTo>
                    <a:lnTo>
                      <a:pt x="937" y="1522"/>
                    </a:lnTo>
                    <a:cubicBezTo>
                      <a:pt x="980" y="1492"/>
                      <a:pt x="1023" y="1464"/>
                      <a:pt x="1068" y="1436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1"/>
              <p:cNvSpPr/>
              <p:nvPr/>
            </p:nvSpPr>
            <p:spPr>
              <a:xfrm>
                <a:off x="6035425" y="1893950"/>
                <a:ext cx="16250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674" extrusionOk="0">
                    <a:moveTo>
                      <a:pt x="197" y="0"/>
                    </a:moveTo>
                    <a:cubicBezTo>
                      <a:pt x="131" y="18"/>
                      <a:pt x="65" y="37"/>
                      <a:pt x="0" y="56"/>
                    </a:cubicBezTo>
                    <a:lnTo>
                      <a:pt x="499" y="1674"/>
                    </a:lnTo>
                    <a:cubicBezTo>
                      <a:pt x="549" y="1659"/>
                      <a:pt x="600" y="1644"/>
                      <a:pt x="650" y="1631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>
                <a:off x="6060375" y="1888875"/>
                <a:ext cx="104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702" extrusionOk="0">
                    <a:moveTo>
                      <a:pt x="202" y="0"/>
                    </a:moveTo>
                    <a:cubicBezTo>
                      <a:pt x="134" y="10"/>
                      <a:pt x="66" y="18"/>
                      <a:pt x="0" y="30"/>
                    </a:cubicBezTo>
                    <a:lnTo>
                      <a:pt x="261" y="1702"/>
                    </a:lnTo>
                    <a:cubicBezTo>
                      <a:pt x="312" y="1693"/>
                      <a:pt x="365" y="1687"/>
                      <a:pt x="418" y="1680"/>
                    </a:cubicBez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1"/>
              <p:cNvSpPr/>
              <p:nvPr/>
            </p:nvSpPr>
            <p:spPr>
              <a:xfrm>
                <a:off x="5969100" y="1929500"/>
                <a:ext cx="311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399" extrusionOk="0">
                    <a:moveTo>
                      <a:pt x="155" y="1"/>
                    </a:moveTo>
                    <a:cubicBezTo>
                      <a:pt x="102" y="45"/>
                      <a:pt x="51" y="90"/>
                      <a:pt x="0" y="134"/>
                    </a:cubicBezTo>
                    <a:lnTo>
                      <a:pt x="1127" y="1398"/>
                    </a:lnTo>
                    <a:cubicBezTo>
                      <a:pt x="1166" y="1364"/>
                      <a:pt x="1204" y="1329"/>
                      <a:pt x="1244" y="1296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1"/>
              <p:cNvSpPr/>
              <p:nvPr/>
            </p:nvSpPr>
            <p:spPr>
              <a:xfrm>
                <a:off x="5915650" y="2013725"/>
                <a:ext cx="4190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650" extrusionOk="0">
                    <a:moveTo>
                      <a:pt x="58" y="0"/>
                    </a:moveTo>
                    <a:cubicBezTo>
                      <a:pt x="38" y="66"/>
                      <a:pt x="18" y="131"/>
                      <a:pt x="0" y="197"/>
                    </a:cubicBezTo>
                    <a:lnTo>
                      <a:pt x="1631" y="649"/>
                    </a:lnTo>
                    <a:cubicBezTo>
                      <a:pt x="1646" y="598"/>
                      <a:pt x="1661" y="549"/>
                      <a:pt x="1675" y="49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1"/>
              <p:cNvSpPr/>
              <p:nvPr/>
            </p:nvSpPr>
            <p:spPr>
              <a:xfrm>
                <a:off x="5910600" y="2038675"/>
                <a:ext cx="425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419" extrusionOk="0">
                    <a:moveTo>
                      <a:pt x="29" y="0"/>
                    </a:moveTo>
                    <a:cubicBezTo>
                      <a:pt x="19" y="68"/>
                      <a:pt x="9" y="136"/>
                      <a:pt x="1" y="203"/>
                    </a:cubicBezTo>
                    <a:lnTo>
                      <a:pt x="1679" y="418"/>
                    </a:lnTo>
                    <a:cubicBezTo>
                      <a:pt x="1686" y="365"/>
                      <a:pt x="1694" y="314"/>
                      <a:pt x="1701" y="263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1"/>
              <p:cNvSpPr/>
              <p:nvPr/>
            </p:nvSpPr>
            <p:spPr>
              <a:xfrm>
                <a:off x="5951250" y="1947300"/>
                <a:ext cx="349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47" extrusionOk="0">
                    <a:moveTo>
                      <a:pt x="136" y="1"/>
                    </a:moveTo>
                    <a:cubicBezTo>
                      <a:pt x="90" y="52"/>
                      <a:pt x="45" y="103"/>
                      <a:pt x="0" y="156"/>
                    </a:cubicBezTo>
                    <a:lnTo>
                      <a:pt x="1296" y="1246"/>
                    </a:lnTo>
                    <a:cubicBezTo>
                      <a:pt x="1329" y="1207"/>
                      <a:pt x="1363" y="1167"/>
                      <a:pt x="1398" y="1129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1"/>
              <p:cNvSpPr/>
              <p:nvPr/>
            </p:nvSpPr>
            <p:spPr>
              <a:xfrm>
                <a:off x="5936200" y="1967550"/>
                <a:ext cx="38075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070" extrusionOk="0">
                    <a:moveTo>
                      <a:pt x="112" y="0"/>
                    </a:moveTo>
                    <a:cubicBezTo>
                      <a:pt x="74" y="58"/>
                      <a:pt x="37" y="116"/>
                      <a:pt x="1" y="174"/>
                    </a:cubicBezTo>
                    <a:lnTo>
                      <a:pt x="1437" y="1069"/>
                    </a:lnTo>
                    <a:cubicBezTo>
                      <a:pt x="1465" y="1024"/>
                      <a:pt x="1493" y="982"/>
                      <a:pt x="1523" y="939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5924225" y="1989850"/>
                <a:ext cx="403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868" extrusionOk="0">
                    <a:moveTo>
                      <a:pt x="87" y="0"/>
                    </a:moveTo>
                    <a:cubicBezTo>
                      <a:pt x="57" y="61"/>
                      <a:pt x="29" y="124"/>
                      <a:pt x="1" y="187"/>
                    </a:cubicBezTo>
                    <a:lnTo>
                      <a:pt x="1551" y="868"/>
                    </a:lnTo>
                    <a:cubicBezTo>
                      <a:pt x="1572" y="821"/>
                      <a:pt x="1593" y="774"/>
                      <a:pt x="1615" y="727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8" name="Google Shape;328;p31"/>
            <p:cNvSpPr/>
            <p:nvPr/>
          </p:nvSpPr>
          <p:spPr>
            <a:xfrm>
              <a:off x="7817732" y="4729687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9" name="Google Shape;329;p31"/>
            <p:cNvCxnSpPr>
              <a:stCxn id="303" idx="5"/>
              <a:endCxn id="328" idx="1"/>
            </p:cNvCxnSpPr>
            <p:nvPr/>
          </p:nvCxnSpPr>
          <p:spPr>
            <a:xfrm>
              <a:off x="7167773" y="3510231"/>
              <a:ext cx="662400" cy="1231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31"/>
            <p:cNvCxnSpPr>
              <a:stCxn id="303" idx="6"/>
              <a:endCxn id="314" idx="2"/>
            </p:cNvCxnSpPr>
            <p:nvPr/>
          </p:nvCxnSpPr>
          <p:spPr>
            <a:xfrm rot="10800000" flipH="1">
              <a:off x="7187719" y="3098777"/>
              <a:ext cx="1512000" cy="363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31"/>
            <p:cNvCxnSpPr>
              <a:stCxn id="314" idx="4"/>
              <a:endCxn id="328" idx="7"/>
            </p:cNvCxnSpPr>
            <p:nvPr/>
          </p:nvCxnSpPr>
          <p:spPr>
            <a:xfrm flipH="1">
              <a:off x="7890096" y="3146687"/>
              <a:ext cx="857700" cy="159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31"/>
            <p:cNvCxnSpPr>
              <a:stCxn id="303" idx="3"/>
            </p:cNvCxnSpPr>
            <p:nvPr/>
          </p:nvCxnSpPr>
          <p:spPr>
            <a:xfrm flipH="1">
              <a:off x="6605565" y="3510231"/>
              <a:ext cx="465900" cy="1763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31"/>
            <p:cNvCxnSpPr>
              <a:stCxn id="328" idx="6"/>
            </p:cNvCxnSpPr>
            <p:nvPr/>
          </p:nvCxnSpPr>
          <p:spPr>
            <a:xfrm>
              <a:off x="7902632" y="4771987"/>
              <a:ext cx="1285800" cy="237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ECDB1D1A-3181-0963-3E14-062EEE03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4" b="89974" l="6316" r="90000">
                        <a14:foregroundMark x1="47237" y1="52083" x2="47237" y2="52083"/>
                        <a14:foregroundMark x1="39079" y1="43359" x2="43421" y2="48958"/>
                        <a14:foregroundMark x1="65263" y1="23698" x2="73158" y2="33464"/>
                        <a14:foregroundMark x1="23158" y1="26042" x2="18684" y2="35156"/>
                        <a14:foregroundMark x1="13947" y1="75521" x2="14474" y2="79557"/>
                        <a14:foregroundMark x1="6316" y1="43359" x2="6316" y2="44922"/>
                        <a14:foregroundMark x1="58947" y1="8854" x2="60789" y2="8854"/>
                        <a14:foregroundMark x1="77368" y1="73828" x2="46579" y2="76432"/>
                        <a14:foregroundMark x1="53289" y1="71224" x2="53026" y2="73828"/>
                        <a14:foregroundMark x1="41447" y1="72526" x2="43289" y2="78255"/>
                        <a14:foregroundMark x1="45263" y1="72786" x2="43158" y2="81901"/>
                        <a14:foregroundMark x1="43158" y1="81901" x2="43289" y2="79818"/>
                        <a14:foregroundMark x1="50658" y1="74870" x2="50132" y2="85547"/>
                        <a14:foregroundMark x1="50132" y1="85547" x2="68158" y2="71224"/>
                        <a14:foregroundMark x1="68158" y1="71224" x2="56184" y2="73047"/>
                        <a14:foregroundMark x1="56184" y1="73047" x2="49737" y2="72135"/>
                        <a14:foregroundMark x1="66711" y1="75000" x2="68158" y2="85547"/>
                        <a14:foregroundMark x1="68158" y1="85547" x2="69474" y2="85417"/>
                        <a14:foregroundMark x1="61184" y1="81510" x2="58684" y2="8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20" y="134213"/>
            <a:ext cx="1396899" cy="14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58"/>
          <p:cNvSpPr txBox="1">
            <a:spLocks noGrp="1"/>
          </p:cNvSpPr>
          <p:nvPr>
            <p:ph type="ctrTitle"/>
          </p:nvPr>
        </p:nvSpPr>
        <p:spPr>
          <a:xfrm>
            <a:off x="686419" y="1889477"/>
            <a:ext cx="6420595" cy="9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2" name="Google Shape;1262;p58"/>
          <p:cNvGrpSpPr/>
          <p:nvPr/>
        </p:nvGrpSpPr>
        <p:grpSpPr>
          <a:xfrm>
            <a:off x="6445170" y="1931405"/>
            <a:ext cx="3088671" cy="3572242"/>
            <a:chOff x="6445170" y="1931405"/>
            <a:chExt cx="3088671" cy="3572242"/>
          </a:xfrm>
        </p:grpSpPr>
        <p:grpSp>
          <p:nvGrpSpPr>
            <p:cNvPr id="1263" name="Google Shape;1263;p58"/>
            <p:cNvGrpSpPr/>
            <p:nvPr/>
          </p:nvGrpSpPr>
          <p:grpSpPr>
            <a:xfrm rot="-728416">
              <a:off x="6717903" y="3136874"/>
              <a:ext cx="802808" cy="802808"/>
              <a:chOff x="353675" y="3417700"/>
              <a:chExt cx="527775" cy="527775"/>
            </a:xfrm>
          </p:grpSpPr>
          <p:sp>
            <p:nvSpPr>
              <p:cNvPr id="1264" name="Google Shape;1264;p58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8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8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8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8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8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8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8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8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8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8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8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8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8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8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8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8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8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8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8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8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8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8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8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58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58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8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58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58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8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8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8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8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8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8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8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8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8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8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8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8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8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8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8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8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8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8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1" name="Google Shape;1311;p58"/>
            <p:cNvSpPr/>
            <p:nvPr/>
          </p:nvSpPr>
          <p:spPr>
            <a:xfrm>
              <a:off x="7051519" y="3470177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2" name="Google Shape;1312;p58"/>
            <p:cNvGrpSpPr/>
            <p:nvPr/>
          </p:nvGrpSpPr>
          <p:grpSpPr>
            <a:xfrm rot="5400000">
              <a:off x="7961259" y="1931387"/>
              <a:ext cx="1572564" cy="1572600"/>
              <a:chOff x="3286600" y="1519925"/>
              <a:chExt cx="1093425" cy="1093450"/>
            </a:xfrm>
          </p:grpSpPr>
          <p:sp>
            <p:nvSpPr>
              <p:cNvPr id="1313" name="Google Shape;1313;p58"/>
              <p:cNvSpPr/>
              <p:nvPr/>
            </p:nvSpPr>
            <p:spPr>
              <a:xfrm>
                <a:off x="3286600" y="1519925"/>
                <a:ext cx="1093425" cy="1093450"/>
              </a:xfrm>
              <a:custGeom>
                <a:avLst/>
                <a:gdLst/>
                <a:ahLst/>
                <a:cxnLst/>
                <a:rect l="l" t="t" r="r" b="b"/>
                <a:pathLst>
                  <a:path w="43737" h="43738" extrusionOk="0">
                    <a:moveTo>
                      <a:pt x="21836" y="0"/>
                    </a:moveTo>
                    <a:lnTo>
                      <a:pt x="21836" y="453"/>
                    </a:lnTo>
                    <a:lnTo>
                      <a:pt x="21869" y="453"/>
                    </a:lnTo>
                    <a:cubicBezTo>
                      <a:pt x="22084" y="453"/>
                      <a:pt x="22297" y="456"/>
                      <a:pt x="22510" y="463"/>
                    </a:cubicBezTo>
                    <a:lnTo>
                      <a:pt x="22524" y="10"/>
                    </a:lnTo>
                    <a:cubicBezTo>
                      <a:pt x="22306" y="3"/>
                      <a:pt x="22088" y="0"/>
                      <a:pt x="21869" y="0"/>
                    </a:cubicBezTo>
                    <a:close/>
                    <a:moveTo>
                      <a:pt x="19097" y="173"/>
                    </a:moveTo>
                    <a:cubicBezTo>
                      <a:pt x="18869" y="203"/>
                      <a:pt x="18643" y="236"/>
                      <a:pt x="18417" y="271"/>
                    </a:cubicBezTo>
                    <a:lnTo>
                      <a:pt x="18488" y="717"/>
                    </a:lnTo>
                    <a:lnTo>
                      <a:pt x="18488" y="719"/>
                    </a:lnTo>
                    <a:cubicBezTo>
                      <a:pt x="18709" y="682"/>
                      <a:pt x="18930" y="651"/>
                      <a:pt x="19153" y="623"/>
                    </a:cubicBezTo>
                    <a:lnTo>
                      <a:pt x="19097" y="173"/>
                    </a:lnTo>
                    <a:close/>
                    <a:moveTo>
                      <a:pt x="25258" y="261"/>
                    </a:moveTo>
                    <a:lnTo>
                      <a:pt x="25187" y="709"/>
                    </a:lnTo>
                    <a:cubicBezTo>
                      <a:pt x="25410" y="743"/>
                      <a:pt x="25631" y="781"/>
                      <a:pt x="25851" y="823"/>
                    </a:cubicBezTo>
                    <a:lnTo>
                      <a:pt x="25934" y="378"/>
                    </a:lnTo>
                    <a:cubicBezTo>
                      <a:pt x="25709" y="335"/>
                      <a:pt x="25484" y="297"/>
                      <a:pt x="25258" y="261"/>
                    </a:cubicBezTo>
                    <a:close/>
                    <a:moveTo>
                      <a:pt x="15739" y="871"/>
                    </a:moveTo>
                    <a:cubicBezTo>
                      <a:pt x="15517" y="935"/>
                      <a:pt x="15299" y="1003"/>
                      <a:pt x="15081" y="1074"/>
                    </a:cubicBezTo>
                    <a:lnTo>
                      <a:pt x="15221" y="1503"/>
                    </a:lnTo>
                    <a:cubicBezTo>
                      <a:pt x="15435" y="1434"/>
                      <a:pt x="15649" y="1368"/>
                      <a:pt x="15864" y="1305"/>
                    </a:cubicBezTo>
                    <a:lnTo>
                      <a:pt x="15739" y="871"/>
                    </a:lnTo>
                    <a:close/>
                    <a:moveTo>
                      <a:pt x="28595" y="1054"/>
                    </a:moveTo>
                    <a:lnTo>
                      <a:pt x="28456" y="1485"/>
                    </a:lnTo>
                    <a:cubicBezTo>
                      <a:pt x="28671" y="1555"/>
                      <a:pt x="28883" y="1626"/>
                      <a:pt x="29094" y="1702"/>
                    </a:cubicBezTo>
                    <a:lnTo>
                      <a:pt x="29248" y="1277"/>
                    </a:lnTo>
                    <a:cubicBezTo>
                      <a:pt x="29031" y="1199"/>
                      <a:pt x="28815" y="1125"/>
                      <a:pt x="28595" y="1054"/>
                    </a:cubicBezTo>
                    <a:close/>
                    <a:moveTo>
                      <a:pt x="12530" y="2088"/>
                    </a:moveTo>
                    <a:cubicBezTo>
                      <a:pt x="12324" y="2187"/>
                      <a:pt x="12119" y="2288"/>
                      <a:pt x="11916" y="2392"/>
                    </a:cubicBezTo>
                    <a:lnTo>
                      <a:pt x="12122" y="2794"/>
                    </a:lnTo>
                    <a:cubicBezTo>
                      <a:pt x="12320" y="2693"/>
                      <a:pt x="12520" y="2594"/>
                      <a:pt x="12724" y="2498"/>
                    </a:cubicBezTo>
                    <a:lnTo>
                      <a:pt x="12530" y="2088"/>
                    </a:lnTo>
                    <a:close/>
                    <a:moveTo>
                      <a:pt x="31770" y="2364"/>
                    </a:moveTo>
                    <a:lnTo>
                      <a:pt x="31564" y="2767"/>
                    </a:lnTo>
                    <a:cubicBezTo>
                      <a:pt x="31765" y="2870"/>
                      <a:pt x="31964" y="2975"/>
                      <a:pt x="32160" y="3083"/>
                    </a:cubicBezTo>
                    <a:lnTo>
                      <a:pt x="32378" y="2686"/>
                    </a:lnTo>
                    <a:cubicBezTo>
                      <a:pt x="32177" y="2576"/>
                      <a:pt x="31974" y="2468"/>
                      <a:pt x="31770" y="2364"/>
                    </a:cubicBezTo>
                    <a:close/>
                    <a:moveTo>
                      <a:pt x="9556" y="3793"/>
                    </a:moveTo>
                    <a:cubicBezTo>
                      <a:pt x="9367" y="3922"/>
                      <a:pt x="9180" y="4054"/>
                      <a:pt x="8995" y="4190"/>
                    </a:cubicBezTo>
                    <a:lnTo>
                      <a:pt x="9262" y="4555"/>
                    </a:lnTo>
                    <a:cubicBezTo>
                      <a:pt x="9443" y="4423"/>
                      <a:pt x="9626" y="4294"/>
                      <a:pt x="9811" y="4167"/>
                    </a:cubicBezTo>
                    <a:lnTo>
                      <a:pt x="9556" y="3793"/>
                    </a:lnTo>
                    <a:close/>
                    <a:moveTo>
                      <a:pt x="34698" y="4157"/>
                    </a:moveTo>
                    <a:lnTo>
                      <a:pt x="34432" y="4523"/>
                    </a:lnTo>
                    <a:cubicBezTo>
                      <a:pt x="34614" y="4656"/>
                      <a:pt x="34794" y="4789"/>
                      <a:pt x="34970" y="4926"/>
                    </a:cubicBezTo>
                    <a:lnTo>
                      <a:pt x="35248" y="4570"/>
                    </a:lnTo>
                    <a:cubicBezTo>
                      <a:pt x="35066" y="4429"/>
                      <a:pt x="34883" y="4290"/>
                      <a:pt x="34698" y="4157"/>
                    </a:cubicBezTo>
                    <a:close/>
                    <a:moveTo>
                      <a:pt x="6883" y="5943"/>
                    </a:moveTo>
                    <a:cubicBezTo>
                      <a:pt x="6717" y="6099"/>
                      <a:pt x="6551" y="6260"/>
                      <a:pt x="6391" y="6422"/>
                    </a:cubicBezTo>
                    <a:lnTo>
                      <a:pt x="6710" y="6740"/>
                    </a:lnTo>
                    <a:cubicBezTo>
                      <a:pt x="6869" y="6582"/>
                      <a:pt x="7029" y="6425"/>
                      <a:pt x="7192" y="6271"/>
                    </a:cubicBezTo>
                    <a:lnTo>
                      <a:pt x="6883" y="5943"/>
                    </a:lnTo>
                    <a:close/>
                    <a:moveTo>
                      <a:pt x="37310" y="6382"/>
                    </a:moveTo>
                    <a:lnTo>
                      <a:pt x="36989" y="6702"/>
                    </a:lnTo>
                    <a:cubicBezTo>
                      <a:pt x="37148" y="6861"/>
                      <a:pt x="37305" y="7021"/>
                      <a:pt x="37458" y="7185"/>
                    </a:cubicBezTo>
                    <a:lnTo>
                      <a:pt x="37787" y="6874"/>
                    </a:lnTo>
                    <a:cubicBezTo>
                      <a:pt x="37630" y="6707"/>
                      <a:pt x="37472" y="6544"/>
                      <a:pt x="37310" y="6382"/>
                    </a:cubicBezTo>
                    <a:close/>
                    <a:moveTo>
                      <a:pt x="4575" y="8482"/>
                    </a:moveTo>
                    <a:cubicBezTo>
                      <a:pt x="4435" y="8662"/>
                      <a:pt x="4298" y="8845"/>
                      <a:pt x="4162" y="9032"/>
                    </a:cubicBezTo>
                    <a:lnTo>
                      <a:pt x="4529" y="9296"/>
                    </a:lnTo>
                    <a:lnTo>
                      <a:pt x="4529" y="9298"/>
                    </a:lnTo>
                    <a:cubicBezTo>
                      <a:pt x="4661" y="9116"/>
                      <a:pt x="4795" y="8936"/>
                      <a:pt x="4932" y="8759"/>
                    </a:cubicBezTo>
                    <a:lnTo>
                      <a:pt x="4575" y="8482"/>
                    </a:lnTo>
                    <a:close/>
                    <a:moveTo>
                      <a:pt x="39542" y="8986"/>
                    </a:moveTo>
                    <a:lnTo>
                      <a:pt x="39177" y="9253"/>
                    </a:lnTo>
                    <a:cubicBezTo>
                      <a:pt x="39309" y="9433"/>
                      <a:pt x="39438" y="9617"/>
                      <a:pt x="39565" y="9802"/>
                    </a:cubicBezTo>
                    <a:lnTo>
                      <a:pt x="39938" y="9547"/>
                    </a:lnTo>
                    <a:cubicBezTo>
                      <a:pt x="39809" y="9357"/>
                      <a:pt x="39677" y="9171"/>
                      <a:pt x="39542" y="8986"/>
                    </a:cubicBezTo>
                    <a:close/>
                    <a:moveTo>
                      <a:pt x="2692" y="11350"/>
                    </a:moveTo>
                    <a:cubicBezTo>
                      <a:pt x="2581" y="11551"/>
                      <a:pt x="2474" y="11755"/>
                      <a:pt x="2370" y="11958"/>
                    </a:cubicBezTo>
                    <a:lnTo>
                      <a:pt x="2773" y="12164"/>
                    </a:lnTo>
                    <a:cubicBezTo>
                      <a:pt x="2875" y="11963"/>
                      <a:pt x="2980" y="11764"/>
                      <a:pt x="3089" y="11568"/>
                    </a:cubicBezTo>
                    <a:lnTo>
                      <a:pt x="2692" y="11350"/>
                    </a:lnTo>
                    <a:close/>
                    <a:moveTo>
                      <a:pt x="41341" y="11905"/>
                    </a:moveTo>
                    <a:lnTo>
                      <a:pt x="40938" y="12111"/>
                    </a:lnTo>
                    <a:cubicBezTo>
                      <a:pt x="41040" y="12311"/>
                      <a:pt x="41139" y="12511"/>
                      <a:pt x="41235" y="12714"/>
                    </a:cubicBezTo>
                    <a:lnTo>
                      <a:pt x="41643" y="12519"/>
                    </a:lnTo>
                    <a:cubicBezTo>
                      <a:pt x="41546" y="12313"/>
                      <a:pt x="41445" y="12108"/>
                      <a:pt x="41341" y="11905"/>
                    </a:cubicBezTo>
                    <a:close/>
                    <a:moveTo>
                      <a:pt x="1280" y="14480"/>
                    </a:moveTo>
                    <a:cubicBezTo>
                      <a:pt x="1202" y="14697"/>
                      <a:pt x="1129" y="14913"/>
                      <a:pt x="1058" y="15133"/>
                    </a:cubicBezTo>
                    <a:lnTo>
                      <a:pt x="1488" y="15272"/>
                    </a:lnTo>
                    <a:cubicBezTo>
                      <a:pt x="1557" y="15057"/>
                      <a:pt x="1630" y="14844"/>
                      <a:pt x="1706" y="14632"/>
                    </a:cubicBezTo>
                    <a:lnTo>
                      <a:pt x="1280" y="14480"/>
                    </a:lnTo>
                    <a:close/>
                    <a:moveTo>
                      <a:pt x="42661" y="15070"/>
                    </a:moveTo>
                    <a:lnTo>
                      <a:pt x="42230" y="15211"/>
                    </a:lnTo>
                    <a:cubicBezTo>
                      <a:pt x="42299" y="15424"/>
                      <a:pt x="42365" y="15639"/>
                      <a:pt x="42430" y="15853"/>
                    </a:cubicBezTo>
                    <a:lnTo>
                      <a:pt x="42862" y="15728"/>
                    </a:lnTo>
                    <a:cubicBezTo>
                      <a:pt x="42800" y="15506"/>
                      <a:pt x="42732" y="15288"/>
                      <a:pt x="42661" y="15070"/>
                    </a:cubicBezTo>
                    <a:close/>
                    <a:moveTo>
                      <a:pt x="379" y="17793"/>
                    </a:moveTo>
                    <a:cubicBezTo>
                      <a:pt x="338" y="18018"/>
                      <a:pt x="298" y="18244"/>
                      <a:pt x="264" y="18470"/>
                    </a:cubicBezTo>
                    <a:lnTo>
                      <a:pt x="710" y="18540"/>
                    </a:lnTo>
                    <a:cubicBezTo>
                      <a:pt x="744" y="18318"/>
                      <a:pt x="782" y="18097"/>
                      <a:pt x="824" y="17877"/>
                    </a:cubicBezTo>
                    <a:lnTo>
                      <a:pt x="379" y="17793"/>
                    </a:lnTo>
                    <a:close/>
                    <a:moveTo>
                      <a:pt x="43465" y="18406"/>
                    </a:moveTo>
                    <a:lnTo>
                      <a:pt x="43018" y="18477"/>
                    </a:lnTo>
                    <a:cubicBezTo>
                      <a:pt x="43052" y="18698"/>
                      <a:pt x="43085" y="18920"/>
                      <a:pt x="43114" y="19143"/>
                    </a:cubicBezTo>
                    <a:lnTo>
                      <a:pt x="43561" y="19086"/>
                    </a:lnTo>
                    <a:cubicBezTo>
                      <a:pt x="43533" y="18858"/>
                      <a:pt x="43500" y="18632"/>
                      <a:pt x="43465" y="18406"/>
                    </a:cubicBezTo>
                    <a:close/>
                    <a:moveTo>
                      <a:pt x="11" y="21203"/>
                    </a:moveTo>
                    <a:cubicBezTo>
                      <a:pt x="4" y="21424"/>
                      <a:pt x="1" y="21646"/>
                      <a:pt x="1" y="21869"/>
                    </a:cubicBezTo>
                    <a:lnTo>
                      <a:pt x="1" y="21890"/>
                    </a:lnTo>
                    <a:lnTo>
                      <a:pt x="454" y="21869"/>
                    </a:lnTo>
                    <a:cubicBezTo>
                      <a:pt x="454" y="21650"/>
                      <a:pt x="457" y="21432"/>
                      <a:pt x="462" y="21218"/>
                    </a:cubicBezTo>
                    <a:lnTo>
                      <a:pt x="11" y="21203"/>
                    </a:lnTo>
                    <a:close/>
                    <a:moveTo>
                      <a:pt x="43285" y="21826"/>
                    </a:moveTo>
                    <a:lnTo>
                      <a:pt x="43285" y="21869"/>
                    </a:lnTo>
                    <a:cubicBezTo>
                      <a:pt x="43285" y="22093"/>
                      <a:pt x="43282" y="22318"/>
                      <a:pt x="43274" y="22541"/>
                    </a:cubicBezTo>
                    <a:lnTo>
                      <a:pt x="43726" y="22556"/>
                    </a:lnTo>
                    <a:cubicBezTo>
                      <a:pt x="43733" y="22328"/>
                      <a:pt x="43736" y="22098"/>
                      <a:pt x="43736" y="21867"/>
                    </a:cubicBezTo>
                    <a:lnTo>
                      <a:pt x="43736" y="21826"/>
                    </a:lnTo>
                    <a:close/>
                    <a:moveTo>
                      <a:pt x="622" y="24573"/>
                    </a:moveTo>
                    <a:lnTo>
                      <a:pt x="173" y="24631"/>
                    </a:lnTo>
                    <a:cubicBezTo>
                      <a:pt x="202" y="24857"/>
                      <a:pt x="234" y="25085"/>
                      <a:pt x="270" y="25310"/>
                    </a:cubicBezTo>
                    <a:lnTo>
                      <a:pt x="716" y="25239"/>
                    </a:lnTo>
                    <a:cubicBezTo>
                      <a:pt x="682" y="25019"/>
                      <a:pt x="650" y="24796"/>
                      <a:pt x="622" y="24573"/>
                    </a:cubicBezTo>
                    <a:close/>
                    <a:moveTo>
                      <a:pt x="43024" y="25219"/>
                    </a:moveTo>
                    <a:cubicBezTo>
                      <a:pt x="42990" y="25440"/>
                      <a:pt x="42952" y="25662"/>
                      <a:pt x="42910" y="25881"/>
                    </a:cubicBezTo>
                    <a:lnTo>
                      <a:pt x="43355" y="25966"/>
                    </a:lnTo>
                    <a:cubicBezTo>
                      <a:pt x="43396" y="25741"/>
                      <a:pt x="43436" y="25515"/>
                      <a:pt x="43472" y="25288"/>
                    </a:cubicBezTo>
                    <a:lnTo>
                      <a:pt x="43024" y="25219"/>
                    </a:lnTo>
                    <a:close/>
                    <a:moveTo>
                      <a:pt x="1303" y="27864"/>
                    </a:moveTo>
                    <a:lnTo>
                      <a:pt x="868" y="27989"/>
                    </a:lnTo>
                    <a:cubicBezTo>
                      <a:pt x="933" y="28209"/>
                      <a:pt x="1000" y="28429"/>
                      <a:pt x="1071" y="28645"/>
                    </a:cubicBezTo>
                    <a:lnTo>
                      <a:pt x="1501" y="28507"/>
                    </a:lnTo>
                    <a:cubicBezTo>
                      <a:pt x="1432" y="28293"/>
                      <a:pt x="1365" y="28079"/>
                      <a:pt x="1303" y="27864"/>
                    </a:cubicBezTo>
                    <a:close/>
                    <a:moveTo>
                      <a:pt x="42243" y="28487"/>
                    </a:moveTo>
                    <a:cubicBezTo>
                      <a:pt x="42173" y="28700"/>
                      <a:pt x="42101" y="28913"/>
                      <a:pt x="42025" y="29124"/>
                    </a:cubicBezTo>
                    <a:lnTo>
                      <a:pt x="42451" y="29278"/>
                    </a:lnTo>
                    <a:cubicBezTo>
                      <a:pt x="42527" y="29062"/>
                      <a:pt x="42601" y="28844"/>
                      <a:pt x="42672" y="28626"/>
                    </a:cubicBezTo>
                    <a:lnTo>
                      <a:pt x="42243" y="28487"/>
                    </a:lnTo>
                    <a:close/>
                    <a:moveTo>
                      <a:pt x="2494" y="31005"/>
                    </a:moveTo>
                    <a:lnTo>
                      <a:pt x="2084" y="31198"/>
                    </a:lnTo>
                    <a:cubicBezTo>
                      <a:pt x="2182" y="31404"/>
                      <a:pt x="2282" y="31609"/>
                      <a:pt x="2386" y="31812"/>
                    </a:cubicBezTo>
                    <a:lnTo>
                      <a:pt x="2790" y="31608"/>
                    </a:lnTo>
                    <a:cubicBezTo>
                      <a:pt x="2687" y="31408"/>
                      <a:pt x="2590" y="31208"/>
                      <a:pt x="2494" y="31005"/>
                    </a:cubicBezTo>
                    <a:close/>
                    <a:moveTo>
                      <a:pt x="40956" y="31593"/>
                    </a:moveTo>
                    <a:cubicBezTo>
                      <a:pt x="40853" y="31793"/>
                      <a:pt x="40748" y="31991"/>
                      <a:pt x="40639" y="32189"/>
                    </a:cubicBezTo>
                    <a:lnTo>
                      <a:pt x="41035" y="32405"/>
                    </a:lnTo>
                    <a:cubicBezTo>
                      <a:pt x="41146" y="32206"/>
                      <a:pt x="41253" y="32002"/>
                      <a:pt x="41357" y="31798"/>
                    </a:cubicBezTo>
                    <a:lnTo>
                      <a:pt x="40956" y="31593"/>
                    </a:lnTo>
                    <a:close/>
                    <a:moveTo>
                      <a:pt x="4161" y="33917"/>
                    </a:moveTo>
                    <a:lnTo>
                      <a:pt x="3787" y="34173"/>
                    </a:lnTo>
                    <a:cubicBezTo>
                      <a:pt x="3916" y="34362"/>
                      <a:pt x="4048" y="34548"/>
                      <a:pt x="4182" y="34733"/>
                    </a:cubicBezTo>
                    <a:lnTo>
                      <a:pt x="4549" y="34467"/>
                    </a:lnTo>
                    <a:cubicBezTo>
                      <a:pt x="4417" y="34286"/>
                      <a:pt x="4288" y="34102"/>
                      <a:pt x="4161" y="33917"/>
                    </a:cubicBezTo>
                    <a:close/>
                    <a:moveTo>
                      <a:pt x="39196" y="34457"/>
                    </a:moveTo>
                    <a:cubicBezTo>
                      <a:pt x="39064" y="34639"/>
                      <a:pt x="38929" y="34818"/>
                      <a:pt x="38792" y="34996"/>
                    </a:cubicBezTo>
                    <a:lnTo>
                      <a:pt x="39149" y="35273"/>
                    </a:lnTo>
                    <a:lnTo>
                      <a:pt x="39149" y="35272"/>
                    </a:lnTo>
                    <a:cubicBezTo>
                      <a:pt x="39289" y="35092"/>
                      <a:pt x="39428" y="34908"/>
                      <a:pt x="39562" y="34723"/>
                    </a:cubicBezTo>
                    <a:lnTo>
                      <a:pt x="39196" y="34457"/>
                    </a:lnTo>
                    <a:close/>
                    <a:moveTo>
                      <a:pt x="6264" y="36537"/>
                    </a:moveTo>
                    <a:lnTo>
                      <a:pt x="5935" y="36846"/>
                    </a:lnTo>
                    <a:cubicBezTo>
                      <a:pt x="6092" y="37013"/>
                      <a:pt x="6251" y="37178"/>
                      <a:pt x="6413" y="37340"/>
                    </a:cubicBezTo>
                    <a:lnTo>
                      <a:pt x="6413" y="37339"/>
                    </a:lnTo>
                    <a:lnTo>
                      <a:pt x="6733" y="37020"/>
                    </a:lnTo>
                    <a:cubicBezTo>
                      <a:pt x="6574" y="36861"/>
                      <a:pt x="6418" y="36701"/>
                      <a:pt x="6264" y="36537"/>
                    </a:cubicBezTo>
                    <a:close/>
                    <a:moveTo>
                      <a:pt x="37012" y="37011"/>
                    </a:moveTo>
                    <a:cubicBezTo>
                      <a:pt x="36854" y="37170"/>
                      <a:pt x="36692" y="37327"/>
                      <a:pt x="36530" y="37481"/>
                    </a:cubicBezTo>
                    <a:lnTo>
                      <a:pt x="36839" y="37809"/>
                    </a:lnTo>
                    <a:cubicBezTo>
                      <a:pt x="37006" y="37652"/>
                      <a:pt x="37169" y="37494"/>
                      <a:pt x="37331" y="37332"/>
                    </a:cubicBezTo>
                    <a:lnTo>
                      <a:pt x="37012" y="37011"/>
                    </a:lnTo>
                    <a:close/>
                    <a:moveTo>
                      <a:pt x="8750" y="38797"/>
                    </a:moveTo>
                    <a:lnTo>
                      <a:pt x="8473" y="39154"/>
                    </a:lnTo>
                    <a:cubicBezTo>
                      <a:pt x="8654" y="39296"/>
                      <a:pt x="8838" y="39433"/>
                      <a:pt x="9023" y="39567"/>
                    </a:cubicBezTo>
                    <a:lnTo>
                      <a:pt x="9289" y="39202"/>
                    </a:lnTo>
                    <a:cubicBezTo>
                      <a:pt x="9107" y="39070"/>
                      <a:pt x="8927" y="38936"/>
                      <a:pt x="8750" y="38797"/>
                    </a:cubicBezTo>
                    <a:close/>
                    <a:moveTo>
                      <a:pt x="34458" y="39196"/>
                    </a:moveTo>
                    <a:cubicBezTo>
                      <a:pt x="34278" y="39328"/>
                      <a:pt x="34095" y="39457"/>
                      <a:pt x="33910" y="39582"/>
                    </a:cubicBezTo>
                    <a:lnTo>
                      <a:pt x="34164" y="39955"/>
                    </a:lnTo>
                    <a:cubicBezTo>
                      <a:pt x="34353" y="39827"/>
                      <a:pt x="34539" y="39694"/>
                      <a:pt x="34724" y="39561"/>
                    </a:cubicBezTo>
                    <a:lnTo>
                      <a:pt x="34458" y="39196"/>
                    </a:lnTo>
                    <a:close/>
                    <a:moveTo>
                      <a:pt x="11559" y="40644"/>
                    </a:moveTo>
                    <a:lnTo>
                      <a:pt x="11341" y="41041"/>
                    </a:lnTo>
                    <a:cubicBezTo>
                      <a:pt x="11542" y="41152"/>
                      <a:pt x="11744" y="41259"/>
                      <a:pt x="11949" y="41363"/>
                    </a:cubicBezTo>
                    <a:lnTo>
                      <a:pt x="12155" y="40960"/>
                    </a:lnTo>
                    <a:cubicBezTo>
                      <a:pt x="11954" y="40858"/>
                      <a:pt x="11755" y="40753"/>
                      <a:pt x="11559" y="40644"/>
                    </a:cubicBezTo>
                    <a:close/>
                    <a:moveTo>
                      <a:pt x="31597" y="40952"/>
                    </a:moveTo>
                    <a:cubicBezTo>
                      <a:pt x="31399" y="41054"/>
                      <a:pt x="31197" y="41153"/>
                      <a:pt x="30996" y="41249"/>
                    </a:cubicBezTo>
                    <a:lnTo>
                      <a:pt x="31189" y="41657"/>
                    </a:lnTo>
                    <a:cubicBezTo>
                      <a:pt x="31395" y="41560"/>
                      <a:pt x="31600" y="41459"/>
                      <a:pt x="31803" y="41355"/>
                    </a:cubicBezTo>
                    <a:lnTo>
                      <a:pt x="31597" y="40952"/>
                    </a:lnTo>
                    <a:close/>
                    <a:moveTo>
                      <a:pt x="14623" y="42027"/>
                    </a:moveTo>
                    <a:lnTo>
                      <a:pt x="14470" y="42453"/>
                    </a:lnTo>
                    <a:cubicBezTo>
                      <a:pt x="14686" y="42531"/>
                      <a:pt x="14904" y="42605"/>
                      <a:pt x="15122" y="42676"/>
                    </a:cubicBezTo>
                    <a:lnTo>
                      <a:pt x="15261" y="42245"/>
                    </a:lnTo>
                    <a:cubicBezTo>
                      <a:pt x="15048" y="42176"/>
                      <a:pt x="14835" y="42103"/>
                      <a:pt x="14623" y="42027"/>
                    </a:cubicBezTo>
                    <a:close/>
                    <a:moveTo>
                      <a:pt x="28496" y="42240"/>
                    </a:moveTo>
                    <a:cubicBezTo>
                      <a:pt x="28283" y="42310"/>
                      <a:pt x="28070" y="42374"/>
                      <a:pt x="27853" y="42437"/>
                    </a:cubicBezTo>
                    <a:lnTo>
                      <a:pt x="27979" y="42871"/>
                    </a:lnTo>
                    <a:cubicBezTo>
                      <a:pt x="28200" y="42807"/>
                      <a:pt x="28418" y="42741"/>
                      <a:pt x="28636" y="42670"/>
                    </a:cubicBezTo>
                    <a:lnTo>
                      <a:pt x="28496" y="42240"/>
                    </a:lnTo>
                    <a:close/>
                    <a:moveTo>
                      <a:pt x="17866" y="42911"/>
                    </a:moveTo>
                    <a:lnTo>
                      <a:pt x="17782" y="43355"/>
                    </a:lnTo>
                    <a:cubicBezTo>
                      <a:pt x="18007" y="43398"/>
                      <a:pt x="18233" y="43436"/>
                      <a:pt x="18460" y="43473"/>
                    </a:cubicBezTo>
                    <a:lnTo>
                      <a:pt x="18529" y="43025"/>
                    </a:lnTo>
                    <a:cubicBezTo>
                      <a:pt x="18308" y="42990"/>
                      <a:pt x="18086" y="42952"/>
                      <a:pt x="17866" y="42911"/>
                    </a:cubicBezTo>
                    <a:close/>
                    <a:moveTo>
                      <a:pt x="25230" y="43022"/>
                    </a:moveTo>
                    <a:cubicBezTo>
                      <a:pt x="25008" y="43056"/>
                      <a:pt x="24787" y="43088"/>
                      <a:pt x="24562" y="43116"/>
                    </a:cubicBezTo>
                    <a:lnTo>
                      <a:pt x="24620" y="43565"/>
                    </a:lnTo>
                    <a:cubicBezTo>
                      <a:pt x="24848" y="43537"/>
                      <a:pt x="25074" y="43504"/>
                      <a:pt x="25299" y="43469"/>
                    </a:cubicBezTo>
                    <a:lnTo>
                      <a:pt x="25230" y="43022"/>
                    </a:lnTo>
                    <a:close/>
                    <a:moveTo>
                      <a:pt x="21207" y="43274"/>
                    </a:moveTo>
                    <a:lnTo>
                      <a:pt x="21194" y="43727"/>
                    </a:lnTo>
                    <a:cubicBezTo>
                      <a:pt x="21410" y="43734"/>
                      <a:pt x="21628" y="43737"/>
                      <a:pt x="21856" y="43737"/>
                    </a:cubicBezTo>
                    <a:lnTo>
                      <a:pt x="21856" y="43735"/>
                    </a:lnTo>
                    <a:lnTo>
                      <a:pt x="21878" y="43735"/>
                    </a:lnTo>
                    <a:lnTo>
                      <a:pt x="21878" y="43674"/>
                    </a:lnTo>
                    <a:lnTo>
                      <a:pt x="21869" y="43284"/>
                    </a:lnTo>
                    <a:cubicBezTo>
                      <a:pt x="21648" y="43284"/>
                      <a:pt x="21427" y="43281"/>
                      <a:pt x="21207" y="43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8"/>
              <p:cNvSpPr/>
              <p:nvPr/>
            </p:nvSpPr>
            <p:spPr>
              <a:xfrm>
                <a:off x="4015100" y="1891050"/>
                <a:ext cx="314250" cy="635550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25422" extrusionOk="0">
                    <a:moveTo>
                      <a:pt x="11291" y="1"/>
                    </a:moveTo>
                    <a:lnTo>
                      <a:pt x="10868" y="161"/>
                    </a:lnTo>
                    <a:cubicBezTo>
                      <a:pt x="11697" y="2351"/>
                      <a:pt x="12117" y="4659"/>
                      <a:pt x="12117" y="7024"/>
                    </a:cubicBezTo>
                    <a:cubicBezTo>
                      <a:pt x="12117" y="14965"/>
                      <a:pt x="7360" y="22023"/>
                      <a:pt x="0" y="25003"/>
                    </a:cubicBezTo>
                    <a:lnTo>
                      <a:pt x="169" y="25421"/>
                    </a:lnTo>
                    <a:cubicBezTo>
                      <a:pt x="7702" y="22373"/>
                      <a:pt x="12569" y="15150"/>
                      <a:pt x="12569" y="7024"/>
                    </a:cubicBezTo>
                    <a:cubicBezTo>
                      <a:pt x="12569" y="4605"/>
                      <a:pt x="12140" y="2242"/>
                      <a:pt x="11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8"/>
              <p:cNvSpPr/>
              <p:nvPr/>
            </p:nvSpPr>
            <p:spPr>
              <a:xfrm>
                <a:off x="3650025" y="1570625"/>
                <a:ext cx="51840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20736" h="5546" extrusionOk="0">
                    <a:moveTo>
                      <a:pt x="7332" y="1"/>
                    </a:moveTo>
                    <a:cubicBezTo>
                      <a:pt x="4800" y="1"/>
                      <a:pt x="2333" y="470"/>
                      <a:pt x="1" y="1398"/>
                    </a:cubicBezTo>
                    <a:lnTo>
                      <a:pt x="167" y="1818"/>
                    </a:lnTo>
                    <a:cubicBezTo>
                      <a:pt x="2447" y="913"/>
                      <a:pt x="4858" y="452"/>
                      <a:pt x="7332" y="452"/>
                    </a:cubicBezTo>
                    <a:cubicBezTo>
                      <a:pt x="12196" y="452"/>
                      <a:pt x="16847" y="2261"/>
                      <a:pt x="20430" y="5545"/>
                    </a:cubicBezTo>
                    <a:lnTo>
                      <a:pt x="20736" y="5211"/>
                    </a:lnTo>
                    <a:cubicBezTo>
                      <a:pt x="17070" y="1851"/>
                      <a:pt x="12310" y="1"/>
                      <a:pt x="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8"/>
              <p:cNvSpPr/>
              <p:nvPr/>
            </p:nvSpPr>
            <p:spPr>
              <a:xfrm>
                <a:off x="3337275" y="1724525"/>
                <a:ext cx="376225" cy="822850"/>
              </a:xfrm>
              <a:custGeom>
                <a:avLst/>
                <a:gdLst/>
                <a:ahLst/>
                <a:cxnLst/>
                <a:rect l="l" t="t" r="r" b="b"/>
                <a:pathLst>
                  <a:path w="15049" h="32914" extrusionOk="0">
                    <a:moveTo>
                      <a:pt x="5476" y="0"/>
                    </a:moveTo>
                    <a:cubicBezTo>
                      <a:pt x="1945" y="3704"/>
                      <a:pt x="1" y="8565"/>
                      <a:pt x="1" y="13685"/>
                    </a:cubicBezTo>
                    <a:cubicBezTo>
                      <a:pt x="1" y="22769"/>
                      <a:pt x="6143" y="30676"/>
                      <a:pt x="14936" y="32913"/>
                    </a:cubicBezTo>
                    <a:lnTo>
                      <a:pt x="15048" y="32475"/>
                    </a:lnTo>
                    <a:cubicBezTo>
                      <a:pt x="6456" y="30290"/>
                      <a:pt x="454" y="22563"/>
                      <a:pt x="454" y="13685"/>
                    </a:cubicBezTo>
                    <a:cubicBezTo>
                      <a:pt x="454" y="8682"/>
                      <a:pt x="2354" y="3932"/>
                      <a:pt x="5803" y="313"/>
                    </a:cubicBezTo>
                    <a:lnTo>
                      <a:pt x="5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8"/>
              <p:cNvSpPr/>
              <p:nvPr/>
            </p:nvSpPr>
            <p:spPr>
              <a:xfrm>
                <a:off x="3383450" y="1683375"/>
                <a:ext cx="279575" cy="79017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31607" extrusionOk="0">
                    <a:moveTo>
                      <a:pt x="8567" y="1"/>
                    </a:moveTo>
                    <a:cubicBezTo>
                      <a:pt x="3203" y="3307"/>
                      <a:pt x="1" y="9038"/>
                      <a:pt x="1" y="15331"/>
                    </a:cubicBezTo>
                    <a:cubicBezTo>
                      <a:pt x="1" y="22256"/>
                      <a:pt x="4049" y="28645"/>
                      <a:pt x="10313" y="31607"/>
                    </a:cubicBezTo>
                    <a:lnTo>
                      <a:pt x="11182" y="29766"/>
                    </a:lnTo>
                    <a:cubicBezTo>
                      <a:pt x="5626" y="27140"/>
                      <a:pt x="2036" y="21473"/>
                      <a:pt x="2036" y="15331"/>
                    </a:cubicBezTo>
                    <a:cubicBezTo>
                      <a:pt x="2036" y="9750"/>
                      <a:pt x="4876" y="4666"/>
                      <a:pt x="9634" y="1734"/>
                    </a:cubicBezTo>
                    <a:lnTo>
                      <a:pt x="8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8"/>
              <p:cNvSpPr/>
              <p:nvPr/>
            </p:nvSpPr>
            <p:spPr>
              <a:xfrm>
                <a:off x="3833325" y="1616775"/>
                <a:ext cx="449850" cy="84360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33744" extrusionOk="0">
                    <a:moveTo>
                      <a:pt x="0" y="0"/>
                    </a:moveTo>
                    <a:lnTo>
                      <a:pt x="0" y="2035"/>
                    </a:lnTo>
                    <a:cubicBezTo>
                      <a:pt x="8799" y="2035"/>
                      <a:pt x="15960" y="9196"/>
                      <a:pt x="15960" y="17995"/>
                    </a:cubicBezTo>
                    <a:cubicBezTo>
                      <a:pt x="15960" y="23797"/>
                      <a:pt x="12802" y="29149"/>
                      <a:pt x="7722" y="31965"/>
                    </a:cubicBezTo>
                    <a:lnTo>
                      <a:pt x="8707" y="33744"/>
                    </a:lnTo>
                    <a:cubicBezTo>
                      <a:pt x="14436" y="30572"/>
                      <a:pt x="17993" y="24537"/>
                      <a:pt x="17993" y="17995"/>
                    </a:cubicBezTo>
                    <a:cubicBezTo>
                      <a:pt x="17993" y="8072"/>
                      <a:pt x="99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8"/>
              <p:cNvSpPr/>
              <p:nvPr/>
            </p:nvSpPr>
            <p:spPr>
              <a:xfrm>
                <a:off x="3473875" y="1707175"/>
                <a:ext cx="718925" cy="718925"/>
              </a:xfrm>
              <a:custGeom>
                <a:avLst/>
                <a:gdLst/>
                <a:ahLst/>
                <a:cxnLst/>
                <a:rect l="l" t="t" r="r" b="b"/>
                <a:pathLst>
                  <a:path w="28757" h="28757" extrusionOk="0">
                    <a:moveTo>
                      <a:pt x="14342" y="1"/>
                    </a:moveTo>
                    <a:lnTo>
                      <a:pt x="14342" y="452"/>
                    </a:lnTo>
                    <a:lnTo>
                      <a:pt x="14378" y="452"/>
                    </a:lnTo>
                    <a:cubicBezTo>
                      <a:pt x="14950" y="452"/>
                      <a:pt x="15525" y="488"/>
                      <a:pt x="16088" y="556"/>
                    </a:cubicBezTo>
                    <a:lnTo>
                      <a:pt x="16143" y="108"/>
                    </a:lnTo>
                    <a:cubicBezTo>
                      <a:pt x="15563" y="37"/>
                      <a:pt x="14970" y="1"/>
                      <a:pt x="14375" y="1"/>
                    </a:cubicBezTo>
                    <a:close/>
                    <a:moveTo>
                      <a:pt x="11649" y="258"/>
                    </a:moveTo>
                    <a:cubicBezTo>
                      <a:pt x="11059" y="372"/>
                      <a:pt x="10471" y="524"/>
                      <a:pt x="9901" y="711"/>
                    </a:cubicBezTo>
                    <a:lnTo>
                      <a:pt x="10042" y="1140"/>
                    </a:lnTo>
                    <a:cubicBezTo>
                      <a:pt x="10594" y="960"/>
                      <a:pt x="11163" y="813"/>
                      <a:pt x="11735" y="703"/>
                    </a:cubicBezTo>
                    <a:lnTo>
                      <a:pt x="11649" y="258"/>
                    </a:lnTo>
                    <a:close/>
                    <a:moveTo>
                      <a:pt x="18785" y="688"/>
                    </a:moveTo>
                    <a:lnTo>
                      <a:pt x="18646" y="1119"/>
                    </a:lnTo>
                    <a:cubicBezTo>
                      <a:pt x="19199" y="1296"/>
                      <a:pt x="19748" y="1512"/>
                      <a:pt x="20273" y="1758"/>
                    </a:cubicBezTo>
                    <a:lnTo>
                      <a:pt x="20465" y="1349"/>
                    </a:lnTo>
                    <a:cubicBezTo>
                      <a:pt x="19921" y="1094"/>
                      <a:pt x="19356" y="871"/>
                      <a:pt x="18785" y="688"/>
                    </a:cubicBezTo>
                    <a:close/>
                    <a:moveTo>
                      <a:pt x="7422" y="1791"/>
                    </a:moveTo>
                    <a:cubicBezTo>
                      <a:pt x="6898" y="2082"/>
                      <a:pt x="6386" y="2409"/>
                      <a:pt x="5902" y="2763"/>
                    </a:cubicBezTo>
                    <a:lnTo>
                      <a:pt x="6168" y="3128"/>
                    </a:lnTo>
                    <a:cubicBezTo>
                      <a:pt x="6637" y="2786"/>
                      <a:pt x="7132" y="2469"/>
                      <a:pt x="7641" y="2188"/>
                    </a:cubicBezTo>
                    <a:lnTo>
                      <a:pt x="7422" y="1791"/>
                    </a:lnTo>
                    <a:close/>
                    <a:moveTo>
                      <a:pt x="22797" y="2721"/>
                    </a:moveTo>
                    <a:lnTo>
                      <a:pt x="22531" y="3088"/>
                    </a:lnTo>
                    <a:cubicBezTo>
                      <a:pt x="23002" y="3429"/>
                      <a:pt x="23457" y="3802"/>
                      <a:pt x="23881" y="4198"/>
                    </a:cubicBezTo>
                    <a:lnTo>
                      <a:pt x="24190" y="3868"/>
                    </a:lnTo>
                    <a:cubicBezTo>
                      <a:pt x="23752" y="3458"/>
                      <a:pt x="23283" y="3072"/>
                      <a:pt x="22797" y="2721"/>
                    </a:cubicBezTo>
                    <a:close/>
                    <a:moveTo>
                      <a:pt x="3876" y="4557"/>
                    </a:moveTo>
                    <a:cubicBezTo>
                      <a:pt x="3466" y="4996"/>
                      <a:pt x="3080" y="5464"/>
                      <a:pt x="2728" y="5950"/>
                    </a:cubicBezTo>
                    <a:lnTo>
                      <a:pt x="3095" y="6216"/>
                    </a:lnTo>
                    <a:cubicBezTo>
                      <a:pt x="3435" y="5745"/>
                      <a:pt x="3810" y="5290"/>
                      <a:pt x="4207" y="4866"/>
                    </a:cubicBezTo>
                    <a:lnTo>
                      <a:pt x="3876" y="4557"/>
                    </a:lnTo>
                    <a:close/>
                    <a:moveTo>
                      <a:pt x="25986" y="5892"/>
                    </a:moveTo>
                    <a:lnTo>
                      <a:pt x="25621" y="6159"/>
                    </a:lnTo>
                    <a:cubicBezTo>
                      <a:pt x="25964" y="6629"/>
                      <a:pt x="26282" y="7123"/>
                      <a:pt x="26563" y="7631"/>
                    </a:cubicBezTo>
                    <a:lnTo>
                      <a:pt x="26959" y="7412"/>
                    </a:lnTo>
                    <a:cubicBezTo>
                      <a:pt x="26668" y="6886"/>
                      <a:pt x="26341" y="6376"/>
                      <a:pt x="25986" y="5892"/>
                    </a:cubicBezTo>
                    <a:close/>
                    <a:moveTo>
                      <a:pt x="1353" y="8281"/>
                    </a:moveTo>
                    <a:cubicBezTo>
                      <a:pt x="1097" y="8824"/>
                      <a:pt x="876" y="9389"/>
                      <a:pt x="691" y="9961"/>
                    </a:cubicBezTo>
                    <a:lnTo>
                      <a:pt x="1122" y="10100"/>
                    </a:lnTo>
                    <a:cubicBezTo>
                      <a:pt x="1301" y="9546"/>
                      <a:pt x="1515" y="8999"/>
                      <a:pt x="1763" y="8472"/>
                    </a:cubicBezTo>
                    <a:lnTo>
                      <a:pt x="1353" y="8281"/>
                    </a:lnTo>
                    <a:close/>
                    <a:moveTo>
                      <a:pt x="28043" y="9890"/>
                    </a:moveTo>
                    <a:lnTo>
                      <a:pt x="27612" y="10030"/>
                    </a:lnTo>
                    <a:cubicBezTo>
                      <a:pt x="27793" y="10584"/>
                      <a:pt x="27942" y="11152"/>
                      <a:pt x="28051" y="11722"/>
                    </a:cubicBezTo>
                    <a:lnTo>
                      <a:pt x="28495" y="11638"/>
                    </a:lnTo>
                    <a:cubicBezTo>
                      <a:pt x="28381" y="11048"/>
                      <a:pt x="28229" y="10460"/>
                      <a:pt x="28043" y="9890"/>
                    </a:cubicBezTo>
                    <a:close/>
                    <a:moveTo>
                      <a:pt x="108" y="12601"/>
                    </a:moveTo>
                    <a:cubicBezTo>
                      <a:pt x="37" y="13186"/>
                      <a:pt x="0" y="13784"/>
                      <a:pt x="0" y="14379"/>
                    </a:cubicBezTo>
                    <a:lnTo>
                      <a:pt x="0" y="14402"/>
                    </a:lnTo>
                    <a:lnTo>
                      <a:pt x="451" y="14402"/>
                    </a:lnTo>
                    <a:lnTo>
                      <a:pt x="451" y="14379"/>
                    </a:lnTo>
                    <a:cubicBezTo>
                      <a:pt x="451" y="13802"/>
                      <a:pt x="488" y="13224"/>
                      <a:pt x="557" y="12657"/>
                    </a:cubicBezTo>
                    <a:lnTo>
                      <a:pt x="108" y="12601"/>
                    </a:lnTo>
                    <a:close/>
                    <a:moveTo>
                      <a:pt x="28304" y="14329"/>
                    </a:moveTo>
                    <a:lnTo>
                      <a:pt x="28304" y="14379"/>
                    </a:lnTo>
                    <a:cubicBezTo>
                      <a:pt x="28304" y="14962"/>
                      <a:pt x="28267" y="15548"/>
                      <a:pt x="28196" y="16123"/>
                    </a:cubicBezTo>
                    <a:lnTo>
                      <a:pt x="28644" y="16179"/>
                    </a:lnTo>
                    <a:cubicBezTo>
                      <a:pt x="28718" y="15586"/>
                      <a:pt x="28756" y="14980"/>
                      <a:pt x="28756" y="14379"/>
                    </a:cubicBezTo>
                    <a:lnTo>
                      <a:pt x="28756" y="14329"/>
                    </a:lnTo>
                    <a:close/>
                    <a:moveTo>
                      <a:pt x="701" y="17010"/>
                    </a:moveTo>
                    <a:lnTo>
                      <a:pt x="256" y="17095"/>
                    </a:lnTo>
                    <a:cubicBezTo>
                      <a:pt x="369" y="17684"/>
                      <a:pt x="521" y="18272"/>
                      <a:pt x="706" y="18842"/>
                    </a:cubicBezTo>
                    <a:lnTo>
                      <a:pt x="1137" y="18702"/>
                    </a:lnTo>
                    <a:cubicBezTo>
                      <a:pt x="957" y="18150"/>
                      <a:pt x="810" y="17580"/>
                      <a:pt x="701" y="17010"/>
                    </a:cubicBezTo>
                    <a:close/>
                    <a:moveTo>
                      <a:pt x="27626" y="18681"/>
                    </a:moveTo>
                    <a:cubicBezTo>
                      <a:pt x="27448" y="19234"/>
                      <a:pt x="27232" y="19781"/>
                      <a:pt x="26984" y="20306"/>
                    </a:cubicBezTo>
                    <a:lnTo>
                      <a:pt x="27392" y="20499"/>
                    </a:lnTo>
                    <a:cubicBezTo>
                      <a:pt x="27648" y="19956"/>
                      <a:pt x="27871" y="19391"/>
                      <a:pt x="28058" y="18819"/>
                    </a:cubicBezTo>
                    <a:lnTo>
                      <a:pt x="27626" y="18681"/>
                    </a:lnTo>
                    <a:close/>
                    <a:moveTo>
                      <a:pt x="2181" y="21106"/>
                    </a:moveTo>
                    <a:lnTo>
                      <a:pt x="1786" y="21324"/>
                    </a:lnTo>
                    <a:cubicBezTo>
                      <a:pt x="2075" y="21848"/>
                      <a:pt x="2403" y="22360"/>
                      <a:pt x="2756" y="22845"/>
                    </a:cubicBezTo>
                    <a:lnTo>
                      <a:pt x="3121" y="22578"/>
                    </a:lnTo>
                    <a:cubicBezTo>
                      <a:pt x="2778" y="22109"/>
                      <a:pt x="2462" y="21613"/>
                      <a:pt x="2181" y="21106"/>
                    </a:cubicBezTo>
                    <a:close/>
                    <a:moveTo>
                      <a:pt x="25647" y="22561"/>
                    </a:moveTo>
                    <a:cubicBezTo>
                      <a:pt x="25307" y="23030"/>
                      <a:pt x="24932" y="23483"/>
                      <a:pt x="24534" y="23908"/>
                    </a:cubicBezTo>
                    <a:lnTo>
                      <a:pt x="24863" y="24217"/>
                    </a:lnTo>
                    <a:cubicBezTo>
                      <a:pt x="25274" y="23781"/>
                      <a:pt x="25660" y="23311"/>
                      <a:pt x="26014" y="22827"/>
                    </a:cubicBezTo>
                    <a:lnTo>
                      <a:pt x="25647" y="22561"/>
                    </a:lnTo>
                    <a:close/>
                    <a:moveTo>
                      <a:pt x="4858" y="24542"/>
                    </a:moveTo>
                    <a:lnTo>
                      <a:pt x="4549" y="24871"/>
                    </a:lnTo>
                    <a:cubicBezTo>
                      <a:pt x="4985" y="25282"/>
                      <a:pt x="5454" y="25669"/>
                      <a:pt x="5940" y="26021"/>
                    </a:cubicBezTo>
                    <a:lnTo>
                      <a:pt x="6206" y="25656"/>
                    </a:lnTo>
                    <a:cubicBezTo>
                      <a:pt x="5735" y="25314"/>
                      <a:pt x="5280" y="24939"/>
                      <a:pt x="4858" y="24542"/>
                    </a:cubicBezTo>
                    <a:close/>
                    <a:moveTo>
                      <a:pt x="22569" y="25642"/>
                    </a:moveTo>
                    <a:cubicBezTo>
                      <a:pt x="22099" y="25984"/>
                      <a:pt x="21603" y="26302"/>
                      <a:pt x="21094" y="26581"/>
                    </a:cubicBezTo>
                    <a:lnTo>
                      <a:pt x="21314" y="26977"/>
                    </a:lnTo>
                    <a:cubicBezTo>
                      <a:pt x="21838" y="26688"/>
                      <a:pt x="22350" y="26363"/>
                      <a:pt x="22835" y="26008"/>
                    </a:cubicBezTo>
                    <a:lnTo>
                      <a:pt x="22569" y="25642"/>
                    </a:lnTo>
                    <a:close/>
                    <a:moveTo>
                      <a:pt x="8461" y="26989"/>
                    </a:moveTo>
                    <a:lnTo>
                      <a:pt x="8269" y="27397"/>
                    </a:lnTo>
                    <a:cubicBezTo>
                      <a:pt x="8813" y="27653"/>
                      <a:pt x="9378" y="27876"/>
                      <a:pt x="9948" y="28061"/>
                    </a:cubicBezTo>
                    <a:lnTo>
                      <a:pt x="10088" y="27631"/>
                    </a:lnTo>
                    <a:cubicBezTo>
                      <a:pt x="9535" y="27451"/>
                      <a:pt x="8988" y="27237"/>
                      <a:pt x="8461" y="26989"/>
                    </a:cubicBezTo>
                    <a:close/>
                    <a:moveTo>
                      <a:pt x="18692" y="27623"/>
                    </a:moveTo>
                    <a:cubicBezTo>
                      <a:pt x="18139" y="27803"/>
                      <a:pt x="17569" y="27950"/>
                      <a:pt x="16999" y="28058"/>
                    </a:cubicBezTo>
                    <a:lnTo>
                      <a:pt x="17083" y="28502"/>
                    </a:lnTo>
                    <a:cubicBezTo>
                      <a:pt x="17673" y="28390"/>
                      <a:pt x="18261" y="28239"/>
                      <a:pt x="18831" y="28054"/>
                    </a:cubicBezTo>
                    <a:lnTo>
                      <a:pt x="18692" y="27623"/>
                    </a:lnTo>
                    <a:close/>
                    <a:moveTo>
                      <a:pt x="12645" y="28198"/>
                    </a:moveTo>
                    <a:lnTo>
                      <a:pt x="12589" y="28646"/>
                    </a:lnTo>
                    <a:cubicBezTo>
                      <a:pt x="13179" y="28720"/>
                      <a:pt x="13780" y="28757"/>
                      <a:pt x="14378" y="28757"/>
                    </a:cubicBezTo>
                    <a:lnTo>
                      <a:pt x="14390" y="28757"/>
                    </a:lnTo>
                    <a:lnTo>
                      <a:pt x="14378" y="28304"/>
                    </a:lnTo>
                    <a:cubicBezTo>
                      <a:pt x="13799" y="28304"/>
                      <a:pt x="13215" y="28268"/>
                      <a:pt x="12645" y="281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8"/>
              <p:cNvSpPr/>
              <p:nvPr/>
            </p:nvSpPr>
            <p:spPr>
              <a:xfrm>
                <a:off x="3733550" y="1966850"/>
                <a:ext cx="199550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7982" extrusionOk="0">
                    <a:moveTo>
                      <a:pt x="3991" y="795"/>
                    </a:moveTo>
                    <a:cubicBezTo>
                      <a:pt x="5754" y="795"/>
                      <a:pt x="7188" y="2229"/>
                      <a:pt x="7188" y="3992"/>
                    </a:cubicBezTo>
                    <a:cubicBezTo>
                      <a:pt x="7188" y="5754"/>
                      <a:pt x="5754" y="7188"/>
                      <a:pt x="3991" y="7188"/>
                    </a:cubicBezTo>
                    <a:cubicBezTo>
                      <a:pt x="2229" y="7188"/>
                      <a:pt x="795" y="5754"/>
                      <a:pt x="795" y="3992"/>
                    </a:cubicBezTo>
                    <a:cubicBezTo>
                      <a:pt x="795" y="2229"/>
                      <a:pt x="2229" y="795"/>
                      <a:pt x="3991" y="795"/>
                    </a:cubicBezTo>
                    <a:close/>
                    <a:moveTo>
                      <a:pt x="3991" y="0"/>
                    </a:moveTo>
                    <a:cubicBezTo>
                      <a:pt x="1791" y="0"/>
                      <a:pt x="0" y="1791"/>
                      <a:pt x="0" y="3992"/>
                    </a:cubicBezTo>
                    <a:cubicBezTo>
                      <a:pt x="0" y="6192"/>
                      <a:pt x="1791" y="7981"/>
                      <a:pt x="3991" y="7981"/>
                    </a:cubicBezTo>
                    <a:cubicBezTo>
                      <a:pt x="6192" y="7981"/>
                      <a:pt x="7981" y="6192"/>
                      <a:pt x="7981" y="3992"/>
                    </a:cubicBezTo>
                    <a:cubicBezTo>
                      <a:pt x="7981" y="1791"/>
                      <a:pt x="6192" y="0"/>
                      <a:pt x="3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8"/>
              <p:cNvSpPr/>
              <p:nvPr/>
            </p:nvSpPr>
            <p:spPr>
              <a:xfrm>
                <a:off x="3643825" y="1877125"/>
                <a:ext cx="379025" cy="379025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5161" extrusionOk="0">
                    <a:moveTo>
                      <a:pt x="8940" y="503"/>
                    </a:moveTo>
                    <a:cubicBezTo>
                      <a:pt x="9011" y="503"/>
                      <a:pt x="9069" y="561"/>
                      <a:pt x="9069" y="632"/>
                    </a:cubicBezTo>
                    <a:lnTo>
                      <a:pt x="9069" y="1678"/>
                    </a:lnTo>
                    <a:cubicBezTo>
                      <a:pt x="9069" y="1944"/>
                      <a:pt x="9236" y="2182"/>
                      <a:pt x="9485" y="2272"/>
                    </a:cubicBezTo>
                    <a:cubicBezTo>
                      <a:pt x="9655" y="2332"/>
                      <a:pt x="9822" y="2403"/>
                      <a:pt x="9986" y="2479"/>
                    </a:cubicBezTo>
                    <a:cubicBezTo>
                      <a:pt x="10071" y="2520"/>
                      <a:pt x="10163" y="2539"/>
                      <a:pt x="10254" y="2539"/>
                    </a:cubicBezTo>
                    <a:cubicBezTo>
                      <a:pt x="10418" y="2539"/>
                      <a:pt x="10580" y="2475"/>
                      <a:pt x="10701" y="2355"/>
                    </a:cubicBezTo>
                    <a:lnTo>
                      <a:pt x="11441" y="1615"/>
                    </a:lnTo>
                    <a:cubicBezTo>
                      <a:pt x="11466" y="1590"/>
                      <a:pt x="11499" y="1578"/>
                      <a:pt x="11532" y="1578"/>
                    </a:cubicBezTo>
                    <a:cubicBezTo>
                      <a:pt x="11565" y="1578"/>
                      <a:pt x="11598" y="1590"/>
                      <a:pt x="11623" y="1615"/>
                    </a:cubicBezTo>
                    <a:lnTo>
                      <a:pt x="13546" y="3536"/>
                    </a:lnTo>
                    <a:cubicBezTo>
                      <a:pt x="13571" y="3561"/>
                      <a:pt x="13584" y="3592"/>
                      <a:pt x="13584" y="3629"/>
                    </a:cubicBezTo>
                    <a:cubicBezTo>
                      <a:pt x="13584" y="3663"/>
                      <a:pt x="13571" y="3695"/>
                      <a:pt x="13546" y="3720"/>
                    </a:cubicBezTo>
                    <a:lnTo>
                      <a:pt x="12806" y="4460"/>
                    </a:lnTo>
                    <a:cubicBezTo>
                      <a:pt x="12618" y="4648"/>
                      <a:pt x="12568" y="4936"/>
                      <a:pt x="12682" y="5175"/>
                    </a:cubicBezTo>
                    <a:cubicBezTo>
                      <a:pt x="12758" y="5339"/>
                      <a:pt x="12827" y="5506"/>
                      <a:pt x="12889" y="5674"/>
                    </a:cubicBezTo>
                    <a:cubicBezTo>
                      <a:pt x="12978" y="5924"/>
                      <a:pt x="13217" y="6092"/>
                      <a:pt x="13482" y="6092"/>
                    </a:cubicBezTo>
                    <a:lnTo>
                      <a:pt x="14529" y="6092"/>
                    </a:lnTo>
                    <a:cubicBezTo>
                      <a:pt x="14600" y="6092"/>
                      <a:pt x="14658" y="6150"/>
                      <a:pt x="14658" y="6221"/>
                    </a:cubicBezTo>
                    <a:lnTo>
                      <a:pt x="14658" y="8940"/>
                    </a:lnTo>
                    <a:cubicBezTo>
                      <a:pt x="14658" y="9011"/>
                      <a:pt x="14600" y="9069"/>
                      <a:pt x="14529" y="9069"/>
                    </a:cubicBezTo>
                    <a:lnTo>
                      <a:pt x="13482" y="9069"/>
                    </a:lnTo>
                    <a:cubicBezTo>
                      <a:pt x="13217" y="9069"/>
                      <a:pt x="12978" y="9236"/>
                      <a:pt x="12889" y="9487"/>
                    </a:cubicBezTo>
                    <a:lnTo>
                      <a:pt x="12889" y="9485"/>
                    </a:lnTo>
                    <a:cubicBezTo>
                      <a:pt x="12829" y="9654"/>
                      <a:pt x="12758" y="9822"/>
                      <a:pt x="12682" y="9986"/>
                    </a:cubicBezTo>
                    <a:cubicBezTo>
                      <a:pt x="12568" y="10226"/>
                      <a:pt x="12618" y="10513"/>
                      <a:pt x="12806" y="10701"/>
                    </a:cubicBezTo>
                    <a:lnTo>
                      <a:pt x="13546" y="11441"/>
                    </a:lnTo>
                    <a:cubicBezTo>
                      <a:pt x="13571" y="11466"/>
                      <a:pt x="13584" y="11498"/>
                      <a:pt x="13584" y="11532"/>
                    </a:cubicBezTo>
                    <a:cubicBezTo>
                      <a:pt x="13584" y="11567"/>
                      <a:pt x="13571" y="11598"/>
                      <a:pt x="13546" y="11623"/>
                    </a:cubicBezTo>
                    <a:lnTo>
                      <a:pt x="11625" y="13546"/>
                    </a:lnTo>
                    <a:cubicBezTo>
                      <a:pt x="11600" y="13571"/>
                      <a:pt x="11566" y="13583"/>
                      <a:pt x="11533" y="13583"/>
                    </a:cubicBezTo>
                    <a:cubicBezTo>
                      <a:pt x="11500" y="13583"/>
                      <a:pt x="11466" y="13571"/>
                      <a:pt x="11441" y="13546"/>
                    </a:cubicBezTo>
                    <a:lnTo>
                      <a:pt x="10701" y="12806"/>
                    </a:lnTo>
                    <a:cubicBezTo>
                      <a:pt x="10580" y="12685"/>
                      <a:pt x="10419" y="12621"/>
                      <a:pt x="10255" y="12621"/>
                    </a:cubicBezTo>
                    <a:cubicBezTo>
                      <a:pt x="10164" y="12621"/>
                      <a:pt x="10072" y="12641"/>
                      <a:pt x="9986" y="12682"/>
                    </a:cubicBezTo>
                    <a:cubicBezTo>
                      <a:pt x="9822" y="12758"/>
                      <a:pt x="9655" y="12828"/>
                      <a:pt x="9485" y="12889"/>
                    </a:cubicBezTo>
                    <a:cubicBezTo>
                      <a:pt x="9236" y="12978"/>
                      <a:pt x="9069" y="13217"/>
                      <a:pt x="9069" y="13483"/>
                    </a:cubicBezTo>
                    <a:lnTo>
                      <a:pt x="9069" y="14529"/>
                    </a:lnTo>
                    <a:cubicBezTo>
                      <a:pt x="9069" y="14600"/>
                      <a:pt x="9011" y="14658"/>
                      <a:pt x="8940" y="14658"/>
                    </a:cubicBezTo>
                    <a:lnTo>
                      <a:pt x="6221" y="14658"/>
                    </a:lnTo>
                    <a:cubicBezTo>
                      <a:pt x="6150" y="14658"/>
                      <a:pt x="6092" y="14600"/>
                      <a:pt x="6092" y="14529"/>
                    </a:cubicBezTo>
                    <a:lnTo>
                      <a:pt x="6092" y="13483"/>
                    </a:lnTo>
                    <a:cubicBezTo>
                      <a:pt x="6092" y="13217"/>
                      <a:pt x="5923" y="12980"/>
                      <a:pt x="5674" y="12889"/>
                    </a:cubicBezTo>
                    <a:cubicBezTo>
                      <a:pt x="5505" y="12828"/>
                      <a:pt x="5337" y="12758"/>
                      <a:pt x="5175" y="12682"/>
                    </a:cubicBezTo>
                    <a:cubicBezTo>
                      <a:pt x="5091" y="12643"/>
                      <a:pt x="5000" y="12621"/>
                      <a:pt x="4906" y="12621"/>
                    </a:cubicBezTo>
                    <a:cubicBezTo>
                      <a:pt x="4739" y="12621"/>
                      <a:pt x="4577" y="12689"/>
                      <a:pt x="4460" y="12806"/>
                    </a:cubicBezTo>
                    <a:lnTo>
                      <a:pt x="3720" y="13546"/>
                    </a:lnTo>
                    <a:cubicBezTo>
                      <a:pt x="3695" y="13571"/>
                      <a:pt x="3661" y="13583"/>
                      <a:pt x="3628" y="13583"/>
                    </a:cubicBezTo>
                    <a:cubicBezTo>
                      <a:pt x="3594" y="13583"/>
                      <a:pt x="3561" y="13571"/>
                      <a:pt x="3536" y="13546"/>
                    </a:cubicBezTo>
                    <a:lnTo>
                      <a:pt x="1615" y="11623"/>
                    </a:lnTo>
                    <a:cubicBezTo>
                      <a:pt x="1590" y="11598"/>
                      <a:pt x="1577" y="11567"/>
                      <a:pt x="1577" y="11532"/>
                    </a:cubicBezTo>
                    <a:cubicBezTo>
                      <a:pt x="1577" y="11498"/>
                      <a:pt x="1590" y="11466"/>
                      <a:pt x="1615" y="11441"/>
                    </a:cubicBezTo>
                    <a:lnTo>
                      <a:pt x="2355" y="10701"/>
                    </a:lnTo>
                    <a:cubicBezTo>
                      <a:pt x="2543" y="10513"/>
                      <a:pt x="2593" y="10226"/>
                      <a:pt x="2479" y="9986"/>
                    </a:cubicBezTo>
                    <a:cubicBezTo>
                      <a:pt x="2401" y="9822"/>
                      <a:pt x="2332" y="9654"/>
                      <a:pt x="2272" y="9485"/>
                    </a:cubicBezTo>
                    <a:cubicBezTo>
                      <a:pt x="2181" y="9236"/>
                      <a:pt x="1944" y="9069"/>
                      <a:pt x="1678" y="9069"/>
                    </a:cubicBezTo>
                    <a:lnTo>
                      <a:pt x="632" y="9069"/>
                    </a:lnTo>
                    <a:cubicBezTo>
                      <a:pt x="561" y="9069"/>
                      <a:pt x="503" y="9011"/>
                      <a:pt x="503" y="8940"/>
                    </a:cubicBezTo>
                    <a:lnTo>
                      <a:pt x="503" y="6221"/>
                    </a:lnTo>
                    <a:cubicBezTo>
                      <a:pt x="503" y="6150"/>
                      <a:pt x="561" y="6092"/>
                      <a:pt x="632" y="6092"/>
                    </a:cubicBezTo>
                    <a:lnTo>
                      <a:pt x="1678" y="6092"/>
                    </a:lnTo>
                    <a:cubicBezTo>
                      <a:pt x="1944" y="6092"/>
                      <a:pt x="2181" y="5924"/>
                      <a:pt x="2272" y="5674"/>
                    </a:cubicBezTo>
                    <a:cubicBezTo>
                      <a:pt x="2332" y="5506"/>
                      <a:pt x="2401" y="5339"/>
                      <a:pt x="2479" y="5175"/>
                    </a:cubicBezTo>
                    <a:cubicBezTo>
                      <a:pt x="2593" y="4936"/>
                      <a:pt x="2542" y="4648"/>
                      <a:pt x="2355" y="4460"/>
                    </a:cubicBezTo>
                    <a:lnTo>
                      <a:pt x="1615" y="3720"/>
                    </a:lnTo>
                    <a:cubicBezTo>
                      <a:pt x="1590" y="3695"/>
                      <a:pt x="1577" y="3663"/>
                      <a:pt x="1577" y="3629"/>
                    </a:cubicBezTo>
                    <a:cubicBezTo>
                      <a:pt x="1577" y="3592"/>
                      <a:pt x="1590" y="3561"/>
                      <a:pt x="1615" y="3536"/>
                    </a:cubicBezTo>
                    <a:lnTo>
                      <a:pt x="3536" y="1615"/>
                    </a:lnTo>
                    <a:cubicBezTo>
                      <a:pt x="3561" y="1590"/>
                      <a:pt x="3594" y="1578"/>
                      <a:pt x="3628" y="1578"/>
                    </a:cubicBezTo>
                    <a:cubicBezTo>
                      <a:pt x="3661" y="1578"/>
                      <a:pt x="3695" y="1590"/>
                      <a:pt x="3720" y="1615"/>
                    </a:cubicBezTo>
                    <a:lnTo>
                      <a:pt x="4460" y="2355"/>
                    </a:lnTo>
                    <a:cubicBezTo>
                      <a:pt x="4581" y="2475"/>
                      <a:pt x="4743" y="2539"/>
                      <a:pt x="4907" y="2539"/>
                    </a:cubicBezTo>
                    <a:cubicBezTo>
                      <a:pt x="4998" y="2539"/>
                      <a:pt x="5090" y="2520"/>
                      <a:pt x="5175" y="2479"/>
                    </a:cubicBezTo>
                    <a:cubicBezTo>
                      <a:pt x="5337" y="2401"/>
                      <a:pt x="5505" y="2332"/>
                      <a:pt x="5674" y="2272"/>
                    </a:cubicBezTo>
                    <a:cubicBezTo>
                      <a:pt x="5923" y="2182"/>
                      <a:pt x="6092" y="1944"/>
                      <a:pt x="6092" y="1678"/>
                    </a:cubicBezTo>
                    <a:lnTo>
                      <a:pt x="6092" y="632"/>
                    </a:lnTo>
                    <a:cubicBezTo>
                      <a:pt x="6092" y="561"/>
                      <a:pt x="6150" y="503"/>
                      <a:pt x="6221" y="503"/>
                    </a:cubicBezTo>
                    <a:close/>
                    <a:moveTo>
                      <a:pt x="6221" y="1"/>
                    </a:moveTo>
                    <a:cubicBezTo>
                      <a:pt x="5872" y="1"/>
                      <a:pt x="5590" y="283"/>
                      <a:pt x="5590" y="632"/>
                    </a:cubicBezTo>
                    <a:lnTo>
                      <a:pt x="5590" y="1678"/>
                    </a:lnTo>
                    <a:cubicBezTo>
                      <a:pt x="5590" y="1732"/>
                      <a:pt x="5555" y="1782"/>
                      <a:pt x="5504" y="1800"/>
                    </a:cubicBezTo>
                    <a:cubicBezTo>
                      <a:pt x="5320" y="1866"/>
                      <a:pt x="5137" y="1942"/>
                      <a:pt x="4960" y="2025"/>
                    </a:cubicBezTo>
                    <a:cubicBezTo>
                      <a:pt x="4942" y="2033"/>
                      <a:pt x="4924" y="2037"/>
                      <a:pt x="4905" y="2037"/>
                    </a:cubicBezTo>
                    <a:cubicBezTo>
                      <a:pt x="4872" y="2037"/>
                      <a:pt x="4839" y="2024"/>
                      <a:pt x="4815" y="2000"/>
                    </a:cubicBezTo>
                    <a:lnTo>
                      <a:pt x="4075" y="1260"/>
                    </a:lnTo>
                    <a:cubicBezTo>
                      <a:pt x="3956" y="1141"/>
                      <a:pt x="3797" y="1075"/>
                      <a:pt x="3627" y="1075"/>
                    </a:cubicBezTo>
                    <a:cubicBezTo>
                      <a:pt x="3458" y="1075"/>
                      <a:pt x="3300" y="1141"/>
                      <a:pt x="3181" y="1260"/>
                    </a:cubicBezTo>
                    <a:lnTo>
                      <a:pt x="1260" y="3181"/>
                    </a:lnTo>
                    <a:cubicBezTo>
                      <a:pt x="1141" y="3302"/>
                      <a:pt x="1075" y="3460"/>
                      <a:pt x="1075" y="3629"/>
                    </a:cubicBezTo>
                    <a:cubicBezTo>
                      <a:pt x="1075" y="3797"/>
                      <a:pt x="1141" y="3956"/>
                      <a:pt x="1260" y="4075"/>
                    </a:cubicBezTo>
                    <a:lnTo>
                      <a:pt x="2000" y="4815"/>
                    </a:lnTo>
                    <a:cubicBezTo>
                      <a:pt x="2038" y="4853"/>
                      <a:pt x="2048" y="4911"/>
                      <a:pt x="2024" y="4960"/>
                    </a:cubicBezTo>
                    <a:cubicBezTo>
                      <a:pt x="1940" y="5139"/>
                      <a:pt x="1864" y="5322"/>
                      <a:pt x="1798" y="5506"/>
                    </a:cubicBezTo>
                    <a:cubicBezTo>
                      <a:pt x="1780" y="5555"/>
                      <a:pt x="1732" y="5590"/>
                      <a:pt x="1678" y="5590"/>
                    </a:cubicBezTo>
                    <a:lnTo>
                      <a:pt x="632" y="5590"/>
                    </a:lnTo>
                    <a:cubicBezTo>
                      <a:pt x="283" y="5590"/>
                      <a:pt x="1" y="5874"/>
                      <a:pt x="1" y="6221"/>
                    </a:cubicBezTo>
                    <a:lnTo>
                      <a:pt x="1" y="8940"/>
                    </a:lnTo>
                    <a:cubicBezTo>
                      <a:pt x="1" y="9287"/>
                      <a:pt x="283" y="9571"/>
                      <a:pt x="632" y="9571"/>
                    </a:cubicBezTo>
                    <a:lnTo>
                      <a:pt x="1678" y="9571"/>
                    </a:lnTo>
                    <a:cubicBezTo>
                      <a:pt x="1732" y="9571"/>
                      <a:pt x="1780" y="9606"/>
                      <a:pt x="1798" y="9656"/>
                    </a:cubicBezTo>
                    <a:cubicBezTo>
                      <a:pt x="1864" y="9839"/>
                      <a:pt x="1940" y="10022"/>
                      <a:pt x="2024" y="10201"/>
                    </a:cubicBezTo>
                    <a:cubicBezTo>
                      <a:pt x="2048" y="10249"/>
                      <a:pt x="2038" y="10308"/>
                      <a:pt x="2000" y="10346"/>
                    </a:cubicBezTo>
                    <a:lnTo>
                      <a:pt x="1260" y="11086"/>
                    </a:lnTo>
                    <a:cubicBezTo>
                      <a:pt x="1139" y="11205"/>
                      <a:pt x="1075" y="11364"/>
                      <a:pt x="1075" y="11532"/>
                    </a:cubicBezTo>
                    <a:cubicBezTo>
                      <a:pt x="1075" y="11701"/>
                      <a:pt x="1139" y="11859"/>
                      <a:pt x="1260" y="11978"/>
                    </a:cubicBezTo>
                    <a:lnTo>
                      <a:pt x="3181" y="13901"/>
                    </a:lnTo>
                    <a:cubicBezTo>
                      <a:pt x="3300" y="14020"/>
                      <a:pt x="3458" y="14086"/>
                      <a:pt x="3627" y="14086"/>
                    </a:cubicBezTo>
                    <a:cubicBezTo>
                      <a:pt x="3797" y="14086"/>
                      <a:pt x="3954" y="14020"/>
                      <a:pt x="4075" y="13901"/>
                    </a:cubicBezTo>
                    <a:lnTo>
                      <a:pt x="4813" y="13161"/>
                    </a:lnTo>
                    <a:cubicBezTo>
                      <a:pt x="4839" y="13136"/>
                      <a:pt x="4873" y="13123"/>
                      <a:pt x="4907" y="13123"/>
                    </a:cubicBezTo>
                    <a:cubicBezTo>
                      <a:pt x="4925" y="13123"/>
                      <a:pt x="4943" y="13127"/>
                      <a:pt x="4960" y="13135"/>
                    </a:cubicBezTo>
                    <a:cubicBezTo>
                      <a:pt x="5137" y="13219"/>
                      <a:pt x="5320" y="13295"/>
                      <a:pt x="5504" y="13361"/>
                    </a:cubicBezTo>
                    <a:cubicBezTo>
                      <a:pt x="5555" y="13379"/>
                      <a:pt x="5590" y="13429"/>
                      <a:pt x="5590" y="13483"/>
                    </a:cubicBezTo>
                    <a:lnTo>
                      <a:pt x="5590" y="14529"/>
                    </a:lnTo>
                    <a:cubicBezTo>
                      <a:pt x="5590" y="14876"/>
                      <a:pt x="5872" y="15160"/>
                      <a:pt x="6221" y="15160"/>
                    </a:cubicBezTo>
                    <a:lnTo>
                      <a:pt x="8938" y="15160"/>
                    </a:lnTo>
                    <a:cubicBezTo>
                      <a:pt x="9287" y="15160"/>
                      <a:pt x="9571" y="14876"/>
                      <a:pt x="9571" y="14529"/>
                    </a:cubicBezTo>
                    <a:lnTo>
                      <a:pt x="9571" y="13483"/>
                    </a:lnTo>
                    <a:cubicBezTo>
                      <a:pt x="9571" y="13429"/>
                      <a:pt x="9604" y="13379"/>
                      <a:pt x="9655" y="13361"/>
                    </a:cubicBezTo>
                    <a:cubicBezTo>
                      <a:pt x="9840" y="13295"/>
                      <a:pt x="10022" y="13219"/>
                      <a:pt x="10199" y="13136"/>
                    </a:cubicBezTo>
                    <a:cubicBezTo>
                      <a:pt x="10217" y="13128"/>
                      <a:pt x="10236" y="13124"/>
                      <a:pt x="10255" y="13124"/>
                    </a:cubicBezTo>
                    <a:cubicBezTo>
                      <a:pt x="10289" y="13124"/>
                      <a:pt x="10322" y="13137"/>
                      <a:pt x="10346" y="13161"/>
                    </a:cubicBezTo>
                    <a:lnTo>
                      <a:pt x="11086" y="13901"/>
                    </a:lnTo>
                    <a:cubicBezTo>
                      <a:pt x="11205" y="14020"/>
                      <a:pt x="11364" y="14086"/>
                      <a:pt x="11532" y="14086"/>
                    </a:cubicBezTo>
                    <a:cubicBezTo>
                      <a:pt x="11701" y="14086"/>
                      <a:pt x="11859" y="14020"/>
                      <a:pt x="11978" y="13901"/>
                    </a:cubicBezTo>
                    <a:lnTo>
                      <a:pt x="13901" y="11978"/>
                    </a:lnTo>
                    <a:cubicBezTo>
                      <a:pt x="14020" y="11859"/>
                      <a:pt x="14086" y="11701"/>
                      <a:pt x="14086" y="11532"/>
                    </a:cubicBezTo>
                    <a:cubicBezTo>
                      <a:pt x="14086" y="11364"/>
                      <a:pt x="14020" y="11205"/>
                      <a:pt x="13901" y="11086"/>
                    </a:cubicBezTo>
                    <a:lnTo>
                      <a:pt x="13161" y="10346"/>
                    </a:lnTo>
                    <a:cubicBezTo>
                      <a:pt x="13123" y="10308"/>
                      <a:pt x="13112" y="10249"/>
                      <a:pt x="13135" y="10201"/>
                    </a:cubicBezTo>
                    <a:cubicBezTo>
                      <a:pt x="13219" y="10022"/>
                      <a:pt x="13295" y="9839"/>
                      <a:pt x="13361" y="9656"/>
                    </a:cubicBezTo>
                    <a:cubicBezTo>
                      <a:pt x="13379" y="9604"/>
                      <a:pt x="13429" y="9571"/>
                      <a:pt x="13482" y="9571"/>
                    </a:cubicBezTo>
                    <a:lnTo>
                      <a:pt x="14529" y="9571"/>
                    </a:lnTo>
                    <a:cubicBezTo>
                      <a:pt x="14876" y="9571"/>
                      <a:pt x="15160" y="9287"/>
                      <a:pt x="15160" y="8940"/>
                    </a:cubicBezTo>
                    <a:lnTo>
                      <a:pt x="15160" y="6221"/>
                    </a:lnTo>
                    <a:cubicBezTo>
                      <a:pt x="15160" y="5872"/>
                      <a:pt x="14876" y="5590"/>
                      <a:pt x="14529" y="5590"/>
                    </a:cubicBezTo>
                    <a:lnTo>
                      <a:pt x="13483" y="5590"/>
                    </a:lnTo>
                    <a:cubicBezTo>
                      <a:pt x="13429" y="5590"/>
                      <a:pt x="13379" y="5555"/>
                      <a:pt x="13361" y="5504"/>
                    </a:cubicBezTo>
                    <a:cubicBezTo>
                      <a:pt x="13295" y="5321"/>
                      <a:pt x="13219" y="5137"/>
                      <a:pt x="13136" y="4960"/>
                    </a:cubicBezTo>
                    <a:cubicBezTo>
                      <a:pt x="13113" y="4911"/>
                      <a:pt x="13123" y="4853"/>
                      <a:pt x="13161" y="4813"/>
                    </a:cubicBezTo>
                    <a:lnTo>
                      <a:pt x="13901" y="4075"/>
                    </a:lnTo>
                    <a:cubicBezTo>
                      <a:pt x="14020" y="3954"/>
                      <a:pt x="14086" y="3796"/>
                      <a:pt x="14086" y="3627"/>
                    </a:cubicBezTo>
                    <a:cubicBezTo>
                      <a:pt x="14086" y="3459"/>
                      <a:pt x="14020" y="3300"/>
                      <a:pt x="13901" y="3181"/>
                    </a:cubicBezTo>
                    <a:lnTo>
                      <a:pt x="11978" y="1260"/>
                    </a:lnTo>
                    <a:cubicBezTo>
                      <a:pt x="11859" y="1141"/>
                      <a:pt x="11701" y="1075"/>
                      <a:pt x="11532" y="1075"/>
                    </a:cubicBezTo>
                    <a:cubicBezTo>
                      <a:pt x="11364" y="1075"/>
                      <a:pt x="11205" y="1141"/>
                      <a:pt x="11086" y="1260"/>
                    </a:cubicBezTo>
                    <a:lnTo>
                      <a:pt x="10346" y="2000"/>
                    </a:lnTo>
                    <a:cubicBezTo>
                      <a:pt x="10322" y="2024"/>
                      <a:pt x="10289" y="2037"/>
                      <a:pt x="10255" y="2037"/>
                    </a:cubicBezTo>
                    <a:cubicBezTo>
                      <a:pt x="10237" y="2037"/>
                      <a:pt x="10218" y="2033"/>
                      <a:pt x="10201" y="2025"/>
                    </a:cubicBezTo>
                    <a:cubicBezTo>
                      <a:pt x="10024" y="1942"/>
                      <a:pt x="9840" y="1866"/>
                      <a:pt x="9655" y="1800"/>
                    </a:cubicBezTo>
                    <a:cubicBezTo>
                      <a:pt x="9604" y="1780"/>
                      <a:pt x="9571" y="1732"/>
                      <a:pt x="9571" y="1678"/>
                    </a:cubicBezTo>
                    <a:lnTo>
                      <a:pt x="9571" y="632"/>
                    </a:lnTo>
                    <a:cubicBezTo>
                      <a:pt x="9571" y="283"/>
                      <a:pt x="9287" y="1"/>
                      <a:pt x="8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2" name="Google Shape;1322;p58"/>
            <p:cNvSpPr/>
            <p:nvPr/>
          </p:nvSpPr>
          <p:spPr>
            <a:xfrm>
              <a:off x="8699646" y="2669687"/>
              <a:ext cx="96300" cy="960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23" name="Google Shape;1323;p58"/>
            <p:cNvCxnSpPr>
              <a:stCxn id="1322" idx="4"/>
              <a:endCxn id="1324" idx="7"/>
            </p:cNvCxnSpPr>
            <p:nvPr/>
          </p:nvCxnSpPr>
          <p:spPr>
            <a:xfrm flipH="1">
              <a:off x="8191596" y="2765687"/>
              <a:ext cx="556200" cy="1824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58"/>
            <p:cNvCxnSpPr>
              <a:stCxn id="1311" idx="4"/>
            </p:cNvCxnSpPr>
            <p:nvPr/>
          </p:nvCxnSpPr>
          <p:spPr>
            <a:xfrm flipH="1">
              <a:off x="6669019" y="3606377"/>
              <a:ext cx="450600" cy="1682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58"/>
            <p:cNvCxnSpPr>
              <a:stCxn id="1324" idx="6"/>
            </p:cNvCxnSpPr>
            <p:nvPr/>
          </p:nvCxnSpPr>
          <p:spPr>
            <a:xfrm>
              <a:off x="8233269" y="4691017"/>
              <a:ext cx="1098000" cy="359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27" name="Google Shape;1327;p58"/>
            <p:cNvGrpSpPr/>
            <p:nvPr/>
          </p:nvGrpSpPr>
          <p:grpSpPr>
            <a:xfrm rot="-652733">
              <a:off x="7396428" y="3996836"/>
              <a:ext cx="1388278" cy="1388278"/>
              <a:chOff x="2479700" y="3408200"/>
              <a:chExt cx="546775" cy="546775"/>
            </a:xfrm>
          </p:grpSpPr>
          <p:sp>
            <p:nvSpPr>
              <p:cNvPr id="1328" name="Google Shape;1328;p58"/>
              <p:cNvSpPr/>
              <p:nvPr/>
            </p:nvSpPr>
            <p:spPr>
              <a:xfrm>
                <a:off x="2479700" y="3408200"/>
                <a:ext cx="546775" cy="546775"/>
              </a:xfrm>
              <a:custGeom>
                <a:avLst/>
                <a:gdLst/>
                <a:ahLst/>
                <a:cxnLst/>
                <a:rect l="l" t="t" r="r" b="b"/>
                <a:pathLst>
                  <a:path w="21871" h="21871" extrusionOk="0">
                    <a:moveTo>
                      <a:pt x="11029" y="227"/>
                    </a:moveTo>
                    <a:cubicBezTo>
                      <a:pt x="13134" y="245"/>
                      <a:pt x="15161" y="871"/>
                      <a:pt x="16903" y="2042"/>
                    </a:cubicBezTo>
                    <a:lnTo>
                      <a:pt x="15976" y="3390"/>
                    </a:lnTo>
                    <a:lnTo>
                      <a:pt x="16068" y="3455"/>
                    </a:lnTo>
                    <a:cubicBezTo>
                      <a:pt x="16521" y="3765"/>
                      <a:pt x="16947" y="4119"/>
                      <a:pt x="17332" y="4502"/>
                    </a:cubicBezTo>
                    <a:lnTo>
                      <a:pt x="17411" y="4582"/>
                    </a:lnTo>
                    <a:lnTo>
                      <a:pt x="18566" y="3422"/>
                    </a:lnTo>
                    <a:cubicBezTo>
                      <a:pt x="20047" y="4923"/>
                      <a:pt x="21039" y="6802"/>
                      <a:pt x="21443" y="8862"/>
                    </a:cubicBezTo>
                    <a:lnTo>
                      <a:pt x="19837" y="9161"/>
                    </a:lnTo>
                    <a:lnTo>
                      <a:pt x="19857" y="9272"/>
                    </a:lnTo>
                    <a:cubicBezTo>
                      <a:pt x="19957" y="9815"/>
                      <a:pt x="20010" y="10365"/>
                      <a:pt x="20012" y="10907"/>
                    </a:cubicBezTo>
                    <a:lnTo>
                      <a:pt x="20012" y="11020"/>
                    </a:lnTo>
                    <a:lnTo>
                      <a:pt x="21644" y="11020"/>
                    </a:lnTo>
                    <a:cubicBezTo>
                      <a:pt x="21628" y="13138"/>
                      <a:pt x="20996" y="15175"/>
                      <a:pt x="19814" y="16924"/>
                    </a:cubicBezTo>
                    <a:lnTo>
                      <a:pt x="18467" y="15994"/>
                    </a:lnTo>
                    <a:lnTo>
                      <a:pt x="18404" y="16087"/>
                    </a:lnTo>
                    <a:cubicBezTo>
                      <a:pt x="18089" y="16541"/>
                      <a:pt x="17735" y="16965"/>
                      <a:pt x="17354" y="17349"/>
                    </a:cubicBezTo>
                    <a:lnTo>
                      <a:pt x="17274" y="17428"/>
                    </a:lnTo>
                    <a:lnTo>
                      <a:pt x="18431" y="18585"/>
                    </a:lnTo>
                    <a:cubicBezTo>
                      <a:pt x="16924" y="20061"/>
                      <a:pt x="15044" y="21049"/>
                      <a:pt x="12982" y="21449"/>
                    </a:cubicBezTo>
                    <a:lnTo>
                      <a:pt x="12688" y="19840"/>
                    </a:lnTo>
                    <a:lnTo>
                      <a:pt x="12577" y="19862"/>
                    </a:lnTo>
                    <a:cubicBezTo>
                      <a:pt x="12031" y="19961"/>
                      <a:pt x="11481" y="20012"/>
                      <a:pt x="10940" y="20014"/>
                    </a:cubicBezTo>
                    <a:lnTo>
                      <a:pt x="10826" y="20014"/>
                    </a:lnTo>
                    <a:lnTo>
                      <a:pt x="10830" y="21644"/>
                    </a:lnTo>
                    <a:cubicBezTo>
                      <a:pt x="8722" y="21623"/>
                      <a:pt x="6694" y="20993"/>
                      <a:pt x="4953" y="19819"/>
                    </a:cubicBezTo>
                    <a:lnTo>
                      <a:pt x="5882" y="18472"/>
                    </a:lnTo>
                    <a:lnTo>
                      <a:pt x="5789" y="18408"/>
                    </a:lnTo>
                    <a:cubicBezTo>
                      <a:pt x="5335" y="18094"/>
                      <a:pt x="4910" y="17740"/>
                      <a:pt x="4527" y="17359"/>
                    </a:cubicBezTo>
                    <a:lnTo>
                      <a:pt x="4448" y="17279"/>
                    </a:lnTo>
                    <a:lnTo>
                      <a:pt x="3293" y="18437"/>
                    </a:lnTo>
                    <a:cubicBezTo>
                      <a:pt x="1814" y="16931"/>
                      <a:pt x="825" y="15052"/>
                      <a:pt x="423" y="12991"/>
                    </a:cubicBezTo>
                    <a:lnTo>
                      <a:pt x="2031" y="12695"/>
                    </a:lnTo>
                    <a:lnTo>
                      <a:pt x="2011" y="12584"/>
                    </a:lnTo>
                    <a:cubicBezTo>
                      <a:pt x="1910" y="12041"/>
                      <a:pt x="1859" y="11490"/>
                      <a:pt x="1857" y="10952"/>
                    </a:cubicBezTo>
                    <a:lnTo>
                      <a:pt x="1857" y="10838"/>
                    </a:lnTo>
                    <a:lnTo>
                      <a:pt x="227" y="10853"/>
                    </a:lnTo>
                    <a:cubicBezTo>
                      <a:pt x="241" y="8741"/>
                      <a:pt x="871" y="6708"/>
                      <a:pt x="2045" y="4961"/>
                    </a:cubicBezTo>
                    <a:lnTo>
                      <a:pt x="3394" y="5888"/>
                    </a:lnTo>
                    <a:lnTo>
                      <a:pt x="3458" y="5796"/>
                    </a:lnTo>
                    <a:cubicBezTo>
                      <a:pt x="3770" y="5343"/>
                      <a:pt x="4124" y="4919"/>
                      <a:pt x="4507" y="4534"/>
                    </a:cubicBezTo>
                    <a:lnTo>
                      <a:pt x="4586" y="4453"/>
                    </a:lnTo>
                    <a:lnTo>
                      <a:pt x="3427" y="3298"/>
                    </a:lnTo>
                    <a:cubicBezTo>
                      <a:pt x="4932" y="1819"/>
                      <a:pt x="6810" y="828"/>
                      <a:pt x="8872" y="425"/>
                    </a:cubicBezTo>
                    <a:lnTo>
                      <a:pt x="9168" y="2032"/>
                    </a:lnTo>
                    <a:lnTo>
                      <a:pt x="9278" y="2013"/>
                    </a:lnTo>
                    <a:cubicBezTo>
                      <a:pt x="9823" y="1912"/>
                      <a:pt x="10374" y="1859"/>
                      <a:pt x="10916" y="1857"/>
                    </a:cubicBezTo>
                    <a:lnTo>
                      <a:pt x="11028" y="1857"/>
                    </a:lnTo>
                    <a:lnTo>
                      <a:pt x="11029" y="227"/>
                    </a:lnTo>
                    <a:close/>
                    <a:moveTo>
                      <a:pt x="10803" y="0"/>
                    </a:moveTo>
                    <a:lnTo>
                      <a:pt x="10802" y="1633"/>
                    </a:lnTo>
                    <a:cubicBezTo>
                      <a:pt x="10321" y="1639"/>
                      <a:pt x="9832" y="1685"/>
                      <a:pt x="9349" y="1770"/>
                    </a:cubicBezTo>
                    <a:lnTo>
                      <a:pt x="9052" y="161"/>
                    </a:lnTo>
                    <a:lnTo>
                      <a:pt x="8941" y="180"/>
                    </a:lnTo>
                    <a:cubicBezTo>
                      <a:pt x="6754" y="585"/>
                      <a:pt x="4763" y="1634"/>
                      <a:pt x="3187" y="3219"/>
                    </a:cubicBezTo>
                    <a:lnTo>
                      <a:pt x="3108" y="3298"/>
                    </a:lnTo>
                    <a:lnTo>
                      <a:pt x="4268" y="4453"/>
                    </a:lnTo>
                    <a:cubicBezTo>
                      <a:pt x="3931" y="4800"/>
                      <a:pt x="3618" y="5176"/>
                      <a:pt x="3336" y="5574"/>
                    </a:cubicBezTo>
                    <a:lnTo>
                      <a:pt x="1988" y="4646"/>
                    </a:lnTo>
                    <a:lnTo>
                      <a:pt x="1923" y="4738"/>
                    </a:lnTo>
                    <a:cubicBezTo>
                      <a:pt x="664" y="6567"/>
                      <a:pt x="0" y="8708"/>
                      <a:pt x="0" y="10935"/>
                    </a:cubicBezTo>
                    <a:lnTo>
                      <a:pt x="0" y="11081"/>
                    </a:lnTo>
                    <a:lnTo>
                      <a:pt x="1632" y="11066"/>
                    </a:lnTo>
                    <a:cubicBezTo>
                      <a:pt x="1639" y="11545"/>
                      <a:pt x="1685" y="12031"/>
                      <a:pt x="1768" y="12513"/>
                    </a:cubicBezTo>
                    <a:lnTo>
                      <a:pt x="159" y="12809"/>
                    </a:lnTo>
                    <a:lnTo>
                      <a:pt x="180" y="12920"/>
                    </a:lnTo>
                    <a:cubicBezTo>
                      <a:pt x="582" y="15109"/>
                      <a:pt x="1631" y="17099"/>
                      <a:pt x="3212" y="18677"/>
                    </a:cubicBezTo>
                    <a:lnTo>
                      <a:pt x="3293" y="18756"/>
                    </a:lnTo>
                    <a:lnTo>
                      <a:pt x="4448" y="17598"/>
                    </a:lnTo>
                    <a:cubicBezTo>
                      <a:pt x="4793" y="17934"/>
                      <a:pt x="5170" y="18246"/>
                      <a:pt x="5568" y="18528"/>
                    </a:cubicBezTo>
                    <a:lnTo>
                      <a:pt x="4639" y="19876"/>
                    </a:lnTo>
                    <a:lnTo>
                      <a:pt x="4732" y="19941"/>
                    </a:lnTo>
                    <a:cubicBezTo>
                      <a:pt x="6561" y="21203"/>
                      <a:pt x="8705" y="21870"/>
                      <a:pt x="10942" y="21870"/>
                    </a:cubicBezTo>
                    <a:lnTo>
                      <a:pt x="11056" y="21870"/>
                    </a:lnTo>
                    <a:lnTo>
                      <a:pt x="11056" y="21869"/>
                    </a:lnTo>
                    <a:lnTo>
                      <a:pt x="11053" y="20237"/>
                    </a:lnTo>
                    <a:cubicBezTo>
                      <a:pt x="11533" y="20232"/>
                      <a:pt x="12021" y="20185"/>
                      <a:pt x="12506" y="20103"/>
                    </a:cubicBezTo>
                    <a:lnTo>
                      <a:pt x="12801" y="21712"/>
                    </a:lnTo>
                    <a:lnTo>
                      <a:pt x="12911" y="21692"/>
                    </a:lnTo>
                    <a:cubicBezTo>
                      <a:pt x="15100" y="21291"/>
                      <a:pt x="17091" y="20245"/>
                      <a:pt x="18670" y="18664"/>
                    </a:cubicBezTo>
                    <a:lnTo>
                      <a:pt x="18750" y="18585"/>
                    </a:lnTo>
                    <a:lnTo>
                      <a:pt x="17593" y="17426"/>
                    </a:lnTo>
                    <a:cubicBezTo>
                      <a:pt x="17929" y="17083"/>
                      <a:pt x="18241" y="16708"/>
                      <a:pt x="18525" y="16308"/>
                    </a:cubicBezTo>
                    <a:lnTo>
                      <a:pt x="19871" y="17238"/>
                    </a:lnTo>
                    <a:lnTo>
                      <a:pt x="19936" y="17146"/>
                    </a:lnTo>
                    <a:cubicBezTo>
                      <a:pt x="21201" y="15315"/>
                      <a:pt x="21870" y="13167"/>
                      <a:pt x="21870" y="10934"/>
                    </a:cubicBezTo>
                    <a:lnTo>
                      <a:pt x="21869" y="10793"/>
                    </a:lnTo>
                    <a:lnTo>
                      <a:pt x="20237" y="10793"/>
                    </a:lnTo>
                    <a:cubicBezTo>
                      <a:pt x="20230" y="10311"/>
                      <a:pt x="20184" y="9824"/>
                      <a:pt x="20099" y="9341"/>
                    </a:cubicBezTo>
                    <a:lnTo>
                      <a:pt x="21707" y="9044"/>
                    </a:lnTo>
                    <a:lnTo>
                      <a:pt x="21687" y="8931"/>
                    </a:lnTo>
                    <a:cubicBezTo>
                      <a:pt x="21281" y="6744"/>
                      <a:pt x="20230" y="4755"/>
                      <a:pt x="18646" y="3181"/>
                    </a:cubicBezTo>
                    <a:lnTo>
                      <a:pt x="18565" y="3101"/>
                    </a:lnTo>
                    <a:lnTo>
                      <a:pt x="17410" y="4261"/>
                    </a:lnTo>
                    <a:cubicBezTo>
                      <a:pt x="17065" y="3926"/>
                      <a:pt x="16688" y="3613"/>
                      <a:pt x="16290" y="3333"/>
                    </a:cubicBezTo>
                    <a:lnTo>
                      <a:pt x="17217" y="1983"/>
                    </a:lnTo>
                    <a:lnTo>
                      <a:pt x="17124" y="1918"/>
                    </a:lnTo>
                    <a:cubicBezTo>
                      <a:pt x="15298" y="663"/>
                      <a:pt x="13159" y="0"/>
                      <a:pt x="10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8"/>
              <p:cNvSpPr/>
              <p:nvPr/>
            </p:nvSpPr>
            <p:spPr>
              <a:xfrm>
                <a:off x="2626900" y="3555400"/>
                <a:ext cx="252375" cy="252375"/>
              </a:xfrm>
              <a:custGeom>
                <a:avLst/>
                <a:gdLst/>
                <a:ahLst/>
                <a:cxnLst/>
                <a:rect l="l" t="t" r="r" b="b"/>
                <a:pathLst>
                  <a:path w="10095" h="10095" extrusionOk="0">
                    <a:moveTo>
                      <a:pt x="4821" y="460"/>
                    </a:moveTo>
                    <a:lnTo>
                      <a:pt x="5047" y="463"/>
                    </a:lnTo>
                    <a:cubicBezTo>
                      <a:pt x="5979" y="463"/>
                      <a:pt x="6876" y="740"/>
                      <a:pt x="7641" y="1266"/>
                    </a:cubicBezTo>
                    <a:lnTo>
                      <a:pt x="7760" y="1343"/>
                    </a:lnTo>
                    <a:cubicBezTo>
                      <a:pt x="7884" y="1434"/>
                      <a:pt x="8003" y="1530"/>
                      <a:pt x="8115" y="1633"/>
                    </a:cubicBezTo>
                    <a:lnTo>
                      <a:pt x="8280" y="1796"/>
                    </a:lnTo>
                    <a:cubicBezTo>
                      <a:pt x="8945" y="2457"/>
                      <a:pt x="9386" y="3290"/>
                      <a:pt x="9556" y="4203"/>
                    </a:cubicBezTo>
                    <a:lnTo>
                      <a:pt x="9587" y="4352"/>
                    </a:lnTo>
                    <a:cubicBezTo>
                      <a:pt x="9612" y="4507"/>
                      <a:pt x="9627" y="4664"/>
                      <a:pt x="9635" y="4821"/>
                    </a:cubicBezTo>
                    <a:lnTo>
                      <a:pt x="9632" y="5047"/>
                    </a:lnTo>
                    <a:cubicBezTo>
                      <a:pt x="9632" y="5982"/>
                      <a:pt x="9353" y="6883"/>
                      <a:pt x="8824" y="7649"/>
                    </a:cubicBezTo>
                    <a:lnTo>
                      <a:pt x="8745" y="7770"/>
                    </a:lnTo>
                    <a:cubicBezTo>
                      <a:pt x="8652" y="7896"/>
                      <a:pt x="8553" y="8016"/>
                      <a:pt x="8451" y="8130"/>
                    </a:cubicBezTo>
                    <a:lnTo>
                      <a:pt x="8449" y="8130"/>
                    </a:lnTo>
                    <a:lnTo>
                      <a:pt x="8290" y="8289"/>
                    </a:lnTo>
                    <a:cubicBezTo>
                      <a:pt x="7628" y="8951"/>
                      <a:pt x="6794" y="9391"/>
                      <a:pt x="5880" y="9558"/>
                    </a:cubicBezTo>
                    <a:lnTo>
                      <a:pt x="5728" y="9591"/>
                    </a:lnTo>
                    <a:cubicBezTo>
                      <a:pt x="5576" y="9612"/>
                      <a:pt x="5424" y="9629"/>
                      <a:pt x="5274" y="9635"/>
                    </a:cubicBezTo>
                    <a:lnTo>
                      <a:pt x="5047" y="9632"/>
                    </a:lnTo>
                    <a:cubicBezTo>
                      <a:pt x="4112" y="9632"/>
                      <a:pt x="3214" y="9353"/>
                      <a:pt x="2449" y="8826"/>
                    </a:cubicBezTo>
                    <a:lnTo>
                      <a:pt x="2326" y="8746"/>
                    </a:lnTo>
                    <a:lnTo>
                      <a:pt x="2328" y="8746"/>
                    </a:lnTo>
                    <a:cubicBezTo>
                      <a:pt x="2202" y="8654"/>
                      <a:pt x="2082" y="8556"/>
                      <a:pt x="1966" y="8452"/>
                    </a:cubicBezTo>
                    <a:lnTo>
                      <a:pt x="1968" y="8452"/>
                    </a:lnTo>
                    <a:lnTo>
                      <a:pt x="1809" y="8294"/>
                    </a:lnTo>
                    <a:cubicBezTo>
                      <a:pt x="1145" y="7631"/>
                      <a:pt x="706" y="6799"/>
                      <a:pt x="537" y="5883"/>
                    </a:cubicBezTo>
                    <a:lnTo>
                      <a:pt x="506" y="5733"/>
                    </a:lnTo>
                    <a:cubicBezTo>
                      <a:pt x="483" y="5581"/>
                      <a:pt x="466" y="5427"/>
                      <a:pt x="460" y="5274"/>
                    </a:cubicBezTo>
                    <a:lnTo>
                      <a:pt x="463" y="5047"/>
                    </a:lnTo>
                    <a:cubicBezTo>
                      <a:pt x="463" y="4114"/>
                      <a:pt x="740" y="3215"/>
                      <a:pt x="1267" y="2452"/>
                    </a:cubicBezTo>
                    <a:lnTo>
                      <a:pt x="1345" y="2331"/>
                    </a:lnTo>
                    <a:cubicBezTo>
                      <a:pt x="1438" y="2206"/>
                      <a:pt x="1535" y="2085"/>
                      <a:pt x="1637" y="1971"/>
                    </a:cubicBezTo>
                    <a:lnTo>
                      <a:pt x="1639" y="1973"/>
                    </a:lnTo>
                    <a:lnTo>
                      <a:pt x="1799" y="1811"/>
                    </a:lnTo>
                    <a:cubicBezTo>
                      <a:pt x="2460" y="1147"/>
                      <a:pt x="3293" y="707"/>
                      <a:pt x="4208" y="539"/>
                    </a:cubicBezTo>
                    <a:lnTo>
                      <a:pt x="4357" y="506"/>
                    </a:lnTo>
                    <a:cubicBezTo>
                      <a:pt x="4512" y="483"/>
                      <a:pt x="4667" y="466"/>
                      <a:pt x="4821" y="460"/>
                    </a:cubicBezTo>
                    <a:close/>
                    <a:moveTo>
                      <a:pt x="5031" y="0"/>
                    </a:moveTo>
                    <a:cubicBezTo>
                      <a:pt x="4730" y="2"/>
                      <a:pt x="4426" y="30"/>
                      <a:pt x="4124" y="86"/>
                    </a:cubicBezTo>
                    <a:lnTo>
                      <a:pt x="3902" y="134"/>
                    </a:lnTo>
                    <a:lnTo>
                      <a:pt x="3904" y="139"/>
                    </a:lnTo>
                    <a:cubicBezTo>
                      <a:pt x="3058" y="334"/>
                      <a:pt x="2283" y="744"/>
                      <a:pt x="1641" y="1335"/>
                    </a:cubicBezTo>
                    <a:lnTo>
                      <a:pt x="1634" y="1327"/>
                    </a:lnTo>
                    <a:lnTo>
                      <a:pt x="1474" y="1487"/>
                    </a:lnTo>
                    <a:cubicBezTo>
                      <a:pt x="1261" y="1700"/>
                      <a:pt x="1064" y="1938"/>
                      <a:pt x="889" y="2191"/>
                    </a:cubicBezTo>
                    <a:lnTo>
                      <a:pt x="768" y="2378"/>
                    </a:lnTo>
                    <a:lnTo>
                      <a:pt x="772" y="2381"/>
                    </a:lnTo>
                    <a:cubicBezTo>
                      <a:pt x="312" y="3116"/>
                      <a:pt x="53" y="3954"/>
                      <a:pt x="15" y="4831"/>
                    </a:cubicBezTo>
                    <a:lnTo>
                      <a:pt x="0" y="4831"/>
                    </a:lnTo>
                    <a:lnTo>
                      <a:pt x="0" y="5057"/>
                    </a:lnTo>
                    <a:cubicBezTo>
                      <a:pt x="2" y="5360"/>
                      <a:pt x="30" y="5664"/>
                      <a:pt x="86" y="5966"/>
                    </a:cubicBezTo>
                    <a:lnTo>
                      <a:pt x="134" y="6189"/>
                    </a:lnTo>
                    <a:lnTo>
                      <a:pt x="139" y="6187"/>
                    </a:lnTo>
                    <a:cubicBezTo>
                      <a:pt x="334" y="7033"/>
                      <a:pt x="744" y="7808"/>
                      <a:pt x="1335" y="8452"/>
                    </a:cubicBezTo>
                    <a:lnTo>
                      <a:pt x="1327" y="8461"/>
                    </a:lnTo>
                    <a:lnTo>
                      <a:pt x="1485" y="8619"/>
                    </a:lnTo>
                    <a:cubicBezTo>
                      <a:pt x="1699" y="8832"/>
                      <a:pt x="1935" y="9029"/>
                      <a:pt x="2188" y="9202"/>
                    </a:cubicBezTo>
                    <a:lnTo>
                      <a:pt x="2379" y="9328"/>
                    </a:lnTo>
                    <a:lnTo>
                      <a:pt x="2383" y="9323"/>
                    </a:lnTo>
                    <a:cubicBezTo>
                      <a:pt x="3118" y="9782"/>
                      <a:pt x="3954" y="10042"/>
                      <a:pt x="4824" y="10080"/>
                    </a:cubicBezTo>
                    <a:lnTo>
                      <a:pt x="4824" y="10094"/>
                    </a:lnTo>
                    <a:lnTo>
                      <a:pt x="5047" y="10094"/>
                    </a:lnTo>
                    <a:lnTo>
                      <a:pt x="5047" y="10093"/>
                    </a:lnTo>
                    <a:cubicBezTo>
                      <a:pt x="5350" y="10093"/>
                      <a:pt x="5657" y="10065"/>
                      <a:pt x="5963" y="10009"/>
                    </a:cubicBezTo>
                    <a:lnTo>
                      <a:pt x="6186" y="9961"/>
                    </a:lnTo>
                    <a:lnTo>
                      <a:pt x="6184" y="9956"/>
                    </a:lnTo>
                    <a:cubicBezTo>
                      <a:pt x="7030" y="9761"/>
                      <a:pt x="7805" y="9353"/>
                      <a:pt x="8449" y="8761"/>
                    </a:cubicBezTo>
                    <a:lnTo>
                      <a:pt x="8457" y="8770"/>
                    </a:lnTo>
                    <a:lnTo>
                      <a:pt x="8616" y="8613"/>
                    </a:lnTo>
                    <a:cubicBezTo>
                      <a:pt x="8829" y="8399"/>
                      <a:pt x="9026" y="8162"/>
                      <a:pt x="9201" y="7909"/>
                    </a:cubicBezTo>
                    <a:lnTo>
                      <a:pt x="9326" y="7717"/>
                    </a:lnTo>
                    <a:lnTo>
                      <a:pt x="9321" y="7714"/>
                    </a:lnTo>
                    <a:cubicBezTo>
                      <a:pt x="9782" y="6977"/>
                      <a:pt x="10042" y="6139"/>
                      <a:pt x="10080" y="5252"/>
                    </a:cubicBezTo>
                    <a:lnTo>
                      <a:pt x="10094" y="5252"/>
                    </a:lnTo>
                    <a:lnTo>
                      <a:pt x="10093" y="5024"/>
                    </a:lnTo>
                    <a:cubicBezTo>
                      <a:pt x="10091" y="4724"/>
                      <a:pt x="10063" y="4418"/>
                      <a:pt x="10007" y="4119"/>
                    </a:cubicBezTo>
                    <a:lnTo>
                      <a:pt x="9959" y="3904"/>
                    </a:lnTo>
                    <a:lnTo>
                      <a:pt x="9956" y="3906"/>
                    </a:lnTo>
                    <a:cubicBezTo>
                      <a:pt x="9761" y="3060"/>
                      <a:pt x="9351" y="2285"/>
                      <a:pt x="8760" y="1642"/>
                    </a:cubicBezTo>
                    <a:lnTo>
                      <a:pt x="8768" y="1634"/>
                    </a:lnTo>
                    <a:lnTo>
                      <a:pt x="8604" y="1471"/>
                    </a:lnTo>
                    <a:cubicBezTo>
                      <a:pt x="8389" y="1256"/>
                      <a:pt x="8152" y="1061"/>
                      <a:pt x="7900" y="887"/>
                    </a:cubicBezTo>
                    <a:lnTo>
                      <a:pt x="7710" y="765"/>
                    </a:lnTo>
                    <a:lnTo>
                      <a:pt x="7709" y="769"/>
                    </a:lnTo>
                    <a:cubicBezTo>
                      <a:pt x="6974" y="309"/>
                      <a:pt x="6138" y="52"/>
                      <a:pt x="5257" y="14"/>
                    </a:cubicBezTo>
                    <a:lnTo>
                      <a:pt x="5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8"/>
              <p:cNvSpPr/>
              <p:nvPr/>
            </p:nvSpPr>
            <p:spPr>
              <a:xfrm>
                <a:off x="2560075" y="3487825"/>
                <a:ext cx="388100" cy="388800"/>
              </a:xfrm>
              <a:custGeom>
                <a:avLst/>
                <a:gdLst/>
                <a:ahLst/>
                <a:cxnLst/>
                <a:rect l="l" t="t" r="r" b="b"/>
                <a:pathLst>
                  <a:path w="15524" h="15552" extrusionOk="0">
                    <a:moveTo>
                      <a:pt x="8636" y="1"/>
                    </a:moveTo>
                    <a:lnTo>
                      <a:pt x="8479" y="1349"/>
                    </a:lnTo>
                    <a:cubicBezTo>
                      <a:pt x="8683" y="1372"/>
                      <a:pt x="8890" y="1406"/>
                      <a:pt x="9092" y="1451"/>
                    </a:cubicBezTo>
                    <a:lnTo>
                      <a:pt x="9379" y="124"/>
                    </a:lnTo>
                    <a:cubicBezTo>
                      <a:pt x="9135" y="72"/>
                      <a:pt x="8885" y="30"/>
                      <a:pt x="8636" y="1"/>
                    </a:cubicBezTo>
                    <a:close/>
                    <a:moveTo>
                      <a:pt x="5649" y="225"/>
                    </a:moveTo>
                    <a:cubicBezTo>
                      <a:pt x="5407" y="291"/>
                      <a:pt x="5166" y="371"/>
                      <a:pt x="4933" y="460"/>
                    </a:cubicBezTo>
                    <a:lnTo>
                      <a:pt x="5417" y="1727"/>
                    </a:lnTo>
                    <a:cubicBezTo>
                      <a:pt x="5609" y="1653"/>
                      <a:pt x="5809" y="1588"/>
                      <a:pt x="6009" y="1534"/>
                    </a:cubicBezTo>
                    <a:lnTo>
                      <a:pt x="5649" y="225"/>
                    </a:lnTo>
                    <a:close/>
                    <a:moveTo>
                      <a:pt x="12131" y="1314"/>
                    </a:moveTo>
                    <a:lnTo>
                      <a:pt x="11363" y="2432"/>
                    </a:lnTo>
                    <a:cubicBezTo>
                      <a:pt x="11535" y="2548"/>
                      <a:pt x="11702" y="2675"/>
                      <a:pt x="11860" y="2809"/>
                    </a:cubicBezTo>
                    <a:lnTo>
                      <a:pt x="12731" y="1768"/>
                    </a:lnTo>
                    <a:cubicBezTo>
                      <a:pt x="12539" y="1608"/>
                      <a:pt x="12338" y="1454"/>
                      <a:pt x="12131" y="1314"/>
                    </a:cubicBezTo>
                    <a:close/>
                    <a:moveTo>
                      <a:pt x="2391" y="2049"/>
                    </a:moveTo>
                    <a:cubicBezTo>
                      <a:pt x="2207" y="2221"/>
                      <a:pt x="2031" y="2403"/>
                      <a:pt x="1867" y="2591"/>
                    </a:cubicBezTo>
                    <a:lnTo>
                      <a:pt x="2885" y="3486"/>
                    </a:lnTo>
                    <a:cubicBezTo>
                      <a:pt x="3020" y="3333"/>
                      <a:pt x="3167" y="3182"/>
                      <a:pt x="3319" y="3040"/>
                    </a:cubicBezTo>
                    <a:lnTo>
                      <a:pt x="2391" y="2049"/>
                    </a:lnTo>
                    <a:close/>
                    <a:moveTo>
                      <a:pt x="14616" y="4098"/>
                    </a:moveTo>
                    <a:lnTo>
                      <a:pt x="13418" y="4734"/>
                    </a:lnTo>
                    <a:cubicBezTo>
                      <a:pt x="13516" y="4915"/>
                      <a:pt x="13605" y="5105"/>
                      <a:pt x="13683" y="5297"/>
                    </a:cubicBezTo>
                    <a:lnTo>
                      <a:pt x="14937" y="4780"/>
                    </a:lnTo>
                    <a:cubicBezTo>
                      <a:pt x="14842" y="4547"/>
                      <a:pt x="14733" y="4317"/>
                      <a:pt x="14616" y="4098"/>
                    </a:cubicBezTo>
                    <a:close/>
                    <a:moveTo>
                      <a:pt x="352" y="5176"/>
                    </a:moveTo>
                    <a:cubicBezTo>
                      <a:pt x="269" y="5413"/>
                      <a:pt x="197" y="5656"/>
                      <a:pt x="137" y="5898"/>
                    </a:cubicBezTo>
                    <a:lnTo>
                      <a:pt x="1456" y="6221"/>
                    </a:lnTo>
                    <a:lnTo>
                      <a:pt x="1456" y="6219"/>
                    </a:lnTo>
                    <a:cubicBezTo>
                      <a:pt x="1505" y="6019"/>
                      <a:pt x="1565" y="5819"/>
                      <a:pt x="1632" y="5623"/>
                    </a:cubicBezTo>
                    <a:lnTo>
                      <a:pt x="352" y="5176"/>
                    </a:lnTo>
                    <a:close/>
                    <a:moveTo>
                      <a:pt x="14167" y="7722"/>
                    </a:moveTo>
                    <a:lnTo>
                      <a:pt x="14167" y="7750"/>
                    </a:lnTo>
                    <a:cubicBezTo>
                      <a:pt x="14167" y="7959"/>
                      <a:pt x="14157" y="8168"/>
                      <a:pt x="14137" y="8373"/>
                    </a:cubicBezTo>
                    <a:lnTo>
                      <a:pt x="15487" y="8502"/>
                    </a:lnTo>
                    <a:cubicBezTo>
                      <a:pt x="15512" y="8254"/>
                      <a:pt x="15523" y="8002"/>
                      <a:pt x="15523" y="7750"/>
                    </a:cubicBezTo>
                    <a:lnTo>
                      <a:pt x="15523" y="7722"/>
                    </a:lnTo>
                    <a:close/>
                    <a:moveTo>
                      <a:pt x="1342" y="8695"/>
                    </a:moveTo>
                    <a:lnTo>
                      <a:pt x="0" y="8892"/>
                    </a:lnTo>
                    <a:cubicBezTo>
                      <a:pt x="37" y="9140"/>
                      <a:pt x="84" y="9388"/>
                      <a:pt x="146" y="9632"/>
                    </a:cubicBezTo>
                    <a:lnTo>
                      <a:pt x="146" y="9630"/>
                    </a:lnTo>
                    <a:lnTo>
                      <a:pt x="1462" y="9305"/>
                    </a:lnTo>
                    <a:cubicBezTo>
                      <a:pt x="1413" y="9105"/>
                      <a:pt x="1371" y="8899"/>
                      <a:pt x="1342" y="8695"/>
                    </a:cubicBezTo>
                    <a:close/>
                    <a:moveTo>
                      <a:pt x="13430" y="10744"/>
                    </a:moveTo>
                    <a:cubicBezTo>
                      <a:pt x="13334" y="10927"/>
                      <a:pt x="13228" y="11107"/>
                      <a:pt x="13114" y="11281"/>
                    </a:cubicBezTo>
                    <a:lnTo>
                      <a:pt x="14249" y="12026"/>
                    </a:lnTo>
                    <a:cubicBezTo>
                      <a:pt x="14386" y="11816"/>
                      <a:pt x="14515" y="11598"/>
                      <a:pt x="14631" y="11375"/>
                    </a:cubicBezTo>
                    <a:lnTo>
                      <a:pt x="13430" y="10744"/>
                    </a:lnTo>
                    <a:close/>
                    <a:moveTo>
                      <a:pt x="2510" y="11547"/>
                    </a:moveTo>
                    <a:lnTo>
                      <a:pt x="1414" y="12346"/>
                    </a:lnTo>
                    <a:cubicBezTo>
                      <a:pt x="1561" y="12548"/>
                      <a:pt x="1720" y="12746"/>
                      <a:pt x="1887" y="12933"/>
                    </a:cubicBezTo>
                    <a:lnTo>
                      <a:pt x="2901" y="12033"/>
                    </a:lnTo>
                    <a:cubicBezTo>
                      <a:pt x="2762" y="11877"/>
                      <a:pt x="2632" y="11714"/>
                      <a:pt x="2510" y="11547"/>
                    </a:cubicBezTo>
                    <a:close/>
                    <a:moveTo>
                      <a:pt x="11385" y="13055"/>
                    </a:moveTo>
                    <a:cubicBezTo>
                      <a:pt x="11216" y="13173"/>
                      <a:pt x="11038" y="13283"/>
                      <a:pt x="10856" y="13384"/>
                    </a:cubicBezTo>
                    <a:lnTo>
                      <a:pt x="11518" y="14569"/>
                    </a:lnTo>
                    <a:cubicBezTo>
                      <a:pt x="11737" y="14446"/>
                      <a:pt x="11951" y="14312"/>
                      <a:pt x="12158" y="14170"/>
                    </a:cubicBezTo>
                    <a:lnTo>
                      <a:pt x="11385" y="13055"/>
                    </a:lnTo>
                    <a:close/>
                    <a:moveTo>
                      <a:pt x="4869" y="13534"/>
                    </a:moveTo>
                    <a:lnTo>
                      <a:pt x="4269" y="14752"/>
                    </a:lnTo>
                    <a:cubicBezTo>
                      <a:pt x="4495" y="14863"/>
                      <a:pt x="4727" y="14963"/>
                      <a:pt x="4961" y="15051"/>
                    </a:cubicBezTo>
                    <a:lnTo>
                      <a:pt x="5440" y="13782"/>
                    </a:lnTo>
                    <a:cubicBezTo>
                      <a:pt x="5247" y="13709"/>
                      <a:pt x="5056" y="13625"/>
                      <a:pt x="4869" y="13534"/>
                    </a:cubicBezTo>
                    <a:close/>
                    <a:moveTo>
                      <a:pt x="8503" y="14151"/>
                    </a:moveTo>
                    <a:cubicBezTo>
                      <a:pt x="8300" y="14175"/>
                      <a:pt x="8090" y="14190"/>
                      <a:pt x="7882" y="14195"/>
                    </a:cubicBezTo>
                    <a:lnTo>
                      <a:pt x="7917" y="15551"/>
                    </a:lnTo>
                    <a:cubicBezTo>
                      <a:pt x="8168" y="15545"/>
                      <a:pt x="8419" y="15527"/>
                      <a:pt x="8667" y="15497"/>
                    </a:cubicBezTo>
                    <a:lnTo>
                      <a:pt x="8503" y="1415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1" name="Google Shape;1331;p58"/>
            <p:cNvSpPr/>
            <p:nvPr/>
          </p:nvSpPr>
          <p:spPr>
            <a:xfrm>
              <a:off x="6445170" y="1955384"/>
              <a:ext cx="432798" cy="432798"/>
            </a:xfrm>
            <a:custGeom>
              <a:avLst/>
              <a:gdLst/>
              <a:ahLst/>
              <a:cxnLst/>
              <a:rect l="l" t="t" r="r" b="b"/>
              <a:pathLst>
                <a:path w="17371" h="17371" extrusionOk="0">
                  <a:moveTo>
                    <a:pt x="8685" y="5061"/>
                  </a:moveTo>
                  <a:cubicBezTo>
                    <a:pt x="10683" y="5061"/>
                    <a:pt x="12308" y="6687"/>
                    <a:pt x="12308" y="8686"/>
                  </a:cubicBezTo>
                  <a:cubicBezTo>
                    <a:pt x="12308" y="10683"/>
                    <a:pt x="10683" y="12309"/>
                    <a:pt x="8685" y="12309"/>
                  </a:cubicBezTo>
                  <a:cubicBezTo>
                    <a:pt x="6686" y="12309"/>
                    <a:pt x="5061" y="10683"/>
                    <a:pt x="5061" y="8686"/>
                  </a:cubicBezTo>
                  <a:cubicBezTo>
                    <a:pt x="5061" y="6687"/>
                    <a:pt x="6686" y="5061"/>
                    <a:pt x="8685" y="5061"/>
                  </a:cubicBezTo>
                  <a:close/>
                  <a:moveTo>
                    <a:pt x="8670" y="1"/>
                  </a:moveTo>
                  <a:lnTo>
                    <a:pt x="8669" y="1813"/>
                  </a:lnTo>
                  <a:lnTo>
                    <a:pt x="8669" y="3415"/>
                  </a:lnTo>
                  <a:cubicBezTo>
                    <a:pt x="8345" y="3415"/>
                    <a:pt x="8028" y="3447"/>
                    <a:pt x="7721" y="3505"/>
                  </a:cubicBezTo>
                  <a:lnTo>
                    <a:pt x="7101" y="144"/>
                  </a:lnTo>
                  <a:cubicBezTo>
                    <a:pt x="5365" y="465"/>
                    <a:pt x="3784" y="1299"/>
                    <a:pt x="2531" y="2556"/>
                  </a:cubicBezTo>
                  <a:lnTo>
                    <a:pt x="4952" y="4968"/>
                  </a:lnTo>
                  <a:cubicBezTo>
                    <a:pt x="4727" y="5193"/>
                    <a:pt x="4524" y="5439"/>
                    <a:pt x="4342" y="5702"/>
                  </a:cubicBezTo>
                  <a:lnTo>
                    <a:pt x="1529" y="3764"/>
                  </a:lnTo>
                  <a:cubicBezTo>
                    <a:pt x="529" y="5216"/>
                    <a:pt x="0" y="6918"/>
                    <a:pt x="0" y="8686"/>
                  </a:cubicBezTo>
                  <a:lnTo>
                    <a:pt x="0" y="8710"/>
                  </a:lnTo>
                  <a:lnTo>
                    <a:pt x="1552" y="8697"/>
                  </a:lnTo>
                  <a:lnTo>
                    <a:pt x="3415" y="8697"/>
                  </a:lnTo>
                  <a:cubicBezTo>
                    <a:pt x="3415" y="9021"/>
                    <a:pt x="3447" y="9336"/>
                    <a:pt x="3503" y="9645"/>
                  </a:cubicBezTo>
                  <a:lnTo>
                    <a:pt x="144" y="10262"/>
                  </a:lnTo>
                  <a:cubicBezTo>
                    <a:pt x="463" y="12000"/>
                    <a:pt x="1296" y="13581"/>
                    <a:pt x="2551" y="14833"/>
                  </a:cubicBezTo>
                  <a:lnTo>
                    <a:pt x="4965" y="12414"/>
                  </a:lnTo>
                  <a:cubicBezTo>
                    <a:pt x="5190" y="12639"/>
                    <a:pt x="5436" y="12844"/>
                    <a:pt x="5698" y="13026"/>
                  </a:cubicBezTo>
                  <a:lnTo>
                    <a:pt x="3759" y="15837"/>
                  </a:lnTo>
                  <a:cubicBezTo>
                    <a:pt x="5211" y="16840"/>
                    <a:pt x="6914" y="17371"/>
                    <a:pt x="8685" y="17371"/>
                  </a:cubicBezTo>
                  <a:lnTo>
                    <a:pt x="8690" y="17371"/>
                  </a:lnTo>
                  <a:lnTo>
                    <a:pt x="8685" y="13956"/>
                  </a:lnTo>
                  <a:cubicBezTo>
                    <a:pt x="9011" y="13956"/>
                    <a:pt x="9330" y="13924"/>
                    <a:pt x="9640" y="13868"/>
                  </a:cubicBezTo>
                  <a:lnTo>
                    <a:pt x="10255" y="17228"/>
                  </a:lnTo>
                  <a:cubicBezTo>
                    <a:pt x="11993" y="16910"/>
                    <a:pt x="13574" y="16079"/>
                    <a:pt x="14828" y="14823"/>
                  </a:cubicBezTo>
                  <a:lnTo>
                    <a:pt x="12412" y="12409"/>
                  </a:lnTo>
                  <a:cubicBezTo>
                    <a:pt x="12637" y="12183"/>
                    <a:pt x="12840" y="11938"/>
                    <a:pt x="13022" y="11676"/>
                  </a:cubicBezTo>
                  <a:lnTo>
                    <a:pt x="15834" y="13617"/>
                  </a:lnTo>
                  <a:lnTo>
                    <a:pt x="15834" y="13619"/>
                  </a:lnTo>
                  <a:cubicBezTo>
                    <a:pt x="16838" y="12163"/>
                    <a:pt x="17370" y="10458"/>
                    <a:pt x="17370" y="8686"/>
                  </a:cubicBezTo>
                  <a:lnTo>
                    <a:pt x="17370" y="8662"/>
                  </a:lnTo>
                  <a:lnTo>
                    <a:pt x="13955" y="8662"/>
                  </a:lnTo>
                  <a:cubicBezTo>
                    <a:pt x="13954" y="8340"/>
                    <a:pt x="13922" y="8023"/>
                    <a:pt x="13866" y="7717"/>
                  </a:cubicBezTo>
                  <a:lnTo>
                    <a:pt x="17225" y="7095"/>
                  </a:lnTo>
                  <a:cubicBezTo>
                    <a:pt x="16903" y="5357"/>
                    <a:pt x="16067" y="3777"/>
                    <a:pt x="14810" y="2527"/>
                  </a:cubicBezTo>
                  <a:lnTo>
                    <a:pt x="12399" y="4950"/>
                  </a:lnTo>
                  <a:cubicBezTo>
                    <a:pt x="12175" y="4726"/>
                    <a:pt x="11928" y="4521"/>
                    <a:pt x="11664" y="4341"/>
                  </a:cubicBezTo>
                  <a:lnTo>
                    <a:pt x="13600" y="1524"/>
                  </a:lnTo>
                  <a:cubicBezTo>
                    <a:pt x="12150" y="528"/>
                    <a:pt x="10450" y="1"/>
                    <a:pt x="8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8"/>
            <p:cNvSpPr/>
            <p:nvPr/>
          </p:nvSpPr>
          <p:spPr>
            <a:xfrm>
              <a:off x="6635207" y="2145524"/>
              <a:ext cx="52800" cy="525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8"/>
            <p:cNvSpPr/>
            <p:nvPr/>
          </p:nvSpPr>
          <p:spPr>
            <a:xfrm>
              <a:off x="7947969" y="4548367"/>
              <a:ext cx="285300" cy="2853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33" name="Google Shape;1333;p58"/>
            <p:cNvCxnSpPr>
              <a:stCxn id="1332" idx="4"/>
              <a:endCxn id="1311" idx="0"/>
            </p:cNvCxnSpPr>
            <p:nvPr/>
          </p:nvCxnSpPr>
          <p:spPr>
            <a:xfrm>
              <a:off x="6661607" y="2198024"/>
              <a:ext cx="458100" cy="1272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58"/>
            <p:cNvCxnSpPr>
              <a:stCxn id="1332" idx="5"/>
              <a:endCxn id="1322" idx="1"/>
            </p:cNvCxnSpPr>
            <p:nvPr/>
          </p:nvCxnSpPr>
          <p:spPr>
            <a:xfrm>
              <a:off x="6680275" y="2190336"/>
              <a:ext cx="2033400" cy="49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58"/>
            <p:cNvCxnSpPr>
              <a:stCxn id="1311" idx="6"/>
              <a:endCxn id="1322" idx="3"/>
            </p:cNvCxnSpPr>
            <p:nvPr/>
          </p:nvCxnSpPr>
          <p:spPr>
            <a:xfrm rot="10800000" flipH="1">
              <a:off x="7187719" y="2751677"/>
              <a:ext cx="1526100" cy="786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58"/>
            <p:cNvCxnSpPr>
              <a:stCxn id="1311" idx="5"/>
              <a:endCxn id="1324" idx="1"/>
            </p:cNvCxnSpPr>
            <p:nvPr/>
          </p:nvCxnSpPr>
          <p:spPr>
            <a:xfrm>
              <a:off x="7167773" y="3586431"/>
              <a:ext cx="822000" cy="1003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E71374CB-C615-AC0A-9863-C9A86A4FB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4" b="89974" l="6316" r="90000">
                        <a14:foregroundMark x1="47237" y1="52083" x2="47237" y2="52083"/>
                        <a14:foregroundMark x1="39079" y1="43359" x2="43421" y2="48958"/>
                        <a14:foregroundMark x1="65263" y1="23698" x2="73158" y2="33464"/>
                        <a14:foregroundMark x1="23158" y1="26042" x2="18684" y2="35156"/>
                        <a14:foregroundMark x1="13947" y1="75521" x2="14474" y2="79557"/>
                        <a14:foregroundMark x1="6316" y1="43359" x2="6316" y2="44922"/>
                        <a14:foregroundMark x1="58947" y1="8854" x2="60789" y2="8854"/>
                        <a14:foregroundMark x1="77368" y1="73828" x2="46579" y2="76432"/>
                        <a14:foregroundMark x1="53289" y1="71224" x2="53026" y2="73828"/>
                        <a14:foregroundMark x1="41447" y1="72526" x2="43289" y2="78255"/>
                        <a14:foregroundMark x1="45263" y1="72786" x2="43158" y2="81901"/>
                        <a14:foregroundMark x1="43158" y1="81901" x2="43289" y2="79818"/>
                        <a14:foregroundMark x1="50658" y1="74870" x2="50132" y2="85547"/>
                        <a14:foregroundMark x1="50132" y1="85547" x2="68158" y2="71224"/>
                        <a14:foregroundMark x1="68158" y1="71224" x2="56184" y2="73047"/>
                        <a14:foregroundMark x1="56184" y1="73047" x2="49737" y2="72135"/>
                        <a14:foregroundMark x1="66711" y1="75000" x2="68158" y2="85547"/>
                        <a14:foregroundMark x1="68158" y1="85547" x2="69474" y2="85417"/>
                        <a14:foregroundMark x1="61184" y1="81510" x2="58684" y2="8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20" y="134213"/>
            <a:ext cx="1396899" cy="14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8"/>
          <p:cNvSpPr txBox="1">
            <a:spLocks noGrp="1"/>
          </p:cNvSpPr>
          <p:nvPr>
            <p:ph type="title"/>
          </p:nvPr>
        </p:nvSpPr>
        <p:spPr>
          <a:xfrm>
            <a:off x="715100" y="1083314"/>
            <a:ext cx="4009200" cy="6446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/>
              <a:t>Volba tématu</a:t>
            </a:r>
            <a:endParaRPr sz="2800" dirty="0"/>
          </a:p>
        </p:txBody>
      </p:sp>
      <p:sp>
        <p:nvSpPr>
          <p:cNvPr id="641" name="Google Shape;641;p38"/>
          <p:cNvSpPr txBox="1">
            <a:spLocks noGrp="1"/>
          </p:cNvSpPr>
          <p:nvPr>
            <p:ph type="subTitle" idx="1"/>
          </p:nvPr>
        </p:nvSpPr>
        <p:spPr>
          <a:xfrm>
            <a:off x="715100" y="1651650"/>
            <a:ext cx="5502704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Praxe v STS Prachatice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současného stavu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moderních technologií ve výrobě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2" name="Google Shape;642;p38"/>
          <p:cNvSpPr txBox="1">
            <a:spLocks noGrp="1"/>
          </p:cNvSpPr>
          <p:nvPr>
            <p:ph type="title" idx="2"/>
          </p:nvPr>
        </p:nvSpPr>
        <p:spPr>
          <a:xfrm>
            <a:off x="715100" y="2365650"/>
            <a:ext cx="4009200" cy="9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/>
              <a:t>Cíl práce</a:t>
            </a:r>
            <a:endParaRPr sz="2800" dirty="0"/>
          </a:p>
        </p:txBody>
      </p:sp>
      <p:sp>
        <p:nvSpPr>
          <p:cNvPr id="643" name="Google Shape;643;p38"/>
          <p:cNvSpPr txBox="1">
            <a:spLocks noGrp="1"/>
          </p:cNvSpPr>
          <p:nvPr>
            <p:ph type="subTitle" idx="3"/>
          </p:nvPr>
        </p:nvSpPr>
        <p:spPr>
          <a:xfrm>
            <a:off x="715100" y="3225775"/>
            <a:ext cx="80098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práce je analýza výrobního procesu včetně jednotlivých výrobních operací ve zvoleném strojírenském podniku. Výstupem práce je identifikace slabých míst a návrhy řešení vázané na výrobní postupy, za účelem zvýšení efektivity výroby. Součásti práce je i výkresová dokumentace, která obsahuje nový výrobní postup/výrobní výkresy.</a:t>
            </a:r>
          </a:p>
        </p:txBody>
      </p:sp>
      <p:grpSp>
        <p:nvGrpSpPr>
          <p:cNvPr id="644" name="Google Shape;644;p38"/>
          <p:cNvGrpSpPr/>
          <p:nvPr/>
        </p:nvGrpSpPr>
        <p:grpSpPr>
          <a:xfrm>
            <a:off x="6503368" y="-65052"/>
            <a:ext cx="3021757" cy="2666049"/>
            <a:chOff x="6503368" y="-65052"/>
            <a:chExt cx="3021757" cy="2666049"/>
          </a:xfrm>
        </p:grpSpPr>
        <p:grpSp>
          <p:nvGrpSpPr>
            <p:cNvPr id="645" name="Google Shape;645;p38"/>
            <p:cNvGrpSpPr/>
            <p:nvPr/>
          </p:nvGrpSpPr>
          <p:grpSpPr>
            <a:xfrm>
              <a:off x="6503368" y="280516"/>
              <a:ext cx="802799" cy="802799"/>
              <a:chOff x="353675" y="3417700"/>
              <a:chExt cx="527775" cy="527775"/>
            </a:xfrm>
          </p:grpSpPr>
          <p:sp>
            <p:nvSpPr>
              <p:cNvPr id="646" name="Google Shape;646;p38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8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8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8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8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8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8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8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8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8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8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8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8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8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8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8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8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8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8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8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8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8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8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8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8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8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8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8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8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8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8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8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8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8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8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8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8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8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8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8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8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8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8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8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8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8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8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3" name="Google Shape;693;p38"/>
            <p:cNvSpPr/>
            <p:nvPr/>
          </p:nvSpPr>
          <p:spPr>
            <a:xfrm>
              <a:off x="6836669" y="6140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8148125" y="165415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5" name="Google Shape;695;p38"/>
            <p:cNvGrpSpPr/>
            <p:nvPr/>
          </p:nvGrpSpPr>
          <p:grpSpPr>
            <a:xfrm rot="-767906">
              <a:off x="7434697" y="940340"/>
              <a:ext cx="1511972" cy="1511972"/>
              <a:chOff x="4529425" y="1609825"/>
              <a:chExt cx="913625" cy="913625"/>
            </a:xfrm>
          </p:grpSpPr>
          <p:sp>
            <p:nvSpPr>
              <p:cNvPr id="696" name="Google Shape;696;p38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8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8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9" name="Google Shape;699;p38"/>
            <p:cNvCxnSpPr>
              <a:stCxn id="693" idx="7"/>
            </p:cNvCxnSpPr>
            <p:nvPr/>
          </p:nvCxnSpPr>
          <p:spPr>
            <a:xfrm rot="10800000" flipH="1">
              <a:off x="6952923" y="-65052"/>
              <a:ext cx="699000" cy="699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38"/>
            <p:cNvCxnSpPr>
              <a:stCxn id="693" idx="5"/>
              <a:endCxn id="694" idx="1"/>
            </p:cNvCxnSpPr>
            <p:nvPr/>
          </p:nvCxnSpPr>
          <p:spPr>
            <a:xfrm>
              <a:off x="6952923" y="730256"/>
              <a:ext cx="1207500" cy="936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38"/>
            <p:cNvCxnSpPr>
              <a:stCxn id="694" idx="0"/>
            </p:cNvCxnSpPr>
            <p:nvPr/>
          </p:nvCxnSpPr>
          <p:spPr>
            <a:xfrm rot="10800000">
              <a:off x="8190575" y="-52247"/>
              <a:ext cx="0" cy="1706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38"/>
            <p:cNvCxnSpPr>
              <a:stCxn id="694" idx="6"/>
            </p:cNvCxnSpPr>
            <p:nvPr/>
          </p:nvCxnSpPr>
          <p:spPr>
            <a:xfrm rot="10800000" flipH="1">
              <a:off x="8233025" y="1666453"/>
              <a:ext cx="1292100" cy="30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03" name="Google Shape;703;p38"/>
            <p:cNvSpPr/>
            <p:nvPr/>
          </p:nvSpPr>
          <p:spPr>
            <a:xfrm rot="5135178">
              <a:off x="6577614" y="1974370"/>
              <a:ext cx="432823" cy="432823"/>
            </a:xfrm>
            <a:custGeom>
              <a:avLst/>
              <a:gdLst/>
              <a:ahLst/>
              <a:cxnLst/>
              <a:rect l="l" t="t" r="r" b="b"/>
              <a:pathLst>
                <a:path w="17371" h="17371" extrusionOk="0">
                  <a:moveTo>
                    <a:pt x="8685" y="5061"/>
                  </a:moveTo>
                  <a:cubicBezTo>
                    <a:pt x="10683" y="5061"/>
                    <a:pt x="12308" y="6687"/>
                    <a:pt x="12308" y="8686"/>
                  </a:cubicBezTo>
                  <a:cubicBezTo>
                    <a:pt x="12308" y="10683"/>
                    <a:pt x="10683" y="12309"/>
                    <a:pt x="8685" y="12309"/>
                  </a:cubicBezTo>
                  <a:cubicBezTo>
                    <a:pt x="6686" y="12309"/>
                    <a:pt x="5061" y="10683"/>
                    <a:pt x="5061" y="8686"/>
                  </a:cubicBezTo>
                  <a:cubicBezTo>
                    <a:pt x="5061" y="6687"/>
                    <a:pt x="6686" y="5061"/>
                    <a:pt x="8685" y="5061"/>
                  </a:cubicBezTo>
                  <a:close/>
                  <a:moveTo>
                    <a:pt x="8670" y="1"/>
                  </a:moveTo>
                  <a:lnTo>
                    <a:pt x="8669" y="1813"/>
                  </a:lnTo>
                  <a:lnTo>
                    <a:pt x="8669" y="3415"/>
                  </a:lnTo>
                  <a:cubicBezTo>
                    <a:pt x="8345" y="3415"/>
                    <a:pt x="8028" y="3447"/>
                    <a:pt x="7721" y="3505"/>
                  </a:cubicBezTo>
                  <a:lnTo>
                    <a:pt x="7101" y="144"/>
                  </a:lnTo>
                  <a:cubicBezTo>
                    <a:pt x="5365" y="465"/>
                    <a:pt x="3784" y="1299"/>
                    <a:pt x="2531" y="2556"/>
                  </a:cubicBezTo>
                  <a:lnTo>
                    <a:pt x="4952" y="4968"/>
                  </a:lnTo>
                  <a:cubicBezTo>
                    <a:pt x="4727" y="5193"/>
                    <a:pt x="4524" y="5439"/>
                    <a:pt x="4342" y="5702"/>
                  </a:cubicBezTo>
                  <a:lnTo>
                    <a:pt x="1529" y="3764"/>
                  </a:lnTo>
                  <a:cubicBezTo>
                    <a:pt x="529" y="5216"/>
                    <a:pt x="0" y="6918"/>
                    <a:pt x="0" y="8686"/>
                  </a:cubicBezTo>
                  <a:lnTo>
                    <a:pt x="0" y="8710"/>
                  </a:lnTo>
                  <a:lnTo>
                    <a:pt x="1552" y="8697"/>
                  </a:lnTo>
                  <a:lnTo>
                    <a:pt x="3415" y="8697"/>
                  </a:lnTo>
                  <a:cubicBezTo>
                    <a:pt x="3415" y="9021"/>
                    <a:pt x="3447" y="9336"/>
                    <a:pt x="3503" y="9645"/>
                  </a:cubicBezTo>
                  <a:lnTo>
                    <a:pt x="144" y="10262"/>
                  </a:lnTo>
                  <a:cubicBezTo>
                    <a:pt x="463" y="12000"/>
                    <a:pt x="1296" y="13581"/>
                    <a:pt x="2551" y="14833"/>
                  </a:cubicBezTo>
                  <a:lnTo>
                    <a:pt x="4965" y="12414"/>
                  </a:lnTo>
                  <a:cubicBezTo>
                    <a:pt x="5190" y="12639"/>
                    <a:pt x="5436" y="12844"/>
                    <a:pt x="5698" y="13026"/>
                  </a:cubicBezTo>
                  <a:lnTo>
                    <a:pt x="3759" y="15837"/>
                  </a:lnTo>
                  <a:cubicBezTo>
                    <a:pt x="5211" y="16840"/>
                    <a:pt x="6914" y="17371"/>
                    <a:pt x="8685" y="17371"/>
                  </a:cubicBezTo>
                  <a:lnTo>
                    <a:pt x="8690" y="17371"/>
                  </a:lnTo>
                  <a:lnTo>
                    <a:pt x="8685" y="13956"/>
                  </a:lnTo>
                  <a:cubicBezTo>
                    <a:pt x="9011" y="13956"/>
                    <a:pt x="9330" y="13924"/>
                    <a:pt x="9640" y="13868"/>
                  </a:cubicBezTo>
                  <a:lnTo>
                    <a:pt x="10255" y="17228"/>
                  </a:lnTo>
                  <a:cubicBezTo>
                    <a:pt x="11993" y="16910"/>
                    <a:pt x="13574" y="16079"/>
                    <a:pt x="14828" y="14823"/>
                  </a:cubicBezTo>
                  <a:lnTo>
                    <a:pt x="12412" y="12409"/>
                  </a:lnTo>
                  <a:cubicBezTo>
                    <a:pt x="12637" y="12183"/>
                    <a:pt x="12840" y="11938"/>
                    <a:pt x="13022" y="11676"/>
                  </a:cubicBezTo>
                  <a:lnTo>
                    <a:pt x="15834" y="13617"/>
                  </a:lnTo>
                  <a:lnTo>
                    <a:pt x="15834" y="13619"/>
                  </a:lnTo>
                  <a:cubicBezTo>
                    <a:pt x="16838" y="12163"/>
                    <a:pt x="17370" y="10458"/>
                    <a:pt x="17370" y="8686"/>
                  </a:cubicBezTo>
                  <a:lnTo>
                    <a:pt x="17370" y="8662"/>
                  </a:lnTo>
                  <a:lnTo>
                    <a:pt x="13955" y="8662"/>
                  </a:lnTo>
                  <a:cubicBezTo>
                    <a:pt x="13954" y="8340"/>
                    <a:pt x="13922" y="8023"/>
                    <a:pt x="13866" y="7717"/>
                  </a:cubicBezTo>
                  <a:lnTo>
                    <a:pt x="17225" y="7095"/>
                  </a:lnTo>
                  <a:cubicBezTo>
                    <a:pt x="16903" y="5357"/>
                    <a:pt x="16067" y="3777"/>
                    <a:pt x="14810" y="2527"/>
                  </a:cubicBezTo>
                  <a:lnTo>
                    <a:pt x="12399" y="4950"/>
                  </a:lnTo>
                  <a:cubicBezTo>
                    <a:pt x="12175" y="4726"/>
                    <a:pt x="11928" y="4521"/>
                    <a:pt x="11664" y="4341"/>
                  </a:cubicBezTo>
                  <a:lnTo>
                    <a:pt x="13600" y="1524"/>
                  </a:lnTo>
                  <a:cubicBezTo>
                    <a:pt x="12150" y="528"/>
                    <a:pt x="10450" y="1"/>
                    <a:pt x="8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6767682" y="2164499"/>
              <a:ext cx="52800" cy="525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5" name="Google Shape;705;p38"/>
            <p:cNvCxnSpPr>
              <a:stCxn id="704" idx="0"/>
              <a:endCxn id="693" idx="4"/>
            </p:cNvCxnSpPr>
            <p:nvPr/>
          </p:nvCxnSpPr>
          <p:spPr>
            <a:xfrm rot="10800000" flipH="1">
              <a:off x="6794082" y="750299"/>
              <a:ext cx="110700" cy="1414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38"/>
            <p:cNvCxnSpPr>
              <a:stCxn id="704" idx="7"/>
              <a:endCxn id="694" idx="3"/>
            </p:cNvCxnSpPr>
            <p:nvPr/>
          </p:nvCxnSpPr>
          <p:spPr>
            <a:xfrm rot="10800000" flipH="1">
              <a:off x="6812750" y="1726388"/>
              <a:ext cx="1347900" cy="445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5323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6"/>
          <p:cNvSpPr txBox="1">
            <a:spLocks noGrp="1"/>
          </p:cNvSpPr>
          <p:nvPr>
            <p:ph type="title"/>
          </p:nvPr>
        </p:nvSpPr>
        <p:spPr>
          <a:xfrm>
            <a:off x="624513" y="490130"/>
            <a:ext cx="7713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latin typeface="Times New Roman" panose="02020603050405020304" pitchFamily="18" charset="0"/>
                <a:ea typeface="Kantumruy Pro SemiBold"/>
                <a:cs typeface="Times New Roman" panose="02020603050405020304" pitchFamily="18" charset="0"/>
                <a:sym typeface="Kantumruy Pro SemiBold"/>
              </a:rPr>
              <a:t>Teoreticko-metodologická část</a:t>
            </a:r>
            <a:endParaRPr sz="3600" dirty="0">
              <a:latin typeface="Times New Roman" panose="02020603050405020304" pitchFamily="18" charset="0"/>
              <a:ea typeface="Kantumruy Pro SemiBold"/>
              <a:cs typeface="Times New Roman" panose="02020603050405020304" pitchFamily="18" charset="0"/>
              <a:sym typeface="Kantumruy Pro SemiBold"/>
            </a:endParaRPr>
          </a:p>
        </p:txBody>
      </p:sp>
      <p:sp>
        <p:nvSpPr>
          <p:cNvPr id="858" name="Google Shape;858;p46"/>
          <p:cNvSpPr txBox="1">
            <a:spLocks noGrp="1"/>
          </p:cNvSpPr>
          <p:nvPr>
            <p:ph type="body" idx="1"/>
          </p:nvPr>
        </p:nvSpPr>
        <p:spPr>
          <a:xfrm>
            <a:off x="624513" y="1520154"/>
            <a:ext cx="3662999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rešerše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pro návrh aplikační části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Výzkumný problém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Výrobní proces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Výrobní postup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Optimalizace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859" name="Google Shape;859;p46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860" name="Google Shape;860;p46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861" name="Google Shape;861;p46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6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6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6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6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6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6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6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6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6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6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6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6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6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6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6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6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6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6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6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6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6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6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6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6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6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6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6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6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6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6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6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6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6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6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6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6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6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6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6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6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6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6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6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6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6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6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8" name="Google Shape;908;p46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0" name="Google Shape;910;p46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911" name="Google Shape;911;p46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6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6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14" name="Google Shape;914;p46"/>
            <p:cNvCxnSpPr>
              <a:stCxn id="909" idx="6"/>
              <a:endCxn id="908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46"/>
            <p:cNvCxnSpPr>
              <a:stCxn id="908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858;p46">
            <a:extLst>
              <a:ext uri="{FF2B5EF4-FFF2-40B4-BE49-F238E27FC236}">
                <a16:creationId xmlns:a16="http://schemas.microsoft.com/office/drawing/2014/main" id="{17FBF7F8-742C-C083-EB01-35D65472F1CF}"/>
              </a:ext>
            </a:extLst>
          </p:cNvPr>
          <p:cNvSpPr txBox="1">
            <a:spLocks/>
          </p:cNvSpPr>
          <p:nvPr/>
        </p:nvSpPr>
        <p:spPr>
          <a:xfrm>
            <a:off x="4481463" y="1481441"/>
            <a:ext cx="3856950" cy="3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ntumruy Pro Medium"/>
              <a:buChar char="●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Metodologická část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pozorování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Deskriptivní analýza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konstrukčního řešení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materiálových listů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analýza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Koeficient míry bezpečnosti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Vizualizace ve VR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6"/>
          <p:cNvSpPr txBox="1">
            <a:spLocks noGrp="1"/>
          </p:cNvSpPr>
          <p:nvPr>
            <p:ph type="title"/>
          </p:nvPr>
        </p:nvSpPr>
        <p:spPr>
          <a:xfrm>
            <a:off x="624513" y="490130"/>
            <a:ext cx="7713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latin typeface="Times New Roman" panose="02020603050405020304" pitchFamily="18" charset="0"/>
                <a:ea typeface="Kantumruy Pro SemiBold"/>
                <a:cs typeface="Times New Roman" panose="02020603050405020304" pitchFamily="18" charset="0"/>
                <a:sym typeface="Kantumruy Pro SemiBold"/>
              </a:rPr>
              <a:t>Aplikační část</a:t>
            </a:r>
            <a:endParaRPr sz="3600" dirty="0">
              <a:latin typeface="Times New Roman" panose="02020603050405020304" pitchFamily="18" charset="0"/>
              <a:ea typeface="Kantumruy Pro SemiBold"/>
              <a:cs typeface="Times New Roman" panose="02020603050405020304" pitchFamily="18" charset="0"/>
              <a:sym typeface="Kantumruy Pro SemiBold"/>
            </a:endParaRPr>
          </a:p>
        </p:txBody>
      </p:sp>
      <p:grpSp>
        <p:nvGrpSpPr>
          <p:cNvPr id="859" name="Google Shape;859;p46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860" name="Google Shape;860;p46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861" name="Google Shape;861;p46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6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6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6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6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6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6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6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6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6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6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6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6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6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6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6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6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6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6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6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6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6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6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6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6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6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6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6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6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6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6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6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6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6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6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6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6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6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6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6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6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6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6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6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6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6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6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8" name="Google Shape;908;p46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0" name="Google Shape;910;p46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911" name="Google Shape;911;p46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6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6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14" name="Google Shape;914;p46"/>
            <p:cNvCxnSpPr>
              <a:stCxn id="909" idx="6"/>
              <a:endCxn id="908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46"/>
            <p:cNvCxnSpPr>
              <a:stCxn id="908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" name="Obrázek 10" descr="Obsah obrázku kruh, část&#10;&#10;Popis byl vytvořen automaticky">
            <a:extLst>
              <a:ext uri="{FF2B5EF4-FFF2-40B4-BE49-F238E27FC236}">
                <a16:creationId xmlns:a16="http://schemas.microsoft.com/office/drawing/2014/main" id="{0FB4EE04-42A8-4BED-87BC-025675B2D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7"/>
          <a:stretch/>
        </p:blipFill>
        <p:spPr>
          <a:xfrm>
            <a:off x="4639024" y="1484270"/>
            <a:ext cx="3938174" cy="3154188"/>
          </a:xfrm>
          <a:prstGeom prst="rect">
            <a:avLst/>
          </a:prstGeom>
        </p:spPr>
      </p:pic>
      <p:sp>
        <p:nvSpPr>
          <p:cNvPr id="12" name="Google Shape;858;p46">
            <a:extLst>
              <a:ext uri="{FF2B5EF4-FFF2-40B4-BE49-F238E27FC236}">
                <a16:creationId xmlns:a16="http://schemas.microsoft.com/office/drawing/2014/main" id="{9EA31E28-1A82-A51F-38F8-AACF55B220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1182" y="1517557"/>
            <a:ext cx="410304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podniku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Strojní vybavení</a:t>
            </a:r>
          </a:p>
          <a:p>
            <a:pPr marL="596900" lvl="1" indent="0">
              <a:buClr>
                <a:schemeClr val="bg1">
                  <a:lumMod val="75000"/>
                </a:schemeClr>
              </a:buClr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současného stavu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Konstrukce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Materiál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Výrobní proces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Montáž a kontrola kvality</a:t>
            </a:r>
          </a:p>
          <a:p>
            <a:pPr>
              <a:buClr>
                <a:schemeClr val="bg1">
                  <a:lumMod val="75000"/>
                </a:schemeClr>
              </a:buClr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8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4"/>
          <p:cNvSpPr txBox="1">
            <a:spLocks noGrp="1"/>
          </p:cNvSpPr>
          <p:nvPr>
            <p:ph type="subTitle" idx="1"/>
          </p:nvPr>
        </p:nvSpPr>
        <p:spPr>
          <a:xfrm>
            <a:off x="846267" y="3522193"/>
            <a:ext cx="23409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Redukce hmotnosti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Úspora materiálu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výrobních časů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3" name="Google Shape;773;p44"/>
          <p:cNvSpPr txBox="1">
            <a:spLocks noGrp="1"/>
          </p:cNvSpPr>
          <p:nvPr>
            <p:ph type="subTitle" idx="2"/>
          </p:nvPr>
        </p:nvSpPr>
        <p:spPr>
          <a:xfrm>
            <a:off x="702552" y="2373226"/>
            <a:ext cx="2596444" cy="11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Konstrukční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4" name="Google Shape;774;p44"/>
          <p:cNvSpPr txBox="1">
            <a:spLocks noGrp="1"/>
          </p:cNvSpPr>
          <p:nvPr>
            <p:ph type="title"/>
          </p:nvPr>
        </p:nvSpPr>
        <p:spPr>
          <a:xfrm>
            <a:off x="654399" y="518239"/>
            <a:ext cx="7713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latin typeface="Times New Roman" panose="02020603050405020304" pitchFamily="18" charset="0"/>
                <a:ea typeface="Kantumruy Pro SemiBold"/>
                <a:cs typeface="Times New Roman" panose="02020603050405020304" pitchFamily="18" charset="0"/>
                <a:sym typeface="Kantumruy Pro SemiBold"/>
              </a:rPr>
              <a:t>Optimalizace</a:t>
            </a:r>
            <a:endParaRPr sz="3600" dirty="0">
              <a:latin typeface="Times New Roman" panose="02020603050405020304" pitchFamily="18" charset="0"/>
              <a:ea typeface="Kantumruy Pro SemiBold"/>
              <a:cs typeface="Times New Roman" panose="02020603050405020304" pitchFamily="18" charset="0"/>
              <a:sym typeface="Kantumruy Pro SemiBold"/>
            </a:endParaRPr>
          </a:p>
        </p:txBody>
      </p:sp>
      <p:sp>
        <p:nvSpPr>
          <p:cNvPr id="775" name="Google Shape;775;p44"/>
          <p:cNvSpPr txBox="1">
            <a:spLocks noGrp="1"/>
          </p:cNvSpPr>
          <p:nvPr>
            <p:ph type="subTitle" idx="3"/>
          </p:nvPr>
        </p:nvSpPr>
        <p:spPr>
          <a:xfrm>
            <a:off x="3397570" y="3282708"/>
            <a:ext cx="23409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času montáže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rizika chyb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Zlepšení vizualizace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6" name="Google Shape;776;p44"/>
          <p:cNvSpPr txBox="1">
            <a:spLocks noGrp="1"/>
          </p:cNvSpPr>
          <p:nvPr>
            <p:ph type="subTitle" idx="4"/>
          </p:nvPr>
        </p:nvSpPr>
        <p:spPr>
          <a:xfrm>
            <a:off x="3279110" y="2323043"/>
            <a:ext cx="2596444" cy="10094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7" name="Google Shape;777;p44"/>
          <p:cNvSpPr txBox="1">
            <a:spLocks noGrp="1"/>
          </p:cNvSpPr>
          <p:nvPr>
            <p:ph type="subTitle" idx="5"/>
          </p:nvPr>
        </p:nvSpPr>
        <p:spPr>
          <a:xfrm>
            <a:off x="5956834" y="3552681"/>
            <a:ext cx="23409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Poměr cena/pevnost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zisku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Výrobní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" name="Google Shape;778;p44"/>
          <p:cNvSpPr txBox="1">
            <a:spLocks noGrp="1"/>
          </p:cNvSpPr>
          <p:nvPr>
            <p:ph type="subTitle" idx="6"/>
          </p:nvPr>
        </p:nvSpPr>
        <p:spPr>
          <a:xfrm>
            <a:off x="5962192" y="2749861"/>
            <a:ext cx="2340900" cy="8434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materiálu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9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780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781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8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0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831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34" name="Google Shape;834;p44"/>
            <p:cNvCxnSpPr>
              <a:stCxn id="829" idx="6"/>
              <a:endCxn id="828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44"/>
            <p:cNvCxnSpPr>
              <a:stCxn id="828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oogle Shape;10495;p75">
            <a:extLst>
              <a:ext uri="{FF2B5EF4-FFF2-40B4-BE49-F238E27FC236}">
                <a16:creationId xmlns:a16="http://schemas.microsoft.com/office/drawing/2014/main" id="{8A6F8160-CF0F-F5BA-4222-C9690309B5DA}"/>
              </a:ext>
            </a:extLst>
          </p:cNvPr>
          <p:cNvGrpSpPr/>
          <p:nvPr/>
        </p:nvGrpSpPr>
        <p:grpSpPr>
          <a:xfrm>
            <a:off x="1764717" y="2181482"/>
            <a:ext cx="504000" cy="504000"/>
            <a:chOff x="-49786250" y="2316650"/>
            <a:chExt cx="300900" cy="299450"/>
          </a:xfrm>
          <a:solidFill>
            <a:schemeClr val="tx1"/>
          </a:solidFill>
        </p:grpSpPr>
        <p:sp>
          <p:nvSpPr>
            <p:cNvPr id="3" name="Google Shape;10496;p75">
              <a:extLst>
                <a:ext uri="{FF2B5EF4-FFF2-40B4-BE49-F238E27FC236}">
                  <a16:creationId xmlns:a16="http://schemas.microsoft.com/office/drawing/2014/main" id="{914033D1-718E-6C01-2BD7-F560F8C4AF42}"/>
                </a:ext>
              </a:extLst>
            </p:cNvPr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Google Shape;10497;p75">
              <a:extLst>
                <a:ext uri="{FF2B5EF4-FFF2-40B4-BE49-F238E27FC236}">
                  <a16:creationId xmlns:a16="http://schemas.microsoft.com/office/drawing/2014/main" id="{86F69F53-05AD-9F55-2A53-284569880051}"/>
                </a:ext>
              </a:extLst>
            </p:cNvPr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Google Shape;10498;p75">
              <a:extLst>
                <a:ext uri="{FF2B5EF4-FFF2-40B4-BE49-F238E27FC236}">
                  <a16:creationId xmlns:a16="http://schemas.microsoft.com/office/drawing/2014/main" id="{797735BE-35A1-873E-534E-EE883AAA6166}"/>
                </a:ext>
              </a:extLst>
            </p:cNvPr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Google Shape;10499;p75">
              <a:extLst>
                <a:ext uri="{FF2B5EF4-FFF2-40B4-BE49-F238E27FC236}">
                  <a16:creationId xmlns:a16="http://schemas.microsoft.com/office/drawing/2014/main" id="{127AC498-1680-C2EE-367B-1D3C7A374173}"/>
                </a:ext>
              </a:extLst>
            </p:cNvPr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Google Shape;10500;p75">
              <a:extLst>
                <a:ext uri="{FF2B5EF4-FFF2-40B4-BE49-F238E27FC236}">
                  <a16:creationId xmlns:a16="http://schemas.microsoft.com/office/drawing/2014/main" id="{A802C71A-6DE9-8BFE-1245-EF0362FF5788}"/>
                </a:ext>
              </a:extLst>
            </p:cNvPr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Google Shape;10501;p75">
              <a:extLst>
                <a:ext uri="{FF2B5EF4-FFF2-40B4-BE49-F238E27FC236}">
                  <a16:creationId xmlns:a16="http://schemas.microsoft.com/office/drawing/2014/main" id="{0880F6D9-7E7B-76C2-DD52-0776458DB830}"/>
                </a:ext>
              </a:extLst>
            </p:cNvPr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10502;p75">
              <a:extLst>
                <a:ext uri="{FF2B5EF4-FFF2-40B4-BE49-F238E27FC236}">
                  <a16:creationId xmlns:a16="http://schemas.microsoft.com/office/drawing/2014/main" id="{B44102BF-FEBF-AEB4-6A25-4B3853378310}"/>
                </a:ext>
              </a:extLst>
            </p:cNvPr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Google Shape;10545;p75">
            <a:extLst>
              <a:ext uri="{FF2B5EF4-FFF2-40B4-BE49-F238E27FC236}">
                <a16:creationId xmlns:a16="http://schemas.microsoft.com/office/drawing/2014/main" id="{EB4B09D6-C51B-D95D-3BD4-FA6FCB052DA3}"/>
              </a:ext>
            </a:extLst>
          </p:cNvPr>
          <p:cNvGrpSpPr/>
          <p:nvPr/>
        </p:nvGrpSpPr>
        <p:grpSpPr>
          <a:xfrm>
            <a:off x="4334020" y="2002723"/>
            <a:ext cx="468000" cy="360000"/>
            <a:chOff x="-47527350" y="2747625"/>
            <a:chExt cx="300100" cy="228425"/>
          </a:xfrm>
          <a:solidFill>
            <a:schemeClr val="tx1"/>
          </a:solidFill>
        </p:grpSpPr>
        <p:sp>
          <p:nvSpPr>
            <p:cNvPr id="11" name="Google Shape;10546;p75">
              <a:extLst>
                <a:ext uri="{FF2B5EF4-FFF2-40B4-BE49-F238E27FC236}">
                  <a16:creationId xmlns:a16="http://schemas.microsoft.com/office/drawing/2014/main" id="{A2793200-B892-78C8-FAED-1FD2422907C4}"/>
                </a:ext>
              </a:extLst>
            </p:cNvPr>
            <p:cNvSpPr/>
            <p:nvPr/>
          </p:nvSpPr>
          <p:spPr>
            <a:xfrm>
              <a:off x="-47475350" y="2782275"/>
              <a:ext cx="124450" cy="124475"/>
            </a:xfrm>
            <a:custGeom>
              <a:avLst/>
              <a:gdLst/>
              <a:ahLst/>
              <a:cxnLst/>
              <a:rect l="l" t="t" r="r" b="b"/>
              <a:pathLst>
                <a:path w="4978" h="4979" extrusionOk="0">
                  <a:moveTo>
                    <a:pt x="2804" y="2080"/>
                  </a:moveTo>
                  <a:cubicBezTo>
                    <a:pt x="2678" y="2395"/>
                    <a:pt x="2457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7" y="725"/>
                  </a:moveTo>
                  <a:cubicBezTo>
                    <a:pt x="2300" y="725"/>
                    <a:pt x="2678" y="977"/>
                    <a:pt x="2804" y="1418"/>
                  </a:cubicBezTo>
                  <a:lnTo>
                    <a:pt x="1827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73"/>
                  </a:lnTo>
                  <a:cubicBezTo>
                    <a:pt x="1071" y="2615"/>
                    <a:pt x="756" y="2206"/>
                    <a:pt x="756" y="1765"/>
                  </a:cubicBezTo>
                  <a:cubicBezTo>
                    <a:pt x="756" y="1197"/>
                    <a:pt x="1229" y="725"/>
                    <a:pt x="1827" y="725"/>
                  </a:cubicBezTo>
                  <a:close/>
                  <a:moveTo>
                    <a:pt x="4253" y="2080"/>
                  </a:moveTo>
                  <a:lnTo>
                    <a:pt x="4253" y="4222"/>
                  </a:lnTo>
                  <a:lnTo>
                    <a:pt x="2142" y="4222"/>
                  </a:lnTo>
                  <a:lnTo>
                    <a:pt x="2142" y="3466"/>
                  </a:lnTo>
                  <a:cubicBezTo>
                    <a:pt x="2804" y="3308"/>
                    <a:pt x="3371" y="2804"/>
                    <a:pt x="3529" y="2080"/>
                  </a:cubicBezTo>
                  <a:close/>
                  <a:moveTo>
                    <a:pt x="1764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821"/>
                    <a:pt x="1575" y="4978"/>
                    <a:pt x="1764" y="4978"/>
                  </a:cubicBezTo>
                  <a:lnTo>
                    <a:pt x="4568" y="4978"/>
                  </a:lnTo>
                  <a:cubicBezTo>
                    <a:pt x="4757" y="4978"/>
                    <a:pt x="4915" y="4821"/>
                    <a:pt x="4915" y="4600"/>
                  </a:cubicBezTo>
                  <a:lnTo>
                    <a:pt x="4915" y="1828"/>
                  </a:lnTo>
                  <a:cubicBezTo>
                    <a:pt x="4978" y="1576"/>
                    <a:pt x="4820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46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10547;p75">
              <a:extLst>
                <a:ext uri="{FF2B5EF4-FFF2-40B4-BE49-F238E27FC236}">
                  <a16:creationId xmlns:a16="http://schemas.microsoft.com/office/drawing/2014/main" id="{98A1C50A-A4AC-1185-D9C8-864BCDBA997C}"/>
                </a:ext>
              </a:extLst>
            </p:cNvPr>
            <p:cNvSpPr/>
            <p:nvPr/>
          </p:nvSpPr>
          <p:spPr>
            <a:xfrm>
              <a:off x="-47333600" y="278227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10548;p75">
              <a:extLst>
                <a:ext uri="{FF2B5EF4-FFF2-40B4-BE49-F238E27FC236}">
                  <a16:creationId xmlns:a16="http://schemas.microsoft.com/office/drawing/2014/main" id="{2AE67EB2-F5E8-7B57-F3B2-52C1B11A2AE9}"/>
                </a:ext>
              </a:extLst>
            </p:cNvPr>
            <p:cNvSpPr/>
            <p:nvPr/>
          </p:nvSpPr>
          <p:spPr>
            <a:xfrm>
              <a:off x="-47333600" y="281772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10549;p75">
              <a:extLst>
                <a:ext uri="{FF2B5EF4-FFF2-40B4-BE49-F238E27FC236}">
                  <a16:creationId xmlns:a16="http://schemas.microsoft.com/office/drawing/2014/main" id="{9AA44176-391B-85A6-FC87-E81DFE448D99}"/>
                </a:ext>
              </a:extLst>
            </p:cNvPr>
            <p:cNvSpPr/>
            <p:nvPr/>
          </p:nvSpPr>
          <p:spPr>
            <a:xfrm>
              <a:off x="-47333600" y="2852375"/>
              <a:ext cx="53600" cy="17350"/>
            </a:xfrm>
            <a:custGeom>
              <a:avLst/>
              <a:gdLst/>
              <a:ahLst/>
              <a:cxnLst/>
              <a:rect l="l" t="t" r="r" b="b"/>
              <a:pathLst>
                <a:path w="214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97" y="693"/>
                  </a:lnTo>
                  <a:cubicBezTo>
                    <a:pt x="1986" y="693"/>
                    <a:pt x="2143" y="536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10550;p75">
              <a:extLst>
                <a:ext uri="{FF2B5EF4-FFF2-40B4-BE49-F238E27FC236}">
                  <a16:creationId xmlns:a16="http://schemas.microsoft.com/office/drawing/2014/main" id="{1A9E92F3-74D8-4F52-533F-504DE8453A49}"/>
                </a:ext>
              </a:extLst>
            </p:cNvPr>
            <p:cNvSpPr/>
            <p:nvPr/>
          </p:nvSpPr>
          <p:spPr>
            <a:xfrm>
              <a:off x="-47333600" y="2887800"/>
              <a:ext cx="53600" cy="17375"/>
            </a:xfrm>
            <a:custGeom>
              <a:avLst/>
              <a:gdLst/>
              <a:ahLst/>
              <a:cxnLst/>
              <a:rect l="l" t="t" r="r" b="b"/>
              <a:pathLst>
                <a:path w="2144" h="6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1797" y="694"/>
                  </a:lnTo>
                  <a:cubicBezTo>
                    <a:pt x="1986" y="694"/>
                    <a:pt x="2143" y="537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10551;p75">
              <a:extLst>
                <a:ext uri="{FF2B5EF4-FFF2-40B4-BE49-F238E27FC236}">
                  <a16:creationId xmlns:a16="http://schemas.microsoft.com/office/drawing/2014/main" id="{0E63B53A-CBE3-3087-10DA-7E8C11DE16E9}"/>
                </a:ext>
              </a:extLst>
            </p:cNvPr>
            <p:cNvSpPr/>
            <p:nvPr/>
          </p:nvSpPr>
          <p:spPr>
            <a:xfrm>
              <a:off x="-47527350" y="2747625"/>
              <a:ext cx="300100" cy="228425"/>
            </a:xfrm>
            <a:custGeom>
              <a:avLst/>
              <a:gdLst/>
              <a:ahLst/>
              <a:cxnLst/>
              <a:rect l="l" t="t" r="r" b="b"/>
              <a:pathLst>
                <a:path w="12004" h="9137" extrusionOk="0">
                  <a:moveTo>
                    <a:pt x="10586" y="693"/>
                  </a:moveTo>
                  <a:lnTo>
                    <a:pt x="10586" y="7026"/>
                  </a:lnTo>
                  <a:lnTo>
                    <a:pt x="1418" y="7026"/>
                  </a:lnTo>
                  <a:lnTo>
                    <a:pt x="1418" y="693"/>
                  </a:lnTo>
                  <a:close/>
                  <a:moveTo>
                    <a:pt x="11311" y="7687"/>
                  </a:moveTo>
                  <a:lnTo>
                    <a:pt x="11311" y="8412"/>
                  </a:lnTo>
                  <a:lnTo>
                    <a:pt x="725" y="8412"/>
                  </a:lnTo>
                  <a:lnTo>
                    <a:pt x="725" y="7687"/>
                  </a:lnTo>
                  <a:close/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026"/>
                  </a:lnTo>
                  <a:lnTo>
                    <a:pt x="347" y="7026"/>
                  </a:lnTo>
                  <a:cubicBezTo>
                    <a:pt x="158" y="7026"/>
                    <a:pt x="1" y="7183"/>
                    <a:pt x="1" y="7372"/>
                  </a:cubicBezTo>
                  <a:lnTo>
                    <a:pt x="1" y="8790"/>
                  </a:lnTo>
                  <a:cubicBezTo>
                    <a:pt x="1" y="8979"/>
                    <a:pt x="158" y="9136"/>
                    <a:pt x="347" y="9136"/>
                  </a:cubicBezTo>
                  <a:lnTo>
                    <a:pt x="11658" y="9136"/>
                  </a:lnTo>
                  <a:cubicBezTo>
                    <a:pt x="11847" y="9136"/>
                    <a:pt x="12004" y="8979"/>
                    <a:pt x="12004" y="8790"/>
                  </a:cubicBezTo>
                  <a:lnTo>
                    <a:pt x="12004" y="7372"/>
                  </a:lnTo>
                  <a:cubicBezTo>
                    <a:pt x="12004" y="7183"/>
                    <a:pt x="11847" y="7026"/>
                    <a:pt x="11658" y="7026"/>
                  </a:cubicBezTo>
                  <a:lnTo>
                    <a:pt x="11311" y="7026"/>
                  </a:lnTo>
                  <a:lnTo>
                    <a:pt x="11311" y="378"/>
                  </a:lnTo>
                  <a:cubicBezTo>
                    <a:pt x="11311" y="158"/>
                    <a:pt x="11153" y="0"/>
                    <a:pt x="109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Google Shape;10584;p75">
            <a:extLst>
              <a:ext uri="{FF2B5EF4-FFF2-40B4-BE49-F238E27FC236}">
                <a16:creationId xmlns:a16="http://schemas.microsoft.com/office/drawing/2014/main" id="{2079E090-74B1-C0C6-517A-EA5261822745}"/>
              </a:ext>
            </a:extLst>
          </p:cNvPr>
          <p:cNvGrpSpPr/>
          <p:nvPr/>
        </p:nvGrpSpPr>
        <p:grpSpPr>
          <a:xfrm>
            <a:off x="6893284" y="2164377"/>
            <a:ext cx="468000" cy="468000"/>
            <a:chOff x="-47159525" y="2342000"/>
            <a:chExt cx="300900" cy="300875"/>
          </a:xfrm>
          <a:solidFill>
            <a:schemeClr val="tx1"/>
          </a:solidFill>
        </p:grpSpPr>
        <p:sp>
          <p:nvSpPr>
            <p:cNvPr id="18" name="Google Shape;10585;p75">
              <a:extLst>
                <a:ext uri="{FF2B5EF4-FFF2-40B4-BE49-F238E27FC236}">
                  <a16:creationId xmlns:a16="http://schemas.microsoft.com/office/drawing/2014/main" id="{82AC8FCA-418B-DAD6-2BBA-7D2BCBC93529}"/>
                </a:ext>
              </a:extLst>
            </p:cNvPr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10586;p75">
              <a:extLst>
                <a:ext uri="{FF2B5EF4-FFF2-40B4-BE49-F238E27FC236}">
                  <a16:creationId xmlns:a16="http://schemas.microsoft.com/office/drawing/2014/main" id="{AA3322BB-C90D-A87C-8F8D-888FD8832A1E}"/>
                </a:ext>
              </a:extLst>
            </p:cNvPr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10587;p75">
              <a:extLst>
                <a:ext uri="{FF2B5EF4-FFF2-40B4-BE49-F238E27FC236}">
                  <a16:creationId xmlns:a16="http://schemas.microsoft.com/office/drawing/2014/main" id="{4CCD4EED-F3C1-CAB1-634B-ACF362C8819A}"/>
                </a:ext>
              </a:extLst>
            </p:cNvPr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10588;p75">
              <a:extLst>
                <a:ext uri="{FF2B5EF4-FFF2-40B4-BE49-F238E27FC236}">
                  <a16:creationId xmlns:a16="http://schemas.microsoft.com/office/drawing/2014/main" id="{303CE040-2AF6-E7EF-84C6-2424ECCDCDEB}"/>
                </a:ext>
              </a:extLst>
            </p:cNvPr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10589;p75">
              <a:extLst>
                <a:ext uri="{FF2B5EF4-FFF2-40B4-BE49-F238E27FC236}">
                  <a16:creationId xmlns:a16="http://schemas.microsoft.com/office/drawing/2014/main" id="{E8EEB91F-0D8F-0522-C04D-62F14DC36B88}"/>
                </a:ext>
              </a:extLst>
            </p:cNvPr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774;p44">
            <a:extLst>
              <a:ext uri="{FF2B5EF4-FFF2-40B4-BE49-F238E27FC236}">
                <a16:creationId xmlns:a16="http://schemas.microsoft.com/office/drawing/2014/main" id="{DB4A40DC-C700-D4E1-9C2C-25B978ACD3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5150" y="517977"/>
            <a:ext cx="7713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latin typeface="Times New Roman" panose="02020603050405020304" pitchFamily="18" charset="0"/>
                <a:ea typeface="Kantumruy Pro SemiBold"/>
                <a:cs typeface="Times New Roman" panose="02020603050405020304" pitchFamily="18" charset="0"/>
                <a:sym typeface="Kantumruy Pro SemiBold"/>
              </a:rPr>
              <a:t>Konstrukční řešení</a:t>
            </a:r>
            <a:endParaRPr sz="3600" dirty="0">
              <a:latin typeface="Times New Roman" panose="02020603050405020304" pitchFamily="18" charset="0"/>
              <a:ea typeface="Kantumruy Pro SemiBold"/>
              <a:cs typeface="Times New Roman" panose="02020603050405020304" pitchFamily="18" charset="0"/>
              <a:sym typeface="Kantumruy Pro SemiBold"/>
            </a:endParaRPr>
          </a:p>
        </p:txBody>
      </p:sp>
      <p:grpSp>
        <p:nvGrpSpPr>
          <p:cNvPr id="55" name="Google Shape;779;p44">
            <a:extLst>
              <a:ext uri="{FF2B5EF4-FFF2-40B4-BE49-F238E27FC236}">
                <a16:creationId xmlns:a16="http://schemas.microsoft.com/office/drawing/2014/main" id="{5EA042B5-8252-7234-152B-32BB7746495D}"/>
              </a:ext>
            </a:extLst>
          </p:cNvPr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56" name="Google Shape;780;p44">
              <a:extLst>
                <a:ext uri="{FF2B5EF4-FFF2-40B4-BE49-F238E27FC236}">
                  <a16:creationId xmlns:a16="http://schemas.microsoft.com/office/drawing/2014/main" id="{12A01E96-40DA-F276-D181-84C857A40CDE}"/>
                </a:ext>
              </a:extLst>
            </p:cNvPr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961" name="Google Shape;781;p44">
                <a:extLst>
                  <a:ext uri="{FF2B5EF4-FFF2-40B4-BE49-F238E27FC236}">
                    <a16:creationId xmlns:a16="http://schemas.microsoft.com/office/drawing/2014/main" id="{489029AC-9962-5C86-4041-E004E8FC5212}"/>
                  </a:ext>
                </a:extLst>
              </p:cNvPr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782;p44">
                <a:extLst>
                  <a:ext uri="{FF2B5EF4-FFF2-40B4-BE49-F238E27FC236}">
                    <a16:creationId xmlns:a16="http://schemas.microsoft.com/office/drawing/2014/main" id="{0FFB3445-BCDF-2FD1-5E58-08221FC0F399}"/>
                  </a:ext>
                </a:extLst>
              </p:cNvPr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783;p44">
                <a:extLst>
                  <a:ext uri="{FF2B5EF4-FFF2-40B4-BE49-F238E27FC236}">
                    <a16:creationId xmlns:a16="http://schemas.microsoft.com/office/drawing/2014/main" id="{AD95F931-8AE0-0513-EFC2-F84985404E25}"/>
                  </a:ext>
                </a:extLst>
              </p:cNvPr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784;p44">
                <a:extLst>
                  <a:ext uri="{FF2B5EF4-FFF2-40B4-BE49-F238E27FC236}">
                    <a16:creationId xmlns:a16="http://schemas.microsoft.com/office/drawing/2014/main" id="{8E3AD07F-6F77-6BF6-E689-3C80580A4D7F}"/>
                  </a:ext>
                </a:extLst>
              </p:cNvPr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785;p44">
                <a:extLst>
                  <a:ext uri="{FF2B5EF4-FFF2-40B4-BE49-F238E27FC236}">
                    <a16:creationId xmlns:a16="http://schemas.microsoft.com/office/drawing/2014/main" id="{AEF1FD50-4846-AA7D-27EA-68CB02462EC6}"/>
                  </a:ext>
                </a:extLst>
              </p:cNvPr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786;p44">
                <a:extLst>
                  <a:ext uri="{FF2B5EF4-FFF2-40B4-BE49-F238E27FC236}">
                    <a16:creationId xmlns:a16="http://schemas.microsoft.com/office/drawing/2014/main" id="{567BDBAE-135F-D95F-B0F2-EDD4EB6BA3D6}"/>
                  </a:ext>
                </a:extLst>
              </p:cNvPr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787;p44">
                <a:extLst>
                  <a:ext uri="{FF2B5EF4-FFF2-40B4-BE49-F238E27FC236}">
                    <a16:creationId xmlns:a16="http://schemas.microsoft.com/office/drawing/2014/main" id="{CC5F3438-3959-2E74-8680-8F5781AAF484}"/>
                  </a:ext>
                </a:extLst>
              </p:cNvPr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788;p44">
                <a:extLst>
                  <a:ext uri="{FF2B5EF4-FFF2-40B4-BE49-F238E27FC236}">
                    <a16:creationId xmlns:a16="http://schemas.microsoft.com/office/drawing/2014/main" id="{58D126C5-B0D1-A47A-2B9A-86CD64B2B83E}"/>
                  </a:ext>
                </a:extLst>
              </p:cNvPr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789;p44">
                <a:extLst>
                  <a:ext uri="{FF2B5EF4-FFF2-40B4-BE49-F238E27FC236}">
                    <a16:creationId xmlns:a16="http://schemas.microsoft.com/office/drawing/2014/main" id="{B7858ACE-D54A-7A17-B6EF-F75037C8E847}"/>
                  </a:ext>
                </a:extLst>
              </p:cNvPr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790;p44">
                <a:extLst>
                  <a:ext uri="{FF2B5EF4-FFF2-40B4-BE49-F238E27FC236}">
                    <a16:creationId xmlns:a16="http://schemas.microsoft.com/office/drawing/2014/main" id="{8E23DF81-9DCA-1E2E-840D-DF6A7E147648}"/>
                  </a:ext>
                </a:extLst>
              </p:cNvPr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791;p44">
                <a:extLst>
                  <a:ext uri="{FF2B5EF4-FFF2-40B4-BE49-F238E27FC236}">
                    <a16:creationId xmlns:a16="http://schemas.microsoft.com/office/drawing/2014/main" id="{53D7D07E-AC83-68C5-EF01-DFEEACA27D5B}"/>
                  </a:ext>
                </a:extLst>
              </p:cNvPr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792;p44">
                <a:extLst>
                  <a:ext uri="{FF2B5EF4-FFF2-40B4-BE49-F238E27FC236}">
                    <a16:creationId xmlns:a16="http://schemas.microsoft.com/office/drawing/2014/main" id="{DAE0D4C3-5186-8B8A-D543-DAE917BEE212}"/>
                  </a:ext>
                </a:extLst>
              </p:cNvPr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793;p44">
                <a:extLst>
                  <a:ext uri="{FF2B5EF4-FFF2-40B4-BE49-F238E27FC236}">
                    <a16:creationId xmlns:a16="http://schemas.microsoft.com/office/drawing/2014/main" id="{404D6025-88C5-B551-310F-B29C823FD709}"/>
                  </a:ext>
                </a:extLst>
              </p:cNvPr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794;p44">
                <a:extLst>
                  <a:ext uri="{FF2B5EF4-FFF2-40B4-BE49-F238E27FC236}">
                    <a16:creationId xmlns:a16="http://schemas.microsoft.com/office/drawing/2014/main" id="{5FB93891-799A-9ACA-B4DB-B337100E7018}"/>
                  </a:ext>
                </a:extLst>
              </p:cNvPr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795;p44">
                <a:extLst>
                  <a:ext uri="{FF2B5EF4-FFF2-40B4-BE49-F238E27FC236}">
                    <a16:creationId xmlns:a16="http://schemas.microsoft.com/office/drawing/2014/main" id="{CF189C53-3E7D-D593-C776-54EA376BEFC3}"/>
                  </a:ext>
                </a:extLst>
              </p:cNvPr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796;p44">
                <a:extLst>
                  <a:ext uri="{FF2B5EF4-FFF2-40B4-BE49-F238E27FC236}">
                    <a16:creationId xmlns:a16="http://schemas.microsoft.com/office/drawing/2014/main" id="{899BE8DE-998C-002A-A95B-121B445AC181}"/>
                  </a:ext>
                </a:extLst>
              </p:cNvPr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797;p44">
                <a:extLst>
                  <a:ext uri="{FF2B5EF4-FFF2-40B4-BE49-F238E27FC236}">
                    <a16:creationId xmlns:a16="http://schemas.microsoft.com/office/drawing/2014/main" id="{ABBAF174-86AC-D9C8-2C82-B76DEAE2FF13}"/>
                  </a:ext>
                </a:extLst>
              </p:cNvPr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798;p44">
                <a:extLst>
                  <a:ext uri="{FF2B5EF4-FFF2-40B4-BE49-F238E27FC236}">
                    <a16:creationId xmlns:a16="http://schemas.microsoft.com/office/drawing/2014/main" id="{1D3DCC11-23CF-D4A6-3832-3D61BD77398C}"/>
                  </a:ext>
                </a:extLst>
              </p:cNvPr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799;p44">
                <a:extLst>
                  <a:ext uri="{FF2B5EF4-FFF2-40B4-BE49-F238E27FC236}">
                    <a16:creationId xmlns:a16="http://schemas.microsoft.com/office/drawing/2014/main" id="{AC1263AC-698F-AAFC-BA96-C01C0237ACC5}"/>
                  </a:ext>
                </a:extLst>
              </p:cNvPr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800;p44">
                <a:extLst>
                  <a:ext uri="{FF2B5EF4-FFF2-40B4-BE49-F238E27FC236}">
                    <a16:creationId xmlns:a16="http://schemas.microsoft.com/office/drawing/2014/main" id="{E0798561-BACA-54DB-3CFD-B4A47BED3895}"/>
                  </a:ext>
                </a:extLst>
              </p:cNvPr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801;p44">
                <a:extLst>
                  <a:ext uri="{FF2B5EF4-FFF2-40B4-BE49-F238E27FC236}">
                    <a16:creationId xmlns:a16="http://schemas.microsoft.com/office/drawing/2014/main" id="{BA9E7964-7214-C173-512C-DD1DCB1E7BA2}"/>
                  </a:ext>
                </a:extLst>
              </p:cNvPr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802;p44">
                <a:extLst>
                  <a:ext uri="{FF2B5EF4-FFF2-40B4-BE49-F238E27FC236}">
                    <a16:creationId xmlns:a16="http://schemas.microsoft.com/office/drawing/2014/main" id="{0A14A185-E185-A2C4-781C-43D56A1BF8DC}"/>
                  </a:ext>
                </a:extLst>
              </p:cNvPr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803;p44">
                <a:extLst>
                  <a:ext uri="{FF2B5EF4-FFF2-40B4-BE49-F238E27FC236}">
                    <a16:creationId xmlns:a16="http://schemas.microsoft.com/office/drawing/2014/main" id="{088DACBD-9DFA-D2CA-B21D-A6F9FBC1CA1C}"/>
                  </a:ext>
                </a:extLst>
              </p:cNvPr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804;p44">
                <a:extLst>
                  <a:ext uri="{FF2B5EF4-FFF2-40B4-BE49-F238E27FC236}">
                    <a16:creationId xmlns:a16="http://schemas.microsoft.com/office/drawing/2014/main" id="{5B2F5C4F-E6C9-6323-407B-B7568CFE99AB}"/>
                  </a:ext>
                </a:extLst>
              </p:cNvPr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805;p44">
                <a:extLst>
                  <a:ext uri="{FF2B5EF4-FFF2-40B4-BE49-F238E27FC236}">
                    <a16:creationId xmlns:a16="http://schemas.microsoft.com/office/drawing/2014/main" id="{511E2B6C-B79D-5CFF-8603-9CC1D37FF3D9}"/>
                  </a:ext>
                </a:extLst>
              </p:cNvPr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806;p44">
                <a:extLst>
                  <a:ext uri="{FF2B5EF4-FFF2-40B4-BE49-F238E27FC236}">
                    <a16:creationId xmlns:a16="http://schemas.microsoft.com/office/drawing/2014/main" id="{FF36C5E0-3BE4-1020-120B-BCFE75165267}"/>
                  </a:ext>
                </a:extLst>
              </p:cNvPr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807;p44">
                <a:extLst>
                  <a:ext uri="{FF2B5EF4-FFF2-40B4-BE49-F238E27FC236}">
                    <a16:creationId xmlns:a16="http://schemas.microsoft.com/office/drawing/2014/main" id="{9B58C393-F65B-C26F-A6A1-246A0D422F49}"/>
                  </a:ext>
                </a:extLst>
              </p:cNvPr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808;p44">
                <a:extLst>
                  <a:ext uri="{FF2B5EF4-FFF2-40B4-BE49-F238E27FC236}">
                    <a16:creationId xmlns:a16="http://schemas.microsoft.com/office/drawing/2014/main" id="{A281FC18-E045-7C14-A37B-EE1F1577F8C8}"/>
                  </a:ext>
                </a:extLst>
              </p:cNvPr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809;p44">
                <a:extLst>
                  <a:ext uri="{FF2B5EF4-FFF2-40B4-BE49-F238E27FC236}">
                    <a16:creationId xmlns:a16="http://schemas.microsoft.com/office/drawing/2014/main" id="{277CD7B7-7C03-9CE2-6D36-9BEB936005BC}"/>
                  </a:ext>
                </a:extLst>
              </p:cNvPr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810;p44">
                <a:extLst>
                  <a:ext uri="{FF2B5EF4-FFF2-40B4-BE49-F238E27FC236}">
                    <a16:creationId xmlns:a16="http://schemas.microsoft.com/office/drawing/2014/main" id="{305A7469-5D33-3A5B-6A06-96BB03CC2F08}"/>
                  </a:ext>
                </a:extLst>
              </p:cNvPr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811;p44">
                <a:extLst>
                  <a:ext uri="{FF2B5EF4-FFF2-40B4-BE49-F238E27FC236}">
                    <a16:creationId xmlns:a16="http://schemas.microsoft.com/office/drawing/2014/main" id="{7391A5AB-426E-1D66-4F0D-C42C7D9B976E}"/>
                  </a:ext>
                </a:extLst>
              </p:cNvPr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812;p44">
                <a:extLst>
                  <a:ext uri="{FF2B5EF4-FFF2-40B4-BE49-F238E27FC236}">
                    <a16:creationId xmlns:a16="http://schemas.microsoft.com/office/drawing/2014/main" id="{609C65BC-420B-07C6-CE65-CC7880AE14EA}"/>
                  </a:ext>
                </a:extLst>
              </p:cNvPr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813;p44">
                <a:extLst>
                  <a:ext uri="{FF2B5EF4-FFF2-40B4-BE49-F238E27FC236}">
                    <a16:creationId xmlns:a16="http://schemas.microsoft.com/office/drawing/2014/main" id="{1EE1A140-1E8E-5567-256C-717AD70CF9EA}"/>
                  </a:ext>
                </a:extLst>
              </p:cNvPr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814;p44">
                <a:extLst>
                  <a:ext uri="{FF2B5EF4-FFF2-40B4-BE49-F238E27FC236}">
                    <a16:creationId xmlns:a16="http://schemas.microsoft.com/office/drawing/2014/main" id="{F571AE82-5A72-05CC-CCA9-5EB5EDB8065E}"/>
                  </a:ext>
                </a:extLst>
              </p:cNvPr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815;p44">
                <a:extLst>
                  <a:ext uri="{FF2B5EF4-FFF2-40B4-BE49-F238E27FC236}">
                    <a16:creationId xmlns:a16="http://schemas.microsoft.com/office/drawing/2014/main" id="{C155FC57-9BA3-0971-6D87-A7F2930E8AEC}"/>
                  </a:ext>
                </a:extLst>
              </p:cNvPr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816;p44">
                <a:extLst>
                  <a:ext uri="{FF2B5EF4-FFF2-40B4-BE49-F238E27FC236}">
                    <a16:creationId xmlns:a16="http://schemas.microsoft.com/office/drawing/2014/main" id="{0265BD0E-A65E-BD91-0EA9-D4F2A10F14CC}"/>
                  </a:ext>
                </a:extLst>
              </p:cNvPr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817;p44">
                <a:extLst>
                  <a:ext uri="{FF2B5EF4-FFF2-40B4-BE49-F238E27FC236}">
                    <a16:creationId xmlns:a16="http://schemas.microsoft.com/office/drawing/2014/main" id="{97649C4F-6F37-741F-36BA-3328FBE1EEC0}"/>
                  </a:ext>
                </a:extLst>
              </p:cNvPr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818;p44">
                <a:extLst>
                  <a:ext uri="{FF2B5EF4-FFF2-40B4-BE49-F238E27FC236}">
                    <a16:creationId xmlns:a16="http://schemas.microsoft.com/office/drawing/2014/main" id="{376CA1C2-C4D8-4674-9E6E-EED73B176083}"/>
                  </a:ext>
                </a:extLst>
              </p:cNvPr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819;p44">
                <a:extLst>
                  <a:ext uri="{FF2B5EF4-FFF2-40B4-BE49-F238E27FC236}">
                    <a16:creationId xmlns:a16="http://schemas.microsoft.com/office/drawing/2014/main" id="{BCAF6035-79C6-46CA-9E4B-273DC18BC63E}"/>
                  </a:ext>
                </a:extLst>
              </p:cNvPr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820;p44">
                <a:extLst>
                  <a:ext uri="{FF2B5EF4-FFF2-40B4-BE49-F238E27FC236}">
                    <a16:creationId xmlns:a16="http://schemas.microsoft.com/office/drawing/2014/main" id="{54CE2819-BC69-A33A-D934-A8CE7C637EA5}"/>
                  </a:ext>
                </a:extLst>
              </p:cNvPr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821;p44">
                <a:extLst>
                  <a:ext uri="{FF2B5EF4-FFF2-40B4-BE49-F238E27FC236}">
                    <a16:creationId xmlns:a16="http://schemas.microsoft.com/office/drawing/2014/main" id="{5C5BFB77-6740-8264-898A-0459FB659DF7}"/>
                  </a:ext>
                </a:extLst>
              </p:cNvPr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822;p44">
                <a:extLst>
                  <a:ext uri="{FF2B5EF4-FFF2-40B4-BE49-F238E27FC236}">
                    <a16:creationId xmlns:a16="http://schemas.microsoft.com/office/drawing/2014/main" id="{0613EBED-B78A-5544-92A1-F5E5014D7CB2}"/>
                  </a:ext>
                </a:extLst>
              </p:cNvPr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823;p44">
                <a:extLst>
                  <a:ext uri="{FF2B5EF4-FFF2-40B4-BE49-F238E27FC236}">
                    <a16:creationId xmlns:a16="http://schemas.microsoft.com/office/drawing/2014/main" id="{AEB87F82-DD9C-6449-DE02-1D8C08E45FAC}"/>
                  </a:ext>
                </a:extLst>
              </p:cNvPr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824;p44">
                <a:extLst>
                  <a:ext uri="{FF2B5EF4-FFF2-40B4-BE49-F238E27FC236}">
                    <a16:creationId xmlns:a16="http://schemas.microsoft.com/office/drawing/2014/main" id="{AA595CAD-6EEF-2797-59A5-E034CDAA2327}"/>
                  </a:ext>
                </a:extLst>
              </p:cNvPr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825;p44">
                <a:extLst>
                  <a:ext uri="{FF2B5EF4-FFF2-40B4-BE49-F238E27FC236}">
                    <a16:creationId xmlns:a16="http://schemas.microsoft.com/office/drawing/2014/main" id="{FCFADCFC-4801-B448-BAD9-6BF1604ADF1F}"/>
                  </a:ext>
                </a:extLst>
              </p:cNvPr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826;p44">
                <a:extLst>
                  <a:ext uri="{FF2B5EF4-FFF2-40B4-BE49-F238E27FC236}">
                    <a16:creationId xmlns:a16="http://schemas.microsoft.com/office/drawing/2014/main" id="{A43F7AB6-2B86-27DC-582A-4F607BB4976F}"/>
                  </a:ext>
                </a:extLst>
              </p:cNvPr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827;p44">
                <a:extLst>
                  <a:ext uri="{FF2B5EF4-FFF2-40B4-BE49-F238E27FC236}">
                    <a16:creationId xmlns:a16="http://schemas.microsoft.com/office/drawing/2014/main" id="{E13F8370-2C28-E4FA-97CD-3F9936980BFC}"/>
                  </a:ext>
                </a:extLst>
              </p:cNvPr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828;p44">
              <a:extLst>
                <a:ext uri="{FF2B5EF4-FFF2-40B4-BE49-F238E27FC236}">
                  <a16:creationId xmlns:a16="http://schemas.microsoft.com/office/drawing/2014/main" id="{2611AC96-DF0F-F4DF-F032-21A1B860FEA5}"/>
                </a:ext>
              </a:extLst>
            </p:cNvPr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29;p44">
              <a:extLst>
                <a:ext uri="{FF2B5EF4-FFF2-40B4-BE49-F238E27FC236}">
                  <a16:creationId xmlns:a16="http://schemas.microsoft.com/office/drawing/2014/main" id="{65A2A6CB-5E22-9D38-E1B1-B30F1BAB38B9}"/>
                </a:ext>
              </a:extLst>
            </p:cNvPr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830;p44">
              <a:extLst>
                <a:ext uri="{FF2B5EF4-FFF2-40B4-BE49-F238E27FC236}">
                  <a16:creationId xmlns:a16="http://schemas.microsoft.com/office/drawing/2014/main" id="{4D557F8D-739F-77BD-DEDD-274D707C8F3F}"/>
                </a:ext>
              </a:extLst>
            </p:cNvPr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62" name="Google Shape;831;p44">
                <a:extLst>
                  <a:ext uri="{FF2B5EF4-FFF2-40B4-BE49-F238E27FC236}">
                    <a16:creationId xmlns:a16="http://schemas.microsoft.com/office/drawing/2014/main" id="{70125B19-F793-B185-6708-36B535250B10}"/>
                  </a:ext>
                </a:extLst>
              </p:cNvPr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32;p44">
                <a:extLst>
                  <a:ext uri="{FF2B5EF4-FFF2-40B4-BE49-F238E27FC236}">
                    <a16:creationId xmlns:a16="http://schemas.microsoft.com/office/drawing/2014/main" id="{9C7305EE-690D-946E-F26C-ED619EA241D2}"/>
                  </a:ext>
                </a:extLst>
              </p:cNvPr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833;p44">
                <a:extLst>
                  <a:ext uri="{FF2B5EF4-FFF2-40B4-BE49-F238E27FC236}">
                    <a16:creationId xmlns:a16="http://schemas.microsoft.com/office/drawing/2014/main" id="{AE4563FB-4BAB-D1CA-1DA9-EB68049909A0}"/>
                  </a:ext>
                </a:extLst>
              </p:cNvPr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0" name="Google Shape;834;p44">
              <a:extLst>
                <a:ext uri="{FF2B5EF4-FFF2-40B4-BE49-F238E27FC236}">
                  <a16:creationId xmlns:a16="http://schemas.microsoft.com/office/drawing/2014/main" id="{DD40A25D-18B3-D4AE-A16F-8B541049D0EA}"/>
                </a:ext>
              </a:extLst>
            </p:cNvPr>
            <p:cNvCxnSpPr>
              <a:stCxn id="58" idx="6"/>
              <a:endCxn id="57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835;p44">
              <a:extLst>
                <a:ext uri="{FF2B5EF4-FFF2-40B4-BE49-F238E27FC236}">
                  <a16:creationId xmlns:a16="http://schemas.microsoft.com/office/drawing/2014/main" id="{7EE9C0C8-B244-5001-EE10-58889B13499A}"/>
                </a:ext>
              </a:extLst>
            </p:cNvPr>
            <p:cNvCxnSpPr>
              <a:stCxn id="57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D76C36B5-C483-1498-A2D6-68AF27C8C9B9}"/>
              </a:ext>
            </a:extLst>
          </p:cNvPr>
          <p:cNvGrpSpPr/>
          <p:nvPr/>
        </p:nvGrpSpPr>
        <p:grpSpPr>
          <a:xfrm>
            <a:off x="156464" y="1315572"/>
            <a:ext cx="5083862" cy="3719734"/>
            <a:chOff x="198345" y="1397193"/>
            <a:chExt cx="5083862" cy="3719734"/>
          </a:xfrm>
        </p:grpSpPr>
        <p:cxnSp>
          <p:nvCxnSpPr>
            <p:cNvPr id="999" name="Google Shape;999;p49"/>
            <p:cNvCxnSpPr>
              <a:cxnSpLocks/>
              <a:stCxn id="989" idx="6"/>
              <a:endCxn id="1041" idx="1"/>
            </p:cNvCxnSpPr>
            <p:nvPr/>
          </p:nvCxnSpPr>
          <p:spPr>
            <a:xfrm flipV="1">
              <a:off x="3289343" y="4414926"/>
              <a:ext cx="495514" cy="1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49"/>
            <p:cNvCxnSpPr>
              <a:cxnSpLocks/>
              <a:stCxn id="990" idx="7"/>
              <a:endCxn id="1039" idx="1"/>
            </p:cNvCxnSpPr>
            <p:nvPr/>
          </p:nvCxnSpPr>
          <p:spPr>
            <a:xfrm rot="5400000" flipH="1" flipV="1">
              <a:off x="3418826" y="1552481"/>
              <a:ext cx="36085" cy="625700"/>
            </a:xfrm>
            <a:prstGeom prst="bentConnector4">
              <a:avLst>
                <a:gd name="adj1" fmla="val 98977"/>
                <a:gd name="adj2" fmla="val 6643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998;p49">
              <a:extLst>
                <a:ext uri="{FF2B5EF4-FFF2-40B4-BE49-F238E27FC236}">
                  <a16:creationId xmlns:a16="http://schemas.microsoft.com/office/drawing/2014/main" id="{3E5E0701-E574-5FE7-1A15-4C83BD09BA86}"/>
                </a:ext>
              </a:extLst>
            </p:cNvPr>
            <p:cNvCxnSpPr>
              <a:cxnSpLocks/>
              <a:stCxn id="990" idx="5"/>
              <a:endCxn id="1040" idx="1"/>
            </p:cNvCxnSpPr>
            <p:nvPr/>
          </p:nvCxnSpPr>
          <p:spPr>
            <a:xfrm rot="16200000" flipH="1">
              <a:off x="3419850" y="2580319"/>
              <a:ext cx="34036" cy="625700"/>
            </a:xfrm>
            <a:prstGeom prst="bentConnector4">
              <a:avLst>
                <a:gd name="adj1" fmla="val 97946"/>
                <a:gd name="adj2" fmla="val 6643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841A3D91-3368-08B1-BBDF-CFF8D217486C}"/>
                </a:ext>
              </a:extLst>
            </p:cNvPr>
            <p:cNvGrpSpPr/>
            <p:nvPr/>
          </p:nvGrpSpPr>
          <p:grpSpPr>
            <a:xfrm>
              <a:off x="198345" y="1677762"/>
              <a:ext cx="3137524" cy="3439165"/>
              <a:chOff x="213197" y="1371500"/>
              <a:chExt cx="3137524" cy="3439165"/>
            </a:xfrm>
          </p:grpSpPr>
          <p:sp>
            <p:nvSpPr>
              <p:cNvPr id="989" name="Google Shape;989;p49"/>
              <p:cNvSpPr/>
              <p:nvPr/>
            </p:nvSpPr>
            <p:spPr>
              <a:xfrm>
                <a:off x="1900195" y="3406665"/>
                <a:ext cx="1404000" cy="1404000"/>
              </a:xfrm>
              <a:prstGeom prst="ellipse">
                <a:avLst/>
              </a:prstGeom>
              <a:solidFill>
                <a:srgbClr val="F3F4EE"/>
              </a:solidFill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9"/>
              <p:cNvSpPr/>
              <p:nvPr/>
            </p:nvSpPr>
            <p:spPr>
              <a:xfrm>
                <a:off x="1940481" y="1371500"/>
                <a:ext cx="1404000" cy="1404000"/>
              </a:xfrm>
              <a:prstGeom prst="ellipse">
                <a:avLst/>
              </a:prstGeom>
              <a:solidFill>
                <a:srgbClr val="F3F4EE"/>
              </a:solidFill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9"/>
              <p:cNvSpPr/>
              <p:nvPr/>
            </p:nvSpPr>
            <p:spPr>
              <a:xfrm>
                <a:off x="230174" y="2250295"/>
                <a:ext cx="1426500" cy="1426500"/>
              </a:xfrm>
              <a:prstGeom prst="ellipse">
                <a:avLst/>
              </a:prstGeom>
              <a:solidFill>
                <a:srgbClr val="F3F4EE"/>
              </a:solidFill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000" name="Google Shape;1000;p49"/>
              <p:cNvCxnSpPr>
                <a:cxnSpLocks/>
                <a:stCxn id="992" idx="7"/>
                <a:endCxn id="990" idx="2"/>
              </p:cNvCxnSpPr>
              <p:nvPr/>
            </p:nvCxnSpPr>
            <p:spPr>
              <a:xfrm rot="5400000" flipH="1" flipV="1">
                <a:off x="1501274" y="2019995"/>
                <a:ext cx="385701" cy="492713"/>
              </a:xfrm>
              <a:prstGeom prst="bentConnector2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49"/>
              <p:cNvCxnSpPr>
                <a:stCxn id="992" idx="5"/>
                <a:endCxn id="989" idx="2"/>
              </p:cNvCxnSpPr>
              <p:nvPr/>
            </p:nvCxnSpPr>
            <p:spPr>
              <a:xfrm rot="16200000" flipH="1">
                <a:off x="1353593" y="3562063"/>
                <a:ext cx="640776" cy="452427"/>
              </a:xfrm>
              <a:prstGeom prst="bent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2" name="Obrázek 1" descr="Obsah obrázku kruh, část&#10;&#10;Popis byl vytvořen automaticky">
                <a:extLst>
                  <a:ext uri="{FF2B5EF4-FFF2-40B4-BE49-F238E27FC236}">
                    <a16:creationId xmlns:a16="http://schemas.microsoft.com/office/drawing/2014/main" id="{D1FCF2C4-3C1C-CC86-2944-E9C3F2DC26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727"/>
              <a:stretch/>
            </p:blipFill>
            <p:spPr>
              <a:xfrm>
                <a:off x="213197" y="2391078"/>
                <a:ext cx="1429512" cy="1144934"/>
              </a:xfrm>
              <a:prstGeom prst="rect">
                <a:avLst/>
              </a:prstGeom>
            </p:spPr>
          </p:pic>
          <p:pic>
            <p:nvPicPr>
              <p:cNvPr id="23" name="Obrázek 22" descr="Obsah obrázku snímek obrazovky, design&#10;&#10;Popis byl vytvořen automaticky">
                <a:extLst>
                  <a:ext uri="{FF2B5EF4-FFF2-40B4-BE49-F238E27FC236}">
                    <a16:creationId xmlns:a16="http://schemas.microsoft.com/office/drawing/2014/main" id="{07DA8703-D931-AA40-D225-1F6D11FA94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668"/>
              <a:stretch/>
            </p:blipFill>
            <p:spPr>
              <a:xfrm>
                <a:off x="1987007" y="1506571"/>
                <a:ext cx="1363714" cy="1079838"/>
              </a:xfrm>
              <a:prstGeom prst="rect">
                <a:avLst/>
              </a:prstGeom>
            </p:spPr>
          </p:pic>
          <p:pic>
            <p:nvPicPr>
              <p:cNvPr id="25" name="Obrázek 24" descr="Obsah obrázku skica, umění, design&#10;&#10;Popis byl vytvořen automaticky">
                <a:extLst>
                  <a:ext uri="{FF2B5EF4-FFF2-40B4-BE49-F238E27FC236}">
                    <a16:creationId xmlns:a16="http://schemas.microsoft.com/office/drawing/2014/main" id="{4E39BE3A-781A-1EFD-E572-D0B78D998A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4117"/>
              <a:stretch/>
            </p:blipFill>
            <p:spPr>
              <a:xfrm>
                <a:off x="2080490" y="3485005"/>
                <a:ext cx="1129974" cy="1247319"/>
              </a:xfrm>
              <a:prstGeom prst="rect">
                <a:avLst/>
              </a:prstGeom>
            </p:spPr>
          </p:pic>
        </p:grpSp>
        <p:pic>
          <p:nvPicPr>
            <p:cNvPr id="1036" name="Obrázek 1035" descr="Obsah obrázku umění, světlo&#10;&#10;Popis byl vytvořen automaticky se střední mírou spolehlivosti">
              <a:extLst>
                <a:ext uri="{FF2B5EF4-FFF2-40B4-BE49-F238E27FC236}">
                  <a16:creationId xmlns:a16="http://schemas.microsoft.com/office/drawing/2014/main" id="{3AF354A5-CDD8-8D4A-20B3-5A978AA14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61" r="19377"/>
            <a:stretch/>
          </p:blipFill>
          <p:spPr>
            <a:xfrm>
              <a:off x="3813532" y="1446066"/>
              <a:ext cx="1440000" cy="831602"/>
            </a:xfrm>
            <a:prstGeom prst="rect">
              <a:avLst/>
            </a:prstGeom>
          </p:spPr>
        </p:pic>
        <p:pic>
          <p:nvPicPr>
            <p:cNvPr id="1038" name="Obrázek 1037" descr="Obsah obrázku umění, snímek obrazovky, Dětské kresby, design&#10;&#10;Popis byl vytvořen automaticky">
              <a:extLst>
                <a:ext uri="{FF2B5EF4-FFF2-40B4-BE49-F238E27FC236}">
                  <a16:creationId xmlns:a16="http://schemas.microsoft.com/office/drawing/2014/main" id="{58ACC391-8B66-749F-A0C3-CAD46A978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39" r="17023"/>
            <a:stretch/>
          </p:blipFill>
          <p:spPr>
            <a:xfrm>
              <a:off x="3784857" y="2500341"/>
              <a:ext cx="1440000" cy="784189"/>
            </a:xfrm>
            <a:prstGeom prst="rect">
              <a:avLst/>
            </a:prstGeom>
          </p:spPr>
        </p:pic>
        <p:sp>
          <p:nvSpPr>
            <p:cNvPr id="1039" name="Obdélník: se zakulacenými rohy 1038">
              <a:extLst>
                <a:ext uri="{FF2B5EF4-FFF2-40B4-BE49-F238E27FC236}">
                  <a16:creationId xmlns:a16="http://schemas.microsoft.com/office/drawing/2014/main" id="{AB88799B-99F3-89B4-B61B-0A5F06D53AF5}"/>
                </a:ext>
              </a:extLst>
            </p:cNvPr>
            <p:cNvSpPr/>
            <p:nvPr/>
          </p:nvSpPr>
          <p:spPr>
            <a:xfrm>
              <a:off x="3749718" y="1397193"/>
              <a:ext cx="1497350" cy="900190"/>
            </a:xfrm>
            <a:prstGeom prst="round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40" name="Obdélník: se zakulacenými rohy 1039">
              <a:extLst>
                <a:ext uri="{FF2B5EF4-FFF2-40B4-BE49-F238E27FC236}">
                  <a16:creationId xmlns:a16="http://schemas.microsoft.com/office/drawing/2014/main" id="{F8185E6D-E459-BE79-4E4C-A7A1456C9618}"/>
                </a:ext>
              </a:extLst>
            </p:cNvPr>
            <p:cNvSpPr/>
            <p:nvPr/>
          </p:nvSpPr>
          <p:spPr>
            <a:xfrm>
              <a:off x="3749718" y="2460092"/>
              <a:ext cx="1497350" cy="900190"/>
            </a:xfrm>
            <a:prstGeom prst="round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41" name="Obdélník: se zakulacenými rohy 1040">
              <a:extLst>
                <a:ext uri="{FF2B5EF4-FFF2-40B4-BE49-F238E27FC236}">
                  <a16:creationId xmlns:a16="http://schemas.microsoft.com/office/drawing/2014/main" id="{201763AA-22DF-2DDC-9842-167748451671}"/>
                </a:ext>
              </a:extLst>
            </p:cNvPr>
            <p:cNvSpPr/>
            <p:nvPr/>
          </p:nvSpPr>
          <p:spPr>
            <a:xfrm>
              <a:off x="3784857" y="3964831"/>
              <a:ext cx="1497350" cy="900190"/>
            </a:xfrm>
            <a:prstGeom prst="round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44" name="Obrázek 1043" descr="Obsah obrázku Grafika, Barevnost, umění, kreativita&#10;&#10;Popis byl vytvořen automaticky">
              <a:extLst>
                <a:ext uri="{FF2B5EF4-FFF2-40B4-BE49-F238E27FC236}">
                  <a16:creationId xmlns:a16="http://schemas.microsoft.com/office/drawing/2014/main" id="{83975564-62C3-F363-079F-FB05CB975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2590"/>
            <a:stretch/>
          </p:blipFill>
          <p:spPr>
            <a:xfrm rot="1616586">
              <a:off x="3824700" y="4057527"/>
              <a:ext cx="1368000" cy="792486"/>
            </a:xfrm>
            <a:prstGeom prst="rect">
              <a:avLst/>
            </a:prstGeom>
          </p:spPr>
        </p:pic>
      </p:grpSp>
      <p:sp>
        <p:nvSpPr>
          <p:cNvPr id="1056" name="Google Shape;858;p46">
            <a:extLst>
              <a:ext uri="{FF2B5EF4-FFF2-40B4-BE49-F238E27FC236}">
                <a16:creationId xmlns:a16="http://schemas.microsoft.com/office/drawing/2014/main" id="{0D1CA2C6-B2C1-F510-1A73-70F78447D6E6}"/>
              </a:ext>
            </a:extLst>
          </p:cNvPr>
          <p:cNvSpPr txBox="1">
            <a:spLocks/>
          </p:cNvSpPr>
          <p:nvPr/>
        </p:nvSpPr>
        <p:spPr>
          <a:xfrm>
            <a:off x="5336767" y="1315572"/>
            <a:ext cx="3856950" cy="3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ntumruy Pro Medium"/>
              <a:buChar char="●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 sz="1400" b="0" i="0" u="none" strike="noStrike" cap="none"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Redukce – tělo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Bočnice = 2,01 [Kg]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Horní díl = 1,88 [Kg]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Vzpěra = 1,14 [Kg]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Redukce – ramena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Bočnice = 2,38 [Kg]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Vzpěra = 0,45 [Kg]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Redukce – celková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Sestava = 17,48 [Kg]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Sestava = 15,55 [%]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Náklady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STRENX 700 = 834 [Kč]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STRENX 700 = 36,1 [%]</a:t>
            </a:r>
          </a:p>
          <a:p>
            <a:pPr marL="596900" lvl="1" indent="0">
              <a:buClr>
                <a:schemeClr val="bg1">
                  <a:lumMod val="75000"/>
                </a:schemeClr>
              </a:buClr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Volba materiálu</a:t>
            </a:r>
            <a:endParaRPr sz="3600" dirty="0">
              <a:latin typeface="Times New Roman" panose="02020603050405020304" pitchFamily="18" charset="0"/>
              <a:ea typeface="Kantumruy Pro SemiBold"/>
              <a:cs typeface="Times New Roman" panose="02020603050405020304" pitchFamily="18" charset="0"/>
              <a:sym typeface="Kantumruy Pro SemiBold"/>
            </a:endParaRPr>
          </a:p>
        </p:txBody>
      </p:sp>
      <p:sp>
        <p:nvSpPr>
          <p:cNvPr id="742" name="Google Shape;742;p42"/>
          <p:cNvSpPr txBox="1"/>
          <p:nvPr/>
        </p:nvSpPr>
        <p:spPr>
          <a:xfrm>
            <a:off x="-416615" y="2651637"/>
            <a:ext cx="3137400" cy="1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ea typeface="Kantumruy Pro Medium"/>
                <a:cs typeface="Times New Roman" panose="02020603050405020304" pitchFamily="18" charset="0"/>
                <a:sym typeface="Kantumruy Pro Medium"/>
              </a:rPr>
              <a:t>Původní varianta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ea typeface="Kantumruy Pro Medium"/>
                <a:cs typeface="Times New Roman" panose="02020603050405020304" pitchFamily="18" charset="0"/>
                <a:sym typeface="Kantumruy Pro Medium"/>
              </a:rPr>
              <a:t>Testováno empiricky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Times New Roman" panose="02020603050405020304" pitchFamily="18" charset="0"/>
                <a:ea typeface="Kantumruy Pro Medium"/>
                <a:cs typeface="Times New Roman" panose="02020603050405020304" pitchFamily="18" charset="0"/>
                <a:sym typeface="Kantumruy Pro Medium"/>
              </a:rPr>
              <a:t>Nutnost pevnostní analýzy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Kantumruy Pro Medium"/>
              <a:cs typeface="Times New Roman" panose="02020603050405020304" pitchFamily="18" charset="0"/>
              <a:sym typeface="Kantumruy Pro Medium"/>
            </a:endParaRPr>
          </a:p>
        </p:txBody>
      </p:sp>
      <p:sp>
        <p:nvSpPr>
          <p:cNvPr id="744" name="Google Shape;744;p42"/>
          <p:cNvSpPr txBox="1"/>
          <p:nvPr/>
        </p:nvSpPr>
        <p:spPr>
          <a:xfrm>
            <a:off x="3849358" y="3879793"/>
            <a:ext cx="3845721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rPr>
              <a:t>Optimalizace</a:t>
            </a:r>
            <a:endParaRPr sz="2200" dirty="0">
              <a:solidFill>
                <a:schemeClr val="dk1"/>
              </a:solidFill>
              <a:latin typeface="Kantumruy Pro SemiBold"/>
              <a:ea typeface="Kantumruy Pro SemiBold"/>
              <a:cs typeface="Kantumruy Pro SemiBold"/>
              <a:sym typeface="Kantumruy Pro SemiBold"/>
            </a:endParaRPr>
          </a:p>
        </p:txBody>
      </p:sp>
      <p:sp>
        <p:nvSpPr>
          <p:cNvPr id="751" name="Google Shape;751;p42"/>
          <p:cNvSpPr/>
          <p:nvPr/>
        </p:nvSpPr>
        <p:spPr>
          <a:xfrm>
            <a:off x="4253057" y="3795193"/>
            <a:ext cx="86918" cy="84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2"/>
          <p:cNvSpPr/>
          <p:nvPr/>
        </p:nvSpPr>
        <p:spPr>
          <a:xfrm>
            <a:off x="6961504" y="3808376"/>
            <a:ext cx="86918" cy="84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4" name="Google Shape;754;p42"/>
          <p:cNvCxnSpPr>
            <a:cxnSpLocks/>
            <a:stCxn id="751" idx="6"/>
            <a:endCxn id="752" idx="2"/>
          </p:cNvCxnSpPr>
          <p:nvPr/>
        </p:nvCxnSpPr>
        <p:spPr>
          <a:xfrm>
            <a:off x="4339975" y="3837493"/>
            <a:ext cx="2621529" cy="131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6" name="Google Shape;756;p42"/>
          <p:cNvCxnSpPr/>
          <p:nvPr/>
        </p:nvCxnSpPr>
        <p:spPr>
          <a:xfrm>
            <a:off x="2969401" y="2386880"/>
            <a:ext cx="0" cy="151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779;p44">
            <a:extLst>
              <a:ext uri="{FF2B5EF4-FFF2-40B4-BE49-F238E27FC236}">
                <a16:creationId xmlns:a16="http://schemas.microsoft.com/office/drawing/2014/main" id="{878F44CC-F12E-FD50-922A-2F4FB46DF7E6}"/>
              </a:ext>
            </a:extLst>
          </p:cNvPr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3" name="Google Shape;780;p44">
              <a:extLst>
                <a:ext uri="{FF2B5EF4-FFF2-40B4-BE49-F238E27FC236}">
                  <a16:creationId xmlns:a16="http://schemas.microsoft.com/office/drawing/2014/main" id="{57420DB8-0F19-A133-0C62-5BE4C932E785}"/>
                </a:ext>
              </a:extLst>
            </p:cNvPr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12" name="Google Shape;781;p44">
                <a:extLst>
                  <a:ext uri="{FF2B5EF4-FFF2-40B4-BE49-F238E27FC236}">
                    <a16:creationId xmlns:a16="http://schemas.microsoft.com/office/drawing/2014/main" id="{36E3BE13-5F90-EF6D-A9A0-E6704D07F9E7}"/>
                  </a:ext>
                </a:extLst>
              </p:cNvPr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82;p44">
                <a:extLst>
                  <a:ext uri="{FF2B5EF4-FFF2-40B4-BE49-F238E27FC236}">
                    <a16:creationId xmlns:a16="http://schemas.microsoft.com/office/drawing/2014/main" id="{38C60E6E-9CBA-43B3-5861-078E8A888847}"/>
                  </a:ext>
                </a:extLst>
              </p:cNvPr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83;p44">
                <a:extLst>
                  <a:ext uri="{FF2B5EF4-FFF2-40B4-BE49-F238E27FC236}">
                    <a16:creationId xmlns:a16="http://schemas.microsoft.com/office/drawing/2014/main" id="{E2E5FB71-0BE2-5F43-EF98-A650A11E6852}"/>
                  </a:ext>
                </a:extLst>
              </p:cNvPr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84;p44">
                <a:extLst>
                  <a:ext uri="{FF2B5EF4-FFF2-40B4-BE49-F238E27FC236}">
                    <a16:creationId xmlns:a16="http://schemas.microsoft.com/office/drawing/2014/main" id="{C9306622-9126-B061-D392-BA708102CB3E}"/>
                  </a:ext>
                </a:extLst>
              </p:cNvPr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85;p44">
                <a:extLst>
                  <a:ext uri="{FF2B5EF4-FFF2-40B4-BE49-F238E27FC236}">
                    <a16:creationId xmlns:a16="http://schemas.microsoft.com/office/drawing/2014/main" id="{4EED7EF5-7402-ACED-AF0B-EEBCAB44CBBD}"/>
                  </a:ext>
                </a:extLst>
              </p:cNvPr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86;p44">
                <a:extLst>
                  <a:ext uri="{FF2B5EF4-FFF2-40B4-BE49-F238E27FC236}">
                    <a16:creationId xmlns:a16="http://schemas.microsoft.com/office/drawing/2014/main" id="{0485D129-D9FC-0D9C-7B2D-9905F8618CB0}"/>
                  </a:ext>
                </a:extLst>
              </p:cNvPr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87;p44">
                <a:extLst>
                  <a:ext uri="{FF2B5EF4-FFF2-40B4-BE49-F238E27FC236}">
                    <a16:creationId xmlns:a16="http://schemas.microsoft.com/office/drawing/2014/main" id="{2B320DD2-A3CC-59E0-2E47-205784BB06C6}"/>
                  </a:ext>
                </a:extLst>
              </p:cNvPr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88;p44">
                <a:extLst>
                  <a:ext uri="{FF2B5EF4-FFF2-40B4-BE49-F238E27FC236}">
                    <a16:creationId xmlns:a16="http://schemas.microsoft.com/office/drawing/2014/main" id="{8F94DE08-A340-9A37-2BF5-4A85C6C4B47F}"/>
                  </a:ext>
                </a:extLst>
              </p:cNvPr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89;p44">
                <a:extLst>
                  <a:ext uri="{FF2B5EF4-FFF2-40B4-BE49-F238E27FC236}">
                    <a16:creationId xmlns:a16="http://schemas.microsoft.com/office/drawing/2014/main" id="{4B42F31C-6C67-4ED2-931B-B93B0F79D148}"/>
                  </a:ext>
                </a:extLst>
              </p:cNvPr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90;p44">
                <a:extLst>
                  <a:ext uri="{FF2B5EF4-FFF2-40B4-BE49-F238E27FC236}">
                    <a16:creationId xmlns:a16="http://schemas.microsoft.com/office/drawing/2014/main" id="{7829F12D-7F76-29CF-5C83-7F451D8944CD}"/>
                  </a:ext>
                </a:extLst>
              </p:cNvPr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91;p44">
                <a:extLst>
                  <a:ext uri="{FF2B5EF4-FFF2-40B4-BE49-F238E27FC236}">
                    <a16:creationId xmlns:a16="http://schemas.microsoft.com/office/drawing/2014/main" id="{4CA1EE35-235E-B57F-221B-F7B9180447AB}"/>
                  </a:ext>
                </a:extLst>
              </p:cNvPr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92;p44">
                <a:extLst>
                  <a:ext uri="{FF2B5EF4-FFF2-40B4-BE49-F238E27FC236}">
                    <a16:creationId xmlns:a16="http://schemas.microsoft.com/office/drawing/2014/main" id="{599B8ED4-A5BA-CB7D-CA91-08B5178FDEBB}"/>
                  </a:ext>
                </a:extLst>
              </p:cNvPr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93;p44">
                <a:extLst>
                  <a:ext uri="{FF2B5EF4-FFF2-40B4-BE49-F238E27FC236}">
                    <a16:creationId xmlns:a16="http://schemas.microsoft.com/office/drawing/2014/main" id="{EEAD99BE-F0F6-FD25-8255-47DA3221B509}"/>
                  </a:ext>
                </a:extLst>
              </p:cNvPr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94;p44">
                <a:extLst>
                  <a:ext uri="{FF2B5EF4-FFF2-40B4-BE49-F238E27FC236}">
                    <a16:creationId xmlns:a16="http://schemas.microsoft.com/office/drawing/2014/main" id="{5F3C9527-3E60-07F1-D027-1A0B24C4623C}"/>
                  </a:ext>
                </a:extLst>
              </p:cNvPr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95;p44">
                <a:extLst>
                  <a:ext uri="{FF2B5EF4-FFF2-40B4-BE49-F238E27FC236}">
                    <a16:creationId xmlns:a16="http://schemas.microsoft.com/office/drawing/2014/main" id="{2D7E61E4-EBAC-F952-05C9-3A0DA3F96509}"/>
                  </a:ext>
                </a:extLst>
              </p:cNvPr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96;p44">
                <a:extLst>
                  <a:ext uri="{FF2B5EF4-FFF2-40B4-BE49-F238E27FC236}">
                    <a16:creationId xmlns:a16="http://schemas.microsoft.com/office/drawing/2014/main" id="{F5506D1B-75DE-0F0F-31A4-448639126C3C}"/>
                  </a:ext>
                </a:extLst>
              </p:cNvPr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97;p44">
                <a:extLst>
                  <a:ext uri="{FF2B5EF4-FFF2-40B4-BE49-F238E27FC236}">
                    <a16:creationId xmlns:a16="http://schemas.microsoft.com/office/drawing/2014/main" id="{5765181B-7EAA-56A5-CD9A-0BC0E3B1B581}"/>
                  </a:ext>
                </a:extLst>
              </p:cNvPr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98;p44">
                <a:extLst>
                  <a:ext uri="{FF2B5EF4-FFF2-40B4-BE49-F238E27FC236}">
                    <a16:creationId xmlns:a16="http://schemas.microsoft.com/office/drawing/2014/main" id="{1811124C-6018-0335-2205-09FC241E6543}"/>
                  </a:ext>
                </a:extLst>
              </p:cNvPr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99;p44">
                <a:extLst>
                  <a:ext uri="{FF2B5EF4-FFF2-40B4-BE49-F238E27FC236}">
                    <a16:creationId xmlns:a16="http://schemas.microsoft.com/office/drawing/2014/main" id="{1E02C36D-3C84-4CF2-35D8-BA48AF900E06}"/>
                  </a:ext>
                </a:extLst>
              </p:cNvPr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00;p44">
                <a:extLst>
                  <a:ext uri="{FF2B5EF4-FFF2-40B4-BE49-F238E27FC236}">
                    <a16:creationId xmlns:a16="http://schemas.microsoft.com/office/drawing/2014/main" id="{20CC5CE7-0A3E-473E-574A-62CF4306534E}"/>
                  </a:ext>
                </a:extLst>
              </p:cNvPr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01;p44">
                <a:extLst>
                  <a:ext uri="{FF2B5EF4-FFF2-40B4-BE49-F238E27FC236}">
                    <a16:creationId xmlns:a16="http://schemas.microsoft.com/office/drawing/2014/main" id="{6B6A8968-A519-25BC-604E-33DB2E474F3A}"/>
                  </a:ext>
                </a:extLst>
              </p:cNvPr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02;p44">
                <a:extLst>
                  <a:ext uri="{FF2B5EF4-FFF2-40B4-BE49-F238E27FC236}">
                    <a16:creationId xmlns:a16="http://schemas.microsoft.com/office/drawing/2014/main" id="{5BC5F45F-9566-1E83-0935-E8ACA064EFAB}"/>
                  </a:ext>
                </a:extLst>
              </p:cNvPr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03;p44">
                <a:extLst>
                  <a:ext uri="{FF2B5EF4-FFF2-40B4-BE49-F238E27FC236}">
                    <a16:creationId xmlns:a16="http://schemas.microsoft.com/office/drawing/2014/main" id="{57D33603-AD20-4497-A526-86598300D987}"/>
                  </a:ext>
                </a:extLst>
              </p:cNvPr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04;p44">
                <a:extLst>
                  <a:ext uri="{FF2B5EF4-FFF2-40B4-BE49-F238E27FC236}">
                    <a16:creationId xmlns:a16="http://schemas.microsoft.com/office/drawing/2014/main" id="{120A16CC-759F-5382-7A39-772E3DD1E14E}"/>
                  </a:ext>
                </a:extLst>
              </p:cNvPr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05;p44">
                <a:extLst>
                  <a:ext uri="{FF2B5EF4-FFF2-40B4-BE49-F238E27FC236}">
                    <a16:creationId xmlns:a16="http://schemas.microsoft.com/office/drawing/2014/main" id="{4EF62925-346A-EA95-648C-FCE9AE45296B}"/>
                  </a:ext>
                </a:extLst>
              </p:cNvPr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06;p44">
                <a:extLst>
                  <a:ext uri="{FF2B5EF4-FFF2-40B4-BE49-F238E27FC236}">
                    <a16:creationId xmlns:a16="http://schemas.microsoft.com/office/drawing/2014/main" id="{401120FE-B610-EC6C-9639-FC8201CDCD42}"/>
                  </a:ext>
                </a:extLst>
              </p:cNvPr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07;p44">
                <a:extLst>
                  <a:ext uri="{FF2B5EF4-FFF2-40B4-BE49-F238E27FC236}">
                    <a16:creationId xmlns:a16="http://schemas.microsoft.com/office/drawing/2014/main" id="{98B99851-A7EF-F60C-4964-5D3BD5F09AE1}"/>
                  </a:ext>
                </a:extLst>
              </p:cNvPr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08;p44">
                <a:extLst>
                  <a:ext uri="{FF2B5EF4-FFF2-40B4-BE49-F238E27FC236}">
                    <a16:creationId xmlns:a16="http://schemas.microsoft.com/office/drawing/2014/main" id="{F629A68E-9FB7-761B-C9B7-BA48978AC6CC}"/>
                  </a:ext>
                </a:extLst>
              </p:cNvPr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09;p44">
                <a:extLst>
                  <a:ext uri="{FF2B5EF4-FFF2-40B4-BE49-F238E27FC236}">
                    <a16:creationId xmlns:a16="http://schemas.microsoft.com/office/drawing/2014/main" id="{3537AF27-38DB-1996-FA6D-A3A82F90A489}"/>
                  </a:ext>
                </a:extLst>
              </p:cNvPr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10;p44">
                <a:extLst>
                  <a:ext uri="{FF2B5EF4-FFF2-40B4-BE49-F238E27FC236}">
                    <a16:creationId xmlns:a16="http://schemas.microsoft.com/office/drawing/2014/main" id="{9DD1FEA4-00F4-8C4C-E1E3-8447CABB4861}"/>
                  </a:ext>
                </a:extLst>
              </p:cNvPr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11;p44">
                <a:extLst>
                  <a:ext uri="{FF2B5EF4-FFF2-40B4-BE49-F238E27FC236}">
                    <a16:creationId xmlns:a16="http://schemas.microsoft.com/office/drawing/2014/main" id="{9DAA0134-FC09-B8C6-BCAF-0FAC573F8D13}"/>
                  </a:ext>
                </a:extLst>
              </p:cNvPr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12;p44">
                <a:extLst>
                  <a:ext uri="{FF2B5EF4-FFF2-40B4-BE49-F238E27FC236}">
                    <a16:creationId xmlns:a16="http://schemas.microsoft.com/office/drawing/2014/main" id="{DECD313E-E8AE-C6E7-87A6-165D6F6905F0}"/>
                  </a:ext>
                </a:extLst>
              </p:cNvPr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13;p44">
                <a:extLst>
                  <a:ext uri="{FF2B5EF4-FFF2-40B4-BE49-F238E27FC236}">
                    <a16:creationId xmlns:a16="http://schemas.microsoft.com/office/drawing/2014/main" id="{ADAD914E-214B-8B19-0BA7-B5A60B0512FA}"/>
                  </a:ext>
                </a:extLst>
              </p:cNvPr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14;p44">
                <a:extLst>
                  <a:ext uri="{FF2B5EF4-FFF2-40B4-BE49-F238E27FC236}">
                    <a16:creationId xmlns:a16="http://schemas.microsoft.com/office/drawing/2014/main" id="{7A47BD5E-1C9A-E801-CFAB-DFDB71C591BF}"/>
                  </a:ext>
                </a:extLst>
              </p:cNvPr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15;p44">
                <a:extLst>
                  <a:ext uri="{FF2B5EF4-FFF2-40B4-BE49-F238E27FC236}">
                    <a16:creationId xmlns:a16="http://schemas.microsoft.com/office/drawing/2014/main" id="{965A0006-33C8-AFC7-080E-896D62428D05}"/>
                  </a:ext>
                </a:extLst>
              </p:cNvPr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16;p44">
                <a:extLst>
                  <a:ext uri="{FF2B5EF4-FFF2-40B4-BE49-F238E27FC236}">
                    <a16:creationId xmlns:a16="http://schemas.microsoft.com/office/drawing/2014/main" id="{393EA3F0-DFEF-BCCA-7B99-D68950EBD1C8}"/>
                  </a:ext>
                </a:extLst>
              </p:cNvPr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17;p44">
                <a:extLst>
                  <a:ext uri="{FF2B5EF4-FFF2-40B4-BE49-F238E27FC236}">
                    <a16:creationId xmlns:a16="http://schemas.microsoft.com/office/drawing/2014/main" id="{DCA3F8A5-FEA9-DA23-C4D4-4CD01B9CA980}"/>
                  </a:ext>
                </a:extLst>
              </p:cNvPr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18;p44">
                <a:extLst>
                  <a:ext uri="{FF2B5EF4-FFF2-40B4-BE49-F238E27FC236}">
                    <a16:creationId xmlns:a16="http://schemas.microsoft.com/office/drawing/2014/main" id="{B49DEC39-B192-9FFB-890E-9AA44782570D}"/>
                  </a:ext>
                </a:extLst>
              </p:cNvPr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19;p44">
                <a:extLst>
                  <a:ext uri="{FF2B5EF4-FFF2-40B4-BE49-F238E27FC236}">
                    <a16:creationId xmlns:a16="http://schemas.microsoft.com/office/drawing/2014/main" id="{5DA92E96-A4F4-E9C2-F61E-CACC6F4ABA2E}"/>
                  </a:ext>
                </a:extLst>
              </p:cNvPr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20;p44">
                <a:extLst>
                  <a:ext uri="{FF2B5EF4-FFF2-40B4-BE49-F238E27FC236}">
                    <a16:creationId xmlns:a16="http://schemas.microsoft.com/office/drawing/2014/main" id="{B41854A0-970B-CAAB-91C6-2FC84861FBBE}"/>
                  </a:ext>
                </a:extLst>
              </p:cNvPr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21;p44">
                <a:extLst>
                  <a:ext uri="{FF2B5EF4-FFF2-40B4-BE49-F238E27FC236}">
                    <a16:creationId xmlns:a16="http://schemas.microsoft.com/office/drawing/2014/main" id="{E2B57225-353A-3BB2-5232-A7F2894DEA38}"/>
                  </a:ext>
                </a:extLst>
              </p:cNvPr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22;p44">
                <a:extLst>
                  <a:ext uri="{FF2B5EF4-FFF2-40B4-BE49-F238E27FC236}">
                    <a16:creationId xmlns:a16="http://schemas.microsoft.com/office/drawing/2014/main" id="{0020FFEE-0E1D-C334-9592-9D1D78B78510}"/>
                  </a:ext>
                </a:extLst>
              </p:cNvPr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23;p44">
                <a:extLst>
                  <a:ext uri="{FF2B5EF4-FFF2-40B4-BE49-F238E27FC236}">
                    <a16:creationId xmlns:a16="http://schemas.microsoft.com/office/drawing/2014/main" id="{03C6A9EC-D945-70B0-ED58-9F20C799EB84}"/>
                  </a:ext>
                </a:extLst>
              </p:cNvPr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24;p44">
                <a:extLst>
                  <a:ext uri="{FF2B5EF4-FFF2-40B4-BE49-F238E27FC236}">
                    <a16:creationId xmlns:a16="http://schemas.microsoft.com/office/drawing/2014/main" id="{5DC30CE2-6B8A-DE51-E0D4-9A99A952F764}"/>
                  </a:ext>
                </a:extLst>
              </p:cNvPr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25;p44">
                <a:extLst>
                  <a:ext uri="{FF2B5EF4-FFF2-40B4-BE49-F238E27FC236}">
                    <a16:creationId xmlns:a16="http://schemas.microsoft.com/office/drawing/2014/main" id="{C7F5D6CB-5D7B-BA6C-E6CF-FB8BFF4B1D79}"/>
                  </a:ext>
                </a:extLst>
              </p:cNvPr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26;p44">
                <a:extLst>
                  <a:ext uri="{FF2B5EF4-FFF2-40B4-BE49-F238E27FC236}">
                    <a16:creationId xmlns:a16="http://schemas.microsoft.com/office/drawing/2014/main" id="{0F37ED45-CE4A-8220-01EC-386EACA8895C}"/>
                  </a:ext>
                </a:extLst>
              </p:cNvPr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27;p44">
                <a:extLst>
                  <a:ext uri="{FF2B5EF4-FFF2-40B4-BE49-F238E27FC236}">
                    <a16:creationId xmlns:a16="http://schemas.microsoft.com/office/drawing/2014/main" id="{A6CCC193-0EFE-FEB6-1912-FA39319AA5BC}"/>
                  </a:ext>
                </a:extLst>
              </p:cNvPr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828;p44">
              <a:extLst>
                <a:ext uri="{FF2B5EF4-FFF2-40B4-BE49-F238E27FC236}">
                  <a16:creationId xmlns:a16="http://schemas.microsoft.com/office/drawing/2014/main" id="{ABF32400-4896-5561-20EE-1F15B9897BC4}"/>
                </a:ext>
              </a:extLst>
            </p:cNvPr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29;p44">
              <a:extLst>
                <a:ext uri="{FF2B5EF4-FFF2-40B4-BE49-F238E27FC236}">
                  <a16:creationId xmlns:a16="http://schemas.microsoft.com/office/drawing/2014/main" id="{005B2617-EB65-D4EA-787C-8D88625E82A0}"/>
                </a:ext>
              </a:extLst>
            </p:cNvPr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830;p44">
              <a:extLst>
                <a:ext uri="{FF2B5EF4-FFF2-40B4-BE49-F238E27FC236}">
                  <a16:creationId xmlns:a16="http://schemas.microsoft.com/office/drawing/2014/main" id="{9234EBBB-EB49-F392-9B62-5F54477E3247}"/>
                </a:ext>
              </a:extLst>
            </p:cNvPr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9" name="Google Shape;831;p44">
                <a:extLst>
                  <a:ext uri="{FF2B5EF4-FFF2-40B4-BE49-F238E27FC236}">
                    <a16:creationId xmlns:a16="http://schemas.microsoft.com/office/drawing/2014/main" id="{5ADB67FE-2ADF-1A76-3A71-B858A1CF3D53}"/>
                  </a:ext>
                </a:extLst>
              </p:cNvPr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32;p44">
                <a:extLst>
                  <a:ext uri="{FF2B5EF4-FFF2-40B4-BE49-F238E27FC236}">
                    <a16:creationId xmlns:a16="http://schemas.microsoft.com/office/drawing/2014/main" id="{48D679B6-939A-D971-F6AA-C200579E6BF2}"/>
                  </a:ext>
                </a:extLst>
              </p:cNvPr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33;p44">
                <a:extLst>
                  <a:ext uri="{FF2B5EF4-FFF2-40B4-BE49-F238E27FC236}">
                    <a16:creationId xmlns:a16="http://schemas.microsoft.com/office/drawing/2014/main" id="{8CA48975-3453-A282-1E23-DDFF7BEE8FAF}"/>
                  </a:ext>
                </a:extLst>
              </p:cNvPr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" name="Google Shape;834;p44">
              <a:extLst>
                <a:ext uri="{FF2B5EF4-FFF2-40B4-BE49-F238E27FC236}">
                  <a16:creationId xmlns:a16="http://schemas.microsoft.com/office/drawing/2014/main" id="{5AED9F01-5638-D881-3CF8-F9EE31768E6E}"/>
                </a:ext>
              </a:extLst>
            </p:cNvPr>
            <p:cNvCxnSpPr>
              <a:stCxn id="5" idx="6"/>
              <a:endCxn id="4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35;p44">
              <a:extLst>
                <a:ext uri="{FF2B5EF4-FFF2-40B4-BE49-F238E27FC236}">
                  <a16:creationId xmlns:a16="http://schemas.microsoft.com/office/drawing/2014/main" id="{935157D5-54A5-096B-7E36-23BC1280EDEA}"/>
                </a:ext>
              </a:extLst>
            </p:cNvPr>
            <p:cNvCxnSpPr>
              <a:stCxn id="4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Google Shape;773;p44">
            <a:extLst>
              <a:ext uri="{FF2B5EF4-FFF2-40B4-BE49-F238E27FC236}">
                <a16:creationId xmlns:a16="http://schemas.microsoft.com/office/drawing/2014/main" id="{B150BDB6-D2EB-E4F5-2E6F-BE7333A0B861}"/>
              </a:ext>
            </a:extLst>
          </p:cNvPr>
          <p:cNvSpPr txBox="1">
            <a:spLocks/>
          </p:cNvSpPr>
          <p:nvPr/>
        </p:nvSpPr>
        <p:spPr>
          <a:xfrm>
            <a:off x="3057397" y="1495781"/>
            <a:ext cx="2596444" cy="11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S460MC</a:t>
            </a:r>
          </a:p>
        </p:txBody>
      </p:sp>
      <p:grpSp>
        <p:nvGrpSpPr>
          <p:cNvPr id="60" name="Google Shape;9193;p71">
            <a:extLst>
              <a:ext uri="{FF2B5EF4-FFF2-40B4-BE49-F238E27FC236}">
                <a16:creationId xmlns:a16="http://schemas.microsoft.com/office/drawing/2014/main" id="{640A0893-F063-2526-FB4C-F43C3DE90024}"/>
              </a:ext>
            </a:extLst>
          </p:cNvPr>
          <p:cNvGrpSpPr/>
          <p:nvPr/>
        </p:nvGrpSpPr>
        <p:grpSpPr>
          <a:xfrm>
            <a:off x="4163193" y="1865738"/>
            <a:ext cx="353564" cy="340186"/>
            <a:chOff x="2077575" y="2615925"/>
            <a:chExt cx="502150" cy="483150"/>
          </a:xfrm>
          <a:solidFill>
            <a:srgbClr val="002060"/>
          </a:solidFill>
        </p:grpSpPr>
        <p:sp>
          <p:nvSpPr>
            <p:cNvPr id="61" name="Google Shape;9194;p71">
              <a:extLst>
                <a:ext uri="{FF2B5EF4-FFF2-40B4-BE49-F238E27FC236}">
                  <a16:creationId xmlns:a16="http://schemas.microsoft.com/office/drawing/2014/main" id="{AA26EAE6-0F4A-3B91-A21F-440FE47EB5C9}"/>
                </a:ext>
              </a:extLst>
            </p:cNvPr>
            <p:cNvSpPr/>
            <p:nvPr/>
          </p:nvSpPr>
          <p:spPr>
            <a:xfrm>
              <a:off x="2213375" y="2817500"/>
              <a:ext cx="151225" cy="148400"/>
            </a:xfrm>
            <a:custGeom>
              <a:avLst/>
              <a:gdLst/>
              <a:ahLst/>
              <a:cxnLst/>
              <a:rect l="l" t="t" r="r" b="b"/>
              <a:pathLst>
                <a:path w="6049" h="5936" extrusionOk="0">
                  <a:moveTo>
                    <a:pt x="5426" y="0"/>
                  </a:moveTo>
                  <a:cubicBezTo>
                    <a:pt x="5281" y="0"/>
                    <a:pt x="5136" y="56"/>
                    <a:pt x="5025" y="166"/>
                  </a:cubicBezTo>
                  <a:lnTo>
                    <a:pt x="4557" y="634"/>
                  </a:lnTo>
                  <a:cubicBezTo>
                    <a:pt x="4322" y="522"/>
                    <a:pt x="4072" y="468"/>
                    <a:pt x="3825" y="468"/>
                  </a:cubicBezTo>
                  <a:cubicBezTo>
                    <a:pt x="3288" y="468"/>
                    <a:pt x="2764" y="723"/>
                    <a:pt x="2437" y="1186"/>
                  </a:cubicBezTo>
                  <a:cubicBezTo>
                    <a:pt x="1957" y="1863"/>
                    <a:pt x="2038" y="2784"/>
                    <a:pt x="2624" y="3369"/>
                  </a:cubicBezTo>
                  <a:cubicBezTo>
                    <a:pt x="2980" y="3726"/>
                    <a:pt x="2727" y="4336"/>
                    <a:pt x="2223" y="4336"/>
                  </a:cubicBezTo>
                  <a:cubicBezTo>
                    <a:pt x="1718" y="4336"/>
                    <a:pt x="1468" y="3726"/>
                    <a:pt x="1824" y="3369"/>
                  </a:cubicBezTo>
                  <a:cubicBezTo>
                    <a:pt x="2044" y="3149"/>
                    <a:pt x="2044" y="2790"/>
                    <a:pt x="1824" y="2569"/>
                  </a:cubicBezTo>
                  <a:cubicBezTo>
                    <a:pt x="1714" y="2458"/>
                    <a:pt x="1569" y="2402"/>
                    <a:pt x="1424" y="2402"/>
                  </a:cubicBezTo>
                  <a:cubicBezTo>
                    <a:pt x="1279" y="2402"/>
                    <a:pt x="1134" y="2458"/>
                    <a:pt x="1024" y="2569"/>
                  </a:cubicBezTo>
                  <a:cubicBezTo>
                    <a:pt x="514" y="3077"/>
                    <a:pt x="381" y="3853"/>
                    <a:pt x="692" y="4502"/>
                  </a:cubicBezTo>
                  <a:lnTo>
                    <a:pt x="221" y="4970"/>
                  </a:lnTo>
                  <a:cubicBezTo>
                    <a:pt x="0" y="5190"/>
                    <a:pt x="0" y="5549"/>
                    <a:pt x="221" y="5770"/>
                  </a:cubicBezTo>
                  <a:cubicBezTo>
                    <a:pt x="332" y="5880"/>
                    <a:pt x="477" y="5935"/>
                    <a:pt x="622" y="5935"/>
                  </a:cubicBezTo>
                  <a:cubicBezTo>
                    <a:pt x="767" y="5935"/>
                    <a:pt x="912" y="5880"/>
                    <a:pt x="1024" y="5770"/>
                  </a:cubicBezTo>
                  <a:lnTo>
                    <a:pt x="1492" y="5302"/>
                  </a:lnTo>
                  <a:cubicBezTo>
                    <a:pt x="1726" y="5414"/>
                    <a:pt x="1975" y="5467"/>
                    <a:pt x="2220" y="5467"/>
                  </a:cubicBezTo>
                  <a:cubicBezTo>
                    <a:pt x="2758" y="5467"/>
                    <a:pt x="3281" y="5211"/>
                    <a:pt x="3608" y="4749"/>
                  </a:cubicBezTo>
                  <a:cubicBezTo>
                    <a:pt x="4089" y="4073"/>
                    <a:pt x="4010" y="3152"/>
                    <a:pt x="3424" y="2569"/>
                  </a:cubicBezTo>
                  <a:cubicBezTo>
                    <a:pt x="3068" y="2210"/>
                    <a:pt x="3322" y="1600"/>
                    <a:pt x="3826" y="1600"/>
                  </a:cubicBezTo>
                  <a:cubicBezTo>
                    <a:pt x="4330" y="1600"/>
                    <a:pt x="4581" y="2210"/>
                    <a:pt x="4224" y="2569"/>
                  </a:cubicBezTo>
                  <a:cubicBezTo>
                    <a:pt x="4004" y="2790"/>
                    <a:pt x="4004" y="3146"/>
                    <a:pt x="4224" y="3369"/>
                  </a:cubicBezTo>
                  <a:cubicBezTo>
                    <a:pt x="4335" y="3480"/>
                    <a:pt x="4480" y="3535"/>
                    <a:pt x="4624" y="3535"/>
                  </a:cubicBezTo>
                  <a:cubicBezTo>
                    <a:pt x="4769" y="3535"/>
                    <a:pt x="4914" y="3480"/>
                    <a:pt x="5025" y="3369"/>
                  </a:cubicBezTo>
                  <a:cubicBezTo>
                    <a:pt x="5535" y="2859"/>
                    <a:pt x="5668" y="2086"/>
                    <a:pt x="5360" y="1434"/>
                  </a:cubicBezTo>
                  <a:lnTo>
                    <a:pt x="5828" y="966"/>
                  </a:lnTo>
                  <a:cubicBezTo>
                    <a:pt x="6048" y="745"/>
                    <a:pt x="6048" y="386"/>
                    <a:pt x="5828" y="166"/>
                  </a:cubicBezTo>
                  <a:cubicBezTo>
                    <a:pt x="5716" y="56"/>
                    <a:pt x="5571" y="0"/>
                    <a:pt x="5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" name="Google Shape;9195;p71">
              <a:extLst>
                <a:ext uri="{FF2B5EF4-FFF2-40B4-BE49-F238E27FC236}">
                  <a16:creationId xmlns:a16="http://schemas.microsoft.com/office/drawing/2014/main" id="{C2B88E28-9F32-323B-48AB-252FA11083C7}"/>
                </a:ext>
              </a:extLst>
            </p:cNvPr>
            <p:cNvSpPr/>
            <p:nvPr/>
          </p:nvSpPr>
          <p:spPr>
            <a:xfrm>
              <a:off x="2333550" y="2737450"/>
              <a:ext cx="51050" cy="48325"/>
            </a:xfrm>
            <a:custGeom>
              <a:avLst/>
              <a:gdLst/>
              <a:ahLst/>
              <a:cxnLst/>
              <a:rect l="l" t="t" r="r" b="b"/>
              <a:pathLst>
                <a:path w="2042" h="1933" extrusionOk="0">
                  <a:moveTo>
                    <a:pt x="619" y="1"/>
                  </a:moveTo>
                  <a:cubicBezTo>
                    <a:pt x="475" y="1"/>
                    <a:pt x="330" y="56"/>
                    <a:pt x="221" y="167"/>
                  </a:cubicBezTo>
                  <a:cubicBezTo>
                    <a:pt x="0" y="388"/>
                    <a:pt x="0" y="747"/>
                    <a:pt x="221" y="967"/>
                  </a:cubicBezTo>
                  <a:lnTo>
                    <a:pt x="1021" y="1767"/>
                  </a:lnTo>
                  <a:cubicBezTo>
                    <a:pt x="1131" y="1878"/>
                    <a:pt x="1276" y="1933"/>
                    <a:pt x="1421" y="1933"/>
                  </a:cubicBezTo>
                  <a:cubicBezTo>
                    <a:pt x="1566" y="1933"/>
                    <a:pt x="1711" y="1878"/>
                    <a:pt x="1821" y="1767"/>
                  </a:cubicBezTo>
                  <a:cubicBezTo>
                    <a:pt x="2041" y="1547"/>
                    <a:pt x="2041" y="1188"/>
                    <a:pt x="1821" y="967"/>
                  </a:cubicBezTo>
                  <a:lnTo>
                    <a:pt x="1021" y="167"/>
                  </a:lnTo>
                  <a:cubicBezTo>
                    <a:pt x="910" y="57"/>
                    <a:pt x="765" y="1"/>
                    <a:pt x="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" name="Google Shape;9196;p71">
              <a:extLst>
                <a:ext uri="{FF2B5EF4-FFF2-40B4-BE49-F238E27FC236}">
                  <a16:creationId xmlns:a16="http://schemas.microsoft.com/office/drawing/2014/main" id="{E293AC7E-C60E-E3C6-73E1-FEB0C0228F8A}"/>
                </a:ext>
              </a:extLst>
            </p:cNvPr>
            <p:cNvSpPr/>
            <p:nvPr/>
          </p:nvSpPr>
          <p:spPr>
            <a:xfrm>
              <a:off x="2393550" y="2797500"/>
              <a:ext cx="51125" cy="48375"/>
            </a:xfrm>
            <a:custGeom>
              <a:avLst/>
              <a:gdLst/>
              <a:ahLst/>
              <a:cxnLst/>
              <a:rect l="l" t="t" r="r" b="b"/>
              <a:pathLst>
                <a:path w="2045" h="1935" extrusionOk="0">
                  <a:moveTo>
                    <a:pt x="621" y="0"/>
                  </a:moveTo>
                  <a:cubicBezTo>
                    <a:pt x="476" y="0"/>
                    <a:pt x="331" y="55"/>
                    <a:pt x="221" y="166"/>
                  </a:cubicBezTo>
                  <a:cubicBezTo>
                    <a:pt x="1" y="386"/>
                    <a:pt x="1" y="745"/>
                    <a:pt x="221" y="966"/>
                  </a:cubicBezTo>
                  <a:lnTo>
                    <a:pt x="1021" y="1769"/>
                  </a:lnTo>
                  <a:cubicBezTo>
                    <a:pt x="1131" y="1879"/>
                    <a:pt x="1276" y="1934"/>
                    <a:pt x="1421" y="1934"/>
                  </a:cubicBezTo>
                  <a:cubicBezTo>
                    <a:pt x="1566" y="1934"/>
                    <a:pt x="1711" y="1879"/>
                    <a:pt x="1821" y="1769"/>
                  </a:cubicBezTo>
                  <a:cubicBezTo>
                    <a:pt x="2045" y="1545"/>
                    <a:pt x="2042" y="1189"/>
                    <a:pt x="1821" y="966"/>
                  </a:cubicBezTo>
                  <a:lnTo>
                    <a:pt x="1021" y="166"/>
                  </a:lnTo>
                  <a:cubicBezTo>
                    <a:pt x="911" y="55"/>
                    <a:pt x="766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" name="Google Shape;9197;p71">
              <a:extLst>
                <a:ext uri="{FF2B5EF4-FFF2-40B4-BE49-F238E27FC236}">
                  <a16:creationId xmlns:a16="http://schemas.microsoft.com/office/drawing/2014/main" id="{695389F4-8EA0-BFEA-A097-AA9422692568}"/>
                </a:ext>
              </a:extLst>
            </p:cNvPr>
            <p:cNvSpPr/>
            <p:nvPr/>
          </p:nvSpPr>
          <p:spPr>
            <a:xfrm>
              <a:off x="2077575" y="2615925"/>
              <a:ext cx="502150" cy="483150"/>
            </a:xfrm>
            <a:custGeom>
              <a:avLst/>
              <a:gdLst/>
              <a:ahLst/>
              <a:cxnLst/>
              <a:rect l="l" t="t" r="r" b="b"/>
              <a:pathLst>
                <a:path w="20086" h="19326" extrusionOk="0">
                  <a:moveTo>
                    <a:pt x="14865" y="4061"/>
                  </a:moveTo>
                  <a:cubicBezTo>
                    <a:pt x="14901" y="4061"/>
                    <a:pt x="14937" y="4064"/>
                    <a:pt x="14974" y="4071"/>
                  </a:cubicBezTo>
                  <a:cubicBezTo>
                    <a:pt x="15239" y="4125"/>
                    <a:pt x="15430" y="4358"/>
                    <a:pt x="15430" y="4627"/>
                  </a:cubicBezTo>
                  <a:cubicBezTo>
                    <a:pt x="15430" y="4778"/>
                    <a:pt x="15369" y="4922"/>
                    <a:pt x="15264" y="5028"/>
                  </a:cubicBezTo>
                  <a:cubicBezTo>
                    <a:pt x="15153" y="5137"/>
                    <a:pt x="15008" y="5194"/>
                    <a:pt x="14862" y="5194"/>
                  </a:cubicBezTo>
                  <a:cubicBezTo>
                    <a:pt x="14753" y="5194"/>
                    <a:pt x="14643" y="5162"/>
                    <a:pt x="14548" y="5098"/>
                  </a:cubicBezTo>
                  <a:cubicBezTo>
                    <a:pt x="14324" y="4947"/>
                    <a:pt x="14237" y="4660"/>
                    <a:pt x="14340" y="4409"/>
                  </a:cubicBezTo>
                  <a:cubicBezTo>
                    <a:pt x="14428" y="4195"/>
                    <a:pt x="14638" y="4061"/>
                    <a:pt x="14865" y="4061"/>
                  </a:cubicBezTo>
                  <a:close/>
                  <a:moveTo>
                    <a:pt x="13258" y="1136"/>
                  </a:moveTo>
                  <a:cubicBezTo>
                    <a:pt x="14386" y="1136"/>
                    <a:pt x="15514" y="1507"/>
                    <a:pt x="16441" y="2247"/>
                  </a:cubicBezTo>
                  <a:lnTo>
                    <a:pt x="15593" y="3096"/>
                  </a:lnTo>
                  <a:cubicBezTo>
                    <a:pt x="15349" y="2979"/>
                    <a:pt x="15100" y="2926"/>
                    <a:pt x="14858" y="2926"/>
                  </a:cubicBezTo>
                  <a:cubicBezTo>
                    <a:pt x="13865" y="2926"/>
                    <a:pt x="12999" y="3824"/>
                    <a:pt x="13186" y="4916"/>
                  </a:cubicBezTo>
                  <a:cubicBezTo>
                    <a:pt x="13295" y="5541"/>
                    <a:pt x="13742" y="6055"/>
                    <a:pt x="14346" y="6248"/>
                  </a:cubicBezTo>
                  <a:cubicBezTo>
                    <a:pt x="14514" y="6301"/>
                    <a:pt x="14688" y="6327"/>
                    <a:pt x="14859" y="6327"/>
                  </a:cubicBezTo>
                  <a:cubicBezTo>
                    <a:pt x="15304" y="6327"/>
                    <a:pt x="15739" y="6153"/>
                    <a:pt x="16064" y="5828"/>
                  </a:cubicBezTo>
                  <a:cubicBezTo>
                    <a:pt x="16571" y="5321"/>
                    <a:pt x="16704" y="4545"/>
                    <a:pt x="16396" y="3896"/>
                  </a:cubicBezTo>
                  <a:lnTo>
                    <a:pt x="17241" y="3050"/>
                  </a:lnTo>
                  <a:lnTo>
                    <a:pt x="17241" y="3050"/>
                  </a:lnTo>
                  <a:cubicBezTo>
                    <a:pt x="18842" y="5046"/>
                    <a:pt x="18715" y="7981"/>
                    <a:pt x="16864" y="9832"/>
                  </a:cubicBezTo>
                  <a:lnTo>
                    <a:pt x="16462" y="10231"/>
                  </a:lnTo>
                  <a:lnTo>
                    <a:pt x="16064" y="9832"/>
                  </a:lnTo>
                  <a:cubicBezTo>
                    <a:pt x="15952" y="9722"/>
                    <a:pt x="15806" y="9666"/>
                    <a:pt x="15661" y="9666"/>
                  </a:cubicBezTo>
                  <a:cubicBezTo>
                    <a:pt x="15516" y="9666"/>
                    <a:pt x="15372" y="9721"/>
                    <a:pt x="15261" y="9832"/>
                  </a:cubicBezTo>
                  <a:cubicBezTo>
                    <a:pt x="15040" y="10053"/>
                    <a:pt x="15040" y="10412"/>
                    <a:pt x="15261" y="10632"/>
                  </a:cubicBezTo>
                  <a:lnTo>
                    <a:pt x="15662" y="11034"/>
                  </a:lnTo>
                  <a:lnTo>
                    <a:pt x="8666" y="18027"/>
                  </a:lnTo>
                  <a:cubicBezTo>
                    <a:pt x="8556" y="18137"/>
                    <a:pt x="8411" y="18192"/>
                    <a:pt x="8266" y="18192"/>
                  </a:cubicBezTo>
                  <a:cubicBezTo>
                    <a:pt x="8121" y="18192"/>
                    <a:pt x="7976" y="18137"/>
                    <a:pt x="7866" y="18027"/>
                  </a:cubicBezTo>
                  <a:lnTo>
                    <a:pt x="1462" y="11623"/>
                  </a:lnTo>
                  <a:cubicBezTo>
                    <a:pt x="1241" y="11402"/>
                    <a:pt x="1241" y="11043"/>
                    <a:pt x="1462" y="10822"/>
                  </a:cubicBezTo>
                  <a:lnTo>
                    <a:pt x="8458" y="3826"/>
                  </a:lnTo>
                  <a:lnTo>
                    <a:pt x="8856" y="4228"/>
                  </a:lnTo>
                  <a:cubicBezTo>
                    <a:pt x="8966" y="4338"/>
                    <a:pt x="9111" y="4393"/>
                    <a:pt x="9256" y="4393"/>
                  </a:cubicBezTo>
                  <a:cubicBezTo>
                    <a:pt x="9401" y="4393"/>
                    <a:pt x="9546" y="4338"/>
                    <a:pt x="9656" y="4228"/>
                  </a:cubicBezTo>
                  <a:cubicBezTo>
                    <a:pt x="9880" y="4005"/>
                    <a:pt x="9877" y="3648"/>
                    <a:pt x="9656" y="3425"/>
                  </a:cubicBezTo>
                  <a:lnTo>
                    <a:pt x="9258" y="3026"/>
                  </a:lnTo>
                  <a:lnTo>
                    <a:pt x="9656" y="2625"/>
                  </a:lnTo>
                  <a:cubicBezTo>
                    <a:pt x="10649" y="1632"/>
                    <a:pt x="11954" y="1136"/>
                    <a:pt x="13258" y="1136"/>
                  </a:cubicBezTo>
                  <a:close/>
                  <a:moveTo>
                    <a:pt x="13261" y="1"/>
                  </a:moveTo>
                  <a:cubicBezTo>
                    <a:pt x="11661" y="1"/>
                    <a:pt x="10066" y="615"/>
                    <a:pt x="8856" y="1825"/>
                  </a:cubicBezTo>
                  <a:lnTo>
                    <a:pt x="8056" y="2625"/>
                  </a:lnTo>
                  <a:lnTo>
                    <a:pt x="661" y="10019"/>
                  </a:lnTo>
                  <a:cubicBezTo>
                    <a:pt x="0" y="10684"/>
                    <a:pt x="0" y="11759"/>
                    <a:pt x="661" y="12423"/>
                  </a:cubicBezTo>
                  <a:lnTo>
                    <a:pt x="7066" y="18827"/>
                  </a:lnTo>
                  <a:cubicBezTo>
                    <a:pt x="7398" y="19159"/>
                    <a:pt x="7833" y="19325"/>
                    <a:pt x="8267" y="19325"/>
                  </a:cubicBezTo>
                  <a:cubicBezTo>
                    <a:pt x="8702" y="19325"/>
                    <a:pt x="9137" y="19159"/>
                    <a:pt x="9469" y="18827"/>
                  </a:cubicBezTo>
                  <a:lnTo>
                    <a:pt x="17664" y="10632"/>
                  </a:lnTo>
                  <a:cubicBezTo>
                    <a:pt x="19956" y="8337"/>
                    <a:pt x="20086" y="4687"/>
                    <a:pt x="18044" y="2244"/>
                  </a:cubicBezTo>
                  <a:lnTo>
                    <a:pt x="19264" y="1024"/>
                  </a:lnTo>
                  <a:cubicBezTo>
                    <a:pt x="19485" y="804"/>
                    <a:pt x="19485" y="445"/>
                    <a:pt x="19264" y="224"/>
                  </a:cubicBezTo>
                  <a:cubicBezTo>
                    <a:pt x="19154" y="114"/>
                    <a:pt x="19009" y="59"/>
                    <a:pt x="18864" y="59"/>
                  </a:cubicBezTo>
                  <a:cubicBezTo>
                    <a:pt x="18719" y="59"/>
                    <a:pt x="18574" y="114"/>
                    <a:pt x="18464" y="224"/>
                  </a:cubicBezTo>
                  <a:lnTo>
                    <a:pt x="17244" y="1444"/>
                  </a:lnTo>
                  <a:cubicBezTo>
                    <a:pt x="16086" y="478"/>
                    <a:pt x="14671" y="1"/>
                    <a:pt x="13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5" name="Google Shape;776;p44">
            <a:extLst>
              <a:ext uri="{FF2B5EF4-FFF2-40B4-BE49-F238E27FC236}">
                <a16:creationId xmlns:a16="http://schemas.microsoft.com/office/drawing/2014/main" id="{942CC6E3-4272-7A34-9D27-296CD5B88B49}"/>
              </a:ext>
            </a:extLst>
          </p:cNvPr>
          <p:cNvSpPr txBox="1">
            <a:spLocks/>
          </p:cNvSpPr>
          <p:nvPr/>
        </p:nvSpPr>
        <p:spPr>
          <a:xfrm>
            <a:off x="1086810" y="2223879"/>
            <a:ext cx="1638368" cy="4777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Strenx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</a:t>
            </a:r>
          </a:p>
        </p:txBody>
      </p:sp>
      <p:sp>
        <p:nvSpPr>
          <p:cNvPr id="706" name="Google Shape;772;p44">
            <a:extLst>
              <a:ext uri="{FF2B5EF4-FFF2-40B4-BE49-F238E27FC236}">
                <a16:creationId xmlns:a16="http://schemas.microsoft.com/office/drawing/2014/main" id="{F57A361E-96BA-A266-4358-400D6FB90E09}"/>
              </a:ext>
            </a:extLst>
          </p:cNvPr>
          <p:cNvSpPr txBox="1">
            <a:spLocks/>
          </p:cNvSpPr>
          <p:nvPr/>
        </p:nvSpPr>
        <p:spPr>
          <a:xfrm>
            <a:off x="3075807" y="2653530"/>
            <a:ext cx="2559623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 mechanické vlastnosti</a:t>
            </a:r>
          </a:p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Levnější varianta</a:t>
            </a:r>
          </a:p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 -40,27 [%]</a:t>
            </a:r>
          </a:p>
        </p:txBody>
      </p:sp>
      <p:sp>
        <p:nvSpPr>
          <p:cNvPr id="710" name="Google Shape;777;p44">
            <a:extLst>
              <a:ext uri="{FF2B5EF4-FFF2-40B4-BE49-F238E27FC236}">
                <a16:creationId xmlns:a16="http://schemas.microsoft.com/office/drawing/2014/main" id="{F2A860D7-B328-EDE9-FD67-B12A1E9C6FD5}"/>
              </a:ext>
            </a:extLst>
          </p:cNvPr>
          <p:cNvSpPr txBox="1">
            <a:spLocks/>
          </p:cNvSpPr>
          <p:nvPr/>
        </p:nvSpPr>
        <p:spPr>
          <a:xfrm>
            <a:off x="5665257" y="2678486"/>
            <a:ext cx="2679412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mechanické vlastnosti</a:t>
            </a:r>
          </a:p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Dražší varianta</a:t>
            </a:r>
          </a:p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  +20 [%]</a:t>
            </a:r>
          </a:p>
        </p:txBody>
      </p:sp>
      <p:sp>
        <p:nvSpPr>
          <p:cNvPr id="711" name="Google Shape;778;p44">
            <a:extLst>
              <a:ext uri="{FF2B5EF4-FFF2-40B4-BE49-F238E27FC236}">
                <a16:creationId xmlns:a16="http://schemas.microsoft.com/office/drawing/2014/main" id="{9D525A12-A290-7E44-7940-97586047473D}"/>
              </a:ext>
            </a:extLst>
          </p:cNvPr>
          <p:cNvSpPr txBox="1">
            <a:spLocks/>
          </p:cNvSpPr>
          <p:nvPr/>
        </p:nvSpPr>
        <p:spPr>
          <a:xfrm>
            <a:off x="5773744" y="1800966"/>
            <a:ext cx="2340900" cy="8434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Strenx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</a:t>
            </a:r>
          </a:p>
        </p:txBody>
      </p:sp>
      <p:grpSp>
        <p:nvGrpSpPr>
          <p:cNvPr id="712" name="Google Shape;9729;p73">
            <a:extLst>
              <a:ext uri="{FF2B5EF4-FFF2-40B4-BE49-F238E27FC236}">
                <a16:creationId xmlns:a16="http://schemas.microsoft.com/office/drawing/2014/main" id="{829711BF-2923-0154-2F99-113E97862F34}"/>
              </a:ext>
            </a:extLst>
          </p:cNvPr>
          <p:cNvGrpSpPr/>
          <p:nvPr/>
        </p:nvGrpSpPr>
        <p:grpSpPr>
          <a:xfrm>
            <a:off x="6757603" y="1878401"/>
            <a:ext cx="368091" cy="334402"/>
            <a:chOff x="-62518200" y="2692475"/>
            <a:chExt cx="318225" cy="289100"/>
          </a:xfrm>
          <a:solidFill>
            <a:srgbClr val="002060"/>
          </a:solidFill>
        </p:grpSpPr>
        <p:sp>
          <p:nvSpPr>
            <p:cNvPr id="713" name="Google Shape;9730;p73">
              <a:extLst>
                <a:ext uri="{FF2B5EF4-FFF2-40B4-BE49-F238E27FC236}">
                  <a16:creationId xmlns:a16="http://schemas.microsoft.com/office/drawing/2014/main" id="{383F4FE5-891F-7559-9AB4-33D9C90AA5E5}"/>
                </a:ext>
              </a:extLst>
            </p:cNvPr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9731;p73">
              <a:extLst>
                <a:ext uri="{FF2B5EF4-FFF2-40B4-BE49-F238E27FC236}">
                  <a16:creationId xmlns:a16="http://schemas.microsoft.com/office/drawing/2014/main" id="{C34CAD3D-AB24-E028-4B13-08C79A0BFA04}"/>
                </a:ext>
              </a:extLst>
            </p:cNvPr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10111;p74">
            <a:extLst>
              <a:ext uri="{FF2B5EF4-FFF2-40B4-BE49-F238E27FC236}">
                <a16:creationId xmlns:a16="http://schemas.microsoft.com/office/drawing/2014/main" id="{95972575-E0D4-B2A3-939B-36C77F49749C}"/>
              </a:ext>
            </a:extLst>
          </p:cNvPr>
          <p:cNvGrpSpPr/>
          <p:nvPr/>
        </p:nvGrpSpPr>
        <p:grpSpPr>
          <a:xfrm>
            <a:off x="1749447" y="1869100"/>
            <a:ext cx="353587" cy="353587"/>
            <a:chOff x="-34776500" y="2631825"/>
            <a:chExt cx="291450" cy="291450"/>
          </a:xfrm>
          <a:solidFill>
            <a:srgbClr val="002060"/>
          </a:solidFill>
        </p:grpSpPr>
        <p:sp>
          <p:nvSpPr>
            <p:cNvPr id="718" name="Google Shape;10112;p74">
              <a:extLst>
                <a:ext uri="{FF2B5EF4-FFF2-40B4-BE49-F238E27FC236}">
                  <a16:creationId xmlns:a16="http://schemas.microsoft.com/office/drawing/2014/main" id="{1D0B98B5-B466-42BE-4DE5-5099B2FBF3DD}"/>
                </a:ext>
              </a:extLst>
            </p:cNvPr>
            <p:cNvSpPr/>
            <p:nvPr/>
          </p:nvSpPr>
          <p:spPr>
            <a:xfrm>
              <a:off x="-34691425" y="2666500"/>
              <a:ext cx="120525" cy="154400"/>
            </a:xfrm>
            <a:custGeom>
              <a:avLst/>
              <a:gdLst/>
              <a:ahLst/>
              <a:cxnLst/>
              <a:rect l="l" t="t" r="r" b="b"/>
              <a:pathLst>
                <a:path w="4821" h="6176" extrusionOk="0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113;p74">
              <a:extLst>
                <a:ext uri="{FF2B5EF4-FFF2-40B4-BE49-F238E27FC236}">
                  <a16:creationId xmlns:a16="http://schemas.microsoft.com/office/drawing/2014/main" id="{56AE9525-8620-5B39-D51C-B30C076FBFC3}"/>
                </a:ext>
              </a:extLst>
            </p:cNvPr>
            <p:cNvSpPr/>
            <p:nvPr/>
          </p:nvSpPr>
          <p:spPr>
            <a:xfrm>
              <a:off x="-34656775" y="28374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114;p74">
              <a:extLst>
                <a:ext uri="{FF2B5EF4-FFF2-40B4-BE49-F238E27FC236}">
                  <a16:creationId xmlns:a16="http://schemas.microsoft.com/office/drawing/2014/main" id="{AA370CFC-E0FD-9DCA-1658-7435C1300F53}"/>
                </a:ext>
              </a:extLst>
            </p:cNvPr>
            <p:cNvSpPr/>
            <p:nvPr/>
          </p:nvSpPr>
          <p:spPr>
            <a:xfrm>
              <a:off x="-34776500" y="26318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5829" y="662"/>
                  </a:moveTo>
                  <a:cubicBezTo>
                    <a:pt x="8664" y="662"/>
                    <a:pt x="10964" y="2994"/>
                    <a:pt x="10964" y="5829"/>
                  </a:cubicBezTo>
                  <a:cubicBezTo>
                    <a:pt x="10933" y="8665"/>
                    <a:pt x="8664" y="10996"/>
                    <a:pt x="5829" y="10996"/>
                  </a:cubicBezTo>
                  <a:cubicBezTo>
                    <a:pt x="2993" y="10996"/>
                    <a:pt x="662" y="8665"/>
                    <a:pt x="662" y="5829"/>
                  </a:cubicBezTo>
                  <a:cubicBezTo>
                    <a:pt x="662" y="2994"/>
                    <a:pt x="2993" y="662"/>
                    <a:pt x="5829" y="662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47"/>
                    <a:pt x="0" y="5829"/>
                  </a:cubicBezTo>
                  <a:cubicBezTo>
                    <a:pt x="0" y="9043"/>
                    <a:pt x="2615" y="11658"/>
                    <a:pt x="5829" y="11658"/>
                  </a:cubicBezTo>
                  <a:cubicBezTo>
                    <a:pt x="9042" y="11658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441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57"/>
          <p:cNvSpPr txBox="1">
            <a:spLocks noGrp="1"/>
          </p:cNvSpPr>
          <p:nvPr>
            <p:ph type="title"/>
          </p:nvPr>
        </p:nvSpPr>
        <p:spPr>
          <a:xfrm>
            <a:off x="1631911" y="328042"/>
            <a:ext cx="5880178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Virtuální realita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9D24484-E55D-8376-DCEE-B57D68969989}"/>
              </a:ext>
            </a:extLst>
          </p:cNvPr>
          <p:cNvGrpSpPr/>
          <p:nvPr/>
        </p:nvGrpSpPr>
        <p:grpSpPr>
          <a:xfrm>
            <a:off x="392254" y="1136701"/>
            <a:ext cx="5577678" cy="3707097"/>
            <a:chOff x="3533127" y="905672"/>
            <a:chExt cx="5331419" cy="3718989"/>
          </a:xfrm>
        </p:grpSpPr>
        <p:grpSp>
          <p:nvGrpSpPr>
            <p:cNvPr id="1245" name="Google Shape;1245;p57"/>
            <p:cNvGrpSpPr/>
            <p:nvPr/>
          </p:nvGrpSpPr>
          <p:grpSpPr>
            <a:xfrm>
              <a:off x="3533127" y="905672"/>
              <a:ext cx="5331419" cy="3718989"/>
              <a:chOff x="331763" y="414153"/>
              <a:chExt cx="6903246" cy="5019697"/>
            </a:xfrm>
          </p:grpSpPr>
          <p:sp>
            <p:nvSpPr>
              <p:cNvPr id="1246" name="Google Shape;1246;p57"/>
              <p:cNvSpPr/>
              <p:nvPr/>
            </p:nvSpPr>
            <p:spPr>
              <a:xfrm>
                <a:off x="2953125" y="4725150"/>
                <a:ext cx="1660725" cy="708700"/>
              </a:xfrm>
              <a:custGeom>
                <a:avLst/>
                <a:gdLst/>
                <a:ahLst/>
                <a:cxnLst/>
                <a:rect l="l" t="t" r="r" b="b"/>
                <a:pathLst>
                  <a:path w="66429" h="28348" extrusionOk="0">
                    <a:moveTo>
                      <a:pt x="6889" y="1"/>
                    </a:moveTo>
                    <a:lnTo>
                      <a:pt x="1" y="28347"/>
                    </a:lnTo>
                    <a:lnTo>
                      <a:pt x="66429" y="28347"/>
                    </a:lnTo>
                    <a:lnTo>
                      <a:pt x="59475" y="1"/>
                    </a:lnTo>
                    <a:lnTo>
                      <a:pt x="33182" y="464"/>
                    </a:lnTo>
                    <a:lnTo>
                      <a:pt x="6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57"/>
              <p:cNvSpPr/>
              <p:nvPr/>
            </p:nvSpPr>
            <p:spPr>
              <a:xfrm>
                <a:off x="331763" y="414153"/>
                <a:ext cx="6903246" cy="4353879"/>
              </a:xfrm>
              <a:custGeom>
                <a:avLst/>
                <a:gdLst/>
                <a:ahLst/>
                <a:cxnLst/>
                <a:rect l="l" t="t" r="r" b="b"/>
                <a:pathLst>
                  <a:path w="248162" h="181204" extrusionOk="0">
                    <a:moveTo>
                      <a:pt x="4636" y="0"/>
                    </a:moveTo>
                    <a:cubicBezTo>
                      <a:pt x="2053" y="0"/>
                      <a:pt x="0" y="2053"/>
                      <a:pt x="0" y="4636"/>
                    </a:cubicBezTo>
                    <a:lnTo>
                      <a:pt x="0" y="176634"/>
                    </a:lnTo>
                    <a:cubicBezTo>
                      <a:pt x="0" y="179151"/>
                      <a:pt x="2053" y="181204"/>
                      <a:pt x="4636" y="181204"/>
                    </a:cubicBezTo>
                    <a:lnTo>
                      <a:pt x="243526" y="181204"/>
                    </a:lnTo>
                    <a:cubicBezTo>
                      <a:pt x="246109" y="181204"/>
                      <a:pt x="248162" y="179151"/>
                      <a:pt x="248162" y="176634"/>
                    </a:cubicBezTo>
                    <a:lnTo>
                      <a:pt x="248162" y="4636"/>
                    </a:lnTo>
                    <a:cubicBezTo>
                      <a:pt x="248162" y="2053"/>
                      <a:pt x="246109" y="0"/>
                      <a:pt x="243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7"/>
              <p:cNvSpPr/>
              <p:nvPr/>
            </p:nvSpPr>
            <p:spPr>
              <a:xfrm>
                <a:off x="547300" y="600323"/>
                <a:ext cx="6472159" cy="3981525"/>
              </a:xfrm>
              <a:custGeom>
                <a:avLst/>
                <a:gdLst/>
                <a:ahLst/>
                <a:cxnLst/>
                <a:rect l="l" t="t" r="r" b="b"/>
                <a:pathLst>
                  <a:path w="232665" h="165707" extrusionOk="0">
                    <a:moveTo>
                      <a:pt x="1" y="1"/>
                    </a:moveTo>
                    <a:lnTo>
                      <a:pt x="1" y="24307"/>
                    </a:lnTo>
                    <a:lnTo>
                      <a:pt x="1" y="165707"/>
                    </a:lnTo>
                    <a:lnTo>
                      <a:pt x="232665" y="165707"/>
                    </a:lnTo>
                    <a:lnTo>
                      <a:pt x="232665" y="121532"/>
                    </a:lnTo>
                    <a:lnTo>
                      <a:pt x="2326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7"/>
              <p:cNvSpPr/>
              <p:nvPr/>
            </p:nvSpPr>
            <p:spPr>
              <a:xfrm>
                <a:off x="2772650" y="5206975"/>
                <a:ext cx="2020025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80801" h="9075" extrusionOk="0">
                    <a:moveTo>
                      <a:pt x="4571" y="1"/>
                    </a:moveTo>
                    <a:cubicBezTo>
                      <a:pt x="2054" y="1"/>
                      <a:pt x="1" y="2054"/>
                      <a:pt x="1" y="4570"/>
                    </a:cubicBezTo>
                    <a:cubicBezTo>
                      <a:pt x="1" y="7021"/>
                      <a:pt x="2054" y="9074"/>
                      <a:pt x="4571" y="9074"/>
                    </a:cubicBezTo>
                    <a:lnTo>
                      <a:pt x="76297" y="9074"/>
                    </a:lnTo>
                    <a:cubicBezTo>
                      <a:pt x="78814" y="9074"/>
                      <a:pt x="80801" y="7021"/>
                      <a:pt x="80801" y="4570"/>
                    </a:cubicBezTo>
                    <a:cubicBezTo>
                      <a:pt x="80801" y="2054"/>
                      <a:pt x="78814" y="1"/>
                      <a:pt x="76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" name="Obrázek 1" descr="Obsah obrázku snímek obrazovky, nábytek, stůl, výstava&#10;&#10;Popis byl vytvořen automaticky">
              <a:extLst>
                <a:ext uri="{FF2B5EF4-FFF2-40B4-BE49-F238E27FC236}">
                  <a16:creationId xmlns:a16="http://schemas.microsoft.com/office/drawing/2014/main" id="{7072EDB9-E59D-D0E0-7903-0C5119D79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88"/>
            <a:stretch/>
          </p:blipFill>
          <p:spPr>
            <a:xfrm>
              <a:off x="3785114" y="1099084"/>
              <a:ext cx="4813130" cy="283791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grpSp>
        <p:nvGrpSpPr>
          <p:cNvPr id="10" name="Google Shape;779;p44">
            <a:extLst>
              <a:ext uri="{FF2B5EF4-FFF2-40B4-BE49-F238E27FC236}">
                <a16:creationId xmlns:a16="http://schemas.microsoft.com/office/drawing/2014/main" id="{E7CECB31-4550-B218-462B-311DA55006D5}"/>
              </a:ext>
            </a:extLst>
          </p:cNvPr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1" name="Google Shape;780;p44">
              <a:extLst>
                <a:ext uri="{FF2B5EF4-FFF2-40B4-BE49-F238E27FC236}">
                  <a16:creationId xmlns:a16="http://schemas.microsoft.com/office/drawing/2014/main" id="{923C9FDB-557E-2BC2-DD6D-22A8AF1AFDE3}"/>
                </a:ext>
              </a:extLst>
            </p:cNvPr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0" name="Google Shape;781;p44">
                <a:extLst>
                  <a:ext uri="{FF2B5EF4-FFF2-40B4-BE49-F238E27FC236}">
                    <a16:creationId xmlns:a16="http://schemas.microsoft.com/office/drawing/2014/main" id="{754D7976-06E3-4790-E2BD-A46770CA3209}"/>
                  </a:ext>
                </a:extLst>
              </p:cNvPr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82;p44">
                <a:extLst>
                  <a:ext uri="{FF2B5EF4-FFF2-40B4-BE49-F238E27FC236}">
                    <a16:creationId xmlns:a16="http://schemas.microsoft.com/office/drawing/2014/main" id="{16B43B0E-0340-3A4D-1F91-F9B0D0642F27}"/>
                  </a:ext>
                </a:extLst>
              </p:cNvPr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83;p44">
                <a:extLst>
                  <a:ext uri="{FF2B5EF4-FFF2-40B4-BE49-F238E27FC236}">
                    <a16:creationId xmlns:a16="http://schemas.microsoft.com/office/drawing/2014/main" id="{E95B54C1-F6C5-EB74-299E-E12E4A1A0EA9}"/>
                  </a:ext>
                </a:extLst>
              </p:cNvPr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84;p44">
                <a:extLst>
                  <a:ext uri="{FF2B5EF4-FFF2-40B4-BE49-F238E27FC236}">
                    <a16:creationId xmlns:a16="http://schemas.microsoft.com/office/drawing/2014/main" id="{AE689911-D6C4-0281-A47B-8CC4963BC3E3}"/>
                  </a:ext>
                </a:extLst>
              </p:cNvPr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85;p44">
                <a:extLst>
                  <a:ext uri="{FF2B5EF4-FFF2-40B4-BE49-F238E27FC236}">
                    <a16:creationId xmlns:a16="http://schemas.microsoft.com/office/drawing/2014/main" id="{5CF0457E-C312-E70F-5704-C4BE2F93C6A9}"/>
                  </a:ext>
                </a:extLst>
              </p:cNvPr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86;p44">
                <a:extLst>
                  <a:ext uri="{FF2B5EF4-FFF2-40B4-BE49-F238E27FC236}">
                    <a16:creationId xmlns:a16="http://schemas.microsoft.com/office/drawing/2014/main" id="{279FCE8A-84EC-99DF-4E39-A51DDAFE84ED}"/>
                  </a:ext>
                </a:extLst>
              </p:cNvPr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87;p44">
                <a:extLst>
                  <a:ext uri="{FF2B5EF4-FFF2-40B4-BE49-F238E27FC236}">
                    <a16:creationId xmlns:a16="http://schemas.microsoft.com/office/drawing/2014/main" id="{6449445C-A294-5BFE-FB04-5CDD3950FCC6}"/>
                  </a:ext>
                </a:extLst>
              </p:cNvPr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88;p44">
                <a:extLst>
                  <a:ext uri="{FF2B5EF4-FFF2-40B4-BE49-F238E27FC236}">
                    <a16:creationId xmlns:a16="http://schemas.microsoft.com/office/drawing/2014/main" id="{538E0468-9933-BED9-56CB-8D818B3ACF5F}"/>
                  </a:ext>
                </a:extLst>
              </p:cNvPr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9;p44">
                <a:extLst>
                  <a:ext uri="{FF2B5EF4-FFF2-40B4-BE49-F238E27FC236}">
                    <a16:creationId xmlns:a16="http://schemas.microsoft.com/office/drawing/2014/main" id="{9DDFD3D4-7096-EED9-A9A7-98B6FDBEDDBC}"/>
                  </a:ext>
                </a:extLst>
              </p:cNvPr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90;p44">
                <a:extLst>
                  <a:ext uri="{FF2B5EF4-FFF2-40B4-BE49-F238E27FC236}">
                    <a16:creationId xmlns:a16="http://schemas.microsoft.com/office/drawing/2014/main" id="{2E589796-6488-D10C-DF27-5371F4A378B3}"/>
                  </a:ext>
                </a:extLst>
              </p:cNvPr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91;p44">
                <a:extLst>
                  <a:ext uri="{FF2B5EF4-FFF2-40B4-BE49-F238E27FC236}">
                    <a16:creationId xmlns:a16="http://schemas.microsoft.com/office/drawing/2014/main" id="{F70C719D-7DC3-7262-532F-14AFA481DAF4}"/>
                  </a:ext>
                </a:extLst>
              </p:cNvPr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92;p44">
                <a:extLst>
                  <a:ext uri="{FF2B5EF4-FFF2-40B4-BE49-F238E27FC236}">
                    <a16:creationId xmlns:a16="http://schemas.microsoft.com/office/drawing/2014/main" id="{EB1A4667-76B9-9DA7-2C34-6907FB201E7E}"/>
                  </a:ext>
                </a:extLst>
              </p:cNvPr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93;p44">
                <a:extLst>
                  <a:ext uri="{FF2B5EF4-FFF2-40B4-BE49-F238E27FC236}">
                    <a16:creationId xmlns:a16="http://schemas.microsoft.com/office/drawing/2014/main" id="{AD096469-8A11-45FD-A14D-A6B9D616DC77}"/>
                  </a:ext>
                </a:extLst>
              </p:cNvPr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94;p44">
                <a:extLst>
                  <a:ext uri="{FF2B5EF4-FFF2-40B4-BE49-F238E27FC236}">
                    <a16:creationId xmlns:a16="http://schemas.microsoft.com/office/drawing/2014/main" id="{FBABE627-71DD-ECD4-CC3E-341A056FE09F}"/>
                  </a:ext>
                </a:extLst>
              </p:cNvPr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95;p44">
                <a:extLst>
                  <a:ext uri="{FF2B5EF4-FFF2-40B4-BE49-F238E27FC236}">
                    <a16:creationId xmlns:a16="http://schemas.microsoft.com/office/drawing/2014/main" id="{3A021EF0-2A15-ECB3-E635-093A8C07904B}"/>
                  </a:ext>
                </a:extLst>
              </p:cNvPr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96;p44">
                <a:extLst>
                  <a:ext uri="{FF2B5EF4-FFF2-40B4-BE49-F238E27FC236}">
                    <a16:creationId xmlns:a16="http://schemas.microsoft.com/office/drawing/2014/main" id="{384036A0-1A20-D1CA-07E4-3B1B46B0C32D}"/>
                  </a:ext>
                </a:extLst>
              </p:cNvPr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7;p44">
                <a:extLst>
                  <a:ext uri="{FF2B5EF4-FFF2-40B4-BE49-F238E27FC236}">
                    <a16:creationId xmlns:a16="http://schemas.microsoft.com/office/drawing/2014/main" id="{344EABA6-BE81-F075-FF24-831B5F81F329}"/>
                  </a:ext>
                </a:extLst>
              </p:cNvPr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8;p44">
                <a:extLst>
                  <a:ext uri="{FF2B5EF4-FFF2-40B4-BE49-F238E27FC236}">
                    <a16:creationId xmlns:a16="http://schemas.microsoft.com/office/drawing/2014/main" id="{46B087CF-F6D7-D469-7A3A-D124577240F4}"/>
                  </a:ext>
                </a:extLst>
              </p:cNvPr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9;p44">
                <a:extLst>
                  <a:ext uri="{FF2B5EF4-FFF2-40B4-BE49-F238E27FC236}">
                    <a16:creationId xmlns:a16="http://schemas.microsoft.com/office/drawing/2014/main" id="{DC44DAB4-4537-6C39-F7B5-97A57B96811B}"/>
                  </a:ext>
                </a:extLst>
              </p:cNvPr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00;p44">
                <a:extLst>
                  <a:ext uri="{FF2B5EF4-FFF2-40B4-BE49-F238E27FC236}">
                    <a16:creationId xmlns:a16="http://schemas.microsoft.com/office/drawing/2014/main" id="{283B8091-7E13-580D-D4DD-2B82F5B42426}"/>
                  </a:ext>
                </a:extLst>
              </p:cNvPr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01;p44">
                <a:extLst>
                  <a:ext uri="{FF2B5EF4-FFF2-40B4-BE49-F238E27FC236}">
                    <a16:creationId xmlns:a16="http://schemas.microsoft.com/office/drawing/2014/main" id="{5FDA18D8-D54E-0C97-25BC-30EA484B8F9A}"/>
                  </a:ext>
                </a:extLst>
              </p:cNvPr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02;p44">
                <a:extLst>
                  <a:ext uri="{FF2B5EF4-FFF2-40B4-BE49-F238E27FC236}">
                    <a16:creationId xmlns:a16="http://schemas.microsoft.com/office/drawing/2014/main" id="{3C6B2739-E2DF-5467-A6A9-46408B1367FA}"/>
                  </a:ext>
                </a:extLst>
              </p:cNvPr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03;p44">
                <a:extLst>
                  <a:ext uri="{FF2B5EF4-FFF2-40B4-BE49-F238E27FC236}">
                    <a16:creationId xmlns:a16="http://schemas.microsoft.com/office/drawing/2014/main" id="{3372B427-EC3F-8DFD-D377-1BE533363F8D}"/>
                  </a:ext>
                </a:extLst>
              </p:cNvPr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04;p44">
                <a:extLst>
                  <a:ext uri="{FF2B5EF4-FFF2-40B4-BE49-F238E27FC236}">
                    <a16:creationId xmlns:a16="http://schemas.microsoft.com/office/drawing/2014/main" id="{27F918EE-5F22-BBBD-2BBD-DCE37BA2BCEB}"/>
                  </a:ext>
                </a:extLst>
              </p:cNvPr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05;p44">
                <a:extLst>
                  <a:ext uri="{FF2B5EF4-FFF2-40B4-BE49-F238E27FC236}">
                    <a16:creationId xmlns:a16="http://schemas.microsoft.com/office/drawing/2014/main" id="{BFAC394A-EF76-A79D-B630-85F5930D11E9}"/>
                  </a:ext>
                </a:extLst>
              </p:cNvPr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06;p44">
                <a:extLst>
                  <a:ext uri="{FF2B5EF4-FFF2-40B4-BE49-F238E27FC236}">
                    <a16:creationId xmlns:a16="http://schemas.microsoft.com/office/drawing/2014/main" id="{8641C56B-C2A0-DB42-E0AF-77CCAE247198}"/>
                  </a:ext>
                </a:extLst>
              </p:cNvPr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7;p44">
                <a:extLst>
                  <a:ext uri="{FF2B5EF4-FFF2-40B4-BE49-F238E27FC236}">
                    <a16:creationId xmlns:a16="http://schemas.microsoft.com/office/drawing/2014/main" id="{5A9E0324-77AA-FB86-AD15-93F9170BB56E}"/>
                  </a:ext>
                </a:extLst>
              </p:cNvPr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8;p44">
                <a:extLst>
                  <a:ext uri="{FF2B5EF4-FFF2-40B4-BE49-F238E27FC236}">
                    <a16:creationId xmlns:a16="http://schemas.microsoft.com/office/drawing/2014/main" id="{B0179082-955D-5156-5E51-144BD5C2E816}"/>
                  </a:ext>
                </a:extLst>
              </p:cNvPr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9;p44">
                <a:extLst>
                  <a:ext uri="{FF2B5EF4-FFF2-40B4-BE49-F238E27FC236}">
                    <a16:creationId xmlns:a16="http://schemas.microsoft.com/office/drawing/2014/main" id="{BFA4E075-890D-3CD8-EDBA-4C38B067D395}"/>
                  </a:ext>
                </a:extLst>
              </p:cNvPr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10;p44">
                <a:extLst>
                  <a:ext uri="{FF2B5EF4-FFF2-40B4-BE49-F238E27FC236}">
                    <a16:creationId xmlns:a16="http://schemas.microsoft.com/office/drawing/2014/main" id="{95D1DEC9-BB3D-C332-8DA0-5C5E42E7BFE8}"/>
                  </a:ext>
                </a:extLst>
              </p:cNvPr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11;p44">
                <a:extLst>
                  <a:ext uri="{FF2B5EF4-FFF2-40B4-BE49-F238E27FC236}">
                    <a16:creationId xmlns:a16="http://schemas.microsoft.com/office/drawing/2014/main" id="{2C22D33C-BE3C-ECB2-DA26-CE02186ECF50}"/>
                  </a:ext>
                </a:extLst>
              </p:cNvPr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12;p44">
                <a:extLst>
                  <a:ext uri="{FF2B5EF4-FFF2-40B4-BE49-F238E27FC236}">
                    <a16:creationId xmlns:a16="http://schemas.microsoft.com/office/drawing/2014/main" id="{FC1DD3F1-FD69-BA66-8FBB-9F2088E7FB0B}"/>
                  </a:ext>
                </a:extLst>
              </p:cNvPr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13;p44">
                <a:extLst>
                  <a:ext uri="{FF2B5EF4-FFF2-40B4-BE49-F238E27FC236}">
                    <a16:creationId xmlns:a16="http://schemas.microsoft.com/office/drawing/2014/main" id="{6D947432-7E23-DCBD-98A8-403EB19EF616}"/>
                  </a:ext>
                </a:extLst>
              </p:cNvPr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14;p44">
                <a:extLst>
                  <a:ext uri="{FF2B5EF4-FFF2-40B4-BE49-F238E27FC236}">
                    <a16:creationId xmlns:a16="http://schemas.microsoft.com/office/drawing/2014/main" id="{6618C6EE-3FE9-10FD-C27F-F21B2B03641E}"/>
                  </a:ext>
                </a:extLst>
              </p:cNvPr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15;p44">
                <a:extLst>
                  <a:ext uri="{FF2B5EF4-FFF2-40B4-BE49-F238E27FC236}">
                    <a16:creationId xmlns:a16="http://schemas.microsoft.com/office/drawing/2014/main" id="{CA90C272-8F49-E7AD-F40E-3138E6804593}"/>
                  </a:ext>
                </a:extLst>
              </p:cNvPr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16;p44">
                <a:extLst>
                  <a:ext uri="{FF2B5EF4-FFF2-40B4-BE49-F238E27FC236}">
                    <a16:creationId xmlns:a16="http://schemas.microsoft.com/office/drawing/2014/main" id="{0BE67D64-B2CE-B41D-9A0C-D990A7EBDE36}"/>
                  </a:ext>
                </a:extLst>
              </p:cNvPr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7;p44">
                <a:extLst>
                  <a:ext uri="{FF2B5EF4-FFF2-40B4-BE49-F238E27FC236}">
                    <a16:creationId xmlns:a16="http://schemas.microsoft.com/office/drawing/2014/main" id="{6601C06F-9E6C-8908-2A04-9277ACF2B99A}"/>
                  </a:ext>
                </a:extLst>
              </p:cNvPr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8;p44">
                <a:extLst>
                  <a:ext uri="{FF2B5EF4-FFF2-40B4-BE49-F238E27FC236}">
                    <a16:creationId xmlns:a16="http://schemas.microsoft.com/office/drawing/2014/main" id="{4AE011D7-DE9B-EFAD-D1B8-B4CB9991CB3E}"/>
                  </a:ext>
                </a:extLst>
              </p:cNvPr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9;p44">
                <a:extLst>
                  <a:ext uri="{FF2B5EF4-FFF2-40B4-BE49-F238E27FC236}">
                    <a16:creationId xmlns:a16="http://schemas.microsoft.com/office/drawing/2014/main" id="{41E0C375-7A1D-04F3-3081-8FA385B9B5F8}"/>
                  </a:ext>
                </a:extLst>
              </p:cNvPr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20;p44">
                <a:extLst>
                  <a:ext uri="{FF2B5EF4-FFF2-40B4-BE49-F238E27FC236}">
                    <a16:creationId xmlns:a16="http://schemas.microsoft.com/office/drawing/2014/main" id="{A590057C-8146-27EB-5062-9568350C938F}"/>
                  </a:ext>
                </a:extLst>
              </p:cNvPr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21;p44">
                <a:extLst>
                  <a:ext uri="{FF2B5EF4-FFF2-40B4-BE49-F238E27FC236}">
                    <a16:creationId xmlns:a16="http://schemas.microsoft.com/office/drawing/2014/main" id="{A25C94F7-8D35-4CA2-0400-3C72056FD0A1}"/>
                  </a:ext>
                </a:extLst>
              </p:cNvPr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22;p44">
                <a:extLst>
                  <a:ext uri="{FF2B5EF4-FFF2-40B4-BE49-F238E27FC236}">
                    <a16:creationId xmlns:a16="http://schemas.microsoft.com/office/drawing/2014/main" id="{261D0E07-90BB-82D2-6C99-136692FB7CEF}"/>
                  </a:ext>
                </a:extLst>
              </p:cNvPr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23;p44">
                <a:extLst>
                  <a:ext uri="{FF2B5EF4-FFF2-40B4-BE49-F238E27FC236}">
                    <a16:creationId xmlns:a16="http://schemas.microsoft.com/office/drawing/2014/main" id="{995F7E1A-0B3D-8D38-E827-0F399E1A9E71}"/>
                  </a:ext>
                </a:extLst>
              </p:cNvPr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24;p44">
                <a:extLst>
                  <a:ext uri="{FF2B5EF4-FFF2-40B4-BE49-F238E27FC236}">
                    <a16:creationId xmlns:a16="http://schemas.microsoft.com/office/drawing/2014/main" id="{CA076C39-5AD3-80F6-C6C5-C9AC5DCE7446}"/>
                  </a:ext>
                </a:extLst>
              </p:cNvPr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825;p44">
                <a:extLst>
                  <a:ext uri="{FF2B5EF4-FFF2-40B4-BE49-F238E27FC236}">
                    <a16:creationId xmlns:a16="http://schemas.microsoft.com/office/drawing/2014/main" id="{EFAC4EEA-E602-F844-D9A1-69EE66138AAD}"/>
                  </a:ext>
                </a:extLst>
              </p:cNvPr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826;p44">
                <a:extLst>
                  <a:ext uri="{FF2B5EF4-FFF2-40B4-BE49-F238E27FC236}">
                    <a16:creationId xmlns:a16="http://schemas.microsoft.com/office/drawing/2014/main" id="{9CA374C3-5617-333B-6722-F990FA484843}"/>
                  </a:ext>
                </a:extLst>
              </p:cNvPr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827;p44">
                <a:extLst>
                  <a:ext uri="{FF2B5EF4-FFF2-40B4-BE49-F238E27FC236}">
                    <a16:creationId xmlns:a16="http://schemas.microsoft.com/office/drawing/2014/main" id="{5450926A-5BF1-1B11-FE3B-36FD26E91C53}"/>
                  </a:ext>
                </a:extLst>
              </p:cNvPr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828;p44">
              <a:extLst>
                <a:ext uri="{FF2B5EF4-FFF2-40B4-BE49-F238E27FC236}">
                  <a16:creationId xmlns:a16="http://schemas.microsoft.com/office/drawing/2014/main" id="{A9EE6CCC-8877-287A-FA4A-646F41B106C6}"/>
                </a:ext>
              </a:extLst>
            </p:cNvPr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9;p44">
              <a:extLst>
                <a:ext uri="{FF2B5EF4-FFF2-40B4-BE49-F238E27FC236}">
                  <a16:creationId xmlns:a16="http://schemas.microsoft.com/office/drawing/2014/main" id="{96676141-346E-5170-62CA-52FFAB244B41}"/>
                </a:ext>
              </a:extLst>
            </p:cNvPr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830;p44">
              <a:extLst>
                <a:ext uri="{FF2B5EF4-FFF2-40B4-BE49-F238E27FC236}">
                  <a16:creationId xmlns:a16="http://schemas.microsoft.com/office/drawing/2014/main" id="{E44587D0-C406-4EC9-1EF0-064633417FB2}"/>
                </a:ext>
              </a:extLst>
            </p:cNvPr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17" name="Google Shape;831;p44">
                <a:extLst>
                  <a:ext uri="{FF2B5EF4-FFF2-40B4-BE49-F238E27FC236}">
                    <a16:creationId xmlns:a16="http://schemas.microsoft.com/office/drawing/2014/main" id="{368548BE-5EED-814D-7F2B-8A60AA1B8134}"/>
                  </a:ext>
                </a:extLst>
              </p:cNvPr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32;p44">
                <a:extLst>
                  <a:ext uri="{FF2B5EF4-FFF2-40B4-BE49-F238E27FC236}">
                    <a16:creationId xmlns:a16="http://schemas.microsoft.com/office/drawing/2014/main" id="{AE2BD51E-A47B-B66E-A4DB-D2AF93CC4952}"/>
                  </a:ext>
                </a:extLst>
              </p:cNvPr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33;p44">
                <a:extLst>
                  <a:ext uri="{FF2B5EF4-FFF2-40B4-BE49-F238E27FC236}">
                    <a16:creationId xmlns:a16="http://schemas.microsoft.com/office/drawing/2014/main" id="{D77B354F-BF1C-9001-3B9D-46FF5660EAE9}"/>
                  </a:ext>
                </a:extLst>
              </p:cNvPr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" name="Google Shape;834;p44">
              <a:extLst>
                <a:ext uri="{FF2B5EF4-FFF2-40B4-BE49-F238E27FC236}">
                  <a16:creationId xmlns:a16="http://schemas.microsoft.com/office/drawing/2014/main" id="{B8D33A37-04B3-F76D-59EB-80F35B1ECD99}"/>
                </a:ext>
              </a:extLst>
            </p:cNvPr>
            <p:cNvCxnSpPr>
              <a:stCxn id="13" idx="6"/>
              <a:endCxn id="12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835;p44">
              <a:extLst>
                <a:ext uri="{FF2B5EF4-FFF2-40B4-BE49-F238E27FC236}">
                  <a16:creationId xmlns:a16="http://schemas.microsoft.com/office/drawing/2014/main" id="{9AEE69EA-98D7-4109-0736-F776B89B901B}"/>
                </a:ext>
              </a:extLst>
            </p:cNvPr>
            <p:cNvCxnSpPr>
              <a:stCxn id="12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Google Shape;858;p46">
            <a:extLst>
              <a:ext uri="{FF2B5EF4-FFF2-40B4-BE49-F238E27FC236}">
                <a16:creationId xmlns:a16="http://schemas.microsoft.com/office/drawing/2014/main" id="{6FB73C03-0C6A-511A-45AA-675A7351BA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51847" y="1780560"/>
            <a:ext cx="2321648" cy="1926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Oculus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SimLab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VR Studio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Simlab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Navržená varianta</a:t>
            </a:r>
            <a:endParaRPr sz="3600" dirty="0">
              <a:latin typeface="Times New Roman" panose="02020603050405020304" pitchFamily="18" charset="0"/>
              <a:ea typeface="Kantumruy Pro SemiBold"/>
              <a:cs typeface="Times New Roman" panose="02020603050405020304" pitchFamily="18" charset="0"/>
              <a:sym typeface="Kantumruy Pro SemiBold"/>
            </a:endParaRPr>
          </a:p>
        </p:txBody>
      </p:sp>
      <p:sp>
        <p:nvSpPr>
          <p:cNvPr id="742" name="Google Shape;742;p42"/>
          <p:cNvSpPr txBox="1"/>
          <p:nvPr/>
        </p:nvSpPr>
        <p:spPr>
          <a:xfrm>
            <a:off x="715100" y="2187200"/>
            <a:ext cx="3137400" cy="1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dk1"/>
                </a:solidFill>
                <a:latin typeface="Times New Roman" panose="02020603050405020304" pitchFamily="18" charset="0"/>
                <a:ea typeface="Kantumruy Pro Medium"/>
                <a:cs typeface="Times New Roman" panose="02020603050405020304" pitchFamily="18" charset="0"/>
                <a:sym typeface="Kantumruy Pro Medium"/>
              </a:rPr>
              <a:t>Cíle optimalizace: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dk1"/>
                </a:solidFill>
                <a:latin typeface="Times New Roman" panose="02020603050405020304" pitchFamily="18" charset="0"/>
                <a:ea typeface="Kantumruy Pro Medium"/>
                <a:cs typeface="Times New Roman" panose="02020603050405020304" pitchFamily="18" charset="0"/>
                <a:sym typeface="Kantumruy Pro Medium"/>
              </a:rPr>
              <a:t>Snížení hmotnosti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dk1"/>
                </a:solidFill>
                <a:latin typeface="Times New Roman" panose="02020603050405020304" pitchFamily="18" charset="0"/>
                <a:ea typeface="Kantumruy Pro Medium"/>
                <a:cs typeface="Times New Roman" panose="02020603050405020304" pitchFamily="18" charset="0"/>
                <a:sym typeface="Kantumruy Pro Medium"/>
              </a:rPr>
              <a:t>Zachování pevnosti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dk1"/>
                </a:solidFill>
                <a:latin typeface="Times New Roman" panose="02020603050405020304" pitchFamily="18" charset="0"/>
                <a:ea typeface="Kantumruy Pro Medium"/>
                <a:cs typeface="Times New Roman" panose="02020603050405020304" pitchFamily="18" charset="0"/>
                <a:sym typeface="Kantumruy Pro Medium"/>
              </a:rPr>
              <a:t>Zefektivnění výroby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 panose="02020603050405020304" pitchFamily="18" charset="0"/>
              <a:ea typeface="Kantumruy Pro Medium"/>
              <a:cs typeface="Times New Roman" panose="02020603050405020304" pitchFamily="18" charset="0"/>
              <a:sym typeface="Kantumruy Pro Medium"/>
            </a:endParaRPr>
          </a:p>
        </p:txBody>
      </p:sp>
      <p:sp>
        <p:nvSpPr>
          <p:cNvPr id="743" name="Google Shape;743;p42"/>
          <p:cNvSpPr txBox="1"/>
          <p:nvPr/>
        </p:nvSpPr>
        <p:spPr>
          <a:xfrm>
            <a:off x="715100" y="1762125"/>
            <a:ext cx="31374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rPr>
              <a:t>Stávající produkt</a:t>
            </a:r>
            <a:endParaRPr sz="2200" dirty="0">
              <a:solidFill>
                <a:schemeClr val="dk1"/>
              </a:solidFill>
              <a:latin typeface="Kantumruy Pro SemiBold"/>
              <a:ea typeface="Kantumruy Pro SemiBold"/>
              <a:cs typeface="Kantumruy Pro SemiBold"/>
              <a:sym typeface="Kantumruy Pro SemiBold"/>
            </a:endParaRPr>
          </a:p>
        </p:txBody>
      </p:sp>
      <p:sp>
        <p:nvSpPr>
          <p:cNvPr id="744" name="Google Shape;744;p42"/>
          <p:cNvSpPr txBox="1"/>
          <p:nvPr/>
        </p:nvSpPr>
        <p:spPr>
          <a:xfrm>
            <a:off x="4309800" y="3769850"/>
            <a:ext cx="41193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dk1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rPr>
              <a:t>Nový prvek produktového portfolia</a:t>
            </a:r>
            <a:endParaRPr sz="2200" dirty="0">
              <a:solidFill>
                <a:schemeClr val="dk1"/>
              </a:solidFill>
              <a:latin typeface="Kantumruy Pro SemiBold"/>
              <a:ea typeface="Kantumruy Pro SemiBold"/>
              <a:cs typeface="Kantumruy Pro SemiBold"/>
              <a:sym typeface="Kantumruy Pro SemiBold"/>
            </a:endParaRPr>
          </a:p>
        </p:txBody>
      </p:sp>
      <p:sp>
        <p:nvSpPr>
          <p:cNvPr id="745" name="Google Shape;745;p42"/>
          <p:cNvSpPr txBox="1"/>
          <p:nvPr/>
        </p:nvSpPr>
        <p:spPr>
          <a:xfrm>
            <a:off x="4309800" y="1762125"/>
            <a:ext cx="13731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rPr>
              <a:t>01</a:t>
            </a:r>
            <a:endParaRPr sz="2200">
              <a:solidFill>
                <a:schemeClr val="dk1"/>
              </a:solidFill>
              <a:latin typeface="Kantumruy Pro SemiBold"/>
              <a:ea typeface="Kantumruy Pro SemiBold"/>
              <a:cs typeface="Kantumruy Pro SemiBold"/>
              <a:sym typeface="Kantumruy Pro SemiBold"/>
            </a:endParaRPr>
          </a:p>
        </p:txBody>
      </p:sp>
      <p:sp>
        <p:nvSpPr>
          <p:cNvPr id="746" name="Google Shape;746;p42"/>
          <p:cNvSpPr txBox="1"/>
          <p:nvPr/>
        </p:nvSpPr>
        <p:spPr>
          <a:xfrm>
            <a:off x="4309800" y="2263425"/>
            <a:ext cx="13731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dk1"/>
                </a:solidFill>
                <a:latin typeface="Times New Roman" panose="02020603050405020304" pitchFamily="18" charset="0"/>
                <a:ea typeface="Kantumruy Pro Medium"/>
                <a:cs typeface="Times New Roman" panose="02020603050405020304" pitchFamily="18" charset="0"/>
                <a:sym typeface="Kantumruy Pro Medium"/>
              </a:rPr>
              <a:t>Redukce hmotnosti sestavy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Kantumruy Pro Medium"/>
              <a:cs typeface="Times New Roman" panose="02020603050405020304" pitchFamily="18" charset="0"/>
              <a:sym typeface="Kantumruy Pro Medium"/>
            </a:endParaRPr>
          </a:p>
        </p:txBody>
      </p:sp>
      <p:sp>
        <p:nvSpPr>
          <p:cNvPr id="747" name="Google Shape;747;p42"/>
          <p:cNvSpPr txBox="1"/>
          <p:nvPr/>
        </p:nvSpPr>
        <p:spPr>
          <a:xfrm>
            <a:off x="5682791" y="1762125"/>
            <a:ext cx="13731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rPr>
              <a:t>02</a:t>
            </a:r>
            <a:endParaRPr sz="2200">
              <a:solidFill>
                <a:schemeClr val="dk1"/>
              </a:solidFill>
              <a:latin typeface="Kantumruy Pro SemiBold"/>
              <a:ea typeface="Kantumruy Pro SemiBold"/>
              <a:cs typeface="Kantumruy Pro SemiBold"/>
              <a:sym typeface="Kantumruy Pro SemiBold"/>
            </a:endParaRPr>
          </a:p>
        </p:txBody>
      </p:sp>
      <p:sp>
        <p:nvSpPr>
          <p:cNvPr id="748" name="Google Shape;748;p42"/>
          <p:cNvSpPr txBox="1"/>
          <p:nvPr/>
        </p:nvSpPr>
        <p:spPr>
          <a:xfrm>
            <a:off x="5682791" y="2263425"/>
            <a:ext cx="12882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dk1"/>
                </a:solidFill>
                <a:latin typeface="Times New Roman" panose="02020603050405020304" pitchFamily="18" charset="0"/>
                <a:ea typeface="Kantumruy Pro Medium"/>
                <a:cs typeface="Times New Roman" panose="02020603050405020304" pitchFamily="18" charset="0"/>
                <a:sym typeface="Kantumruy Pro Medium"/>
              </a:rPr>
              <a:t>Volba materiálu STRENX 900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Kantumruy Pro Medium"/>
              <a:cs typeface="Times New Roman" panose="02020603050405020304" pitchFamily="18" charset="0"/>
              <a:sym typeface="Kantumruy Pro Medium"/>
            </a:endParaRPr>
          </a:p>
        </p:txBody>
      </p:sp>
      <p:sp>
        <p:nvSpPr>
          <p:cNvPr id="749" name="Google Shape;749;p42"/>
          <p:cNvSpPr txBox="1"/>
          <p:nvPr/>
        </p:nvSpPr>
        <p:spPr>
          <a:xfrm>
            <a:off x="7055782" y="1762125"/>
            <a:ext cx="13731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rPr>
              <a:t>03</a:t>
            </a:r>
            <a:endParaRPr sz="2200">
              <a:solidFill>
                <a:schemeClr val="dk1"/>
              </a:solidFill>
              <a:latin typeface="Kantumruy Pro SemiBold"/>
              <a:ea typeface="Kantumruy Pro SemiBold"/>
              <a:cs typeface="Kantumruy Pro SemiBold"/>
              <a:sym typeface="Kantumruy Pro SemiBold"/>
            </a:endParaRPr>
          </a:p>
        </p:txBody>
      </p:sp>
      <p:sp>
        <p:nvSpPr>
          <p:cNvPr id="750" name="Google Shape;750;p42"/>
          <p:cNvSpPr txBox="1"/>
          <p:nvPr/>
        </p:nvSpPr>
        <p:spPr>
          <a:xfrm>
            <a:off x="6923237" y="2263425"/>
            <a:ext cx="16383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dk1"/>
                </a:solidFill>
                <a:latin typeface="Times New Roman" panose="02020603050405020304" pitchFamily="18" charset="0"/>
                <a:ea typeface="Kantumruy Pro Medium"/>
                <a:cs typeface="Times New Roman" panose="02020603050405020304" pitchFamily="18" charset="0"/>
                <a:sym typeface="Kantumruy Pro Medium"/>
              </a:rPr>
              <a:t>Implementace navržené metodiky vizualizace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Kantumruy Pro Medium"/>
              <a:cs typeface="Times New Roman" panose="02020603050405020304" pitchFamily="18" charset="0"/>
              <a:sym typeface="Kantumruy Pro Medium"/>
            </a:endParaRPr>
          </a:p>
        </p:txBody>
      </p:sp>
      <p:sp>
        <p:nvSpPr>
          <p:cNvPr id="751" name="Google Shape;751;p42"/>
          <p:cNvSpPr/>
          <p:nvPr/>
        </p:nvSpPr>
        <p:spPr>
          <a:xfrm>
            <a:off x="4953900" y="3370475"/>
            <a:ext cx="84900" cy="84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2"/>
          <p:cNvSpPr/>
          <p:nvPr/>
        </p:nvSpPr>
        <p:spPr>
          <a:xfrm>
            <a:off x="6326888" y="3370475"/>
            <a:ext cx="84900" cy="84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2"/>
          <p:cNvSpPr/>
          <p:nvPr/>
        </p:nvSpPr>
        <p:spPr>
          <a:xfrm>
            <a:off x="7699888" y="3370475"/>
            <a:ext cx="84900" cy="84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4" name="Google Shape;754;p42"/>
          <p:cNvCxnSpPr>
            <a:stCxn id="751" idx="6"/>
            <a:endCxn id="752" idx="2"/>
          </p:cNvCxnSpPr>
          <p:nvPr/>
        </p:nvCxnSpPr>
        <p:spPr>
          <a:xfrm>
            <a:off x="5038800" y="3412775"/>
            <a:ext cx="128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5" name="Google Shape;755;p42"/>
          <p:cNvCxnSpPr>
            <a:stCxn id="752" idx="6"/>
            <a:endCxn id="753" idx="2"/>
          </p:cNvCxnSpPr>
          <p:nvPr/>
        </p:nvCxnSpPr>
        <p:spPr>
          <a:xfrm>
            <a:off x="6411788" y="3412775"/>
            <a:ext cx="128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6" name="Google Shape;756;p42"/>
          <p:cNvCxnSpPr/>
          <p:nvPr/>
        </p:nvCxnSpPr>
        <p:spPr>
          <a:xfrm>
            <a:off x="4090625" y="1920550"/>
            <a:ext cx="0" cy="151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779;p44">
            <a:extLst>
              <a:ext uri="{FF2B5EF4-FFF2-40B4-BE49-F238E27FC236}">
                <a16:creationId xmlns:a16="http://schemas.microsoft.com/office/drawing/2014/main" id="{878F44CC-F12E-FD50-922A-2F4FB46DF7E6}"/>
              </a:ext>
            </a:extLst>
          </p:cNvPr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3" name="Google Shape;780;p44">
              <a:extLst>
                <a:ext uri="{FF2B5EF4-FFF2-40B4-BE49-F238E27FC236}">
                  <a16:creationId xmlns:a16="http://schemas.microsoft.com/office/drawing/2014/main" id="{57420DB8-0F19-A133-0C62-5BE4C932E785}"/>
                </a:ext>
              </a:extLst>
            </p:cNvPr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12" name="Google Shape;781;p44">
                <a:extLst>
                  <a:ext uri="{FF2B5EF4-FFF2-40B4-BE49-F238E27FC236}">
                    <a16:creationId xmlns:a16="http://schemas.microsoft.com/office/drawing/2014/main" id="{36E3BE13-5F90-EF6D-A9A0-E6704D07F9E7}"/>
                  </a:ext>
                </a:extLst>
              </p:cNvPr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82;p44">
                <a:extLst>
                  <a:ext uri="{FF2B5EF4-FFF2-40B4-BE49-F238E27FC236}">
                    <a16:creationId xmlns:a16="http://schemas.microsoft.com/office/drawing/2014/main" id="{38C60E6E-9CBA-43B3-5861-078E8A888847}"/>
                  </a:ext>
                </a:extLst>
              </p:cNvPr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83;p44">
                <a:extLst>
                  <a:ext uri="{FF2B5EF4-FFF2-40B4-BE49-F238E27FC236}">
                    <a16:creationId xmlns:a16="http://schemas.microsoft.com/office/drawing/2014/main" id="{E2E5FB71-0BE2-5F43-EF98-A650A11E6852}"/>
                  </a:ext>
                </a:extLst>
              </p:cNvPr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84;p44">
                <a:extLst>
                  <a:ext uri="{FF2B5EF4-FFF2-40B4-BE49-F238E27FC236}">
                    <a16:creationId xmlns:a16="http://schemas.microsoft.com/office/drawing/2014/main" id="{C9306622-9126-B061-D392-BA708102CB3E}"/>
                  </a:ext>
                </a:extLst>
              </p:cNvPr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85;p44">
                <a:extLst>
                  <a:ext uri="{FF2B5EF4-FFF2-40B4-BE49-F238E27FC236}">
                    <a16:creationId xmlns:a16="http://schemas.microsoft.com/office/drawing/2014/main" id="{4EED7EF5-7402-ACED-AF0B-EEBCAB44CBBD}"/>
                  </a:ext>
                </a:extLst>
              </p:cNvPr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86;p44">
                <a:extLst>
                  <a:ext uri="{FF2B5EF4-FFF2-40B4-BE49-F238E27FC236}">
                    <a16:creationId xmlns:a16="http://schemas.microsoft.com/office/drawing/2014/main" id="{0485D129-D9FC-0D9C-7B2D-9905F8618CB0}"/>
                  </a:ext>
                </a:extLst>
              </p:cNvPr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87;p44">
                <a:extLst>
                  <a:ext uri="{FF2B5EF4-FFF2-40B4-BE49-F238E27FC236}">
                    <a16:creationId xmlns:a16="http://schemas.microsoft.com/office/drawing/2014/main" id="{2B320DD2-A3CC-59E0-2E47-205784BB06C6}"/>
                  </a:ext>
                </a:extLst>
              </p:cNvPr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88;p44">
                <a:extLst>
                  <a:ext uri="{FF2B5EF4-FFF2-40B4-BE49-F238E27FC236}">
                    <a16:creationId xmlns:a16="http://schemas.microsoft.com/office/drawing/2014/main" id="{8F94DE08-A340-9A37-2BF5-4A85C6C4B47F}"/>
                  </a:ext>
                </a:extLst>
              </p:cNvPr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89;p44">
                <a:extLst>
                  <a:ext uri="{FF2B5EF4-FFF2-40B4-BE49-F238E27FC236}">
                    <a16:creationId xmlns:a16="http://schemas.microsoft.com/office/drawing/2014/main" id="{4B42F31C-6C67-4ED2-931B-B93B0F79D148}"/>
                  </a:ext>
                </a:extLst>
              </p:cNvPr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90;p44">
                <a:extLst>
                  <a:ext uri="{FF2B5EF4-FFF2-40B4-BE49-F238E27FC236}">
                    <a16:creationId xmlns:a16="http://schemas.microsoft.com/office/drawing/2014/main" id="{7829F12D-7F76-29CF-5C83-7F451D8944CD}"/>
                  </a:ext>
                </a:extLst>
              </p:cNvPr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91;p44">
                <a:extLst>
                  <a:ext uri="{FF2B5EF4-FFF2-40B4-BE49-F238E27FC236}">
                    <a16:creationId xmlns:a16="http://schemas.microsoft.com/office/drawing/2014/main" id="{4CA1EE35-235E-B57F-221B-F7B9180447AB}"/>
                  </a:ext>
                </a:extLst>
              </p:cNvPr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92;p44">
                <a:extLst>
                  <a:ext uri="{FF2B5EF4-FFF2-40B4-BE49-F238E27FC236}">
                    <a16:creationId xmlns:a16="http://schemas.microsoft.com/office/drawing/2014/main" id="{599B8ED4-A5BA-CB7D-CA91-08B5178FDEBB}"/>
                  </a:ext>
                </a:extLst>
              </p:cNvPr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93;p44">
                <a:extLst>
                  <a:ext uri="{FF2B5EF4-FFF2-40B4-BE49-F238E27FC236}">
                    <a16:creationId xmlns:a16="http://schemas.microsoft.com/office/drawing/2014/main" id="{EEAD99BE-F0F6-FD25-8255-47DA3221B509}"/>
                  </a:ext>
                </a:extLst>
              </p:cNvPr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94;p44">
                <a:extLst>
                  <a:ext uri="{FF2B5EF4-FFF2-40B4-BE49-F238E27FC236}">
                    <a16:creationId xmlns:a16="http://schemas.microsoft.com/office/drawing/2014/main" id="{5F3C9527-3E60-07F1-D027-1A0B24C4623C}"/>
                  </a:ext>
                </a:extLst>
              </p:cNvPr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95;p44">
                <a:extLst>
                  <a:ext uri="{FF2B5EF4-FFF2-40B4-BE49-F238E27FC236}">
                    <a16:creationId xmlns:a16="http://schemas.microsoft.com/office/drawing/2014/main" id="{2D7E61E4-EBAC-F952-05C9-3A0DA3F96509}"/>
                  </a:ext>
                </a:extLst>
              </p:cNvPr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96;p44">
                <a:extLst>
                  <a:ext uri="{FF2B5EF4-FFF2-40B4-BE49-F238E27FC236}">
                    <a16:creationId xmlns:a16="http://schemas.microsoft.com/office/drawing/2014/main" id="{F5506D1B-75DE-0F0F-31A4-448639126C3C}"/>
                  </a:ext>
                </a:extLst>
              </p:cNvPr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97;p44">
                <a:extLst>
                  <a:ext uri="{FF2B5EF4-FFF2-40B4-BE49-F238E27FC236}">
                    <a16:creationId xmlns:a16="http://schemas.microsoft.com/office/drawing/2014/main" id="{5765181B-7EAA-56A5-CD9A-0BC0E3B1B581}"/>
                  </a:ext>
                </a:extLst>
              </p:cNvPr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98;p44">
                <a:extLst>
                  <a:ext uri="{FF2B5EF4-FFF2-40B4-BE49-F238E27FC236}">
                    <a16:creationId xmlns:a16="http://schemas.microsoft.com/office/drawing/2014/main" id="{1811124C-6018-0335-2205-09FC241E6543}"/>
                  </a:ext>
                </a:extLst>
              </p:cNvPr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99;p44">
                <a:extLst>
                  <a:ext uri="{FF2B5EF4-FFF2-40B4-BE49-F238E27FC236}">
                    <a16:creationId xmlns:a16="http://schemas.microsoft.com/office/drawing/2014/main" id="{1E02C36D-3C84-4CF2-35D8-BA48AF900E06}"/>
                  </a:ext>
                </a:extLst>
              </p:cNvPr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00;p44">
                <a:extLst>
                  <a:ext uri="{FF2B5EF4-FFF2-40B4-BE49-F238E27FC236}">
                    <a16:creationId xmlns:a16="http://schemas.microsoft.com/office/drawing/2014/main" id="{20CC5CE7-0A3E-473E-574A-62CF4306534E}"/>
                  </a:ext>
                </a:extLst>
              </p:cNvPr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01;p44">
                <a:extLst>
                  <a:ext uri="{FF2B5EF4-FFF2-40B4-BE49-F238E27FC236}">
                    <a16:creationId xmlns:a16="http://schemas.microsoft.com/office/drawing/2014/main" id="{6B6A8968-A519-25BC-604E-33DB2E474F3A}"/>
                  </a:ext>
                </a:extLst>
              </p:cNvPr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02;p44">
                <a:extLst>
                  <a:ext uri="{FF2B5EF4-FFF2-40B4-BE49-F238E27FC236}">
                    <a16:creationId xmlns:a16="http://schemas.microsoft.com/office/drawing/2014/main" id="{5BC5F45F-9566-1E83-0935-E8ACA064EFAB}"/>
                  </a:ext>
                </a:extLst>
              </p:cNvPr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03;p44">
                <a:extLst>
                  <a:ext uri="{FF2B5EF4-FFF2-40B4-BE49-F238E27FC236}">
                    <a16:creationId xmlns:a16="http://schemas.microsoft.com/office/drawing/2014/main" id="{57D33603-AD20-4497-A526-86598300D987}"/>
                  </a:ext>
                </a:extLst>
              </p:cNvPr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04;p44">
                <a:extLst>
                  <a:ext uri="{FF2B5EF4-FFF2-40B4-BE49-F238E27FC236}">
                    <a16:creationId xmlns:a16="http://schemas.microsoft.com/office/drawing/2014/main" id="{120A16CC-759F-5382-7A39-772E3DD1E14E}"/>
                  </a:ext>
                </a:extLst>
              </p:cNvPr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05;p44">
                <a:extLst>
                  <a:ext uri="{FF2B5EF4-FFF2-40B4-BE49-F238E27FC236}">
                    <a16:creationId xmlns:a16="http://schemas.microsoft.com/office/drawing/2014/main" id="{4EF62925-346A-EA95-648C-FCE9AE45296B}"/>
                  </a:ext>
                </a:extLst>
              </p:cNvPr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06;p44">
                <a:extLst>
                  <a:ext uri="{FF2B5EF4-FFF2-40B4-BE49-F238E27FC236}">
                    <a16:creationId xmlns:a16="http://schemas.microsoft.com/office/drawing/2014/main" id="{401120FE-B610-EC6C-9639-FC8201CDCD42}"/>
                  </a:ext>
                </a:extLst>
              </p:cNvPr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07;p44">
                <a:extLst>
                  <a:ext uri="{FF2B5EF4-FFF2-40B4-BE49-F238E27FC236}">
                    <a16:creationId xmlns:a16="http://schemas.microsoft.com/office/drawing/2014/main" id="{98B99851-A7EF-F60C-4964-5D3BD5F09AE1}"/>
                  </a:ext>
                </a:extLst>
              </p:cNvPr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08;p44">
                <a:extLst>
                  <a:ext uri="{FF2B5EF4-FFF2-40B4-BE49-F238E27FC236}">
                    <a16:creationId xmlns:a16="http://schemas.microsoft.com/office/drawing/2014/main" id="{F629A68E-9FB7-761B-C9B7-BA48978AC6CC}"/>
                  </a:ext>
                </a:extLst>
              </p:cNvPr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09;p44">
                <a:extLst>
                  <a:ext uri="{FF2B5EF4-FFF2-40B4-BE49-F238E27FC236}">
                    <a16:creationId xmlns:a16="http://schemas.microsoft.com/office/drawing/2014/main" id="{3537AF27-38DB-1996-FA6D-A3A82F90A489}"/>
                  </a:ext>
                </a:extLst>
              </p:cNvPr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10;p44">
                <a:extLst>
                  <a:ext uri="{FF2B5EF4-FFF2-40B4-BE49-F238E27FC236}">
                    <a16:creationId xmlns:a16="http://schemas.microsoft.com/office/drawing/2014/main" id="{9DD1FEA4-00F4-8C4C-E1E3-8447CABB4861}"/>
                  </a:ext>
                </a:extLst>
              </p:cNvPr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11;p44">
                <a:extLst>
                  <a:ext uri="{FF2B5EF4-FFF2-40B4-BE49-F238E27FC236}">
                    <a16:creationId xmlns:a16="http://schemas.microsoft.com/office/drawing/2014/main" id="{9DAA0134-FC09-B8C6-BCAF-0FAC573F8D13}"/>
                  </a:ext>
                </a:extLst>
              </p:cNvPr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12;p44">
                <a:extLst>
                  <a:ext uri="{FF2B5EF4-FFF2-40B4-BE49-F238E27FC236}">
                    <a16:creationId xmlns:a16="http://schemas.microsoft.com/office/drawing/2014/main" id="{DECD313E-E8AE-C6E7-87A6-165D6F6905F0}"/>
                  </a:ext>
                </a:extLst>
              </p:cNvPr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13;p44">
                <a:extLst>
                  <a:ext uri="{FF2B5EF4-FFF2-40B4-BE49-F238E27FC236}">
                    <a16:creationId xmlns:a16="http://schemas.microsoft.com/office/drawing/2014/main" id="{ADAD914E-214B-8B19-0BA7-B5A60B0512FA}"/>
                  </a:ext>
                </a:extLst>
              </p:cNvPr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14;p44">
                <a:extLst>
                  <a:ext uri="{FF2B5EF4-FFF2-40B4-BE49-F238E27FC236}">
                    <a16:creationId xmlns:a16="http://schemas.microsoft.com/office/drawing/2014/main" id="{7A47BD5E-1C9A-E801-CFAB-DFDB71C591BF}"/>
                  </a:ext>
                </a:extLst>
              </p:cNvPr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15;p44">
                <a:extLst>
                  <a:ext uri="{FF2B5EF4-FFF2-40B4-BE49-F238E27FC236}">
                    <a16:creationId xmlns:a16="http://schemas.microsoft.com/office/drawing/2014/main" id="{965A0006-33C8-AFC7-080E-896D62428D05}"/>
                  </a:ext>
                </a:extLst>
              </p:cNvPr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16;p44">
                <a:extLst>
                  <a:ext uri="{FF2B5EF4-FFF2-40B4-BE49-F238E27FC236}">
                    <a16:creationId xmlns:a16="http://schemas.microsoft.com/office/drawing/2014/main" id="{393EA3F0-DFEF-BCCA-7B99-D68950EBD1C8}"/>
                  </a:ext>
                </a:extLst>
              </p:cNvPr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17;p44">
                <a:extLst>
                  <a:ext uri="{FF2B5EF4-FFF2-40B4-BE49-F238E27FC236}">
                    <a16:creationId xmlns:a16="http://schemas.microsoft.com/office/drawing/2014/main" id="{DCA3F8A5-FEA9-DA23-C4D4-4CD01B9CA980}"/>
                  </a:ext>
                </a:extLst>
              </p:cNvPr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18;p44">
                <a:extLst>
                  <a:ext uri="{FF2B5EF4-FFF2-40B4-BE49-F238E27FC236}">
                    <a16:creationId xmlns:a16="http://schemas.microsoft.com/office/drawing/2014/main" id="{B49DEC39-B192-9FFB-890E-9AA44782570D}"/>
                  </a:ext>
                </a:extLst>
              </p:cNvPr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19;p44">
                <a:extLst>
                  <a:ext uri="{FF2B5EF4-FFF2-40B4-BE49-F238E27FC236}">
                    <a16:creationId xmlns:a16="http://schemas.microsoft.com/office/drawing/2014/main" id="{5DA92E96-A4F4-E9C2-F61E-CACC6F4ABA2E}"/>
                  </a:ext>
                </a:extLst>
              </p:cNvPr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20;p44">
                <a:extLst>
                  <a:ext uri="{FF2B5EF4-FFF2-40B4-BE49-F238E27FC236}">
                    <a16:creationId xmlns:a16="http://schemas.microsoft.com/office/drawing/2014/main" id="{B41854A0-970B-CAAB-91C6-2FC84861FBBE}"/>
                  </a:ext>
                </a:extLst>
              </p:cNvPr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21;p44">
                <a:extLst>
                  <a:ext uri="{FF2B5EF4-FFF2-40B4-BE49-F238E27FC236}">
                    <a16:creationId xmlns:a16="http://schemas.microsoft.com/office/drawing/2014/main" id="{E2B57225-353A-3BB2-5232-A7F2894DEA38}"/>
                  </a:ext>
                </a:extLst>
              </p:cNvPr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22;p44">
                <a:extLst>
                  <a:ext uri="{FF2B5EF4-FFF2-40B4-BE49-F238E27FC236}">
                    <a16:creationId xmlns:a16="http://schemas.microsoft.com/office/drawing/2014/main" id="{0020FFEE-0E1D-C334-9592-9D1D78B78510}"/>
                  </a:ext>
                </a:extLst>
              </p:cNvPr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23;p44">
                <a:extLst>
                  <a:ext uri="{FF2B5EF4-FFF2-40B4-BE49-F238E27FC236}">
                    <a16:creationId xmlns:a16="http://schemas.microsoft.com/office/drawing/2014/main" id="{03C6A9EC-D945-70B0-ED58-9F20C799EB84}"/>
                  </a:ext>
                </a:extLst>
              </p:cNvPr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24;p44">
                <a:extLst>
                  <a:ext uri="{FF2B5EF4-FFF2-40B4-BE49-F238E27FC236}">
                    <a16:creationId xmlns:a16="http://schemas.microsoft.com/office/drawing/2014/main" id="{5DC30CE2-6B8A-DE51-E0D4-9A99A952F764}"/>
                  </a:ext>
                </a:extLst>
              </p:cNvPr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25;p44">
                <a:extLst>
                  <a:ext uri="{FF2B5EF4-FFF2-40B4-BE49-F238E27FC236}">
                    <a16:creationId xmlns:a16="http://schemas.microsoft.com/office/drawing/2014/main" id="{C7F5D6CB-5D7B-BA6C-E6CF-FB8BFF4B1D79}"/>
                  </a:ext>
                </a:extLst>
              </p:cNvPr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26;p44">
                <a:extLst>
                  <a:ext uri="{FF2B5EF4-FFF2-40B4-BE49-F238E27FC236}">
                    <a16:creationId xmlns:a16="http://schemas.microsoft.com/office/drawing/2014/main" id="{0F37ED45-CE4A-8220-01EC-386EACA8895C}"/>
                  </a:ext>
                </a:extLst>
              </p:cNvPr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27;p44">
                <a:extLst>
                  <a:ext uri="{FF2B5EF4-FFF2-40B4-BE49-F238E27FC236}">
                    <a16:creationId xmlns:a16="http://schemas.microsoft.com/office/drawing/2014/main" id="{A6CCC193-0EFE-FEB6-1912-FA39319AA5BC}"/>
                  </a:ext>
                </a:extLst>
              </p:cNvPr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828;p44">
              <a:extLst>
                <a:ext uri="{FF2B5EF4-FFF2-40B4-BE49-F238E27FC236}">
                  <a16:creationId xmlns:a16="http://schemas.microsoft.com/office/drawing/2014/main" id="{ABF32400-4896-5561-20EE-1F15B9897BC4}"/>
                </a:ext>
              </a:extLst>
            </p:cNvPr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29;p44">
              <a:extLst>
                <a:ext uri="{FF2B5EF4-FFF2-40B4-BE49-F238E27FC236}">
                  <a16:creationId xmlns:a16="http://schemas.microsoft.com/office/drawing/2014/main" id="{005B2617-EB65-D4EA-787C-8D88625E82A0}"/>
                </a:ext>
              </a:extLst>
            </p:cNvPr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830;p44">
              <a:extLst>
                <a:ext uri="{FF2B5EF4-FFF2-40B4-BE49-F238E27FC236}">
                  <a16:creationId xmlns:a16="http://schemas.microsoft.com/office/drawing/2014/main" id="{9234EBBB-EB49-F392-9B62-5F54477E3247}"/>
                </a:ext>
              </a:extLst>
            </p:cNvPr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9" name="Google Shape;831;p44">
                <a:extLst>
                  <a:ext uri="{FF2B5EF4-FFF2-40B4-BE49-F238E27FC236}">
                    <a16:creationId xmlns:a16="http://schemas.microsoft.com/office/drawing/2014/main" id="{5ADB67FE-2ADF-1A76-3A71-B858A1CF3D53}"/>
                  </a:ext>
                </a:extLst>
              </p:cNvPr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32;p44">
                <a:extLst>
                  <a:ext uri="{FF2B5EF4-FFF2-40B4-BE49-F238E27FC236}">
                    <a16:creationId xmlns:a16="http://schemas.microsoft.com/office/drawing/2014/main" id="{48D679B6-939A-D971-F6AA-C200579E6BF2}"/>
                  </a:ext>
                </a:extLst>
              </p:cNvPr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33;p44">
                <a:extLst>
                  <a:ext uri="{FF2B5EF4-FFF2-40B4-BE49-F238E27FC236}">
                    <a16:creationId xmlns:a16="http://schemas.microsoft.com/office/drawing/2014/main" id="{8CA48975-3453-A282-1E23-DDFF7BEE8FAF}"/>
                  </a:ext>
                </a:extLst>
              </p:cNvPr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" name="Google Shape;834;p44">
              <a:extLst>
                <a:ext uri="{FF2B5EF4-FFF2-40B4-BE49-F238E27FC236}">
                  <a16:creationId xmlns:a16="http://schemas.microsoft.com/office/drawing/2014/main" id="{5AED9F01-5638-D881-3CF8-F9EE31768E6E}"/>
                </a:ext>
              </a:extLst>
            </p:cNvPr>
            <p:cNvCxnSpPr>
              <a:stCxn id="5" idx="6"/>
              <a:endCxn id="4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35;p44">
              <a:extLst>
                <a:ext uri="{FF2B5EF4-FFF2-40B4-BE49-F238E27FC236}">
                  <a16:creationId xmlns:a16="http://schemas.microsoft.com/office/drawing/2014/main" id="{935157D5-54A5-096B-7E36-23BC1280EDEA}"/>
                </a:ext>
              </a:extLst>
            </p:cNvPr>
            <p:cNvCxnSpPr>
              <a:stCxn id="4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Industrial Engineering Thesis Defense by Slidesgo">
  <a:themeElements>
    <a:clrScheme name="Simple Light">
      <a:dk1>
        <a:srgbClr val="263165"/>
      </a:dk1>
      <a:lt1>
        <a:srgbClr val="F4EEF4"/>
      </a:lt1>
      <a:dk2>
        <a:srgbClr val="F3F4E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31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321</Words>
  <Application>Microsoft Office PowerPoint</Application>
  <PresentationFormat>Předvádění na obrazovce (16:9)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Times New Roman</vt:lpstr>
      <vt:lpstr>Kantumruy Pro</vt:lpstr>
      <vt:lpstr>Arial</vt:lpstr>
      <vt:lpstr>Kantumruy Pro SemiBold</vt:lpstr>
      <vt:lpstr>Kantumruy Pro Medium</vt:lpstr>
      <vt:lpstr>Industrial Engineering Thesis Defense by Slidesgo</vt:lpstr>
      <vt:lpstr>Optimalizace výrobního postupu v podniku STS Prachatice a.s.  Obhajoba BP</vt:lpstr>
      <vt:lpstr>Volba tématu</vt:lpstr>
      <vt:lpstr>Teoreticko-metodologická část</vt:lpstr>
      <vt:lpstr>Aplikační část</vt:lpstr>
      <vt:lpstr>Optimalizace</vt:lpstr>
      <vt:lpstr>Konstrukční řešení</vt:lpstr>
      <vt:lpstr>Volba materiálu</vt:lpstr>
      <vt:lpstr>Virtuální realita</vt:lpstr>
      <vt:lpstr>Navržená varianta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výrobního postupu v podniku STS Prachatice a.s.  Obhajoba BP</dc:title>
  <cp:lastModifiedBy>Tomáš Cejpek</cp:lastModifiedBy>
  <cp:revision>1</cp:revision>
  <dcterms:modified xsi:type="dcterms:W3CDTF">2024-06-03T16:20:22Z</dcterms:modified>
</cp:coreProperties>
</file>