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3"/>
  </p:sldMasterIdLst>
  <p:notesMasterIdLst>
    <p:notesMasterId r:id="rId18"/>
  </p:notesMasterIdLst>
  <p:handoutMasterIdLst>
    <p:handoutMasterId r:id="rId19"/>
  </p:handoutMasterIdLst>
  <p:sldIdLst>
    <p:sldId id="256" r:id="rId4"/>
    <p:sldId id="258" r:id="rId5"/>
    <p:sldId id="260" r:id="rId6"/>
    <p:sldId id="282" r:id="rId7"/>
    <p:sldId id="283" r:id="rId8"/>
    <p:sldId id="266" r:id="rId9"/>
    <p:sldId id="285" r:id="rId10"/>
    <p:sldId id="286" r:id="rId11"/>
    <p:sldId id="287" r:id="rId12"/>
    <p:sldId id="288" r:id="rId13"/>
    <p:sldId id="289" r:id="rId14"/>
    <p:sldId id="290" r:id="rId15"/>
    <p:sldId id="291" r:id="rId16"/>
    <p:sldId id="276" r:id="rId17"/>
  </p:sldIdLst>
  <p:sldSz cx="12192000" cy="6858000"/>
  <p:notesSz cx="6858000" cy="9144000"/>
  <p:defaultTextStyle>
    <a:defPPr rtl="0"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610DCF12-129E-4513-9322-E811B0007DCB}">
          <p14:sldIdLst>
            <p14:sldId id="256"/>
            <p14:sldId id="258"/>
            <p14:sldId id="260"/>
            <p14:sldId id="282"/>
            <p14:sldId id="283"/>
            <p14:sldId id="266"/>
            <p14:sldId id="285"/>
            <p14:sldId id="286"/>
            <p14:sldId id="287"/>
            <p14:sldId id="288"/>
            <p14:sldId id="289"/>
            <p14:sldId id="290"/>
            <p14:sldId id="291"/>
            <p14:sldId id="276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959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22838BEF-8BB2-4498-84A7-C5851F593DF1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2" autoAdjust="0"/>
    <p:restoredTop sz="94989" autoAdjust="0"/>
  </p:normalViewPr>
  <p:slideViewPr>
    <p:cSldViewPr snapToGrid="0">
      <p:cViewPr varScale="1">
        <p:scale>
          <a:sx n="95" d="100"/>
          <a:sy n="95" d="100"/>
        </p:scale>
        <p:origin x="206" y="53"/>
      </p:cViewPr>
      <p:guideLst/>
    </p:cSldViewPr>
  </p:slideViewPr>
  <p:outlineViewPr>
    <p:cViewPr>
      <p:scale>
        <a:sx n="33" d="100"/>
        <a:sy n="33" d="100"/>
      </p:scale>
      <p:origin x="0" y="-1194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>
      <p:cViewPr varScale="1">
        <p:scale>
          <a:sx n="89" d="100"/>
          <a:sy n="89" d="100"/>
        </p:scale>
        <p:origin x="376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1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B76F666D-E0C2-435B-BAA8-9287F9E5D38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19FEBCAF-CB3F-4928-91AA-D61472F880C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8F62E96F-F93C-44F2-B6A2-31EF8C8071AB}" type="datetime1">
              <a:rPr lang="cs-CZ" smtClean="0"/>
              <a:t>18.06.2024</a:t>
            </a:fld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69256698-63C6-4CCC-81CB-EA5604C30F1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B2467FDA-05D7-4760-A373-5D6AEAAF427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82C0B10-7CAE-41E4-AB02-7E8B1FF2B898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875375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4A63FB-5858-41D1-96CB-2A1AB8C0AB33}" type="datetime1">
              <a:rPr lang="cs-CZ" smtClean="0"/>
              <a:pPr/>
              <a:t>18.06.2024</a:t>
            </a:fld>
            <a:endParaRPr lang="cs-CZ" dirty="0"/>
          </a:p>
        </p:txBody>
      </p:sp>
      <p:sp>
        <p:nvSpPr>
          <p:cNvPr id="4" name="Zástupný symbol obrázku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cs-CZ"/>
              <a:t>Upravit styly předlohy textu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02818732-FA64-4F57-8EE6-57AA70E1F1E0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36302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2818732-FA64-4F57-8EE6-57AA70E1F1E0}" type="slidenum">
              <a:rPr lang="cs-CZ" smtClean="0"/>
              <a:t>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34009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2818732-FA64-4F57-8EE6-57AA70E1F1E0}" type="slidenum">
              <a:rPr lang="cs-CZ" smtClean="0"/>
              <a:t>13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481264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2818732-FA64-4F57-8EE6-57AA70E1F1E0}" type="slidenum">
              <a:rPr lang="cs-CZ" smtClean="0"/>
              <a:t>14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624419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2818732-FA64-4F57-8EE6-57AA70E1F1E0}" type="slidenum">
              <a:rPr lang="cs-CZ" smtClean="0"/>
              <a:t>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094741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2818732-FA64-4F57-8EE6-57AA70E1F1E0}" type="slidenum">
              <a:rPr lang="cs-CZ" smtClean="0"/>
              <a:t>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090217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2818732-FA64-4F57-8EE6-57AA70E1F1E0}" type="slidenum">
              <a:rPr lang="cs-CZ" smtClean="0"/>
              <a:t>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939862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2818732-FA64-4F57-8EE6-57AA70E1F1E0}" type="slidenum">
              <a:rPr lang="cs-CZ" smtClean="0"/>
              <a:t>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59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2818732-FA64-4F57-8EE6-57AA70E1F1E0}" type="slidenum">
              <a:rPr lang="cs-CZ" smtClean="0"/>
              <a:t>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500175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2818732-FA64-4F57-8EE6-57AA70E1F1E0}" type="slidenum">
              <a:rPr lang="cs-CZ" smtClean="0"/>
              <a:t>10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402698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2818732-FA64-4F57-8EE6-57AA70E1F1E0}" type="slidenum">
              <a:rPr lang="cs-CZ" smtClean="0"/>
              <a:t>11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018547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2818732-FA64-4F57-8EE6-57AA70E1F1E0}" type="slidenum">
              <a:rPr lang="cs-CZ" smtClean="0"/>
              <a:t>12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330227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obrázku 10">
            <a:extLst>
              <a:ext uri="{FF2B5EF4-FFF2-40B4-BE49-F238E27FC236}">
                <a16:creationId xmlns:a16="http://schemas.microsoft.com/office/drawing/2014/main" id="{171E5E3D-6A1C-49BA-9E11-FC053AD8180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784058"/>
          </a:xfrm>
          <a:solidFill>
            <a:schemeClr val="bg1">
              <a:lumMod val="95000"/>
            </a:schemeClr>
          </a:solidFill>
        </p:spPr>
        <p:txBody>
          <a:bodyPr tIns="1116000" rIns="0" rtlCol="0" anchor="t"/>
          <a:lstStyle>
            <a:lvl1pPr marL="0" indent="0" algn="ctr">
              <a:buNone/>
              <a:defRPr/>
            </a:lvl1pPr>
          </a:lstStyle>
          <a:p>
            <a:pPr rtl="0"/>
            <a:r>
              <a:rPr lang="cs-CZ"/>
              <a:t>Vložte nebo přetáhněte svoji fotku</a:t>
            </a:r>
            <a:endParaRPr lang="cs-CZ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44000" y="3163899"/>
            <a:ext cx="4860000" cy="1800000"/>
          </a:xfrm>
          <a:solidFill>
            <a:schemeClr val="bg1"/>
          </a:solidFill>
          <a:ln>
            <a:noFill/>
          </a:ln>
        </p:spPr>
        <p:txBody>
          <a:bodyPr lIns="180000" tIns="72000" rIns="180000" bIns="72000" rtlCol="0" anchor="ctr"/>
          <a:lstStyle>
            <a:lvl1pPr algn="l">
              <a:defRPr sz="5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cs-CZ"/>
              <a:t>Nadpis titulní stránky 1</a:t>
            </a:r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44000" y="5119698"/>
            <a:ext cx="4860000" cy="836602"/>
          </a:xfrm>
          <a:solidFill>
            <a:schemeClr val="bg1"/>
          </a:solidFill>
        </p:spPr>
        <p:txBody>
          <a:bodyPr lIns="180000" tIns="72000" rIns="180000" bIns="72000" rtlCol="0" anchor="ctr"/>
          <a:lstStyle>
            <a:lvl1pPr marL="0" indent="0" algn="l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cs-CZ"/>
              <a:t>Kliknutím můžete upravit styl předlohy podnadpisů.</a:t>
            </a:r>
            <a:endParaRPr lang="cs-CZ" dirty="0"/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3114E411-DCD8-47C4-8385-C03FBB18B180}"/>
              </a:ext>
            </a:extLst>
          </p:cNvPr>
          <p:cNvSpPr/>
          <p:nvPr userDrawn="1"/>
        </p:nvSpPr>
        <p:spPr>
          <a:xfrm>
            <a:off x="0" y="6780458"/>
            <a:ext cx="12192000" cy="775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13" name="Obdélník 12">
            <a:extLst>
              <a:ext uri="{FF2B5EF4-FFF2-40B4-BE49-F238E27FC236}">
                <a16:creationId xmlns:a16="http://schemas.microsoft.com/office/drawing/2014/main" id="{D5BF3746-E60B-4321-998E-07F04440CEAC}"/>
              </a:ext>
            </a:extLst>
          </p:cNvPr>
          <p:cNvSpPr/>
          <p:nvPr userDrawn="1"/>
        </p:nvSpPr>
        <p:spPr>
          <a:xfrm>
            <a:off x="0" y="6780458"/>
            <a:ext cx="12204000" cy="3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34038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cs-CZ"/>
              <a:t>Upravit styly předlohy textu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9A5F0423-B6EE-42FD-9306-5E965142C6C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cs-CZ" smtClean="0"/>
              <a:pPr rtl="0"/>
              <a:t>‹#›</a:t>
            </a:fld>
            <a:endParaRPr lang="cs-CZ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FBCE01B6-FB5C-471B-B95B-DB3DC8A0E4B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cs-CZ"/>
              <a:t>Přidejte zápatí</a:t>
            </a:r>
            <a:endParaRPr lang="cs-CZ" dirty="0"/>
          </a:p>
        </p:txBody>
      </p:sp>
      <p:sp>
        <p:nvSpPr>
          <p:cNvPr id="9" name="Nadpis 8">
            <a:extLst>
              <a:ext uri="{FF2B5EF4-FFF2-40B4-BE49-F238E27FC236}">
                <a16:creationId xmlns:a16="http://schemas.microsoft.com/office/drawing/2014/main" id="{5CA0D6D2-4DA0-4AEE-95C1-E8BDD05153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cs-CZ"/>
              <a:t>Kliknutím můžete upravit styl předlohy nadpisů.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345016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ě obsahové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cs-CZ"/>
              <a:t>Kliknutím můžete upravit styl předlohy nadpisů.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32000" y="1152000"/>
            <a:ext cx="5472000" cy="5040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cs-CZ"/>
              <a:t>Upravit styly předlohy textu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C9E47D86-FD0D-44D0-9B7F-9EDEBD11F9D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cs-CZ"/>
              <a:t>Přidejte zápatí</a:t>
            </a:r>
            <a:endParaRPr lang="cs-CZ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0A29F8B3-4723-4928-83E5-76C29D05F2F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cs-CZ" smtClean="0"/>
              <a:pPr rtl="0"/>
              <a:t>‹#›</a:t>
            </a:fld>
            <a:endParaRPr 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7867C73D-EE16-41D1-B7CE-A35C765E3B8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99887" y="1152525"/>
            <a:ext cx="5472113" cy="5038725"/>
          </a:xfrm>
        </p:spPr>
        <p:txBody>
          <a:bodyPr rtlCol="0"/>
          <a:lstStyle/>
          <a:p>
            <a:pPr lvl="0" rtl="0"/>
            <a:r>
              <a:rPr lang="cs-CZ"/>
              <a:t>Upravit styly předlohy textu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915521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cs-CZ"/>
              <a:t>Kliknutím můžete upravit styl předlohy nadpisů.</a:t>
            </a:r>
            <a:endParaRPr lang="cs-CZ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cs-CZ"/>
              <a:t>Přidejte zápatí</a:t>
            </a:r>
            <a:endParaRPr lang="cs-CZ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cs-CZ" smtClean="0"/>
              <a:pPr rtl="0"/>
              <a:t>‹#›</a:t>
            </a:fld>
            <a:endParaRPr lang="cs-CZ" dirty="0"/>
          </a:p>
        </p:txBody>
      </p:sp>
      <p:sp>
        <p:nvSpPr>
          <p:cNvPr id="5" name="Zástupný symbol pro text 5">
            <a:extLst>
              <a:ext uri="{FF2B5EF4-FFF2-40B4-BE49-F238E27FC236}">
                <a16:creationId xmlns:a16="http://schemas.microsoft.com/office/drawing/2014/main" id="{AF8E62C6-0CCA-4909-AE69-A32ED6AC06BE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cs-CZ"/>
              <a:t>Podnadpis</a:t>
            </a:r>
            <a:endParaRPr 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423F09E-5021-4E1D-A4A8-174F779F2749}"/>
              </a:ext>
            </a:extLst>
          </p:cNvPr>
          <p:cNvSpPr>
            <a:spLocks noGrp="1"/>
          </p:cNvSpPr>
          <p:nvPr>
            <p:ph sz="half" idx="29" hasCustomPrompt="1"/>
          </p:nvPr>
        </p:nvSpPr>
        <p:spPr>
          <a:xfrm>
            <a:off x="1790100" y="2701131"/>
            <a:ext cx="3546675" cy="2828138"/>
          </a:xfrm>
        </p:spPr>
        <p:txBody>
          <a:bodyPr rtlCol="0"/>
          <a:lstStyle/>
          <a:p>
            <a:pPr lvl="0" rtl="0"/>
            <a:r>
              <a:rPr lang="cs-CZ"/>
              <a:t>Upravit styly předlohy textu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9" name="Zástupný symbol pro obsah 3">
            <a:extLst>
              <a:ext uri="{FF2B5EF4-FFF2-40B4-BE49-F238E27FC236}">
                <a16:creationId xmlns:a16="http://schemas.microsoft.com/office/drawing/2014/main" id="{F7C3D0F0-8880-4132-9B6F-33B2D7437FBB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7658100" y="2701131"/>
            <a:ext cx="3546675" cy="2828138"/>
          </a:xfrm>
        </p:spPr>
        <p:txBody>
          <a:bodyPr rtlCol="0"/>
          <a:lstStyle>
            <a:lvl1pPr>
              <a:buClr>
                <a:schemeClr val="accent1">
                  <a:lumMod val="50000"/>
                </a:schemeClr>
              </a:buClr>
              <a:defRPr/>
            </a:lvl1pPr>
            <a:lvl2pPr>
              <a:buClr>
                <a:schemeClr val="accent1">
                  <a:lumMod val="50000"/>
                </a:schemeClr>
              </a:buClr>
              <a:defRPr/>
            </a:lvl2pPr>
            <a:lvl3pPr>
              <a:buClr>
                <a:schemeClr val="accent1">
                  <a:lumMod val="50000"/>
                </a:schemeClr>
              </a:buClr>
              <a:defRPr/>
            </a:lvl3pPr>
            <a:lvl4pPr>
              <a:buClr>
                <a:schemeClr val="accent1">
                  <a:lumMod val="50000"/>
                </a:schemeClr>
              </a:buClr>
              <a:defRPr/>
            </a:lvl4pPr>
            <a:lvl5pPr>
              <a:buClr>
                <a:schemeClr val="accent1">
                  <a:lumMod val="50000"/>
                </a:schemeClr>
              </a:buClr>
              <a:defRPr/>
            </a:lvl5pPr>
          </a:lstStyle>
          <a:p>
            <a:pPr lvl="0" rtl="0"/>
            <a:r>
              <a:rPr lang="cs-CZ"/>
              <a:t>Upravit styly předlohy textu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10" name="Zástupný symbol pro text 3">
            <a:extLst>
              <a:ext uri="{FF2B5EF4-FFF2-40B4-BE49-F238E27FC236}">
                <a16:creationId xmlns:a16="http://schemas.microsoft.com/office/drawing/2014/main" id="{9CBDEF46-1F51-42D2-A43C-36A28ECB340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793079" y="1728000"/>
            <a:ext cx="3554451" cy="735800"/>
          </a:xfrm>
          <a:noFill/>
        </p:spPr>
        <p:txBody>
          <a:bodyPr rtlCol="0" anchor="t"/>
          <a:lstStyle>
            <a:lvl1pPr marL="0" indent="0" algn="l">
              <a:buNone/>
              <a:defRPr sz="540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cs-CZ"/>
              <a:t>1</a:t>
            </a:r>
            <a:endParaRPr lang="cs-CZ" dirty="0"/>
          </a:p>
        </p:txBody>
      </p:sp>
      <p:sp>
        <p:nvSpPr>
          <p:cNvPr id="11" name="Zástupný symbol pro text 4">
            <a:extLst>
              <a:ext uri="{FF2B5EF4-FFF2-40B4-BE49-F238E27FC236}">
                <a16:creationId xmlns:a16="http://schemas.microsoft.com/office/drawing/2014/main" id="{9CA11096-D31C-4BD0-AFF9-7575C5E8E52B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655762" y="1722438"/>
            <a:ext cx="3538517" cy="735749"/>
          </a:xfrm>
        </p:spPr>
        <p:txBody>
          <a:bodyPr rtlCol="0" anchor="t"/>
          <a:lstStyle>
            <a:lvl1pPr marL="0" indent="0">
              <a:buNone/>
              <a:defRPr sz="5400">
                <a:solidFill>
                  <a:schemeClr val="accent1">
                    <a:lumMod val="50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cs-CZ"/>
              <a:t>2</a:t>
            </a:r>
            <a:endParaRPr lang="cs-CZ" dirty="0"/>
          </a:p>
        </p:txBody>
      </p:sp>
      <p:sp>
        <p:nvSpPr>
          <p:cNvPr id="4" name="Zástupný symbol obrázku 3">
            <a:extLst>
              <a:ext uri="{FF2B5EF4-FFF2-40B4-BE49-F238E27FC236}">
                <a16:creationId xmlns:a16="http://schemas.microsoft.com/office/drawing/2014/main" id="{6438B210-DE07-4BDD-BDB3-2A3DF619BED3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859785" y="1722438"/>
            <a:ext cx="735013" cy="735012"/>
          </a:xfrm>
        </p:spPr>
        <p:txBody>
          <a:bodyPr rtlCol="0" anchor="ctr"/>
          <a:lstStyle>
            <a:lvl1pPr marL="0" indent="0" algn="ctr">
              <a:buNone/>
              <a:defRPr sz="1100" i="1"/>
            </a:lvl1pPr>
          </a:lstStyle>
          <a:p>
            <a:pPr rtl="0"/>
            <a:r>
              <a:rPr lang="cs-CZ"/>
              <a:t>Po kliknutí na ikonu můžete přidat obrázek.</a:t>
            </a:r>
            <a:endParaRPr lang="cs-CZ" dirty="0"/>
          </a:p>
        </p:txBody>
      </p:sp>
      <p:sp>
        <p:nvSpPr>
          <p:cNvPr id="12" name="Zástupný symbol obrázku 3">
            <a:extLst>
              <a:ext uri="{FF2B5EF4-FFF2-40B4-BE49-F238E27FC236}">
                <a16:creationId xmlns:a16="http://schemas.microsoft.com/office/drawing/2014/main" id="{FAD6E0EA-E35F-4E2B-869F-7A912C4CB629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6722468" y="1722438"/>
            <a:ext cx="735013" cy="735012"/>
          </a:xfrm>
        </p:spPr>
        <p:txBody>
          <a:bodyPr rtlCol="0" anchor="ctr"/>
          <a:lstStyle>
            <a:lvl1pPr marL="0" indent="0" algn="ctr">
              <a:buNone/>
              <a:defRPr sz="1100" i="1"/>
            </a:lvl1pPr>
          </a:lstStyle>
          <a:p>
            <a:pPr rtl="0"/>
            <a:r>
              <a:rPr lang="cs-CZ"/>
              <a:t>Po kliknutí na ikonu můžete přidat obrázek.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285161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text 3">
            <a:extLst>
              <a:ext uri="{FF2B5EF4-FFF2-40B4-BE49-F238E27FC236}">
                <a16:creationId xmlns:a16="http://schemas.microsoft.com/office/drawing/2014/main" id="{72C502DE-CADD-4CC1-972E-20071995502D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90706" y="1593150"/>
            <a:ext cx="4348065" cy="4348065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 rtlCol="0" anchor="ctr"/>
          <a:lstStyle>
            <a:lvl1pPr marL="0" indent="0" algn="ctr">
              <a:buNone/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cs-CZ"/>
              <a:t>Záhlaví oddílu</a:t>
            </a:r>
            <a:endParaRPr lang="cs-CZ" dirty="0"/>
          </a:p>
        </p:txBody>
      </p:sp>
      <p:sp>
        <p:nvSpPr>
          <p:cNvPr id="14" name="Zástupný symbol pro text 9">
            <a:extLst>
              <a:ext uri="{FF2B5EF4-FFF2-40B4-BE49-F238E27FC236}">
                <a16:creationId xmlns:a16="http://schemas.microsoft.com/office/drawing/2014/main" id="{19BE8230-B656-44E2-9319-E1464125040B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921084" y="1949641"/>
            <a:ext cx="3635083" cy="3635083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vert="horz" lIns="0" tIns="0" rIns="0" bIns="0" rtlCol="0" anchor="ctr">
            <a:noAutofit/>
          </a:bodyPr>
          <a:lstStyle>
            <a:lvl1pPr marL="0" indent="0" algn="ctr">
              <a:buNone/>
              <a:defRPr lang="en-ZA" sz="1800" dirty="0">
                <a:solidFill>
                  <a:schemeClr val="bg1"/>
                </a:solidFill>
              </a:defRPr>
            </a:lvl1pPr>
          </a:lstStyle>
          <a:p>
            <a:pPr marL="266700" lvl="0" indent="-266700" algn="ctr" rtl="0"/>
            <a:r>
              <a:rPr lang="cs-CZ"/>
              <a:t>Záhlaví oddílu</a:t>
            </a:r>
            <a:endParaRPr lang="cs-CZ" dirty="0"/>
          </a:p>
        </p:txBody>
      </p:sp>
      <p:sp>
        <p:nvSpPr>
          <p:cNvPr id="15" name="Zástupný symbol pro text 9">
            <a:extLst>
              <a:ext uri="{FF2B5EF4-FFF2-40B4-BE49-F238E27FC236}">
                <a16:creationId xmlns:a16="http://schemas.microsoft.com/office/drawing/2014/main" id="{8F1CA0D5-06FF-4D1F-B534-1DFFCB23EA71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238481" y="2207063"/>
            <a:ext cx="3120238" cy="3120238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vert="horz" lIns="0" tIns="0" rIns="0" bIns="0" rtlCol="0" anchor="ctr">
            <a:noAutofit/>
          </a:bodyPr>
          <a:lstStyle>
            <a:lvl1pPr marL="0" indent="0" algn="ctr">
              <a:buNone/>
              <a:defRPr lang="en-ZA" sz="1800" dirty="0">
                <a:solidFill>
                  <a:schemeClr val="bg1"/>
                </a:solidFill>
              </a:defRPr>
            </a:lvl1pPr>
          </a:lstStyle>
          <a:p>
            <a:pPr marL="266700" lvl="0" indent="-266700" algn="ctr" rtl="0"/>
            <a:r>
              <a:rPr lang="cs-CZ"/>
              <a:t>Záhlaví oddílu</a:t>
            </a:r>
            <a:endParaRPr lang="cs-CZ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cs-CZ"/>
              <a:t>Kliknutím můžete upravit styl předlohy nadpisů.</a:t>
            </a:r>
            <a:endParaRPr lang="cs-CZ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cs-CZ"/>
              <a:t>Přidejte zápatí</a:t>
            </a:r>
            <a:endParaRPr lang="cs-CZ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cs-CZ" smtClean="0"/>
              <a:pPr rtl="0"/>
              <a:t>‹#›</a:t>
            </a:fld>
            <a:endParaRPr lang="cs-CZ" dirty="0"/>
          </a:p>
        </p:txBody>
      </p:sp>
      <p:sp>
        <p:nvSpPr>
          <p:cNvPr id="5" name="Zástupný symbol pro text 5">
            <a:extLst>
              <a:ext uri="{FF2B5EF4-FFF2-40B4-BE49-F238E27FC236}">
                <a16:creationId xmlns:a16="http://schemas.microsoft.com/office/drawing/2014/main" id="{AF8E62C6-0CCA-4909-AE69-A32ED6AC06BE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cs-CZ"/>
              <a:t>Podnadpis</a:t>
            </a:r>
            <a:endParaRPr lang="cs-CZ" dirty="0"/>
          </a:p>
        </p:txBody>
      </p:sp>
      <p:sp>
        <p:nvSpPr>
          <p:cNvPr id="16" name="Zástupný symbol pro text 3">
            <a:extLst>
              <a:ext uri="{FF2B5EF4-FFF2-40B4-BE49-F238E27FC236}">
                <a16:creationId xmlns:a16="http://schemas.microsoft.com/office/drawing/2014/main" id="{3A5BA28D-2313-499F-93AB-7C86B030570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658929" y="2205688"/>
            <a:ext cx="2811618" cy="1440000"/>
          </a:xfrm>
          <a:prstGeom prst="rect">
            <a:avLst/>
          </a:prstGeom>
          <a:noFill/>
        </p:spPr>
        <p:txBody>
          <a:bodyPr rtlCol="0" anchor="b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66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cs-CZ"/>
              <a:t>1</a:t>
            </a:r>
            <a:endParaRPr lang="cs-CZ" dirty="0"/>
          </a:p>
        </p:txBody>
      </p:sp>
      <p:sp>
        <p:nvSpPr>
          <p:cNvPr id="17" name="Zástupný symbol pro text 9">
            <a:extLst>
              <a:ext uri="{FF2B5EF4-FFF2-40B4-BE49-F238E27FC236}">
                <a16:creationId xmlns:a16="http://schemas.microsoft.com/office/drawing/2014/main" id="{4E9F4FE1-F54C-4B3C-9CED-6C3058B00352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332816" y="2205688"/>
            <a:ext cx="2811618" cy="1440000"/>
          </a:xfrm>
          <a:prstGeom prst="rect">
            <a:avLst/>
          </a:prstGeom>
          <a:noFill/>
        </p:spPr>
        <p:txBody>
          <a:bodyPr vert="horz" lIns="0" tIns="0" rIns="0" bIns="0" rtlCol="0" anchor="b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lang="en-ZA" sz="6600" dirty="0">
                <a:solidFill>
                  <a:schemeClr val="bg1"/>
                </a:solidFill>
                <a:latin typeface="+mj-lt"/>
              </a:defRPr>
            </a:lvl1pPr>
          </a:lstStyle>
          <a:p>
            <a:pPr marL="266700" lvl="0" indent="-266700" algn="ctr" rtl="0"/>
            <a:r>
              <a:rPr lang="cs-CZ"/>
              <a:t>2</a:t>
            </a:r>
            <a:endParaRPr lang="cs-CZ" dirty="0"/>
          </a:p>
        </p:txBody>
      </p:sp>
      <p:sp>
        <p:nvSpPr>
          <p:cNvPr id="18" name="Zástupný symbol pro text 9">
            <a:extLst>
              <a:ext uri="{FF2B5EF4-FFF2-40B4-BE49-F238E27FC236}">
                <a16:creationId xmlns:a16="http://schemas.microsoft.com/office/drawing/2014/main" id="{26328AB3-6C8E-4BB6-9C01-852150BDFE17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547101" y="2205688"/>
            <a:ext cx="2597043" cy="1440000"/>
          </a:xfrm>
          <a:prstGeom prst="rect">
            <a:avLst/>
          </a:prstGeom>
          <a:noFill/>
        </p:spPr>
        <p:txBody>
          <a:bodyPr vert="horz" lIns="0" tIns="0" rIns="0" bIns="0" rtlCol="0" anchor="b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lang="en-ZA" sz="6600" dirty="0">
                <a:solidFill>
                  <a:schemeClr val="bg1"/>
                </a:solidFill>
                <a:latin typeface="+mj-lt"/>
              </a:defRPr>
            </a:lvl1pPr>
          </a:lstStyle>
          <a:p>
            <a:pPr marL="266700" lvl="0" indent="-266700" algn="ctr" rtl="0"/>
            <a:r>
              <a:rPr lang="cs-CZ"/>
              <a:t>3</a:t>
            </a:r>
            <a:endParaRPr lang="cs-CZ" dirty="0"/>
          </a:p>
        </p:txBody>
      </p:sp>
      <p:sp>
        <p:nvSpPr>
          <p:cNvPr id="19" name="Zástupný symbol pro obsah 3">
            <a:extLst>
              <a:ext uri="{FF2B5EF4-FFF2-40B4-BE49-F238E27FC236}">
                <a16:creationId xmlns:a16="http://schemas.microsoft.com/office/drawing/2014/main" id="{B1F9D630-F36F-43B5-B6A8-62245E084CAB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2074738" y="4243333"/>
            <a:ext cx="1980000" cy="72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 rtl="0"/>
            <a:r>
              <a:rPr lang="cs-CZ"/>
              <a:t>Popis oddílu</a:t>
            </a:r>
            <a:endParaRPr lang="cs-CZ" dirty="0"/>
          </a:p>
        </p:txBody>
      </p:sp>
      <p:sp>
        <p:nvSpPr>
          <p:cNvPr id="20" name="Zástupný symbol pro text 5">
            <a:extLst>
              <a:ext uri="{FF2B5EF4-FFF2-40B4-BE49-F238E27FC236}">
                <a16:creationId xmlns:a16="http://schemas.microsoft.com/office/drawing/2014/main" id="{7488A707-03CD-495D-B761-9F9DAE92C6C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748625" y="4243333"/>
            <a:ext cx="1980000" cy="72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cs-CZ"/>
              <a:t>Popis oddílu</a:t>
            </a:r>
            <a:endParaRPr lang="cs-CZ" dirty="0"/>
          </a:p>
        </p:txBody>
      </p:sp>
      <p:sp>
        <p:nvSpPr>
          <p:cNvPr id="21" name="Zástupný symbol pro text 9">
            <a:extLst>
              <a:ext uri="{FF2B5EF4-FFF2-40B4-BE49-F238E27FC236}">
                <a16:creationId xmlns:a16="http://schemas.microsoft.com/office/drawing/2014/main" id="{99A33CFC-3C95-43CD-92E8-05A5E6D9855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08600" y="4243333"/>
            <a:ext cx="1980000" cy="72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cs-CZ"/>
              <a:t>Popis oddílu</a:t>
            </a:r>
            <a:endParaRPr lang="cs-CZ" dirty="0"/>
          </a:p>
        </p:txBody>
      </p:sp>
      <p:sp>
        <p:nvSpPr>
          <p:cNvPr id="25" name="Textové pole 24">
            <a:extLst>
              <a:ext uri="{FF2B5EF4-FFF2-40B4-BE49-F238E27FC236}">
                <a16:creationId xmlns:a16="http://schemas.microsoft.com/office/drawing/2014/main" id="{047CF562-A700-49C4-A50C-2A49B19BC7BF}"/>
              </a:ext>
            </a:extLst>
          </p:cNvPr>
          <p:cNvSpPr txBox="1">
            <a:spLocks/>
          </p:cNvSpPr>
          <p:nvPr userDrawn="1"/>
        </p:nvSpPr>
        <p:spPr>
          <a:xfrm>
            <a:off x="4921084" y="2993698"/>
            <a:ext cx="317688" cy="1544221"/>
          </a:xfrm>
          <a:custGeom>
            <a:avLst/>
            <a:gdLst>
              <a:gd name="connsiteX0" fmla="*/ 173971 w 317688"/>
              <a:gd name="connsiteY0" fmla="*/ 0 h 1544221"/>
              <a:gd name="connsiteX1" fmla="*/ 219948 w 317688"/>
              <a:gd name="connsiteY1" fmla="*/ 125619 h 1544221"/>
              <a:gd name="connsiteX2" fmla="*/ 317688 w 317688"/>
              <a:gd name="connsiteY2" fmla="*/ 772110 h 1544221"/>
              <a:gd name="connsiteX3" fmla="*/ 219948 w 317688"/>
              <a:gd name="connsiteY3" fmla="*/ 1418601 h 1544221"/>
              <a:gd name="connsiteX4" fmla="*/ 173971 w 317688"/>
              <a:gd name="connsiteY4" fmla="*/ 1544221 h 1544221"/>
              <a:gd name="connsiteX5" fmla="*/ 142832 w 317688"/>
              <a:gd name="connsiteY5" fmla="*/ 1479580 h 1544221"/>
              <a:gd name="connsiteX6" fmla="*/ 0 w 317688"/>
              <a:gd name="connsiteY6" fmla="*/ 772110 h 1544221"/>
              <a:gd name="connsiteX7" fmla="*/ 142832 w 317688"/>
              <a:gd name="connsiteY7" fmla="*/ 64641 h 1544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7688" h="1544221">
                <a:moveTo>
                  <a:pt x="173971" y="0"/>
                </a:moveTo>
                <a:lnTo>
                  <a:pt x="219948" y="125619"/>
                </a:lnTo>
                <a:cubicBezTo>
                  <a:pt x="283469" y="329846"/>
                  <a:pt x="317688" y="546982"/>
                  <a:pt x="317688" y="772110"/>
                </a:cubicBezTo>
                <a:cubicBezTo>
                  <a:pt x="317688" y="997239"/>
                  <a:pt x="283469" y="1214375"/>
                  <a:pt x="219948" y="1418601"/>
                </a:cubicBezTo>
                <a:lnTo>
                  <a:pt x="173971" y="1544221"/>
                </a:lnTo>
                <a:lnTo>
                  <a:pt x="142832" y="1479580"/>
                </a:lnTo>
                <a:cubicBezTo>
                  <a:pt x="50859" y="1262132"/>
                  <a:pt x="0" y="1023060"/>
                  <a:pt x="0" y="772110"/>
                </a:cubicBezTo>
                <a:cubicBezTo>
                  <a:pt x="0" y="521160"/>
                  <a:pt x="50859" y="282088"/>
                  <a:pt x="142832" y="64641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vert="horz" wrap="square" lIns="0" tIns="0" rIns="0" bIns="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Calibri" panose="020F0502020204030204" pitchFamily="34" charset="0"/>
              <a:buNone/>
              <a:defRPr lang="en-ZA" sz="18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endParaRPr lang="cs-CZ" dirty="0"/>
          </a:p>
        </p:txBody>
      </p:sp>
      <p:sp>
        <p:nvSpPr>
          <p:cNvPr id="26" name="Textové pole 25">
            <a:extLst>
              <a:ext uri="{FF2B5EF4-FFF2-40B4-BE49-F238E27FC236}">
                <a16:creationId xmlns:a16="http://schemas.microsoft.com/office/drawing/2014/main" id="{594DA0E5-4933-41D4-8C7B-70093A9DB34D}"/>
              </a:ext>
            </a:extLst>
          </p:cNvPr>
          <p:cNvSpPr txBox="1">
            <a:spLocks/>
          </p:cNvSpPr>
          <p:nvPr userDrawn="1"/>
        </p:nvSpPr>
        <p:spPr>
          <a:xfrm>
            <a:off x="8238481" y="3054203"/>
            <a:ext cx="317687" cy="1423210"/>
          </a:xfrm>
          <a:custGeom>
            <a:avLst/>
            <a:gdLst>
              <a:gd name="connsiteX0" fmla="*/ 172863 w 317687"/>
              <a:gd name="connsiteY0" fmla="*/ 0 h 1423210"/>
              <a:gd name="connsiteX1" fmla="*/ 174856 w 317687"/>
              <a:gd name="connsiteY1" fmla="*/ 4136 h 1423210"/>
              <a:gd name="connsiteX2" fmla="*/ 317687 w 317687"/>
              <a:gd name="connsiteY2" fmla="*/ 711605 h 1423210"/>
              <a:gd name="connsiteX3" fmla="*/ 174856 w 317687"/>
              <a:gd name="connsiteY3" fmla="*/ 1419075 h 1423210"/>
              <a:gd name="connsiteX4" fmla="*/ 172864 w 317687"/>
              <a:gd name="connsiteY4" fmla="*/ 1423210 h 1423210"/>
              <a:gd name="connsiteX5" fmla="*/ 122602 w 317687"/>
              <a:gd name="connsiteY5" fmla="*/ 1318873 h 1423210"/>
              <a:gd name="connsiteX6" fmla="*/ 0 w 317687"/>
              <a:gd name="connsiteY6" fmla="*/ 711604 h 1423210"/>
              <a:gd name="connsiteX7" fmla="*/ 122602 w 317687"/>
              <a:gd name="connsiteY7" fmla="*/ 104335 h 1423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7687" h="1423210">
                <a:moveTo>
                  <a:pt x="172863" y="0"/>
                </a:moveTo>
                <a:lnTo>
                  <a:pt x="174856" y="4136"/>
                </a:lnTo>
                <a:cubicBezTo>
                  <a:pt x="266828" y="221583"/>
                  <a:pt x="317687" y="460655"/>
                  <a:pt x="317687" y="711605"/>
                </a:cubicBezTo>
                <a:cubicBezTo>
                  <a:pt x="317687" y="962555"/>
                  <a:pt x="266828" y="1201627"/>
                  <a:pt x="174856" y="1419075"/>
                </a:cubicBezTo>
                <a:lnTo>
                  <a:pt x="172864" y="1423210"/>
                </a:lnTo>
                <a:lnTo>
                  <a:pt x="122602" y="1318873"/>
                </a:lnTo>
                <a:cubicBezTo>
                  <a:pt x="43656" y="1132223"/>
                  <a:pt x="0" y="927012"/>
                  <a:pt x="0" y="711604"/>
                </a:cubicBezTo>
                <a:cubicBezTo>
                  <a:pt x="0" y="496197"/>
                  <a:pt x="43656" y="290985"/>
                  <a:pt x="122602" y="104335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</p:spPr>
        <p:txBody>
          <a:bodyPr vert="horz" wrap="square" lIns="0" tIns="0" rIns="0" bIns="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Calibri" panose="020F0502020204030204" pitchFamily="34" charset="0"/>
              <a:buNone/>
              <a:defRPr lang="en-ZA" sz="18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575143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Šipka: Doleva a doprava 2">
            <a:extLst>
              <a:ext uri="{FF2B5EF4-FFF2-40B4-BE49-F238E27FC236}">
                <a16:creationId xmlns:a16="http://schemas.microsoft.com/office/drawing/2014/main" id="{CFAEDCAA-CDC7-47ED-A380-37E6ACCA8560}"/>
              </a:ext>
            </a:extLst>
          </p:cNvPr>
          <p:cNvSpPr/>
          <p:nvPr userDrawn="1"/>
        </p:nvSpPr>
        <p:spPr>
          <a:xfrm>
            <a:off x="388279" y="3558496"/>
            <a:ext cx="11415443" cy="97190"/>
          </a:xfrm>
          <a:prstGeom prst="leftRightArrow">
            <a:avLst>
              <a:gd name="adj1" fmla="val 100000"/>
              <a:gd name="adj2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14" name="Šipka: Doleva a doprava 13">
            <a:extLst>
              <a:ext uri="{FF2B5EF4-FFF2-40B4-BE49-F238E27FC236}">
                <a16:creationId xmlns:a16="http://schemas.microsoft.com/office/drawing/2014/main" id="{F9300B0F-E539-42E5-B7E4-21E21637BA8D}"/>
              </a:ext>
            </a:extLst>
          </p:cNvPr>
          <p:cNvSpPr/>
          <p:nvPr userDrawn="1"/>
        </p:nvSpPr>
        <p:spPr>
          <a:xfrm rot="5400000">
            <a:off x="3772822" y="3576211"/>
            <a:ext cx="4652357" cy="97190"/>
          </a:xfrm>
          <a:prstGeom prst="leftRightArrow">
            <a:avLst>
              <a:gd name="adj1" fmla="val 100000"/>
              <a:gd name="adj2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cs-CZ"/>
              <a:t>Kliknutím můžete upravit styl předlohy nadpisů.</a:t>
            </a:r>
            <a:endParaRPr lang="cs-CZ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cs-CZ"/>
              <a:t>Přidejte zápatí</a:t>
            </a:r>
            <a:endParaRPr lang="cs-CZ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cs-CZ" smtClean="0"/>
              <a:pPr rtl="0"/>
              <a:t>‹#›</a:t>
            </a:fld>
            <a:endParaRPr lang="cs-CZ" dirty="0"/>
          </a:p>
        </p:txBody>
      </p:sp>
      <p:sp>
        <p:nvSpPr>
          <p:cNvPr id="10" name="Zástupný symbol pro text 5">
            <a:extLst>
              <a:ext uri="{FF2B5EF4-FFF2-40B4-BE49-F238E27FC236}">
                <a16:creationId xmlns:a16="http://schemas.microsoft.com/office/drawing/2014/main" id="{6CD52AD9-4495-432B-B01C-26AAF0EAA89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09000" y="951013"/>
            <a:ext cx="1980000" cy="252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cs-CZ"/>
              <a:t>Název kvadrantu</a:t>
            </a:r>
            <a:endParaRPr lang="cs-CZ" dirty="0"/>
          </a:p>
        </p:txBody>
      </p:sp>
      <p:sp>
        <p:nvSpPr>
          <p:cNvPr id="11" name="Zástupný symbol pro text 5">
            <a:extLst>
              <a:ext uri="{FF2B5EF4-FFF2-40B4-BE49-F238E27FC236}">
                <a16:creationId xmlns:a16="http://schemas.microsoft.com/office/drawing/2014/main" id="{23E8F54F-C5BD-4FE6-BB69-FEC69BC0FDD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09000" y="6046600"/>
            <a:ext cx="1980000" cy="252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cs-CZ"/>
              <a:t>Název kvadrantu</a:t>
            </a:r>
            <a:endParaRPr lang="cs-CZ" dirty="0"/>
          </a:p>
        </p:txBody>
      </p:sp>
      <p:sp>
        <p:nvSpPr>
          <p:cNvPr id="12" name="Zástupný symbol pro text 5">
            <a:extLst>
              <a:ext uri="{FF2B5EF4-FFF2-40B4-BE49-F238E27FC236}">
                <a16:creationId xmlns:a16="http://schemas.microsoft.com/office/drawing/2014/main" id="{AF9EB7E7-72B3-4FD3-B153-815A53CB1B7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2000" y="3260393"/>
            <a:ext cx="1980000" cy="252000"/>
          </a:xfrm>
        </p:spPr>
        <p:txBody>
          <a:bodyPr rtlCol="0"/>
          <a:lstStyle>
            <a:lvl1pPr marL="0" indent="0" algn="l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cs-CZ"/>
              <a:t>Název kvadrantu</a:t>
            </a:r>
            <a:endParaRPr lang="cs-CZ" dirty="0"/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139AE34A-A4BE-43AA-9A69-9A18D5FC53D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792001" y="3260393"/>
            <a:ext cx="1980000" cy="252000"/>
          </a:xfrm>
        </p:spPr>
        <p:txBody>
          <a:bodyPr rtlCol="0"/>
          <a:lstStyle>
            <a:lvl1pPr marL="0" indent="0" algn="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cs-CZ"/>
              <a:t>Název kvadrantu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311506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cs-CZ"/>
              <a:t>Kliknutím můžete upravit styl předlohy nadpisů.</a:t>
            </a:r>
            <a:endParaRPr lang="cs-CZ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cs-CZ"/>
              <a:t>Přidejte zápatí</a:t>
            </a:r>
            <a:endParaRPr lang="cs-CZ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cs-CZ" smtClean="0"/>
              <a:pPr rtl="0"/>
              <a:t>‹#›</a:t>
            </a:fld>
            <a:endParaRPr lang="cs-CZ" dirty="0"/>
          </a:p>
        </p:txBody>
      </p:sp>
      <p:sp>
        <p:nvSpPr>
          <p:cNvPr id="5" name="Zástupný symbol pro text 5">
            <a:extLst>
              <a:ext uri="{FF2B5EF4-FFF2-40B4-BE49-F238E27FC236}">
                <a16:creationId xmlns:a16="http://schemas.microsoft.com/office/drawing/2014/main" id="{9C2BB107-6CD7-47EE-9C59-5345A7F63B02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cs-CZ"/>
              <a:t>Podnadpis</a:t>
            </a:r>
            <a:endParaRPr 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103194D-3DB5-46F8-9ACE-B2B142B87BE9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794569" y="2673626"/>
            <a:ext cx="2975206" cy="3269974"/>
          </a:xfr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lIns="136800" tIns="252000" rIns="136800" rtlCol="0"/>
          <a:lstStyle>
            <a:lvl1pPr marL="266700" indent="-266700"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lvl1pPr>
            <a:lvl2pPr>
              <a:buClr>
                <a:schemeClr val="tx1">
                  <a:lumMod val="75000"/>
                  <a:lumOff val="25000"/>
                </a:schemeClr>
              </a:buClr>
              <a:defRPr/>
            </a:lvl2pPr>
            <a:lvl3pPr>
              <a:buClr>
                <a:schemeClr val="tx1">
                  <a:lumMod val="75000"/>
                  <a:lumOff val="25000"/>
                </a:schemeClr>
              </a:buClr>
              <a:defRPr/>
            </a:lvl3pPr>
            <a:lvl4pPr>
              <a:buClr>
                <a:schemeClr val="tx1">
                  <a:lumMod val="75000"/>
                  <a:lumOff val="25000"/>
                </a:schemeClr>
              </a:buClr>
              <a:defRPr/>
            </a:lvl4pPr>
            <a:lvl5pPr>
              <a:buClr>
                <a:schemeClr val="tx1">
                  <a:lumMod val="75000"/>
                  <a:lumOff val="25000"/>
                </a:schemeClr>
              </a:buClr>
              <a:defRPr/>
            </a:lvl5pPr>
          </a:lstStyle>
          <a:p>
            <a:pPr lvl="0" rtl="0"/>
            <a:r>
              <a:rPr lang="cs-CZ"/>
              <a:t>Upravit styly předlohy textu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3569837A-DE3B-4C2A-B811-BCC93B8681FC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4614397" y="2673626"/>
            <a:ext cx="2975206" cy="3269974"/>
          </a:xfr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lIns="136800" tIns="252000" rIns="136800" rtlCol="0"/>
          <a:lstStyle>
            <a:lvl1pPr marL="266700" indent="-266700"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lvl1pPr>
            <a:lvl2pPr>
              <a:buClr>
                <a:schemeClr val="tx1">
                  <a:lumMod val="75000"/>
                  <a:lumOff val="25000"/>
                </a:schemeClr>
              </a:buClr>
              <a:defRPr/>
            </a:lvl2pPr>
            <a:lvl3pPr>
              <a:buClr>
                <a:schemeClr val="tx1">
                  <a:lumMod val="75000"/>
                  <a:lumOff val="25000"/>
                </a:schemeClr>
              </a:buClr>
              <a:defRPr/>
            </a:lvl3pPr>
            <a:lvl4pPr>
              <a:buClr>
                <a:schemeClr val="tx1">
                  <a:lumMod val="75000"/>
                  <a:lumOff val="25000"/>
                </a:schemeClr>
              </a:buClr>
              <a:defRPr/>
            </a:lvl4pPr>
            <a:lvl5pPr>
              <a:buClr>
                <a:schemeClr val="tx1">
                  <a:lumMod val="75000"/>
                  <a:lumOff val="25000"/>
                </a:schemeClr>
              </a:buClr>
              <a:defRPr/>
            </a:lvl5pPr>
          </a:lstStyle>
          <a:p>
            <a:pPr lvl="0" rtl="0"/>
            <a:r>
              <a:rPr lang="cs-CZ"/>
              <a:t>Upravit styly předlohy textu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A914D45E-73D5-4807-A6F8-1A996A31F7F2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8434225" y="2673626"/>
            <a:ext cx="2975206" cy="3269974"/>
          </a:xfr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lIns="136800" tIns="252000" rIns="136800" rtlCol="0"/>
          <a:lstStyle>
            <a:lvl1pPr marL="266700" indent="-266700"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lvl1pPr>
            <a:lvl2pPr>
              <a:buClr>
                <a:schemeClr val="tx1">
                  <a:lumMod val="75000"/>
                  <a:lumOff val="25000"/>
                </a:schemeClr>
              </a:buClr>
              <a:defRPr/>
            </a:lvl2pPr>
            <a:lvl3pPr>
              <a:buClr>
                <a:schemeClr val="tx1">
                  <a:lumMod val="75000"/>
                  <a:lumOff val="25000"/>
                </a:schemeClr>
              </a:buClr>
              <a:defRPr/>
            </a:lvl3pPr>
            <a:lvl4pPr>
              <a:buClr>
                <a:schemeClr val="tx1">
                  <a:lumMod val="75000"/>
                  <a:lumOff val="25000"/>
                </a:schemeClr>
              </a:buClr>
              <a:defRPr/>
            </a:lvl4pPr>
            <a:lvl5pPr>
              <a:buClr>
                <a:schemeClr val="tx1">
                  <a:lumMod val="75000"/>
                  <a:lumOff val="25000"/>
                </a:schemeClr>
              </a:buClr>
              <a:defRPr/>
            </a:lvl5pPr>
          </a:lstStyle>
          <a:p>
            <a:pPr lvl="0" rtl="0"/>
            <a:r>
              <a:rPr lang="cs-CZ"/>
              <a:t>Upravit styly předlohy textu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20206252-95E9-4C8F-8EB4-26F27AC6FB4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94569" y="1728000"/>
            <a:ext cx="2975206" cy="720000"/>
          </a:xfrm>
          <a:noFill/>
          <a:ln w="28575">
            <a:noFill/>
          </a:ln>
        </p:spPr>
        <p:txBody>
          <a:bodyPr lIns="108000" tIns="36000" rIns="108000" bIns="36000" rtlCol="0" anchor="ctr"/>
          <a:lstStyle>
            <a:lvl1pPr marL="0" indent="0" algn="ctr">
              <a:buNone/>
              <a:defRPr>
                <a:solidFill>
                  <a:schemeClr val="accent1"/>
                </a:solidFill>
                <a:latin typeface="+mj-lt"/>
              </a:defRPr>
            </a:lvl1pPr>
          </a:lstStyle>
          <a:p>
            <a:pPr lvl="0" rtl="0"/>
            <a:r>
              <a:rPr lang="cs-CZ"/>
              <a:t>Název oddílu 1</a:t>
            </a:r>
            <a:endParaRPr lang="cs-CZ" dirty="0"/>
          </a:p>
        </p:txBody>
      </p:sp>
      <p:sp>
        <p:nvSpPr>
          <p:cNvPr id="12" name="Zástupný symbol pro obsah 2">
            <a:extLst>
              <a:ext uri="{FF2B5EF4-FFF2-40B4-BE49-F238E27FC236}">
                <a16:creationId xmlns:a16="http://schemas.microsoft.com/office/drawing/2014/main" id="{9256C163-60A0-49AC-9FEA-A56ACF30FA33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4614397" y="1728000"/>
            <a:ext cx="2975206" cy="720000"/>
          </a:xfrm>
          <a:noFill/>
          <a:ln w="28575">
            <a:noFill/>
          </a:ln>
        </p:spPr>
        <p:txBody>
          <a:bodyPr lIns="108000" tIns="36000" rIns="108000" bIns="36000" rtlCol="0" anchor="ctr"/>
          <a:lstStyle>
            <a:lvl1pPr marL="0" indent="0" algn="ctr">
              <a:buNone/>
              <a:defRPr>
                <a:solidFill>
                  <a:schemeClr val="accent1"/>
                </a:solidFill>
                <a:latin typeface="+mj-lt"/>
              </a:defRPr>
            </a:lvl1pPr>
          </a:lstStyle>
          <a:p>
            <a:pPr lvl="0" rtl="0"/>
            <a:r>
              <a:rPr lang="cs-CZ"/>
              <a:t>Název oddílu 2</a:t>
            </a:r>
            <a:endParaRPr lang="cs-CZ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FAF68729-4DB7-4514-BF22-9950FB3ECC3E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8434225" y="1728000"/>
            <a:ext cx="2975206" cy="720000"/>
          </a:xfrm>
          <a:noFill/>
          <a:ln w="28575">
            <a:noFill/>
          </a:ln>
        </p:spPr>
        <p:txBody>
          <a:bodyPr lIns="108000" tIns="36000" rIns="108000" bIns="36000" rtlCol="0" anchor="ctr"/>
          <a:lstStyle>
            <a:lvl1pPr marL="0" indent="0" algn="ctr">
              <a:buNone/>
              <a:defRPr>
                <a:solidFill>
                  <a:schemeClr val="accent1"/>
                </a:solidFill>
                <a:latin typeface="+mj-lt"/>
              </a:defRPr>
            </a:lvl1pPr>
          </a:lstStyle>
          <a:p>
            <a:pPr lvl="0" rtl="0"/>
            <a:r>
              <a:rPr lang="cs-CZ"/>
              <a:t>Název oddílu 3</a:t>
            </a:r>
            <a:endParaRPr lang="cs-CZ" dirty="0"/>
          </a:p>
        </p:txBody>
      </p:sp>
      <p:sp>
        <p:nvSpPr>
          <p:cNvPr id="14" name="Obdélník 6">
            <a:extLst>
              <a:ext uri="{FF2B5EF4-FFF2-40B4-BE49-F238E27FC236}">
                <a16:creationId xmlns:a16="http://schemas.microsoft.com/office/drawing/2014/main" id="{567F4AE9-9C59-4A3C-9E27-EFC9EE499E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94568" y="2344813"/>
            <a:ext cx="2975207" cy="144000"/>
          </a:xfrm>
          <a:custGeom>
            <a:avLst/>
            <a:gdLst>
              <a:gd name="connsiteX0" fmla="*/ 0 w 4330700"/>
              <a:gd name="connsiteY0" fmla="*/ 0 h 588834"/>
              <a:gd name="connsiteX1" fmla="*/ 4330700 w 4330700"/>
              <a:gd name="connsiteY1" fmla="*/ 0 h 588834"/>
              <a:gd name="connsiteX2" fmla="*/ 4330700 w 4330700"/>
              <a:gd name="connsiteY2" fmla="*/ 588834 h 588834"/>
              <a:gd name="connsiteX3" fmla="*/ 0 w 4330700"/>
              <a:gd name="connsiteY3" fmla="*/ 588834 h 588834"/>
              <a:gd name="connsiteX4" fmla="*/ 0 w 4330700"/>
              <a:gd name="connsiteY4" fmla="*/ 0 h 588834"/>
              <a:gd name="connsiteX0" fmla="*/ 4330700 w 4422140"/>
              <a:gd name="connsiteY0" fmla="*/ 0 h 588834"/>
              <a:gd name="connsiteX1" fmla="*/ 4330700 w 4422140"/>
              <a:gd name="connsiteY1" fmla="*/ 588834 h 588834"/>
              <a:gd name="connsiteX2" fmla="*/ 0 w 4422140"/>
              <a:gd name="connsiteY2" fmla="*/ 588834 h 588834"/>
              <a:gd name="connsiteX3" fmla="*/ 0 w 4422140"/>
              <a:gd name="connsiteY3" fmla="*/ 0 h 588834"/>
              <a:gd name="connsiteX4" fmla="*/ 4422140 w 4422140"/>
              <a:gd name="connsiteY4" fmla="*/ 91440 h 588834"/>
              <a:gd name="connsiteX0" fmla="*/ 4330700 w 4330700"/>
              <a:gd name="connsiteY0" fmla="*/ 0 h 588834"/>
              <a:gd name="connsiteX1" fmla="*/ 4330700 w 4330700"/>
              <a:gd name="connsiteY1" fmla="*/ 588834 h 588834"/>
              <a:gd name="connsiteX2" fmla="*/ 0 w 4330700"/>
              <a:gd name="connsiteY2" fmla="*/ 588834 h 588834"/>
              <a:gd name="connsiteX3" fmla="*/ 0 w 4330700"/>
              <a:gd name="connsiteY3" fmla="*/ 0 h 588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30700" h="588834">
                <a:moveTo>
                  <a:pt x="4330700" y="0"/>
                </a:moveTo>
                <a:lnTo>
                  <a:pt x="4330700" y="588834"/>
                </a:lnTo>
                <a:lnTo>
                  <a:pt x="0" y="588834"/>
                </a:lnTo>
                <a:lnTo>
                  <a:pt x="0" y="0"/>
                </a:lnTo>
              </a:path>
            </a:pathLst>
          </a:cu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15" name="Obdélník 6">
            <a:extLst>
              <a:ext uri="{FF2B5EF4-FFF2-40B4-BE49-F238E27FC236}">
                <a16:creationId xmlns:a16="http://schemas.microsoft.com/office/drawing/2014/main" id="{3DA09F5A-AF46-4646-A84F-35C1002AF7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794568" y="1656000"/>
            <a:ext cx="2975207" cy="144000"/>
          </a:xfrm>
          <a:custGeom>
            <a:avLst/>
            <a:gdLst>
              <a:gd name="connsiteX0" fmla="*/ 0 w 4330700"/>
              <a:gd name="connsiteY0" fmla="*/ 0 h 588834"/>
              <a:gd name="connsiteX1" fmla="*/ 4330700 w 4330700"/>
              <a:gd name="connsiteY1" fmla="*/ 0 h 588834"/>
              <a:gd name="connsiteX2" fmla="*/ 4330700 w 4330700"/>
              <a:gd name="connsiteY2" fmla="*/ 588834 h 588834"/>
              <a:gd name="connsiteX3" fmla="*/ 0 w 4330700"/>
              <a:gd name="connsiteY3" fmla="*/ 588834 h 588834"/>
              <a:gd name="connsiteX4" fmla="*/ 0 w 4330700"/>
              <a:gd name="connsiteY4" fmla="*/ 0 h 588834"/>
              <a:gd name="connsiteX0" fmla="*/ 4330700 w 4422140"/>
              <a:gd name="connsiteY0" fmla="*/ 0 h 588834"/>
              <a:gd name="connsiteX1" fmla="*/ 4330700 w 4422140"/>
              <a:gd name="connsiteY1" fmla="*/ 588834 h 588834"/>
              <a:gd name="connsiteX2" fmla="*/ 0 w 4422140"/>
              <a:gd name="connsiteY2" fmla="*/ 588834 h 588834"/>
              <a:gd name="connsiteX3" fmla="*/ 0 w 4422140"/>
              <a:gd name="connsiteY3" fmla="*/ 0 h 588834"/>
              <a:gd name="connsiteX4" fmla="*/ 4422140 w 4422140"/>
              <a:gd name="connsiteY4" fmla="*/ 91440 h 588834"/>
              <a:gd name="connsiteX0" fmla="*/ 4330700 w 4330700"/>
              <a:gd name="connsiteY0" fmla="*/ 0 h 588834"/>
              <a:gd name="connsiteX1" fmla="*/ 4330700 w 4330700"/>
              <a:gd name="connsiteY1" fmla="*/ 588834 h 588834"/>
              <a:gd name="connsiteX2" fmla="*/ 0 w 4330700"/>
              <a:gd name="connsiteY2" fmla="*/ 588834 h 588834"/>
              <a:gd name="connsiteX3" fmla="*/ 0 w 4330700"/>
              <a:gd name="connsiteY3" fmla="*/ 0 h 588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30700" h="588834">
                <a:moveTo>
                  <a:pt x="4330700" y="0"/>
                </a:moveTo>
                <a:lnTo>
                  <a:pt x="4330700" y="588834"/>
                </a:lnTo>
                <a:lnTo>
                  <a:pt x="0" y="588834"/>
                </a:lnTo>
                <a:lnTo>
                  <a:pt x="0" y="0"/>
                </a:lnTo>
              </a:path>
            </a:pathLst>
          </a:cu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16" name="Obdélník 6">
            <a:extLst>
              <a:ext uri="{FF2B5EF4-FFF2-40B4-BE49-F238E27FC236}">
                <a16:creationId xmlns:a16="http://schemas.microsoft.com/office/drawing/2014/main" id="{36D8447C-AA9F-491F-8EE4-A151146D11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608396" y="2344813"/>
            <a:ext cx="2975207" cy="144000"/>
          </a:xfrm>
          <a:custGeom>
            <a:avLst/>
            <a:gdLst>
              <a:gd name="connsiteX0" fmla="*/ 0 w 4330700"/>
              <a:gd name="connsiteY0" fmla="*/ 0 h 588834"/>
              <a:gd name="connsiteX1" fmla="*/ 4330700 w 4330700"/>
              <a:gd name="connsiteY1" fmla="*/ 0 h 588834"/>
              <a:gd name="connsiteX2" fmla="*/ 4330700 w 4330700"/>
              <a:gd name="connsiteY2" fmla="*/ 588834 h 588834"/>
              <a:gd name="connsiteX3" fmla="*/ 0 w 4330700"/>
              <a:gd name="connsiteY3" fmla="*/ 588834 h 588834"/>
              <a:gd name="connsiteX4" fmla="*/ 0 w 4330700"/>
              <a:gd name="connsiteY4" fmla="*/ 0 h 588834"/>
              <a:gd name="connsiteX0" fmla="*/ 4330700 w 4422140"/>
              <a:gd name="connsiteY0" fmla="*/ 0 h 588834"/>
              <a:gd name="connsiteX1" fmla="*/ 4330700 w 4422140"/>
              <a:gd name="connsiteY1" fmla="*/ 588834 h 588834"/>
              <a:gd name="connsiteX2" fmla="*/ 0 w 4422140"/>
              <a:gd name="connsiteY2" fmla="*/ 588834 h 588834"/>
              <a:gd name="connsiteX3" fmla="*/ 0 w 4422140"/>
              <a:gd name="connsiteY3" fmla="*/ 0 h 588834"/>
              <a:gd name="connsiteX4" fmla="*/ 4422140 w 4422140"/>
              <a:gd name="connsiteY4" fmla="*/ 91440 h 588834"/>
              <a:gd name="connsiteX0" fmla="*/ 4330700 w 4330700"/>
              <a:gd name="connsiteY0" fmla="*/ 0 h 588834"/>
              <a:gd name="connsiteX1" fmla="*/ 4330700 w 4330700"/>
              <a:gd name="connsiteY1" fmla="*/ 588834 h 588834"/>
              <a:gd name="connsiteX2" fmla="*/ 0 w 4330700"/>
              <a:gd name="connsiteY2" fmla="*/ 588834 h 588834"/>
              <a:gd name="connsiteX3" fmla="*/ 0 w 4330700"/>
              <a:gd name="connsiteY3" fmla="*/ 0 h 588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30700" h="588834">
                <a:moveTo>
                  <a:pt x="4330700" y="0"/>
                </a:moveTo>
                <a:lnTo>
                  <a:pt x="4330700" y="588834"/>
                </a:lnTo>
                <a:lnTo>
                  <a:pt x="0" y="588834"/>
                </a:lnTo>
                <a:lnTo>
                  <a:pt x="0" y="0"/>
                </a:lnTo>
              </a:path>
            </a:pathLst>
          </a:cu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17" name="Obdélník 6">
            <a:extLst>
              <a:ext uri="{FF2B5EF4-FFF2-40B4-BE49-F238E27FC236}">
                <a16:creationId xmlns:a16="http://schemas.microsoft.com/office/drawing/2014/main" id="{826B47AC-1601-4AA8-BEB3-930A9A37FC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4608396" y="1656000"/>
            <a:ext cx="2975207" cy="144000"/>
          </a:xfrm>
          <a:custGeom>
            <a:avLst/>
            <a:gdLst>
              <a:gd name="connsiteX0" fmla="*/ 0 w 4330700"/>
              <a:gd name="connsiteY0" fmla="*/ 0 h 588834"/>
              <a:gd name="connsiteX1" fmla="*/ 4330700 w 4330700"/>
              <a:gd name="connsiteY1" fmla="*/ 0 h 588834"/>
              <a:gd name="connsiteX2" fmla="*/ 4330700 w 4330700"/>
              <a:gd name="connsiteY2" fmla="*/ 588834 h 588834"/>
              <a:gd name="connsiteX3" fmla="*/ 0 w 4330700"/>
              <a:gd name="connsiteY3" fmla="*/ 588834 h 588834"/>
              <a:gd name="connsiteX4" fmla="*/ 0 w 4330700"/>
              <a:gd name="connsiteY4" fmla="*/ 0 h 588834"/>
              <a:gd name="connsiteX0" fmla="*/ 4330700 w 4422140"/>
              <a:gd name="connsiteY0" fmla="*/ 0 h 588834"/>
              <a:gd name="connsiteX1" fmla="*/ 4330700 w 4422140"/>
              <a:gd name="connsiteY1" fmla="*/ 588834 h 588834"/>
              <a:gd name="connsiteX2" fmla="*/ 0 w 4422140"/>
              <a:gd name="connsiteY2" fmla="*/ 588834 h 588834"/>
              <a:gd name="connsiteX3" fmla="*/ 0 w 4422140"/>
              <a:gd name="connsiteY3" fmla="*/ 0 h 588834"/>
              <a:gd name="connsiteX4" fmla="*/ 4422140 w 4422140"/>
              <a:gd name="connsiteY4" fmla="*/ 91440 h 588834"/>
              <a:gd name="connsiteX0" fmla="*/ 4330700 w 4330700"/>
              <a:gd name="connsiteY0" fmla="*/ 0 h 588834"/>
              <a:gd name="connsiteX1" fmla="*/ 4330700 w 4330700"/>
              <a:gd name="connsiteY1" fmla="*/ 588834 h 588834"/>
              <a:gd name="connsiteX2" fmla="*/ 0 w 4330700"/>
              <a:gd name="connsiteY2" fmla="*/ 588834 h 588834"/>
              <a:gd name="connsiteX3" fmla="*/ 0 w 4330700"/>
              <a:gd name="connsiteY3" fmla="*/ 0 h 588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30700" h="588834">
                <a:moveTo>
                  <a:pt x="4330700" y="0"/>
                </a:moveTo>
                <a:lnTo>
                  <a:pt x="4330700" y="588834"/>
                </a:lnTo>
                <a:lnTo>
                  <a:pt x="0" y="588834"/>
                </a:lnTo>
                <a:lnTo>
                  <a:pt x="0" y="0"/>
                </a:lnTo>
              </a:path>
            </a:pathLst>
          </a:cu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18" name="Obdélník 6">
            <a:extLst>
              <a:ext uri="{FF2B5EF4-FFF2-40B4-BE49-F238E27FC236}">
                <a16:creationId xmlns:a16="http://schemas.microsoft.com/office/drawing/2014/main" id="{EFC9E01C-1D66-47F5-B8D1-BF6041620E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434225" y="2344813"/>
            <a:ext cx="2975207" cy="144000"/>
          </a:xfrm>
          <a:custGeom>
            <a:avLst/>
            <a:gdLst>
              <a:gd name="connsiteX0" fmla="*/ 0 w 4330700"/>
              <a:gd name="connsiteY0" fmla="*/ 0 h 588834"/>
              <a:gd name="connsiteX1" fmla="*/ 4330700 w 4330700"/>
              <a:gd name="connsiteY1" fmla="*/ 0 h 588834"/>
              <a:gd name="connsiteX2" fmla="*/ 4330700 w 4330700"/>
              <a:gd name="connsiteY2" fmla="*/ 588834 h 588834"/>
              <a:gd name="connsiteX3" fmla="*/ 0 w 4330700"/>
              <a:gd name="connsiteY3" fmla="*/ 588834 h 588834"/>
              <a:gd name="connsiteX4" fmla="*/ 0 w 4330700"/>
              <a:gd name="connsiteY4" fmla="*/ 0 h 588834"/>
              <a:gd name="connsiteX0" fmla="*/ 4330700 w 4422140"/>
              <a:gd name="connsiteY0" fmla="*/ 0 h 588834"/>
              <a:gd name="connsiteX1" fmla="*/ 4330700 w 4422140"/>
              <a:gd name="connsiteY1" fmla="*/ 588834 h 588834"/>
              <a:gd name="connsiteX2" fmla="*/ 0 w 4422140"/>
              <a:gd name="connsiteY2" fmla="*/ 588834 h 588834"/>
              <a:gd name="connsiteX3" fmla="*/ 0 w 4422140"/>
              <a:gd name="connsiteY3" fmla="*/ 0 h 588834"/>
              <a:gd name="connsiteX4" fmla="*/ 4422140 w 4422140"/>
              <a:gd name="connsiteY4" fmla="*/ 91440 h 588834"/>
              <a:gd name="connsiteX0" fmla="*/ 4330700 w 4330700"/>
              <a:gd name="connsiteY0" fmla="*/ 0 h 588834"/>
              <a:gd name="connsiteX1" fmla="*/ 4330700 w 4330700"/>
              <a:gd name="connsiteY1" fmla="*/ 588834 h 588834"/>
              <a:gd name="connsiteX2" fmla="*/ 0 w 4330700"/>
              <a:gd name="connsiteY2" fmla="*/ 588834 h 588834"/>
              <a:gd name="connsiteX3" fmla="*/ 0 w 4330700"/>
              <a:gd name="connsiteY3" fmla="*/ 0 h 588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30700" h="588834">
                <a:moveTo>
                  <a:pt x="4330700" y="0"/>
                </a:moveTo>
                <a:lnTo>
                  <a:pt x="4330700" y="588834"/>
                </a:lnTo>
                <a:lnTo>
                  <a:pt x="0" y="588834"/>
                </a:lnTo>
                <a:lnTo>
                  <a:pt x="0" y="0"/>
                </a:lnTo>
              </a:path>
            </a:pathLst>
          </a:cu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19" name="Obdélník 6">
            <a:extLst>
              <a:ext uri="{FF2B5EF4-FFF2-40B4-BE49-F238E27FC236}">
                <a16:creationId xmlns:a16="http://schemas.microsoft.com/office/drawing/2014/main" id="{9F5FC000-6DCF-4A02-B144-CC77E752DB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8434225" y="1656000"/>
            <a:ext cx="2975207" cy="144000"/>
          </a:xfrm>
          <a:custGeom>
            <a:avLst/>
            <a:gdLst>
              <a:gd name="connsiteX0" fmla="*/ 0 w 4330700"/>
              <a:gd name="connsiteY0" fmla="*/ 0 h 588834"/>
              <a:gd name="connsiteX1" fmla="*/ 4330700 w 4330700"/>
              <a:gd name="connsiteY1" fmla="*/ 0 h 588834"/>
              <a:gd name="connsiteX2" fmla="*/ 4330700 w 4330700"/>
              <a:gd name="connsiteY2" fmla="*/ 588834 h 588834"/>
              <a:gd name="connsiteX3" fmla="*/ 0 w 4330700"/>
              <a:gd name="connsiteY3" fmla="*/ 588834 h 588834"/>
              <a:gd name="connsiteX4" fmla="*/ 0 w 4330700"/>
              <a:gd name="connsiteY4" fmla="*/ 0 h 588834"/>
              <a:gd name="connsiteX0" fmla="*/ 4330700 w 4422140"/>
              <a:gd name="connsiteY0" fmla="*/ 0 h 588834"/>
              <a:gd name="connsiteX1" fmla="*/ 4330700 w 4422140"/>
              <a:gd name="connsiteY1" fmla="*/ 588834 h 588834"/>
              <a:gd name="connsiteX2" fmla="*/ 0 w 4422140"/>
              <a:gd name="connsiteY2" fmla="*/ 588834 h 588834"/>
              <a:gd name="connsiteX3" fmla="*/ 0 w 4422140"/>
              <a:gd name="connsiteY3" fmla="*/ 0 h 588834"/>
              <a:gd name="connsiteX4" fmla="*/ 4422140 w 4422140"/>
              <a:gd name="connsiteY4" fmla="*/ 91440 h 588834"/>
              <a:gd name="connsiteX0" fmla="*/ 4330700 w 4330700"/>
              <a:gd name="connsiteY0" fmla="*/ 0 h 588834"/>
              <a:gd name="connsiteX1" fmla="*/ 4330700 w 4330700"/>
              <a:gd name="connsiteY1" fmla="*/ 588834 h 588834"/>
              <a:gd name="connsiteX2" fmla="*/ 0 w 4330700"/>
              <a:gd name="connsiteY2" fmla="*/ 588834 h 588834"/>
              <a:gd name="connsiteX3" fmla="*/ 0 w 4330700"/>
              <a:gd name="connsiteY3" fmla="*/ 0 h 588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30700" h="588834">
                <a:moveTo>
                  <a:pt x="4330700" y="0"/>
                </a:moveTo>
                <a:lnTo>
                  <a:pt x="4330700" y="588834"/>
                </a:lnTo>
                <a:lnTo>
                  <a:pt x="0" y="588834"/>
                </a:lnTo>
                <a:lnTo>
                  <a:pt x="0" y="0"/>
                </a:lnTo>
              </a:path>
            </a:pathLst>
          </a:cu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pic>
        <p:nvPicPr>
          <p:cNvPr id="20" name="Grafika 19" descr="Šipka vpravo">
            <a:extLst>
              <a:ext uri="{FF2B5EF4-FFF2-40B4-BE49-F238E27FC236}">
                <a16:creationId xmlns:a16="http://schemas.microsoft.com/office/drawing/2014/main" id="{74A090BA-639F-4C16-9838-60A32BE3A1D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4081865" y="3932250"/>
            <a:ext cx="220441" cy="376363"/>
          </a:xfrm>
          <a:prstGeom prst="rect">
            <a:avLst/>
          </a:prstGeom>
        </p:spPr>
      </p:pic>
      <p:pic>
        <p:nvPicPr>
          <p:cNvPr id="21" name="Grafika 20" descr="Šipka vpravo">
            <a:extLst>
              <a:ext uri="{FF2B5EF4-FFF2-40B4-BE49-F238E27FC236}">
                <a16:creationId xmlns:a16="http://schemas.microsoft.com/office/drawing/2014/main" id="{DF58D762-A719-4FC3-BF9E-7B858F0D91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7901693" y="3932250"/>
            <a:ext cx="220441" cy="376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3494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cs-CZ"/>
              <a:t>Kliknutím můžete upravit styl předlohy nadpisů.</a:t>
            </a:r>
            <a:endParaRPr lang="cs-CZ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cs-CZ"/>
              <a:t>Přidejte zápatí</a:t>
            </a:r>
            <a:endParaRPr lang="cs-CZ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cs-CZ" smtClean="0"/>
              <a:pPr rtl="0"/>
              <a:t>‹#›</a:t>
            </a:fld>
            <a:endParaRPr lang="cs-CZ" dirty="0"/>
          </a:p>
        </p:txBody>
      </p:sp>
      <p:sp>
        <p:nvSpPr>
          <p:cNvPr id="5" name="Zástupný symbol pro text 5">
            <a:extLst>
              <a:ext uri="{FF2B5EF4-FFF2-40B4-BE49-F238E27FC236}">
                <a16:creationId xmlns:a16="http://schemas.microsoft.com/office/drawing/2014/main" id="{9C2BB107-6CD7-47EE-9C59-5345A7F63B02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cs-CZ"/>
              <a:t>Podnadpis</a:t>
            </a:r>
            <a:endParaRPr lang="cs-CZ" dirty="0"/>
          </a:p>
        </p:txBody>
      </p:sp>
      <p:sp>
        <p:nvSpPr>
          <p:cNvPr id="9" name="Zástupný symbol pro text 10">
            <a:extLst>
              <a:ext uri="{FF2B5EF4-FFF2-40B4-BE49-F238E27FC236}">
                <a16:creationId xmlns:a16="http://schemas.microsoft.com/office/drawing/2014/main" id="{7811C96E-0DEE-4C3C-914D-3D8E37D685D8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16466" y="4173151"/>
            <a:ext cx="608493" cy="201776"/>
          </a:xfrm>
        </p:spPr>
        <p:txBody>
          <a:bodyPr rtlCol="0" anchor="ctr"/>
          <a:lstStyle>
            <a:lvl1pPr marL="0" indent="0" algn="ctr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cs-CZ"/>
              <a:t>Rok</a:t>
            </a:r>
            <a:endParaRPr lang="cs-CZ" dirty="0"/>
          </a:p>
        </p:txBody>
      </p:sp>
      <p:sp>
        <p:nvSpPr>
          <p:cNvPr id="10" name="Zástupný symbol pro text 10">
            <a:extLst>
              <a:ext uri="{FF2B5EF4-FFF2-40B4-BE49-F238E27FC236}">
                <a16:creationId xmlns:a16="http://schemas.microsoft.com/office/drawing/2014/main" id="{401495E4-6A47-4169-8AF4-736F7CF55C37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31799" y="3724159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cs-CZ"/>
              <a:t>MM</a:t>
            </a:r>
            <a:endParaRPr lang="cs-CZ" dirty="0"/>
          </a:p>
        </p:txBody>
      </p:sp>
      <p:sp>
        <p:nvSpPr>
          <p:cNvPr id="11" name="Zástupný symbol pro text 10">
            <a:extLst>
              <a:ext uri="{FF2B5EF4-FFF2-40B4-BE49-F238E27FC236}">
                <a16:creationId xmlns:a16="http://schemas.microsoft.com/office/drawing/2014/main" id="{4A350147-917D-4020-B9C3-CE41143A103A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03816" y="3724159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cs-CZ"/>
              <a:t>MM</a:t>
            </a:r>
            <a:endParaRPr lang="cs-CZ" dirty="0"/>
          </a:p>
        </p:txBody>
      </p:sp>
      <p:sp>
        <p:nvSpPr>
          <p:cNvPr id="12" name="Zástupný symbol pro text 10">
            <a:extLst>
              <a:ext uri="{FF2B5EF4-FFF2-40B4-BE49-F238E27FC236}">
                <a16:creationId xmlns:a16="http://schemas.microsoft.com/office/drawing/2014/main" id="{595A6F9E-88A2-46C6-B4B4-642D65C42C1E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375833" y="3724159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cs-CZ"/>
              <a:t>MM</a:t>
            </a:r>
            <a:endParaRPr lang="cs-CZ" dirty="0"/>
          </a:p>
        </p:txBody>
      </p:sp>
      <p:sp>
        <p:nvSpPr>
          <p:cNvPr id="13" name="Zástupný symbol pro text 10">
            <a:extLst>
              <a:ext uri="{FF2B5EF4-FFF2-40B4-BE49-F238E27FC236}">
                <a16:creationId xmlns:a16="http://schemas.microsoft.com/office/drawing/2014/main" id="{11C0F1C3-D7E3-418A-8706-CD257C1F5B6A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847850" y="3724159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cs-CZ"/>
              <a:t>MM</a:t>
            </a:r>
            <a:endParaRPr lang="cs-CZ" dirty="0"/>
          </a:p>
        </p:txBody>
      </p:sp>
      <p:sp>
        <p:nvSpPr>
          <p:cNvPr id="14" name="Zástupný symbol pro text 10">
            <a:extLst>
              <a:ext uri="{FF2B5EF4-FFF2-40B4-BE49-F238E27FC236}">
                <a16:creationId xmlns:a16="http://schemas.microsoft.com/office/drawing/2014/main" id="{105D759B-EB6D-4560-B0B8-1F7EB7D1B841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5980666" y="4173151"/>
            <a:ext cx="608493" cy="201776"/>
          </a:xfrm>
        </p:spPr>
        <p:txBody>
          <a:bodyPr rtlCol="0" anchor="ctr"/>
          <a:lstStyle>
            <a:lvl1pPr marL="0" indent="0" algn="ctr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cs-CZ"/>
              <a:t>Rok</a:t>
            </a:r>
            <a:endParaRPr lang="cs-CZ" dirty="0"/>
          </a:p>
        </p:txBody>
      </p:sp>
      <p:sp>
        <p:nvSpPr>
          <p:cNvPr id="15" name="Zástupný symbol pro text 10">
            <a:extLst>
              <a:ext uri="{FF2B5EF4-FFF2-40B4-BE49-F238E27FC236}">
                <a16:creationId xmlns:a16="http://schemas.microsoft.com/office/drawing/2014/main" id="{8715823E-52F8-49ED-9EC8-E99ED0915BDD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2319867" y="3724159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cs-CZ"/>
              <a:t>MM</a:t>
            </a:r>
            <a:endParaRPr lang="cs-CZ" dirty="0"/>
          </a:p>
        </p:txBody>
      </p:sp>
      <p:sp>
        <p:nvSpPr>
          <p:cNvPr id="16" name="Zástupný symbol pro text 10">
            <a:extLst>
              <a:ext uri="{FF2B5EF4-FFF2-40B4-BE49-F238E27FC236}">
                <a16:creationId xmlns:a16="http://schemas.microsoft.com/office/drawing/2014/main" id="{7DF700D5-2F9B-4B15-92CF-1052851D5E1B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2791884" y="3724159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cs-CZ"/>
              <a:t>MM</a:t>
            </a:r>
            <a:endParaRPr lang="cs-CZ" dirty="0"/>
          </a:p>
        </p:txBody>
      </p:sp>
      <p:sp>
        <p:nvSpPr>
          <p:cNvPr id="17" name="Zástupný symbol pro text 10">
            <a:extLst>
              <a:ext uri="{FF2B5EF4-FFF2-40B4-BE49-F238E27FC236}">
                <a16:creationId xmlns:a16="http://schemas.microsoft.com/office/drawing/2014/main" id="{BB40768A-A2DB-44AA-89F5-071BCE4D9F91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263901" y="3724159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cs-CZ"/>
              <a:t>MM</a:t>
            </a:r>
            <a:endParaRPr lang="cs-CZ" dirty="0"/>
          </a:p>
        </p:txBody>
      </p:sp>
      <p:sp>
        <p:nvSpPr>
          <p:cNvPr id="18" name="Zástupný symbol pro text 10">
            <a:extLst>
              <a:ext uri="{FF2B5EF4-FFF2-40B4-BE49-F238E27FC236}">
                <a16:creationId xmlns:a16="http://schemas.microsoft.com/office/drawing/2014/main" id="{16D07EB6-011E-4F65-9F28-20CAB54640E8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4679952" y="3724159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cs-CZ"/>
              <a:t>MM</a:t>
            </a:r>
            <a:endParaRPr lang="cs-CZ" dirty="0"/>
          </a:p>
        </p:txBody>
      </p:sp>
      <p:sp>
        <p:nvSpPr>
          <p:cNvPr id="19" name="Zástupný symbol pro text 10">
            <a:extLst>
              <a:ext uri="{FF2B5EF4-FFF2-40B4-BE49-F238E27FC236}">
                <a16:creationId xmlns:a16="http://schemas.microsoft.com/office/drawing/2014/main" id="{105B8381-43DD-41A0-A705-D1255AC449AE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3735918" y="3724159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cs-CZ"/>
              <a:t>MM</a:t>
            </a:r>
            <a:endParaRPr lang="cs-CZ" dirty="0"/>
          </a:p>
        </p:txBody>
      </p:sp>
      <p:sp>
        <p:nvSpPr>
          <p:cNvPr id="20" name="Zástupný symbol pro text 10">
            <a:extLst>
              <a:ext uri="{FF2B5EF4-FFF2-40B4-BE49-F238E27FC236}">
                <a16:creationId xmlns:a16="http://schemas.microsoft.com/office/drawing/2014/main" id="{C178CB7C-93FB-40C1-9170-B99EF8EE9E8F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4207935" y="3724159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cs-CZ"/>
              <a:t>MM</a:t>
            </a:r>
            <a:endParaRPr lang="cs-CZ" dirty="0"/>
          </a:p>
        </p:txBody>
      </p:sp>
      <p:sp>
        <p:nvSpPr>
          <p:cNvPr id="21" name="Zástupný symbol pro text 10">
            <a:extLst>
              <a:ext uri="{FF2B5EF4-FFF2-40B4-BE49-F238E27FC236}">
                <a16:creationId xmlns:a16="http://schemas.microsoft.com/office/drawing/2014/main" id="{A2B65EAF-1F60-417C-B138-F72EFEBF6D81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5151969" y="3724159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cs-CZ"/>
              <a:t>MM</a:t>
            </a:r>
            <a:endParaRPr lang="cs-CZ" dirty="0"/>
          </a:p>
        </p:txBody>
      </p:sp>
      <p:sp>
        <p:nvSpPr>
          <p:cNvPr id="22" name="Zástupný symbol pro text 10">
            <a:extLst>
              <a:ext uri="{FF2B5EF4-FFF2-40B4-BE49-F238E27FC236}">
                <a16:creationId xmlns:a16="http://schemas.microsoft.com/office/drawing/2014/main" id="{76D120F4-A640-421C-B1F8-406158CFBC8E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5623986" y="3724159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cs-CZ"/>
              <a:t>MM</a:t>
            </a:r>
            <a:endParaRPr lang="cs-CZ" dirty="0"/>
          </a:p>
        </p:txBody>
      </p:sp>
      <p:sp>
        <p:nvSpPr>
          <p:cNvPr id="23" name="Zástupný symbol pro text 10">
            <a:extLst>
              <a:ext uri="{FF2B5EF4-FFF2-40B4-BE49-F238E27FC236}">
                <a16:creationId xmlns:a16="http://schemas.microsoft.com/office/drawing/2014/main" id="{BBD14391-1DC8-4D56-951F-25C5BDB3921C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095999" y="3724159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cs-CZ"/>
              <a:t>MM</a:t>
            </a:r>
            <a:endParaRPr lang="cs-CZ" dirty="0"/>
          </a:p>
        </p:txBody>
      </p:sp>
      <p:sp>
        <p:nvSpPr>
          <p:cNvPr id="24" name="Zástupný symbol pro text 10">
            <a:extLst>
              <a:ext uri="{FF2B5EF4-FFF2-40B4-BE49-F238E27FC236}">
                <a16:creationId xmlns:a16="http://schemas.microsoft.com/office/drawing/2014/main" id="{93FC04C9-D1DE-47BA-8D50-6D762B72B8FC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6568012" y="3724159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cs-CZ"/>
              <a:t>MM</a:t>
            </a:r>
            <a:endParaRPr lang="cs-CZ" dirty="0"/>
          </a:p>
        </p:txBody>
      </p:sp>
      <p:sp>
        <p:nvSpPr>
          <p:cNvPr id="25" name="Zástupný symbol pro text 10">
            <a:extLst>
              <a:ext uri="{FF2B5EF4-FFF2-40B4-BE49-F238E27FC236}">
                <a16:creationId xmlns:a16="http://schemas.microsoft.com/office/drawing/2014/main" id="{B8FB174F-BC80-4817-90C7-42F90C7978E5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7040029" y="3724159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cs-CZ"/>
              <a:t>MM</a:t>
            </a:r>
            <a:endParaRPr lang="cs-CZ" dirty="0"/>
          </a:p>
        </p:txBody>
      </p:sp>
      <p:sp>
        <p:nvSpPr>
          <p:cNvPr id="26" name="Zástupný symbol pro text 10">
            <a:extLst>
              <a:ext uri="{FF2B5EF4-FFF2-40B4-BE49-F238E27FC236}">
                <a16:creationId xmlns:a16="http://schemas.microsoft.com/office/drawing/2014/main" id="{E896FB65-5B08-4993-8523-822688BB2A9B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7512046" y="3724159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cs-CZ"/>
              <a:t>MM</a:t>
            </a:r>
            <a:endParaRPr lang="cs-CZ" dirty="0"/>
          </a:p>
        </p:txBody>
      </p:sp>
      <p:sp>
        <p:nvSpPr>
          <p:cNvPr id="27" name="Zástupný symbol pro text 10">
            <a:extLst>
              <a:ext uri="{FF2B5EF4-FFF2-40B4-BE49-F238E27FC236}">
                <a16:creationId xmlns:a16="http://schemas.microsoft.com/office/drawing/2014/main" id="{DBAF247D-367F-4524-9E85-4B66631D5309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7984063" y="3724159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cs-CZ"/>
              <a:t>MM</a:t>
            </a:r>
            <a:endParaRPr lang="cs-CZ" dirty="0"/>
          </a:p>
        </p:txBody>
      </p:sp>
      <p:sp>
        <p:nvSpPr>
          <p:cNvPr id="28" name="Zástupný symbol pro text 10">
            <a:extLst>
              <a:ext uri="{FF2B5EF4-FFF2-40B4-BE49-F238E27FC236}">
                <a16:creationId xmlns:a16="http://schemas.microsoft.com/office/drawing/2014/main" id="{4F9BFDEC-4D89-4C8E-A3D9-A6DF0297F780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8456080" y="3724159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cs-CZ"/>
              <a:t>MM</a:t>
            </a:r>
            <a:endParaRPr lang="cs-CZ" dirty="0"/>
          </a:p>
        </p:txBody>
      </p:sp>
      <p:sp>
        <p:nvSpPr>
          <p:cNvPr id="29" name="Zástupný symbol pro text 10">
            <a:extLst>
              <a:ext uri="{FF2B5EF4-FFF2-40B4-BE49-F238E27FC236}">
                <a16:creationId xmlns:a16="http://schemas.microsoft.com/office/drawing/2014/main" id="{9C08EC58-18EC-4890-94D6-2422A6BBA8D5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8928097" y="3724159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cs-CZ"/>
              <a:t>MM</a:t>
            </a:r>
            <a:endParaRPr lang="cs-CZ" dirty="0"/>
          </a:p>
        </p:txBody>
      </p:sp>
      <p:sp>
        <p:nvSpPr>
          <p:cNvPr id="30" name="Zástupný symbol pro text 10">
            <a:extLst>
              <a:ext uri="{FF2B5EF4-FFF2-40B4-BE49-F238E27FC236}">
                <a16:creationId xmlns:a16="http://schemas.microsoft.com/office/drawing/2014/main" id="{D360A36A-7282-4045-B0DF-503E6A97BA47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10344148" y="3724159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cs-CZ"/>
              <a:t>MM</a:t>
            </a:r>
            <a:endParaRPr lang="cs-CZ" dirty="0"/>
          </a:p>
        </p:txBody>
      </p:sp>
      <p:sp>
        <p:nvSpPr>
          <p:cNvPr id="31" name="Zástupný symbol pro text 10">
            <a:extLst>
              <a:ext uri="{FF2B5EF4-FFF2-40B4-BE49-F238E27FC236}">
                <a16:creationId xmlns:a16="http://schemas.microsoft.com/office/drawing/2014/main" id="{5F5960EF-7F51-41A0-9E73-D2F727AB3F0D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9400114" y="3724159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cs-CZ"/>
              <a:t>MM</a:t>
            </a:r>
            <a:endParaRPr lang="cs-CZ" dirty="0"/>
          </a:p>
        </p:txBody>
      </p:sp>
      <p:sp>
        <p:nvSpPr>
          <p:cNvPr id="32" name="Zástupný symbol pro text 10">
            <a:extLst>
              <a:ext uri="{FF2B5EF4-FFF2-40B4-BE49-F238E27FC236}">
                <a16:creationId xmlns:a16="http://schemas.microsoft.com/office/drawing/2014/main" id="{9F81D711-9D82-42A4-8AB2-12D1F4490AAD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9872131" y="3724159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cs-CZ"/>
              <a:t>MM</a:t>
            </a:r>
            <a:endParaRPr lang="cs-CZ" dirty="0"/>
          </a:p>
        </p:txBody>
      </p:sp>
      <p:sp>
        <p:nvSpPr>
          <p:cNvPr id="33" name="Zástupný symbol pro text 10">
            <a:extLst>
              <a:ext uri="{FF2B5EF4-FFF2-40B4-BE49-F238E27FC236}">
                <a16:creationId xmlns:a16="http://schemas.microsoft.com/office/drawing/2014/main" id="{0A2E5DCC-5FCD-4396-9980-17ECD06BB370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10816165" y="3724159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cs-CZ"/>
              <a:t>MM</a:t>
            </a:r>
            <a:endParaRPr lang="cs-CZ" dirty="0"/>
          </a:p>
        </p:txBody>
      </p:sp>
      <p:sp>
        <p:nvSpPr>
          <p:cNvPr id="34" name="Zástupný symbol pro text 10">
            <a:extLst>
              <a:ext uri="{FF2B5EF4-FFF2-40B4-BE49-F238E27FC236}">
                <a16:creationId xmlns:a16="http://schemas.microsoft.com/office/drawing/2014/main" id="{A3860367-6AF8-4009-AE8B-33DEE49D1773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11288182" y="3724159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cs-CZ"/>
              <a:t>MM</a:t>
            </a:r>
            <a:endParaRPr lang="cs-CZ" dirty="0"/>
          </a:p>
        </p:txBody>
      </p:sp>
      <p:sp>
        <p:nvSpPr>
          <p:cNvPr id="35" name="Zástupný symbol pro text 3">
            <a:extLst>
              <a:ext uri="{FF2B5EF4-FFF2-40B4-BE49-F238E27FC236}">
                <a16:creationId xmlns:a16="http://schemas.microsoft.com/office/drawing/2014/main" id="{EC5BA522-ACA2-41E7-8167-4CAD19A343D4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5360988" y="2190750"/>
            <a:ext cx="1793875" cy="561975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tIns="36000" rtlCol="0" anchor="t"/>
          <a:lstStyle>
            <a:lvl1pPr marL="0" indent="0" algn="ct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cs-CZ"/>
              <a:t>Název položky</a:t>
            </a:r>
            <a:endParaRPr lang="cs-CZ" dirty="0"/>
          </a:p>
        </p:txBody>
      </p:sp>
      <p:sp>
        <p:nvSpPr>
          <p:cNvPr id="36" name="Zástupný symbol pro text 36">
            <a:extLst>
              <a:ext uri="{FF2B5EF4-FFF2-40B4-BE49-F238E27FC236}">
                <a16:creationId xmlns:a16="http://schemas.microsoft.com/office/drawing/2014/main" id="{3FE4D07D-18EE-4015-BE1A-670EF5502FD5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5412717" y="2505005"/>
            <a:ext cx="1690417" cy="224670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cs-CZ"/>
              <a:t>Měsíc Rok</a:t>
            </a:r>
            <a:endParaRPr lang="cs-CZ" dirty="0"/>
          </a:p>
        </p:txBody>
      </p:sp>
      <p:sp>
        <p:nvSpPr>
          <p:cNvPr id="37" name="Šipka: Doprava 36">
            <a:extLst>
              <a:ext uri="{FF2B5EF4-FFF2-40B4-BE49-F238E27FC236}">
                <a16:creationId xmlns:a16="http://schemas.microsoft.com/office/drawing/2014/main" id="{A21A7A3E-FAE9-412E-9085-C5396DD58558}"/>
              </a:ext>
            </a:extLst>
          </p:cNvPr>
          <p:cNvSpPr/>
          <p:nvPr userDrawn="1"/>
        </p:nvSpPr>
        <p:spPr>
          <a:xfrm>
            <a:off x="388279" y="4008086"/>
            <a:ext cx="11415443" cy="97190"/>
          </a:xfrm>
          <a:prstGeom prst="rightArrow">
            <a:avLst>
              <a:gd name="adj1" fmla="val 100000"/>
              <a:gd name="adj2" fmla="val 85935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10828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cs-CZ"/>
              <a:t>Kliknutím můžete upravit styl předlohy nadpisů.</a:t>
            </a:r>
            <a:endParaRPr lang="cs-CZ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cs-CZ"/>
              <a:t>Přidejte zápatí</a:t>
            </a:r>
            <a:endParaRPr lang="cs-CZ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cs-CZ" smtClean="0"/>
              <a:pPr rtl="0"/>
              <a:t>‹#›</a:t>
            </a:fld>
            <a:endParaRPr lang="cs-CZ" dirty="0"/>
          </a:p>
        </p:txBody>
      </p:sp>
      <p:sp>
        <p:nvSpPr>
          <p:cNvPr id="5" name="Zástupný symbol pro text 5">
            <a:extLst>
              <a:ext uri="{FF2B5EF4-FFF2-40B4-BE49-F238E27FC236}">
                <a16:creationId xmlns:a16="http://schemas.microsoft.com/office/drawing/2014/main" id="{9C2BB107-6CD7-47EE-9C59-5345A7F63B02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cs-CZ"/>
              <a:t>Podnadpis</a:t>
            </a:r>
            <a:endParaRPr lang="cs-CZ" dirty="0"/>
          </a:p>
        </p:txBody>
      </p:sp>
      <p:sp>
        <p:nvSpPr>
          <p:cNvPr id="8" name="Zástupný symbol obrázku 4">
            <a:extLst>
              <a:ext uri="{FF2B5EF4-FFF2-40B4-BE49-F238E27FC236}">
                <a16:creationId xmlns:a16="http://schemas.microsoft.com/office/drawing/2014/main" id="{85FDB45C-8129-42FD-85BB-977F66FEA7E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12915" y="2319681"/>
            <a:ext cx="1352367" cy="1352367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cs-CZ"/>
              <a:t>Vložte nebo přetáhněte obrázek sem</a:t>
            </a:r>
            <a:endParaRPr lang="cs-CZ" dirty="0"/>
          </a:p>
        </p:txBody>
      </p:sp>
      <p:sp>
        <p:nvSpPr>
          <p:cNvPr id="9" name="Zástupný symbol pro text 8">
            <a:extLst>
              <a:ext uri="{FF2B5EF4-FFF2-40B4-BE49-F238E27FC236}">
                <a16:creationId xmlns:a16="http://schemas.microsoft.com/office/drawing/2014/main" id="{65BC675B-B0CF-41E3-9A61-5C9C8185863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055970" y="2319681"/>
            <a:ext cx="1703313" cy="701538"/>
          </a:xfrm>
        </p:spPr>
        <p:txBody>
          <a:bodyPr rtlCol="0" anchor="t"/>
          <a:lstStyle>
            <a:lvl1pPr marL="0" indent="0" algn="l">
              <a:buFont typeface="Arial" panose="020B0604020202020204" pitchFamily="34" charset="0"/>
              <a:buNone/>
              <a:defRPr sz="2400">
                <a:latin typeface="+mj-lt"/>
              </a:defRPr>
            </a:lvl1pPr>
          </a:lstStyle>
          <a:p>
            <a:pPr lvl="0" rtl="0"/>
            <a:r>
              <a:rPr lang="cs-CZ"/>
              <a:t>Jméno</a:t>
            </a:r>
            <a:endParaRPr lang="cs-CZ" dirty="0"/>
          </a:p>
        </p:txBody>
      </p:sp>
      <p:sp>
        <p:nvSpPr>
          <p:cNvPr id="10" name="Zástupný symbol pro text 10">
            <a:extLst>
              <a:ext uri="{FF2B5EF4-FFF2-40B4-BE49-F238E27FC236}">
                <a16:creationId xmlns:a16="http://schemas.microsoft.com/office/drawing/2014/main" id="{B199D9B2-D8DF-4F6F-9076-9976C85EA49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2915" y="3800064"/>
            <a:ext cx="3246368" cy="1800000"/>
          </a:xfrm>
        </p:spPr>
        <p:txBody>
          <a:bodyPr rtlCol="0"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cs-CZ"/>
              <a:t>Stručná biografie</a:t>
            </a:r>
            <a:endParaRPr lang="cs-CZ" dirty="0"/>
          </a:p>
        </p:txBody>
      </p:sp>
      <p:sp>
        <p:nvSpPr>
          <p:cNvPr id="11" name="Zástupný symbol pro text 8">
            <a:extLst>
              <a:ext uri="{FF2B5EF4-FFF2-40B4-BE49-F238E27FC236}">
                <a16:creationId xmlns:a16="http://schemas.microsoft.com/office/drawing/2014/main" id="{F83D3F97-C129-418E-B4E5-27919687902F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055970" y="3055171"/>
            <a:ext cx="1703313" cy="245885"/>
          </a:xfrm>
        </p:spPr>
        <p:txBody>
          <a:bodyPr rtlCol="0"/>
          <a:lstStyle>
            <a:lvl1pPr marL="0" indent="0" algn="l">
              <a:buFont typeface="Arial" panose="020B0604020202020204" pitchFamily="34" charset="0"/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 rtl="0"/>
            <a:r>
              <a:rPr lang="cs-CZ"/>
              <a:t>Pozice</a:t>
            </a:r>
            <a:endParaRPr lang="cs-CZ" dirty="0"/>
          </a:p>
        </p:txBody>
      </p:sp>
      <p:sp>
        <p:nvSpPr>
          <p:cNvPr id="12" name="Zástupný symbol obrázku 4">
            <a:extLst>
              <a:ext uri="{FF2B5EF4-FFF2-40B4-BE49-F238E27FC236}">
                <a16:creationId xmlns:a16="http://schemas.microsoft.com/office/drawing/2014/main" id="{559091DF-E0B7-4867-B43C-3B02311C64A1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4523213" y="2319681"/>
            <a:ext cx="1352367" cy="1352367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cs-CZ"/>
              <a:t>Vložte nebo přetáhněte obrázek sem</a:t>
            </a:r>
            <a:endParaRPr lang="cs-CZ" dirty="0"/>
          </a:p>
        </p:txBody>
      </p:sp>
      <p:sp>
        <p:nvSpPr>
          <p:cNvPr id="13" name="Zástupný symbol pro text 8">
            <a:extLst>
              <a:ext uri="{FF2B5EF4-FFF2-40B4-BE49-F238E27FC236}">
                <a16:creationId xmlns:a16="http://schemas.microsoft.com/office/drawing/2014/main" id="{B89D4389-4870-4BAE-B233-955685FCBC65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061985" y="2319681"/>
            <a:ext cx="1703313" cy="701538"/>
          </a:xfrm>
        </p:spPr>
        <p:txBody>
          <a:bodyPr rtlCol="0" anchor="t"/>
          <a:lstStyle>
            <a:lvl1pPr marL="0" indent="0" algn="l">
              <a:buFont typeface="Arial" panose="020B0604020202020204" pitchFamily="34" charset="0"/>
              <a:buNone/>
              <a:defRPr sz="2400">
                <a:latin typeface="+mj-lt"/>
              </a:defRPr>
            </a:lvl1pPr>
          </a:lstStyle>
          <a:p>
            <a:pPr lvl="0" rtl="0"/>
            <a:r>
              <a:rPr lang="cs-CZ"/>
              <a:t>Jméno</a:t>
            </a:r>
            <a:endParaRPr lang="cs-CZ" dirty="0"/>
          </a:p>
        </p:txBody>
      </p:sp>
      <p:sp>
        <p:nvSpPr>
          <p:cNvPr id="14" name="Zástupný symbol pro text 10">
            <a:extLst>
              <a:ext uri="{FF2B5EF4-FFF2-40B4-BE49-F238E27FC236}">
                <a16:creationId xmlns:a16="http://schemas.microsoft.com/office/drawing/2014/main" id="{27F961F7-987F-4B95-AC48-08F4331BE905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518930" y="3800064"/>
            <a:ext cx="3246368" cy="1800000"/>
          </a:xfrm>
        </p:spPr>
        <p:txBody>
          <a:bodyPr rtlCol="0"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cs-CZ"/>
              <a:t>Stručná biografie</a:t>
            </a:r>
            <a:endParaRPr lang="cs-CZ" dirty="0"/>
          </a:p>
        </p:txBody>
      </p:sp>
      <p:sp>
        <p:nvSpPr>
          <p:cNvPr id="15" name="Zástupný symbol pro text 8">
            <a:extLst>
              <a:ext uri="{FF2B5EF4-FFF2-40B4-BE49-F238E27FC236}">
                <a16:creationId xmlns:a16="http://schemas.microsoft.com/office/drawing/2014/main" id="{586A8311-6FEF-4231-B5DD-80FA52F5272F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061985" y="3055171"/>
            <a:ext cx="1703313" cy="245885"/>
          </a:xfrm>
        </p:spPr>
        <p:txBody>
          <a:bodyPr rtlCol="0"/>
          <a:lstStyle>
            <a:lvl1pPr marL="0" indent="0" algn="l">
              <a:buFont typeface="Arial" panose="020B0604020202020204" pitchFamily="34" charset="0"/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 rtl="0"/>
            <a:r>
              <a:rPr lang="cs-CZ"/>
              <a:t>Pozice</a:t>
            </a:r>
            <a:endParaRPr lang="cs-CZ" dirty="0"/>
          </a:p>
        </p:txBody>
      </p:sp>
      <p:sp>
        <p:nvSpPr>
          <p:cNvPr id="16" name="Zástupný symbol obrázku 4">
            <a:extLst>
              <a:ext uri="{FF2B5EF4-FFF2-40B4-BE49-F238E27FC236}">
                <a16:creationId xmlns:a16="http://schemas.microsoft.com/office/drawing/2014/main" id="{A6A8345C-014C-4AD2-8529-29D0E8EECAB5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8533512" y="2319681"/>
            <a:ext cx="1352367" cy="1352367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cs-CZ"/>
              <a:t>Vložte nebo přetáhněte obrázek sem</a:t>
            </a:r>
            <a:endParaRPr lang="cs-CZ" dirty="0"/>
          </a:p>
        </p:txBody>
      </p:sp>
      <p:sp>
        <p:nvSpPr>
          <p:cNvPr id="17" name="Zástupný symbol pro text 8">
            <a:extLst>
              <a:ext uri="{FF2B5EF4-FFF2-40B4-BE49-F238E27FC236}">
                <a16:creationId xmlns:a16="http://schemas.microsoft.com/office/drawing/2014/main" id="{4C771BB0-7999-4A45-A6BB-56C98E978E83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0068000" y="2319681"/>
            <a:ext cx="1703313" cy="701538"/>
          </a:xfrm>
        </p:spPr>
        <p:txBody>
          <a:bodyPr rtlCol="0" anchor="t"/>
          <a:lstStyle>
            <a:lvl1pPr marL="0" indent="0" algn="l">
              <a:buFont typeface="Arial" panose="020B0604020202020204" pitchFamily="34" charset="0"/>
              <a:buNone/>
              <a:defRPr sz="2400">
                <a:latin typeface="+mj-lt"/>
              </a:defRPr>
            </a:lvl1pPr>
          </a:lstStyle>
          <a:p>
            <a:pPr lvl="0" rtl="0"/>
            <a:r>
              <a:rPr lang="cs-CZ"/>
              <a:t>Jméno</a:t>
            </a:r>
            <a:endParaRPr lang="cs-CZ" dirty="0"/>
          </a:p>
        </p:txBody>
      </p:sp>
      <p:sp>
        <p:nvSpPr>
          <p:cNvPr id="18" name="Zástupný symbol pro text 10">
            <a:extLst>
              <a:ext uri="{FF2B5EF4-FFF2-40B4-BE49-F238E27FC236}">
                <a16:creationId xmlns:a16="http://schemas.microsoft.com/office/drawing/2014/main" id="{9FC27C2C-A218-4626-9D04-ECC36D852E8F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8524945" y="3800064"/>
            <a:ext cx="3246368" cy="1800000"/>
          </a:xfrm>
        </p:spPr>
        <p:txBody>
          <a:bodyPr rtlCol="0"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cs-CZ"/>
              <a:t>Stručná biografie</a:t>
            </a:r>
            <a:endParaRPr lang="cs-CZ" dirty="0"/>
          </a:p>
        </p:txBody>
      </p:sp>
      <p:sp>
        <p:nvSpPr>
          <p:cNvPr id="19" name="Zástupný symbol pro text 8">
            <a:extLst>
              <a:ext uri="{FF2B5EF4-FFF2-40B4-BE49-F238E27FC236}">
                <a16:creationId xmlns:a16="http://schemas.microsoft.com/office/drawing/2014/main" id="{15F0F321-195A-45FE-9F4E-2DE6EFF480E8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10068000" y="3055171"/>
            <a:ext cx="1703313" cy="245885"/>
          </a:xfrm>
        </p:spPr>
        <p:txBody>
          <a:bodyPr rtlCol="0"/>
          <a:lstStyle>
            <a:lvl1pPr marL="0" indent="0" algn="l">
              <a:buFont typeface="Arial" panose="020B0604020202020204" pitchFamily="34" charset="0"/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 rtl="0"/>
            <a:r>
              <a:rPr lang="cs-CZ"/>
              <a:t>Pozice</a:t>
            </a:r>
            <a:endParaRPr lang="cs-CZ" dirty="0"/>
          </a:p>
        </p:txBody>
      </p:sp>
      <p:sp>
        <p:nvSpPr>
          <p:cNvPr id="20" name="Obdélník 6">
            <a:extLst>
              <a:ext uri="{FF2B5EF4-FFF2-40B4-BE49-F238E27FC236}">
                <a16:creationId xmlns:a16="http://schemas.microsoft.com/office/drawing/2014/main" id="{A31AFB6F-80F0-4E69-8E48-7431E38985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055970" y="3514426"/>
            <a:ext cx="1703313" cy="144000"/>
          </a:xfrm>
          <a:custGeom>
            <a:avLst/>
            <a:gdLst>
              <a:gd name="connsiteX0" fmla="*/ 0 w 4330700"/>
              <a:gd name="connsiteY0" fmla="*/ 0 h 588834"/>
              <a:gd name="connsiteX1" fmla="*/ 4330700 w 4330700"/>
              <a:gd name="connsiteY1" fmla="*/ 0 h 588834"/>
              <a:gd name="connsiteX2" fmla="*/ 4330700 w 4330700"/>
              <a:gd name="connsiteY2" fmla="*/ 588834 h 588834"/>
              <a:gd name="connsiteX3" fmla="*/ 0 w 4330700"/>
              <a:gd name="connsiteY3" fmla="*/ 588834 h 588834"/>
              <a:gd name="connsiteX4" fmla="*/ 0 w 4330700"/>
              <a:gd name="connsiteY4" fmla="*/ 0 h 588834"/>
              <a:gd name="connsiteX0" fmla="*/ 4330700 w 4422140"/>
              <a:gd name="connsiteY0" fmla="*/ 0 h 588834"/>
              <a:gd name="connsiteX1" fmla="*/ 4330700 w 4422140"/>
              <a:gd name="connsiteY1" fmla="*/ 588834 h 588834"/>
              <a:gd name="connsiteX2" fmla="*/ 0 w 4422140"/>
              <a:gd name="connsiteY2" fmla="*/ 588834 h 588834"/>
              <a:gd name="connsiteX3" fmla="*/ 0 w 4422140"/>
              <a:gd name="connsiteY3" fmla="*/ 0 h 588834"/>
              <a:gd name="connsiteX4" fmla="*/ 4422140 w 4422140"/>
              <a:gd name="connsiteY4" fmla="*/ 91440 h 588834"/>
              <a:gd name="connsiteX0" fmla="*/ 4330700 w 4330700"/>
              <a:gd name="connsiteY0" fmla="*/ 0 h 588834"/>
              <a:gd name="connsiteX1" fmla="*/ 4330700 w 4330700"/>
              <a:gd name="connsiteY1" fmla="*/ 588834 h 588834"/>
              <a:gd name="connsiteX2" fmla="*/ 0 w 4330700"/>
              <a:gd name="connsiteY2" fmla="*/ 588834 h 588834"/>
              <a:gd name="connsiteX3" fmla="*/ 0 w 4330700"/>
              <a:gd name="connsiteY3" fmla="*/ 0 h 588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30700" h="588834">
                <a:moveTo>
                  <a:pt x="4330700" y="0"/>
                </a:moveTo>
                <a:lnTo>
                  <a:pt x="4330700" y="588834"/>
                </a:lnTo>
                <a:lnTo>
                  <a:pt x="0" y="588834"/>
                </a:lnTo>
                <a:lnTo>
                  <a:pt x="0" y="0"/>
                </a:lnTo>
              </a:path>
            </a:pathLst>
          </a:cu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21" name="Obdélník 6">
            <a:extLst>
              <a:ext uri="{FF2B5EF4-FFF2-40B4-BE49-F238E27FC236}">
                <a16:creationId xmlns:a16="http://schemas.microsoft.com/office/drawing/2014/main" id="{115CE1DD-8B35-4422-9BB1-DB18FB6B59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61985" y="3514426"/>
            <a:ext cx="1703313" cy="144000"/>
          </a:xfrm>
          <a:custGeom>
            <a:avLst/>
            <a:gdLst>
              <a:gd name="connsiteX0" fmla="*/ 0 w 4330700"/>
              <a:gd name="connsiteY0" fmla="*/ 0 h 588834"/>
              <a:gd name="connsiteX1" fmla="*/ 4330700 w 4330700"/>
              <a:gd name="connsiteY1" fmla="*/ 0 h 588834"/>
              <a:gd name="connsiteX2" fmla="*/ 4330700 w 4330700"/>
              <a:gd name="connsiteY2" fmla="*/ 588834 h 588834"/>
              <a:gd name="connsiteX3" fmla="*/ 0 w 4330700"/>
              <a:gd name="connsiteY3" fmla="*/ 588834 h 588834"/>
              <a:gd name="connsiteX4" fmla="*/ 0 w 4330700"/>
              <a:gd name="connsiteY4" fmla="*/ 0 h 588834"/>
              <a:gd name="connsiteX0" fmla="*/ 4330700 w 4422140"/>
              <a:gd name="connsiteY0" fmla="*/ 0 h 588834"/>
              <a:gd name="connsiteX1" fmla="*/ 4330700 w 4422140"/>
              <a:gd name="connsiteY1" fmla="*/ 588834 h 588834"/>
              <a:gd name="connsiteX2" fmla="*/ 0 w 4422140"/>
              <a:gd name="connsiteY2" fmla="*/ 588834 h 588834"/>
              <a:gd name="connsiteX3" fmla="*/ 0 w 4422140"/>
              <a:gd name="connsiteY3" fmla="*/ 0 h 588834"/>
              <a:gd name="connsiteX4" fmla="*/ 4422140 w 4422140"/>
              <a:gd name="connsiteY4" fmla="*/ 91440 h 588834"/>
              <a:gd name="connsiteX0" fmla="*/ 4330700 w 4330700"/>
              <a:gd name="connsiteY0" fmla="*/ 0 h 588834"/>
              <a:gd name="connsiteX1" fmla="*/ 4330700 w 4330700"/>
              <a:gd name="connsiteY1" fmla="*/ 588834 h 588834"/>
              <a:gd name="connsiteX2" fmla="*/ 0 w 4330700"/>
              <a:gd name="connsiteY2" fmla="*/ 588834 h 588834"/>
              <a:gd name="connsiteX3" fmla="*/ 0 w 4330700"/>
              <a:gd name="connsiteY3" fmla="*/ 0 h 588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30700" h="588834">
                <a:moveTo>
                  <a:pt x="4330700" y="0"/>
                </a:moveTo>
                <a:lnTo>
                  <a:pt x="4330700" y="588834"/>
                </a:lnTo>
                <a:lnTo>
                  <a:pt x="0" y="588834"/>
                </a:lnTo>
                <a:lnTo>
                  <a:pt x="0" y="0"/>
                </a:lnTo>
              </a:path>
            </a:pathLst>
          </a:cu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22" name="Obdélník 6">
            <a:extLst>
              <a:ext uri="{FF2B5EF4-FFF2-40B4-BE49-F238E27FC236}">
                <a16:creationId xmlns:a16="http://schemas.microsoft.com/office/drawing/2014/main" id="{C174B088-E2BB-4A47-A4CE-403CAE0149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067999" y="3514426"/>
            <a:ext cx="1703313" cy="144000"/>
          </a:xfrm>
          <a:custGeom>
            <a:avLst/>
            <a:gdLst>
              <a:gd name="connsiteX0" fmla="*/ 0 w 4330700"/>
              <a:gd name="connsiteY0" fmla="*/ 0 h 588834"/>
              <a:gd name="connsiteX1" fmla="*/ 4330700 w 4330700"/>
              <a:gd name="connsiteY1" fmla="*/ 0 h 588834"/>
              <a:gd name="connsiteX2" fmla="*/ 4330700 w 4330700"/>
              <a:gd name="connsiteY2" fmla="*/ 588834 h 588834"/>
              <a:gd name="connsiteX3" fmla="*/ 0 w 4330700"/>
              <a:gd name="connsiteY3" fmla="*/ 588834 h 588834"/>
              <a:gd name="connsiteX4" fmla="*/ 0 w 4330700"/>
              <a:gd name="connsiteY4" fmla="*/ 0 h 588834"/>
              <a:gd name="connsiteX0" fmla="*/ 4330700 w 4422140"/>
              <a:gd name="connsiteY0" fmla="*/ 0 h 588834"/>
              <a:gd name="connsiteX1" fmla="*/ 4330700 w 4422140"/>
              <a:gd name="connsiteY1" fmla="*/ 588834 h 588834"/>
              <a:gd name="connsiteX2" fmla="*/ 0 w 4422140"/>
              <a:gd name="connsiteY2" fmla="*/ 588834 h 588834"/>
              <a:gd name="connsiteX3" fmla="*/ 0 w 4422140"/>
              <a:gd name="connsiteY3" fmla="*/ 0 h 588834"/>
              <a:gd name="connsiteX4" fmla="*/ 4422140 w 4422140"/>
              <a:gd name="connsiteY4" fmla="*/ 91440 h 588834"/>
              <a:gd name="connsiteX0" fmla="*/ 4330700 w 4330700"/>
              <a:gd name="connsiteY0" fmla="*/ 0 h 588834"/>
              <a:gd name="connsiteX1" fmla="*/ 4330700 w 4330700"/>
              <a:gd name="connsiteY1" fmla="*/ 588834 h 588834"/>
              <a:gd name="connsiteX2" fmla="*/ 0 w 4330700"/>
              <a:gd name="connsiteY2" fmla="*/ 588834 h 588834"/>
              <a:gd name="connsiteX3" fmla="*/ 0 w 4330700"/>
              <a:gd name="connsiteY3" fmla="*/ 0 h 588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30700" h="588834">
                <a:moveTo>
                  <a:pt x="4330700" y="0"/>
                </a:moveTo>
                <a:lnTo>
                  <a:pt x="4330700" y="588834"/>
                </a:lnTo>
                <a:lnTo>
                  <a:pt x="0" y="588834"/>
                </a:lnTo>
                <a:lnTo>
                  <a:pt x="0" y="0"/>
                </a:lnTo>
              </a:path>
            </a:pathLst>
          </a:cu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386425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cs-CZ"/>
              <a:t>Kliknutím můžete upravit styl předlohy nadpisů.</a:t>
            </a:r>
            <a:endParaRPr lang="cs-CZ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cs-CZ"/>
              <a:t>Přidejte zápatí</a:t>
            </a:r>
            <a:endParaRPr lang="cs-CZ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cs-CZ" smtClean="0"/>
              <a:pPr rtl="0"/>
              <a:t>‹#›</a:t>
            </a:fld>
            <a:endParaRPr lang="cs-CZ" dirty="0"/>
          </a:p>
        </p:txBody>
      </p:sp>
      <p:sp>
        <p:nvSpPr>
          <p:cNvPr id="5" name="Zástupný symbol pro text 5">
            <a:extLst>
              <a:ext uri="{FF2B5EF4-FFF2-40B4-BE49-F238E27FC236}">
                <a16:creationId xmlns:a16="http://schemas.microsoft.com/office/drawing/2014/main" id="{9C2BB107-6CD7-47EE-9C59-5345A7F63B02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cs-CZ"/>
              <a:t>Podnadpis</a:t>
            </a:r>
            <a:endParaRPr lang="cs-CZ" dirty="0"/>
          </a:p>
        </p:txBody>
      </p:sp>
      <p:sp>
        <p:nvSpPr>
          <p:cNvPr id="8" name="Zástupný symbol pro text 8">
            <a:extLst>
              <a:ext uri="{FF2B5EF4-FFF2-40B4-BE49-F238E27FC236}">
                <a16:creationId xmlns:a16="http://schemas.microsoft.com/office/drawing/2014/main" id="{6B292F32-22A3-4DBC-93C9-F66C5F87D4E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31800" y="4113808"/>
            <a:ext cx="1620000" cy="631554"/>
          </a:xfrm>
        </p:spPr>
        <p:txBody>
          <a:bodyPr rtlCol="0"/>
          <a:lstStyle>
            <a:lvl1pPr marL="0" indent="0" algn="l">
              <a:buFont typeface="Arial" panose="020B0604020202020204" pitchFamily="34" charset="0"/>
              <a:buNone/>
              <a:defRPr sz="2400">
                <a:latin typeface="+mj-lt"/>
              </a:defRPr>
            </a:lvl1pPr>
          </a:lstStyle>
          <a:p>
            <a:pPr lvl="0" rtl="0"/>
            <a:r>
              <a:rPr lang="cs-CZ" dirty="0"/>
              <a:t>Jméno a příjmení</a:t>
            </a:r>
          </a:p>
        </p:txBody>
      </p:sp>
      <p:sp>
        <p:nvSpPr>
          <p:cNvPr id="9" name="Zástupný symbol pro text 10">
            <a:extLst>
              <a:ext uri="{FF2B5EF4-FFF2-40B4-BE49-F238E27FC236}">
                <a16:creationId xmlns:a16="http://schemas.microsoft.com/office/drawing/2014/main" id="{2AE8CF21-3DA6-45E6-9CB4-F48688C3B74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1800" y="4797591"/>
            <a:ext cx="1620000" cy="720000"/>
          </a:xfrm>
        </p:spPr>
        <p:txBody>
          <a:bodyPr rtlCol="0"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cs-CZ"/>
              <a:t>Pozice</a:t>
            </a:r>
            <a:endParaRPr lang="cs-CZ" dirty="0"/>
          </a:p>
        </p:txBody>
      </p:sp>
      <p:sp>
        <p:nvSpPr>
          <p:cNvPr id="10" name="Zástupný symbol pro text 8">
            <a:extLst>
              <a:ext uri="{FF2B5EF4-FFF2-40B4-BE49-F238E27FC236}">
                <a16:creationId xmlns:a16="http://schemas.microsoft.com/office/drawing/2014/main" id="{3FBB809B-C7A4-40BB-A5F6-0692C7B3E74A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375703" y="4113808"/>
            <a:ext cx="1620000" cy="631554"/>
          </a:xfrm>
        </p:spPr>
        <p:txBody>
          <a:bodyPr rtlCol="0"/>
          <a:lstStyle>
            <a:lvl1pPr marL="0" indent="0" algn="l">
              <a:buFont typeface="Arial" panose="020B0604020202020204" pitchFamily="34" charset="0"/>
              <a:buNone/>
              <a:defRPr sz="2400">
                <a:latin typeface="+mj-lt"/>
              </a:defRPr>
            </a:lvl1pPr>
          </a:lstStyle>
          <a:p>
            <a:pPr lvl="0" rtl="0"/>
            <a:r>
              <a:rPr lang="cs-CZ"/>
              <a:t>Jméno a příjmení</a:t>
            </a:r>
            <a:endParaRPr lang="cs-CZ" dirty="0"/>
          </a:p>
        </p:txBody>
      </p:sp>
      <p:sp>
        <p:nvSpPr>
          <p:cNvPr id="11" name="Zástupný symbol pro text 10">
            <a:extLst>
              <a:ext uri="{FF2B5EF4-FFF2-40B4-BE49-F238E27FC236}">
                <a16:creationId xmlns:a16="http://schemas.microsoft.com/office/drawing/2014/main" id="{5822DE8D-141C-4FC8-8690-DC699987557A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375703" y="4797591"/>
            <a:ext cx="1620000" cy="720000"/>
          </a:xfrm>
        </p:spPr>
        <p:txBody>
          <a:bodyPr rtlCol="0"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cs-CZ"/>
              <a:t>Pozice</a:t>
            </a:r>
            <a:endParaRPr lang="cs-CZ" dirty="0"/>
          </a:p>
        </p:txBody>
      </p:sp>
      <p:sp>
        <p:nvSpPr>
          <p:cNvPr id="12" name="Zástupný symbol pro text 8">
            <a:extLst>
              <a:ext uri="{FF2B5EF4-FFF2-40B4-BE49-F238E27FC236}">
                <a16:creationId xmlns:a16="http://schemas.microsoft.com/office/drawing/2014/main" id="{8BFF2A50-B1BC-445F-AAF4-5EF044B5B219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319606" y="4113808"/>
            <a:ext cx="1620000" cy="631554"/>
          </a:xfrm>
        </p:spPr>
        <p:txBody>
          <a:bodyPr rtlCol="0"/>
          <a:lstStyle>
            <a:lvl1pPr marL="0" indent="0" algn="l">
              <a:buFont typeface="Arial" panose="020B0604020202020204" pitchFamily="34" charset="0"/>
              <a:buNone/>
              <a:defRPr sz="2400">
                <a:latin typeface="+mj-lt"/>
              </a:defRPr>
            </a:lvl1pPr>
          </a:lstStyle>
          <a:p>
            <a:pPr lvl="0" rtl="0"/>
            <a:r>
              <a:rPr lang="cs-CZ"/>
              <a:t>Jméno a příjmení</a:t>
            </a:r>
            <a:endParaRPr lang="cs-CZ" dirty="0"/>
          </a:p>
        </p:txBody>
      </p:sp>
      <p:sp>
        <p:nvSpPr>
          <p:cNvPr id="13" name="Zástupný symbol pro text 10">
            <a:extLst>
              <a:ext uri="{FF2B5EF4-FFF2-40B4-BE49-F238E27FC236}">
                <a16:creationId xmlns:a16="http://schemas.microsoft.com/office/drawing/2014/main" id="{50ED32C1-427F-4852-93EF-04246DAB6E09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319606" y="4797591"/>
            <a:ext cx="1620000" cy="720000"/>
          </a:xfrm>
        </p:spPr>
        <p:txBody>
          <a:bodyPr rtlCol="0"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cs-CZ"/>
              <a:t>Pozice</a:t>
            </a:r>
            <a:endParaRPr lang="cs-CZ" dirty="0"/>
          </a:p>
        </p:txBody>
      </p:sp>
      <p:sp>
        <p:nvSpPr>
          <p:cNvPr id="14" name="Zástupný symbol pro text 8">
            <a:extLst>
              <a:ext uri="{FF2B5EF4-FFF2-40B4-BE49-F238E27FC236}">
                <a16:creationId xmlns:a16="http://schemas.microsoft.com/office/drawing/2014/main" id="{4B8DDBCF-B9FF-412C-BB0A-F20DF81F3CCB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263509" y="4113808"/>
            <a:ext cx="1620000" cy="631554"/>
          </a:xfrm>
        </p:spPr>
        <p:txBody>
          <a:bodyPr rtlCol="0"/>
          <a:lstStyle>
            <a:lvl1pPr marL="0" indent="0" algn="l">
              <a:buFont typeface="Arial" panose="020B0604020202020204" pitchFamily="34" charset="0"/>
              <a:buNone/>
              <a:defRPr sz="2400">
                <a:latin typeface="+mj-lt"/>
              </a:defRPr>
            </a:lvl1pPr>
          </a:lstStyle>
          <a:p>
            <a:pPr lvl="0" rtl="0"/>
            <a:r>
              <a:rPr lang="cs-CZ"/>
              <a:t>Jméno a příjmení</a:t>
            </a:r>
            <a:endParaRPr lang="cs-CZ" dirty="0"/>
          </a:p>
        </p:txBody>
      </p:sp>
      <p:sp>
        <p:nvSpPr>
          <p:cNvPr id="15" name="Zástupný symbol pro text 10">
            <a:extLst>
              <a:ext uri="{FF2B5EF4-FFF2-40B4-BE49-F238E27FC236}">
                <a16:creationId xmlns:a16="http://schemas.microsoft.com/office/drawing/2014/main" id="{E5554625-705D-43C2-BB3F-07E4FB3A8857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263509" y="4797591"/>
            <a:ext cx="1620000" cy="720000"/>
          </a:xfrm>
        </p:spPr>
        <p:txBody>
          <a:bodyPr rtlCol="0"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cs-CZ"/>
              <a:t>Pozice</a:t>
            </a:r>
            <a:endParaRPr lang="cs-CZ" dirty="0"/>
          </a:p>
        </p:txBody>
      </p:sp>
      <p:sp>
        <p:nvSpPr>
          <p:cNvPr id="16" name="Zástupný symbol pro text 8">
            <a:extLst>
              <a:ext uri="{FF2B5EF4-FFF2-40B4-BE49-F238E27FC236}">
                <a16:creationId xmlns:a16="http://schemas.microsoft.com/office/drawing/2014/main" id="{695A6D51-51C5-4128-9C65-70256D07FEB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8207412" y="4113808"/>
            <a:ext cx="1620000" cy="631554"/>
          </a:xfrm>
        </p:spPr>
        <p:txBody>
          <a:bodyPr rtlCol="0"/>
          <a:lstStyle>
            <a:lvl1pPr marL="0" indent="0" algn="l">
              <a:buFont typeface="Arial" panose="020B0604020202020204" pitchFamily="34" charset="0"/>
              <a:buNone/>
              <a:defRPr sz="2400">
                <a:latin typeface="+mj-lt"/>
              </a:defRPr>
            </a:lvl1pPr>
          </a:lstStyle>
          <a:p>
            <a:pPr lvl="0" rtl="0"/>
            <a:r>
              <a:rPr lang="cs-CZ"/>
              <a:t>Jméno a příjmení</a:t>
            </a:r>
            <a:endParaRPr lang="cs-CZ" dirty="0"/>
          </a:p>
        </p:txBody>
      </p:sp>
      <p:sp>
        <p:nvSpPr>
          <p:cNvPr id="17" name="Zástupný symbol pro text 10">
            <a:extLst>
              <a:ext uri="{FF2B5EF4-FFF2-40B4-BE49-F238E27FC236}">
                <a16:creationId xmlns:a16="http://schemas.microsoft.com/office/drawing/2014/main" id="{94020390-663C-426B-A32A-7DD435D35428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8207412" y="4797591"/>
            <a:ext cx="1620000" cy="720000"/>
          </a:xfrm>
        </p:spPr>
        <p:txBody>
          <a:bodyPr rtlCol="0"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cs-CZ"/>
              <a:t>Pozice</a:t>
            </a:r>
            <a:endParaRPr lang="cs-CZ" dirty="0"/>
          </a:p>
        </p:txBody>
      </p:sp>
      <p:sp>
        <p:nvSpPr>
          <p:cNvPr id="18" name="Zástupný symbol obrázku 15">
            <a:extLst>
              <a:ext uri="{FF2B5EF4-FFF2-40B4-BE49-F238E27FC236}">
                <a16:creationId xmlns:a16="http://schemas.microsoft.com/office/drawing/2014/main" id="{A5BFEA69-91F2-4BAB-BC3E-F4494C809953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431800" y="2246681"/>
            <a:ext cx="1620000" cy="1620000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cs-CZ"/>
              <a:t>Po kliknutí na ikonu můžete přidat obrázek.</a:t>
            </a:r>
            <a:endParaRPr lang="cs-CZ" dirty="0"/>
          </a:p>
        </p:txBody>
      </p:sp>
      <p:sp>
        <p:nvSpPr>
          <p:cNvPr id="19" name="Zástupný symbol obrázku 15">
            <a:extLst>
              <a:ext uri="{FF2B5EF4-FFF2-40B4-BE49-F238E27FC236}">
                <a16:creationId xmlns:a16="http://schemas.microsoft.com/office/drawing/2014/main" id="{4D9A8C49-F2A0-4F67-A4E0-B5FBBE0A8DFD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2375703" y="2246681"/>
            <a:ext cx="1620000" cy="1620000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cs-CZ"/>
              <a:t>Po kliknutí na ikonu můžete přidat obrázek.</a:t>
            </a:r>
            <a:endParaRPr lang="cs-CZ" dirty="0"/>
          </a:p>
        </p:txBody>
      </p:sp>
      <p:sp>
        <p:nvSpPr>
          <p:cNvPr id="20" name="Zástupný symbol obrázku 15">
            <a:extLst>
              <a:ext uri="{FF2B5EF4-FFF2-40B4-BE49-F238E27FC236}">
                <a16:creationId xmlns:a16="http://schemas.microsoft.com/office/drawing/2014/main" id="{622E18C4-0DBF-4C58-A1B6-1E6A1D521733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4319606" y="2246681"/>
            <a:ext cx="1620000" cy="1620000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cs-CZ"/>
              <a:t>Po kliknutí na ikonu můžete přidat obrázek.</a:t>
            </a:r>
            <a:endParaRPr lang="cs-CZ" dirty="0"/>
          </a:p>
        </p:txBody>
      </p:sp>
      <p:sp>
        <p:nvSpPr>
          <p:cNvPr id="21" name="Zástupný symbol obrázku 15">
            <a:extLst>
              <a:ext uri="{FF2B5EF4-FFF2-40B4-BE49-F238E27FC236}">
                <a16:creationId xmlns:a16="http://schemas.microsoft.com/office/drawing/2014/main" id="{0F58001D-98C8-4213-9315-4990EFFEFD8E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6263509" y="2246681"/>
            <a:ext cx="1620000" cy="1620000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cs-CZ"/>
              <a:t>Po kliknutí na ikonu můžete přidat obrázek.</a:t>
            </a:r>
            <a:endParaRPr lang="cs-CZ" dirty="0"/>
          </a:p>
        </p:txBody>
      </p:sp>
      <p:sp>
        <p:nvSpPr>
          <p:cNvPr id="22" name="Zástupný symbol obrázku 15">
            <a:extLst>
              <a:ext uri="{FF2B5EF4-FFF2-40B4-BE49-F238E27FC236}">
                <a16:creationId xmlns:a16="http://schemas.microsoft.com/office/drawing/2014/main" id="{940802B1-FF22-4F45-8475-AB393E6CF883}"/>
              </a:ext>
            </a:extLst>
          </p:cNvPr>
          <p:cNvSpPr>
            <a:spLocks noGrp="1"/>
          </p:cNvSpPr>
          <p:nvPr>
            <p:ph type="pic" sz="quarter" idx="45" hasCustomPrompt="1"/>
          </p:nvPr>
        </p:nvSpPr>
        <p:spPr>
          <a:xfrm>
            <a:off x="8207412" y="2246681"/>
            <a:ext cx="1620000" cy="1620000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cs-CZ"/>
              <a:t>Po kliknutí na ikonu můžete přidat obrázek.</a:t>
            </a:r>
            <a:endParaRPr lang="cs-CZ" dirty="0"/>
          </a:p>
        </p:txBody>
      </p:sp>
      <p:sp>
        <p:nvSpPr>
          <p:cNvPr id="23" name="Zástupný symbol pro text 8">
            <a:extLst>
              <a:ext uri="{FF2B5EF4-FFF2-40B4-BE49-F238E27FC236}">
                <a16:creationId xmlns:a16="http://schemas.microsoft.com/office/drawing/2014/main" id="{5C2D6443-41AF-4535-B6F7-4BB6BE08976E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0151313" y="4113808"/>
            <a:ext cx="1620000" cy="631554"/>
          </a:xfrm>
        </p:spPr>
        <p:txBody>
          <a:bodyPr rtlCol="0"/>
          <a:lstStyle>
            <a:lvl1pPr marL="0" indent="0" algn="l">
              <a:buFont typeface="Arial" panose="020B0604020202020204" pitchFamily="34" charset="0"/>
              <a:buNone/>
              <a:defRPr sz="2400">
                <a:latin typeface="+mj-lt"/>
              </a:defRPr>
            </a:lvl1pPr>
          </a:lstStyle>
          <a:p>
            <a:pPr lvl="0" rtl="0"/>
            <a:r>
              <a:rPr lang="cs-CZ"/>
              <a:t>Jméno a příjmení</a:t>
            </a:r>
            <a:endParaRPr lang="cs-CZ" dirty="0"/>
          </a:p>
        </p:txBody>
      </p:sp>
      <p:sp>
        <p:nvSpPr>
          <p:cNvPr id="24" name="Zástupný symbol pro text 10">
            <a:extLst>
              <a:ext uri="{FF2B5EF4-FFF2-40B4-BE49-F238E27FC236}">
                <a16:creationId xmlns:a16="http://schemas.microsoft.com/office/drawing/2014/main" id="{A671736E-3711-4DA1-AF16-23EEC87C86C8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10151313" y="4797591"/>
            <a:ext cx="1620000" cy="720000"/>
          </a:xfrm>
        </p:spPr>
        <p:txBody>
          <a:bodyPr rtlCol="0"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cs-CZ"/>
              <a:t>Pozice</a:t>
            </a:r>
            <a:endParaRPr lang="cs-CZ" dirty="0"/>
          </a:p>
        </p:txBody>
      </p:sp>
      <p:sp>
        <p:nvSpPr>
          <p:cNvPr id="25" name="Zástupný symbol obrázku 15">
            <a:extLst>
              <a:ext uri="{FF2B5EF4-FFF2-40B4-BE49-F238E27FC236}">
                <a16:creationId xmlns:a16="http://schemas.microsoft.com/office/drawing/2014/main" id="{1FED522C-94B3-41E3-A83A-E03843DE7551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>
            <a:off x="10151313" y="2246681"/>
            <a:ext cx="1620000" cy="1620000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cs-CZ"/>
              <a:t>Po kliknutí na ikonu můžete přidat obrázek.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61294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cs-CZ"/>
              <a:t>Kliknutím můžete upravit styl předlohy nadpisů.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2000" y="1152000"/>
            <a:ext cx="3600000" cy="503925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cs-CZ"/>
              <a:t>Upravit styly předlohy textu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7" name="Zástupný symbol pro zápatí 6">
            <a:extLst>
              <a:ext uri="{FF2B5EF4-FFF2-40B4-BE49-F238E27FC236}">
                <a16:creationId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cs-CZ"/>
              <a:t>Přidejte zápatí</a:t>
            </a:r>
            <a:endParaRPr lang="cs-CZ" dirty="0"/>
          </a:p>
        </p:txBody>
      </p:sp>
      <p:sp>
        <p:nvSpPr>
          <p:cNvPr id="8" name="Zástupný symbol pro číslo snímku 7">
            <a:extLst>
              <a:ext uri="{FF2B5EF4-FFF2-40B4-BE49-F238E27FC236}">
                <a16:creationId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cs-CZ" smtClean="0"/>
              <a:pPr rtl="0"/>
              <a:t>‹#›</a:t>
            </a:fld>
            <a:endParaRPr lang="cs-CZ" dirty="0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16A38E24-EB1C-472F-B631-5DF32F9C4CF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01550" y="1152000"/>
            <a:ext cx="3600450" cy="5038725"/>
          </a:xfrm>
        </p:spPr>
        <p:txBody>
          <a:bodyPr rtlCol="0"/>
          <a:lstStyle/>
          <a:p>
            <a:pPr lvl="0" rtl="0"/>
            <a:r>
              <a:rPr lang="cs-CZ"/>
              <a:t>Upravit styly předlohy textu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11" name="Zástupný symbol pro text 10">
            <a:extLst>
              <a:ext uri="{FF2B5EF4-FFF2-40B4-BE49-F238E27FC236}">
                <a16:creationId xmlns:a16="http://schemas.microsoft.com/office/drawing/2014/main" id="{5B4A252E-78C9-4F76-98A4-A4B580AD072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171550" y="1152000"/>
            <a:ext cx="3600450" cy="5038725"/>
          </a:xfrm>
        </p:spPr>
        <p:txBody>
          <a:bodyPr rtlCol="0"/>
          <a:lstStyle/>
          <a:p>
            <a:pPr lvl="0" rtl="0"/>
            <a:r>
              <a:rPr lang="cs-CZ"/>
              <a:t>Upravit styly předlohy textu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543880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obrázku 10">
            <a:extLst>
              <a:ext uri="{FF2B5EF4-FFF2-40B4-BE49-F238E27FC236}">
                <a16:creationId xmlns:a16="http://schemas.microsoft.com/office/drawing/2014/main" id="{6F821722-FE34-4DE9-9836-565D865C155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778800"/>
          </a:xfrm>
          <a:solidFill>
            <a:schemeClr val="bg1">
              <a:lumMod val="95000"/>
            </a:schemeClr>
          </a:solidFill>
        </p:spPr>
        <p:txBody>
          <a:bodyPr tIns="0" rIns="540000" rtlCol="0" anchor="ctr"/>
          <a:lstStyle>
            <a:lvl1pPr marL="0" indent="0" algn="r">
              <a:buNone/>
              <a:defRPr/>
            </a:lvl1pPr>
          </a:lstStyle>
          <a:p>
            <a:pPr rtl="0"/>
            <a:r>
              <a:rPr lang="cs-CZ"/>
              <a:t>Vložte nebo přetáhněte svoji fotku</a:t>
            </a:r>
            <a:endParaRPr lang="cs-CZ" dirty="0"/>
          </a:p>
        </p:txBody>
      </p:sp>
      <p:sp>
        <p:nvSpPr>
          <p:cNvPr id="13" name="Obdélník 12">
            <a:extLst>
              <a:ext uri="{FF2B5EF4-FFF2-40B4-BE49-F238E27FC236}">
                <a16:creationId xmlns:a16="http://schemas.microsoft.com/office/drawing/2014/main" id="{9BD909C6-0E9A-451D-91FD-B891A0C803D7}"/>
              </a:ext>
            </a:extLst>
          </p:cNvPr>
          <p:cNvSpPr/>
          <p:nvPr userDrawn="1"/>
        </p:nvSpPr>
        <p:spPr>
          <a:xfrm>
            <a:off x="0" y="6780458"/>
            <a:ext cx="12192000" cy="775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14" name="Obdélník 13">
            <a:extLst>
              <a:ext uri="{FF2B5EF4-FFF2-40B4-BE49-F238E27FC236}">
                <a16:creationId xmlns:a16="http://schemas.microsoft.com/office/drawing/2014/main" id="{41A9BD7F-717A-4177-BAD1-D798AE60FFD0}"/>
              </a:ext>
            </a:extLst>
          </p:cNvPr>
          <p:cNvSpPr/>
          <p:nvPr userDrawn="1"/>
        </p:nvSpPr>
        <p:spPr>
          <a:xfrm>
            <a:off x="0" y="6780458"/>
            <a:ext cx="12204000" cy="3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44000" y="144000"/>
            <a:ext cx="4860000" cy="6480000"/>
          </a:xfrm>
          <a:solidFill>
            <a:schemeClr val="bg1"/>
          </a:solidFill>
          <a:ln>
            <a:noFill/>
          </a:ln>
        </p:spPr>
        <p:txBody>
          <a:bodyPr lIns="432000" tIns="72000" rIns="288000" bIns="1404000" rtlCol="0" anchor="b"/>
          <a:lstStyle>
            <a:lvl1pPr algn="l">
              <a:defRPr sz="5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cs-CZ"/>
              <a:t>Nadpis titulní stránky 2</a:t>
            </a:r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7606" y="5578496"/>
            <a:ext cx="3932788" cy="750814"/>
          </a:xfrm>
          <a:noFill/>
        </p:spPr>
        <p:txBody>
          <a:bodyPr lIns="0" tIns="0" rIns="0" bIns="0" rtlCol="0" anchor="t"/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cs-CZ"/>
              <a:t>Kliknutím můžete upravit styl předlohy podnadpisů.</a:t>
            </a:r>
            <a:endParaRPr lang="cs-CZ" dirty="0"/>
          </a:p>
        </p:txBody>
      </p:sp>
      <p:sp>
        <p:nvSpPr>
          <p:cNvPr id="6" name="Zástupný symbol obrázku 5">
            <a:extLst>
              <a:ext uri="{FF2B5EF4-FFF2-40B4-BE49-F238E27FC236}">
                <a16:creationId xmlns:a16="http://schemas.microsoft.com/office/drawing/2014/main" id="{63EB74F7-DC44-48B1-8EF5-BD557540B41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7606" y="764518"/>
            <a:ext cx="3932788" cy="2448000"/>
          </a:xfrm>
          <a:solidFill>
            <a:schemeClr val="bg1">
              <a:lumMod val="95000"/>
            </a:schemeClr>
          </a:solidFill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cs-CZ"/>
              <a:t>Po kliknutí na ikonu můžete přidat obrázek.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544456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sloupc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cs-CZ"/>
              <a:t>Kliknutím můžete upravit styl předlohy nadpisů.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2000" y="1152000"/>
            <a:ext cx="2160000" cy="503925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cs-CZ"/>
              <a:t>Upravit styly předlohy textu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7" name="Zástupný symbol pro zápatí 6">
            <a:extLst>
              <a:ext uri="{FF2B5EF4-FFF2-40B4-BE49-F238E27FC236}">
                <a16:creationId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cs-CZ"/>
              <a:t>Přidejte zápatí</a:t>
            </a:r>
            <a:endParaRPr lang="cs-CZ" dirty="0"/>
          </a:p>
        </p:txBody>
      </p:sp>
      <p:sp>
        <p:nvSpPr>
          <p:cNvPr id="8" name="Zástupný symbol pro číslo snímku 7">
            <a:extLst>
              <a:ext uri="{FF2B5EF4-FFF2-40B4-BE49-F238E27FC236}">
                <a16:creationId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cs-CZ" smtClean="0"/>
              <a:pPr rtl="0"/>
              <a:t>‹#›</a:t>
            </a:fld>
            <a:endParaRPr lang="cs-CZ" dirty="0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26412" y="1152525"/>
            <a:ext cx="2160588" cy="5038725"/>
          </a:xfrm>
        </p:spPr>
        <p:txBody>
          <a:bodyPr rtlCol="0"/>
          <a:lstStyle/>
          <a:p>
            <a:pPr lvl="0" rtl="0"/>
            <a:r>
              <a:rPr lang="cs-CZ"/>
              <a:t>Upravit styly předlohy textu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13" name="Zástupný symbol pro text 12">
            <a:extLst>
              <a:ext uri="{FF2B5EF4-FFF2-40B4-BE49-F238E27FC236}">
                <a16:creationId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21412" y="1152525"/>
            <a:ext cx="2160588" cy="5038725"/>
          </a:xfrm>
        </p:spPr>
        <p:txBody>
          <a:bodyPr rtlCol="0"/>
          <a:lstStyle/>
          <a:p>
            <a:pPr lvl="0" rtl="0"/>
            <a:r>
              <a:rPr lang="cs-CZ"/>
              <a:t>Upravit styly předlohy textu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15" name="Zástupný symbol pro text 14">
            <a:extLst>
              <a:ext uri="{FF2B5EF4-FFF2-40B4-BE49-F238E27FC236}">
                <a16:creationId xmlns:a16="http://schemas.microsoft.com/office/drawing/2014/main" id="{755213BF-EF6D-45DC-A01B-DE6C2F23A6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316412" y="1148060"/>
            <a:ext cx="2160588" cy="5038725"/>
          </a:xfrm>
        </p:spPr>
        <p:txBody>
          <a:bodyPr rtlCol="0"/>
          <a:lstStyle/>
          <a:p>
            <a:pPr lvl="0" rtl="0"/>
            <a:r>
              <a:rPr lang="cs-CZ"/>
              <a:t>Upravit styly předlohy textu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17" name="Zástupný symbol pro text 16">
            <a:extLst>
              <a:ext uri="{FF2B5EF4-FFF2-40B4-BE49-F238E27FC236}">
                <a16:creationId xmlns:a16="http://schemas.microsoft.com/office/drawing/2014/main" id="{77D6BBBA-F4A3-45D4-91BC-A405FFDC7C3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611412" y="1152525"/>
            <a:ext cx="2160588" cy="5038725"/>
          </a:xfrm>
        </p:spPr>
        <p:txBody>
          <a:bodyPr rtlCol="0"/>
          <a:lstStyle/>
          <a:p>
            <a:pPr lvl="0" rtl="0"/>
            <a:r>
              <a:rPr lang="cs-CZ"/>
              <a:t>Upravit styly předlohy textu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748372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F288DD7-6DAF-436D-B04A-EBCCAA3691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cs-CZ"/>
              <a:t>Kliknutím můžete upravit styl předlohy nadpisů.</a:t>
            </a:r>
            <a:endParaRPr lang="cs-CZ" dirty="0"/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9322B50D-6A7D-41C6-BA57-613BC231DF3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32000" y="1152000"/>
            <a:ext cx="5472000" cy="360000"/>
          </a:xfrm>
        </p:spPr>
        <p:txBody>
          <a:bodyPr rtlCol="0" anchor="t"/>
          <a:lstStyle>
            <a:lvl1pPr marL="0" indent="0">
              <a:buNone/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cs-CZ"/>
              <a:t>Upravit styly předlohy textu</a:t>
            </a:r>
            <a:endParaRPr lang="cs-CZ" dirty="0"/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9FD584DA-F775-47B8-A1D7-6556AD5FCBD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32000" y="1584000"/>
            <a:ext cx="5472000" cy="4608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cs-CZ"/>
              <a:t>Upravit styly předlohy textu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10" name="Zástupný symbol pro zápatí 9">
            <a:extLst>
              <a:ext uri="{FF2B5EF4-FFF2-40B4-BE49-F238E27FC236}">
                <a16:creationId xmlns:a16="http://schemas.microsoft.com/office/drawing/2014/main" id="{9337FD81-6DFD-43B7-A7D9-59E45ECDF39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cs-CZ"/>
              <a:t>Přidejte zápatí</a:t>
            </a:r>
            <a:endParaRPr lang="cs-CZ" dirty="0"/>
          </a:p>
        </p:txBody>
      </p:sp>
      <p:sp>
        <p:nvSpPr>
          <p:cNvPr id="11" name="Zástupný symbol pro číslo snímku 10">
            <a:extLst>
              <a:ext uri="{FF2B5EF4-FFF2-40B4-BE49-F238E27FC236}">
                <a16:creationId xmlns:a16="http://schemas.microsoft.com/office/drawing/2014/main" id="{F17B7460-0559-435A-9C2F-1B12BC6CE18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cs-CZ" smtClean="0"/>
              <a:pPr rtl="0"/>
              <a:t>‹#›</a:t>
            </a:fld>
            <a:endParaRPr lang="cs-CZ" dirty="0"/>
          </a:p>
        </p:txBody>
      </p:sp>
      <p:sp>
        <p:nvSpPr>
          <p:cNvPr id="8" name="Zástupný symbol pro text 7">
            <a:extLst>
              <a:ext uri="{FF2B5EF4-FFF2-40B4-BE49-F238E27FC236}">
                <a16:creationId xmlns:a16="http://schemas.microsoft.com/office/drawing/2014/main" id="{DF0A5256-B267-47DA-858A-0F3867CB613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99887" y="1584325"/>
            <a:ext cx="5472113" cy="4606925"/>
          </a:xfrm>
        </p:spPr>
        <p:txBody>
          <a:bodyPr rtlCol="0"/>
          <a:lstStyle/>
          <a:p>
            <a:pPr lvl="0" rtl="0"/>
            <a:r>
              <a:rPr lang="cs-CZ"/>
              <a:t>Upravit styly předlohy textu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12" name="Zástupný symbol pro text 11">
            <a:extLst>
              <a:ext uri="{FF2B5EF4-FFF2-40B4-BE49-F238E27FC236}">
                <a16:creationId xmlns:a16="http://schemas.microsoft.com/office/drawing/2014/main" id="{78A963F8-6F6E-440E-B3B3-DDE13C083A3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00000" y="1152525"/>
            <a:ext cx="5472000" cy="358775"/>
          </a:xfrm>
        </p:spPr>
        <p:txBody>
          <a:bodyPr rtlCol="0"/>
          <a:lstStyle>
            <a:lvl1pPr marL="0" indent="0">
              <a:buNone/>
              <a:defRPr sz="2400" b="1"/>
            </a:lvl1pPr>
          </a:lstStyle>
          <a:p>
            <a:pPr lvl="0" rtl="0"/>
            <a:r>
              <a:rPr lang="cs-CZ"/>
              <a:t>Upravit styly předlohy textu</a:t>
            </a:r>
            <a:endParaRPr lang="cs-CZ" dirty="0"/>
          </a:p>
        </p:txBody>
      </p:sp>
      <p:cxnSp>
        <p:nvCxnSpPr>
          <p:cNvPr id="9" name="Přímá spojnice 8">
            <a:extLst>
              <a:ext uri="{FF2B5EF4-FFF2-40B4-BE49-F238E27FC236}">
                <a16:creationId xmlns:a16="http://schemas.microsoft.com/office/drawing/2014/main" id="{0A0FADEC-BFBD-4A6E-B51C-B0DFD4C804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101944" y="2185851"/>
            <a:ext cx="0" cy="2627309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90986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cs-CZ"/>
              <a:t>Kliknutím můžete upravit styl předlohy nadpisů.</a:t>
            </a:r>
            <a:endParaRPr lang="cs-CZ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cs-CZ"/>
              <a:t>Přidejte zápatí</a:t>
            </a:r>
            <a:endParaRPr lang="cs-CZ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cs-CZ" smtClean="0"/>
              <a:pPr rtl="0"/>
              <a:t>‹#›</a:t>
            </a:fld>
            <a:endParaRPr lang="cs-CZ" dirty="0"/>
          </a:p>
        </p:txBody>
      </p:sp>
      <p:sp>
        <p:nvSpPr>
          <p:cNvPr id="5" name="Zástupný symbol pro text 5">
            <a:extLst>
              <a:ext uri="{FF2B5EF4-FFF2-40B4-BE49-F238E27FC236}">
                <a16:creationId xmlns:a16="http://schemas.microsoft.com/office/drawing/2014/main" id="{9C2BB107-6CD7-47EE-9C59-5345A7F63B02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cs-CZ"/>
              <a:t>Podnadpis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058552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380D91F-8335-4C39-A703-5F4EE36875C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cs-CZ"/>
              <a:t>Přidejte zápatí</a:t>
            </a:r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DB88685-006A-43C3-A850-F409CF02FC4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cs-CZ" smtClean="0"/>
              <a:pPr rtl="0"/>
              <a:t>‹#›</a:t>
            </a:fld>
            <a:endParaRPr lang="cs-CZ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98C95A7-836C-4CD7-8EB0-6C95903F0A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cs-CZ"/>
              <a:t>Kliknutím můžete upravit styl předlohy nadpisů.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397670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obrázku 10">
            <a:extLst>
              <a:ext uri="{FF2B5EF4-FFF2-40B4-BE49-F238E27FC236}">
                <a16:creationId xmlns:a16="http://schemas.microsoft.com/office/drawing/2014/main" id="{6F821722-FE34-4DE9-9836-565D865C155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778800"/>
          </a:xfrm>
          <a:solidFill>
            <a:schemeClr val="bg1">
              <a:lumMod val="95000"/>
            </a:schemeClr>
          </a:solidFill>
        </p:spPr>
        <p:txBody>
          <a:bodyPr tIns="1116000" rIns="0" rtlCol="0" anchor="t"/>
          <a:lstStyle>
            <a:lvl1pPr marL="0" indent="0" algn="ctr">
              <a:buNone/>
              <a:defRPr/>
            </a:lvl1pPr>
          </a:lstStyle>
          <a:p>
            <a:pPr rtl="0"/>
            <a:r>
              <a:rPr lang="cs-CZ"/>
              <a:t>Vložte nebo přetáhněte svoji fotku</a:t>
            </a:r>
            <a:endParaRPr lang="cs-CZ" dirty="0"/>
          </a:p>
        </p:txBody>
      </p:sp>
      <p:sp>
        <p:nvSpPr>
          <p:cNvPr id="13" name="Obdélník 12">
            <a:extLst>
              <a:ext uri="{FF2B5EF4-FFF2-40B4-BE49-F238E27FC236}">
                <a16:creationId xmlns:a16="http://schemas.microsoft.com/office/drawing/2014/main" id="{9BD909C6-0E9A-451D-91FD-B891A0C803D7}"/>
              </a:ext>
            </a:extLst>
          </p:cNvPr>
          <p:cNvSpPr/>
          <p:nvPr userDrawn="1"/>
        </p:nvSpPr>
        <p:spPr>
          <a:xfrm>
            <a:off x="0" y="6780458"/>
            <a:ext cx="12192000" cy="775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14" name="Obdélník 13">
            <a:extLst>
              <a:ext uri="{FF2B5EF4-FFF2-40B4-BE49-F238E27FC236}">
                <a16:creationId xmlns:a16="http://schemas.microsoft.com/office/drawing/2014/main" id="{41A9BD7F-717A-4177-BAD1-D798AE60FFD0}"/>
              </a:ext>
            </a:extLst>
          </p:cNvPr>
          <p:cNvSpPr/>
          <p:nvPr userDrawn="1"/>
        </p:nvSpPr>
        <p:spPr>
          <a:xfrm>
            <a:off x="0" y="6780458"/>
            <a:ext cx="12204000" cy="3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44000" y="144000"/>
            <a:ext cx="4860000" cy="6480000"/>
          </a:xfrm>
          <a:solidFill>
            <a:schemeClr val="bg1"/>
          </a:solidFill>
          <a:ln>
            <a:noFill/>
          </a:ln>
        </p:spPr>
        <p:txBody>
          <a:bodyPr lIns="432000" tIns="72000" rIns="288000" bIns="2448000" rtlCol="0" anchor="b"/>
          <a:lstStyle>
            <a:lvl1pPr algn="l">
              <a:defRPr sz="6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cs-CZ"/>
              <a:t>Děkujeme!</a:t>
            </a:r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38224" y="4504149"/>
            <a:ext cx="3349381" cy="252000"/>
          </a:xfrm>
          <a:noFill/>
        </p:spPr>
        <p:txBody>
          <a:bodyPr lIns="0" tIns="0" rIns="0" bIns="0" rtlCol="0" anchor="t"/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cs-CZ"/>
              <a:t>Jméno a příjmení</a:t>
            </a:r>
            <a:endParaRPr lang="cs-CZ" dirty="0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4BFF1D51-2F23-4712-A1F0-725B32B9F42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38224" y="4908147"/>
            <a:ext cx="3349381" cy="252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cs-CZ"/>
              <a:t>Telefon</a:t>
            </a:r>
            <a:endParaRPr lang="cs-CZ" dirty="0"/>
          </a:p>
        </p:txBody>
      </p:sp>
      <p:sp>
        <p:nvSpPr>
          <p:cNvPr id="11" name="Zástupný symbol pro text 10">
            <a:extLst>
              <a:ext uri="{FF2B5EF4-FFF2-40B4-BE49-F238E27FC236}">
                <a16:creationId xmlns:a16="http://schemas.microsoft.com/office/drawing/2014/main" id="{3BDABCD1-5D5B-40B2-8066-B5C93CEEC10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38631" y="5312145"/>
            <a:ext cx="3349381" cy="252000"/>
          </a:xfrm>
        </p:spPr>
        <p:txBody>
          <a:bodyPr rtlCol="0"/>
          <a:lstStyle>
            <a:lvl1pPr marL="0" indent="0">
              <a:buNone/>
              <a:defRPr/>
            </a:lvl1pPr>
          </a:lstStyle>
          <a:p>
            <a:pPr lvl="0" rtl="0"/>
            <a:r>
              <a:rPr lang="cs-CZ"/>
              <a:t>E-mail</a:t>
            </a:r>
            <a:endParaRPr lang="cs-CZ" dirty="0"/>
          </a:p>
        </p:txBody>
      </p:sp>
      <p:sp>
        <p:nvSpPr>
          <p:cNvPr id="16" name="Zástupný symbol pro text 15">
            <a:extLst>
              <a:ext uri="{FF2B5EF4-FFF2-40B4-BE49-F238E27FC236}">
                <a16:creationId xmlns:a16="http://schemas.microsoft.com/office/drawing/2014/main" id="{38902124-F995-42DE-9ABC-A5670119893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26094" y="5715370"/>
            <a:ext cx="3350644" cy="252413"/>
          </a:xfrm>
        </p:spPr>
        <p:txBody>
          <a:bodyPr rtlCol="0"/>
          <a:lstStyle>
            <a:lvl1pPr marL="0" indent="0">
              <a:buNone/>
              <a:defRPr/>
            </a:lvl1pPr>
          </a:lstStyle>
          <a:p>
            <a:pPr lvl="0" rtl="0"/>
            <a:r>
              <a:rPr lang="cs-CZ"/>
              <a:t>Web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04743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obrázku 10">
            <a:extLst>
              <a:ext uri="{FF2B5EF4-FFF2-40B4-BE49-F238E27FC236}">
                <a16:creationId xmlns:a16="http://schemas.microsoft.com/office/drawing/2014/main" id="{171E5E3D-6A1C-49BA-9E11-FC053AD8180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013450"/>
          </a:xfrm>
          <a:solidFill>
            <a:schemeClr val="bg1">
              <a:lumMod val="95000"/>
            </a:schemeClr>
          </a:solidFill>
        </p:spPr>
        <p:txBody>
          <a:bodyPr lIns="576000" tIns="0" rIns="36000" bIns="0" rtlCol="0" anchor="ctr"/>
          <a:lstStyle>
            <a:lvl1pPr marL="0" indent="0" algn="l">
              <a:buNone/>
              <a:defRPr/>
            </a:lvl1pPr>
          </a:lstStyle>
          <a:p>
            <a:pPr rtl="0"/>
            <a:r>
              <a:rPr lang="cs-CZ"/>
              <a:t>Vložte nebo přetáhněte svoji fotku</a:t>
            </a:r>
            <a:endParaRPr lang="cs-CZ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89200" y="163897"/>
            <a:ext cx="4860000" cy="5724000"/>
          </a:xfrm>
          <a:solidFill>
            <a:schemeClr val="bg1"/>
          </a:solidFill>
          <a:ln>
            <a:noFill/>
          </a:ln>
        </p:spPr>
        <p:txBody>
          <a:bodyPr lIns="432000" tIns="72000" rIns="288000" bIns="1404000" rtlCol="0" anchor="b"/>
          <a:lstStyle>
            <a:lvl1pPr algn="l">
              <a:defRPr sz="5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cs-CZ" dirty="0"/>
              <a:t>Nadpis oddělovacího snímku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652806" y="4837186"/>
            <a:ext cx="3932788" cy="750814"/>
          </a:xfrm>
          <a:noFill/>
        </p:spPr>
        <p:txBody>
          <a:bodyPr lIns="0" tIns="0" rIns="0" bIns="0" rtlCol="0" anchor="t"/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cs-CZ"/>
              <a:t>Kliknutím můžete upravit styl předlohy podnadpisů.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AE6A6BE3-DFA9-4797-868F-D23E7118FAB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cs-CZ" smtClean="0"/>
              <a:pPr rtl="0"/>
              <a:t>‹#›</a:t>
            </a:fld>
            <a:endParaRPr lang="cs-CZ" dirty="0"/>
          </a:p>
        </p:txBody>
      </p:sp>
      <p:sp>
        <p:nvSpPr>
          <p:cNvPr id="9" name="Zástupný symbol pro zápatí 8">
            <a:extLst>
              <a:ext uri="{FF2B5EF4-FFF2-40B4-BE49-F238E27FC236}">
                <a16:creationId xmlns:a16="http://schemas.microsoft.com/office/drawing/2014/main" id="{827C91B9-2B28-435F-8A65-9FB91CE2F76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cs-CZ"/>
              <a:t>Přidejte zápatí</a:t>
            </a:r>
            <a:endParaRPr lang="cs-CZ" dirty="0"/>
          </a:p>
        </p:txBody>
      </p:sp>
      <p:sp>
        <p:nvSpPr>
          <p:cNvPr id="8" name="Zástupný symbol obrázku 5">
            <a:extLst>
              <a:ext uri="{FF2B5EF4-FFF2-40B4-BE49-F238E27FC236}">
                <a16:creationId xmlns:a16="http://schemas.microsoft.com/office/drawing/2014/main" id="{22A84B62-AFF6-45B7-8ACB-FE91AB69BFE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652806" y="764519"/>
            <a:ext cx="3932788" cy="1659899"/>
          </a:xfrm>
          <a:solidFill>
            <a:schemeClr val="bg1">
              <a:lumMod val="95000"/>
            </a:schemeClr>
          </a:solidFill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cs-CZ" dirty="0"/>
              <a:t>Po kliknutí na ikonu můžete přidat obrázek.</a:t>
            </a:r>
          </a:p>
        </p:txBody>
      </p:sp>
    </p:spTree>
    <p:extLst>
      <p:ext uri="{BB962C8B-B14F-4D97-AF65-F5344CB8AC3E}">
        <p14:creationId xmlns:p14="http://schemas.microsoft.com/office/powerpoint/2010/main" val="36489622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>
            <a:extLst>
              <a:ext uri="{FF2B5EF4-FFF2-40B4-BE49-F238E27FC236}">
                <a16:creationId xmlns:a16="http://schemas.microsoft.com/office/drawing/2014/main" id="{4A54DF6A-4172-4D5F-A3ED-02BB36DE79DA}"/>
              </a:ext>
            </a:extLst>
          </p:cNvPr>
          <p:cNvSpPr/>
          <p:nvPr userDrawn="1"/>
        </p:nvSpPr>
        <p:spPr>
          <a:xfrm>
            <a:off x="0" y="0"/>
            <a:ext cx="12192000" cy="60134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89200" y="163897"/>
            <a:ext cx="4860000" cy="5724000"/>
          </a:xfrm>
          <a:solidFill>
            <a:schemeClr val="bg1"/>
          </a:solidFill>
          <a:ln>
            <a:noFill/>
          </a:ln>
        </p:spPr>
        <p:txBody>
          <a:bodyPr lIns="432000" tIns="72000" rIns="288000" bIns="1404000" rtlCol="0" anchor="b"/>
          <a:lstStyle>
            <a:lvl1pPr algn="l">
              <a:defRPr sz="5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cs-CZ" dirty="0"/>
              <a:t>Kliknutím můžete upravit nadpis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652806" y="4837186"/>
            <a:ext cx="3932788" cy="750814"/>
          </a:xfrm>
          <a:noFill/>
        </p:spPr>
        <p:txBody>
          <a:bodyPr lIns="0" tIns="0" rIns="0" bIns="0" rtlCol="0" anchor="t"/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cs-CZ"/>
              <a:t>Kliknutím můžete upravit styl předlohy podnadpisů.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AE6A6BE3-DFA9-4797-868F-D23E7118FAB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cs-CZ" smtClean="0"/>
              <a:pPr rtl="0"/>
              <a:t>‹#›</a:t>
            </a:fld>
            <a:endParaRPr lang="cs-CZ" dirty="0"/>
          </a:p>
        </p:txBody>
      </p:sp>
      <p:sp>
        <p:nvSpPr>
          <p:cNvPr id="9" name="Zástupný symbol pro zápatí 8">
            <a:extLst>
              <a:ext uri="{FF2B5EF4-FFF2-40B4-BE49-F238E27FC236}">
                <a16:creationId xmlns:a16="http://schemas.microsoft.com/office/drawing/2014/main" id="{827C91B9-2B28-435F-8A65-9FB91CE2F76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cs-CZ"/>
              <a:t>Přidejte zápatí</a:t>
            </a:r>
            <a:endParaRPr lang="cs-CZ" dirty="0"/>
          </a:p>
        </p:txBody>
      </p:sp>
      <p:sp>
        <p:nvSpPr>
          <p:cNvPr id="12" name="Zástupný symbol obrázku 5">
            <a:extLst>
              <a:ext uri="{FF2B5EF4-FFF2-40B4-BE49-F238E27FC236}">
                <a16:creationId xmlns:a16="http://schemas.microsoft.com/office/drawing/2014/main" id="{3B9EDE4C-506D-4501-A8C1-766F17FB5C04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652806" y="437348"/>
            <a:ext cx="1872000" cy="1872000"/>
          </a:xfrm>
          <a:solidFill>
            <a:schemeClr val="bg1">
              <a:lumMod val="95000"/>
            </a:schemeClr>
          </a:solidFill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cs-CZ" dirty="0"/>
              <a:t>Po kliknutí na ikonu můžete přidat obrázek.</a:t>
            </a:r>
          </a:p>
        </p:txBody>
      </p:sp>
      <p:sp>
        <p:nvSpPr>
          <p:cNvPr id="13" name="Zástupný symbol obrázku 5">
            <a:extLst>
              <a:ext uri="{FF2B5EF4-FFF2-40B4-BE49-F238E27FC236}">
                <a16:creationId xmlns:a16="http://schemas.microsoft.com/office/drawing/2014/main" id="{2A359302-DDE8-41C2-8232-50B1223BEA25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713594" y="437348"/>
            <a:ext cx="1872000" cy="1872000"/>
          </a:xfrm>
          <a:solidFill>
            <a:schemeClr val="bg1">
              <a:lumMod val="95000"/>
            </a:schemeClr>
          </a:solidFill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cs-CZ"/>
              <a:t>Po kliknutí na ikonu můžete přidat obrázek.</a:t>
            </a:r>
            <a:endParaRPr lang="cs-CZ" dirty="0"/>
          </a:p>
        </p:txBody>
      </p:sp>
      <p:sp>
        <p:nvSpPr>
          <p:cNvPr id="16" name="Zástupný symbol pro text 15">
            <a:extLst>
              <a:ext uri="{FF2B5EF4-FFF2-40B4-BE49-F238E27FC236}">
                <a16:creationId xmlns:a16="http://schemas.microsoft.com/office/drawing/2014/main" id="{B975D864-7312-481A-A5DD-E3B6C5B41BD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24800" y="3327399"/>
            <a:ext cx="6350000" cy="2560498"/>
          </a:xfrm>
        </p:spPr>
        <p:txBody>
          <a:bodyPr rtlCol="0"/>
          <a:lstStyle/>
          <a:p>
            <a:pPr lvl="0" rtl="0"/>
            <a:r>
              <a:rPr lang="cs-CZ"/>
              <a:t>Upravit styly předlohy textu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552070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cs-CZ"/>
              <a:t>Kliknutím můžete upravit styl předlohy nadpisů.</a:t>
            </a:r>
            <a:endParaRPr lang="cs-CZ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cs-CZ"/>
              <a:t>Přidejte zápatí</a:t>
            </a:r>
            <a:endParaRPr lang="cs-CZ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cs-CZ" smtClean="0"/>
              <a:pPr rtl="0"/>
              <a:t>‹#›</a:t>
            </a:fld>
            <a:endParaRPr lang="cs-CZ" dirty="0"/>
          </a:p>
        </p:txBody>
      </p:sp>
      <p:sp>
        <p:nvSpPr>
          <p:cNvPr id="5" name="Zástupný symbol pro text 8">
            <a:extLst>
              <a:ext uri="{FF2B5EF4-FFF2-40B4-BE49-F238E27FC236}">
                <a16:creationId xmlns:a16="http://schemas.microsoft.com/office/drawing/2014/main" id="{31898370-0247-41A8-AF7A-6DD67D2AEDB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31800" y="3971432"/>
            <a:ext cx="198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cs-CZ"/>
              <a:t>Odrážka 1</a:t>
            </a:r>
            <a:endParaRPr lang="cs-CZ" dirty="0"/>
          </a:p>
        </p:txBody>
      </p:sp>
      <p:sp>
        <p:nvSpPr>
          <p:cNvPr id="8" name="Zástupný symbol pro text 10">
            <a:extLst>
              <a:ext uri="{FF2B5EF4-FFF2-40B4-BE49-F238E27FC236}">
                <a16:creationId xmlns:a16="http://schemas.microsoft.com/office/drawing/2014/main" id="{697E4DC3-72E4-4678-9EB9-18EF75AE1A5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1800" y="4605832"/>
            <a:ext cx="198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cs-CZ"/>
              <a:t>Popis odrážky</a:t>
            </a:r>
            <a:endParaRPr lang="cs-CZ" dirty="0"/>
          </a:p>
        </p:txBody>
      </p:sp>
      <p:sp>
        <p:nvSpPr>
          <p:cNvPr id="9" name="Zástupný symbol pro text 8">
            <a:extLst>
              <a:ext uri="{FF2B5EF4-FFF2-40B4-BE49-F238E27FC236}">
                <a16:creationId xmlns:a16="http://schemas.microsoft.com/office/drawing/2014/main" id="{07F18567-9326-411F-BA8D-561D58C7DD91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771850" y="3971432"/>
            <a:ext cx="198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cs-CZ"/>
              <a:t>Odrážka 2</a:t>
            </a:r>
            <a:endParaRPr lang="cs-CZ" dirty="0"/>
          </a:p>
        </p:txBody>
      </p:sp>
      <p:sp>
        <p:nvSpPr>
          <p:cNvPr id="10" name="Zástupný symbol pro text 10">
            <a:extLst>
              <a:ext uri="{FF2B5EF4-FFF2-40B4-BE49-F238E27FC236}">
                <a16:creationId xmlns:a16="http://schemas.microsoft.com/office/drawing/2014/main" id="{39809F78-EA1B-4C23-A53E-7DE8B4A6AE1D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771850" y="4605832"/>
            <a:ext cx="198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cs-CZ"/>
              <a:t>Popis odrážky</a:t>
            </a:r>
            <a:endParaRPr lang="cs-CZ" dirty="0"/>
          </a:p>
        </p:txBody>
      </p:sp>
      <p:sp>
        <p:nvSpPr>
          <p:cNvPr id="11" name="Zástupný symbol pro text 8">
            <a:extLst>
              <a:ext uri="{FF2B5EF4-FFF2-40B4-BE49-F238E27FC236}">
                <a16:creationId xmlns:a16="http://schemas.microsoft.com/office/drawing/2014/main" id="{97E7DC10-1618-471B-9441-C640C7FEDD37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111900" y="3971432"/>
            <a:ext cx="198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cs-CZ"/>
              <a:t>Odrážka 3</a:t>
            </a:r>
            <a:endParaRPr lang="cs-CZ" dirty="0"/>
          </a:p>
        </p:txBody>
      </p:sp>
      <p:sp>
        <p:nvSpPr>
          <p:cNvPr id="12" name="Zástupný symbol pro text 10">
            <a:extLst>
              <a:ext uri="{FF2B5EF4-FFF2-40B4-BE49-F238E27FC236}">
                <a16:creationId xmlns:a16="http://schemas.microsoft.com/office/drawing/2014/main" id="{20AEB661-858B-44C9-9484-E540E04AD365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111900" y="4605832"/>
            <a:ext cx="198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cs-CZ"/>
              <a:t>Popis odrážky</a:t>
            </a:r>
            <a:endParaRPr lang="cs-CZ" dirty="0"/>
          </a:p>
        </p:txBody>
      </p:sp>
      <p:sp>
        <p:nvSpPr>
          <p:cNvPr id="13" name="Zástupný symbol pro text 8">
            <a:extLst>
              <a:ext uri="{FF2B5EF4-FFF2-40B4-BE49-F238E27FC236}">
                <a16:creationId xmlns:a16="http://schemas.microsoft.com/office/drawing/2014/main" id="{FDB26B40-5901-4EF0-BCF0-55677E28B176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451950" y="3971432"/>
            <a:ext cx="198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cs-CZ"/>
              <a:t>Odrážka 4</a:t>
            </a:r>
            <a:endParaRPr lang="cs-CZ" dirty="0"/>
          </a:p>
        </p:txBody>
      </p:sp>
      <p:sp>
        <p:nvSpPr>
          <p:cNvPr id="14" name="Zástupný symbol pro text 10">
            <a:extLst>
              <a:ext uri="{FF2B5EF4-FFF2-40B4-BE49-F238E27FC236}">
                <a16:creationId xmlns:a16="http://schemas.microsoft.com/office/drawing/2014/main" id="{CCEAE0AB-74EC-4097-A534-A578F1097938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451950" y="4605832"/>
            <a:ext cx="198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cs-CZ"/>
              <a:t>Popis odrážky</a:t>
            </a:r>
            <a:endParaRPr lang="cs-CZ" dirty="0"/>
          </a:p>
        </p:txBody>
      </p:sp>
      <p:sp>
        <p:nvSpPr>
          <p:cNvPr id="15" name="Zástupný symbol pro text 8">
            <a:extLst>
              <a:ext uri="{FF2B5EF4-FFF2-40B4-BE49-F238E27FC236}">
                <a16:creationId xmlns:a16="http://schemas.microsoft.com/office/drawing/2014/main" id="{B95692FA-0FC8-4EBA-8C23-6F85A921DB49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9792000" y="3971432"/>
            <a:ext cx="198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cs-CZ"/>
              <a:t>Odrážka 5</a:t>
            </a:r>
            <a:endParaRPr lang="cs-CZ" dirty="0"/>
          </a:p>
        </p:txBody>
      </p:sp>
      <p:sp>
        <p:nvSpPr>
          <p:cNvPr id="16" name="Zástupný symbol pro text 10">
            <a:extLst>
              <a:ext uri="{FF2B5EF4-FFF2-40B4-BE49-F238E27FC236}">
                <a16:creationId xmlns:a16="http://schemas.microsoft.com/office/drawing/2014/main" id="{BFA4D6B2-D388-4538-A77C-689D93EDB695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792000" y="4605832"/>
            <a:ext cx="198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cs-CZ"/>
              <a:t>Popis odrážky</a:t>
            </a:r>
            <a:endParaRPr lang="cs-CZ" dirty="0"/>
          </a:p>
        </p:txBody>
      </p:sp>
      <p:sp>
        <p:nvSpPr>
          <p:cNvPr id="17" name="Zástupný symbol obrázku 15">
            <a:extLst>
              <a:ext uri="{FF2B5EF4-FFF2-40B4-BE49-F238E27FC236}">
                <a16:creationId xmlns:a16="http://schemas.microsoft.com/office/drawing/2014/main" id="{9DE1E570-14DE-42F6-9DDD-49752C3ACA3B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683800" y="1981486"/>
            <a:ext cx="1476000" cy="1476000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cs-CZ"/>
              <a:t>Po kliknutí na ikonu můžete přidat obrázek.</a:t>
            </a:r>
            <a:endParaRPr lang="cs-CZ" dirty="0"/>
          </a:p>
        </p:txBody>
      </p:sp>
      <p:sp>
        <p:nvSpPr>
          <p:cNvPr id="18" name="Zástupný symbol obrázku 15">
            <a:extLst>
              <a:ext uri="{FF2B5EF4-FFF2-40B4-BE49-F238E27FC236}">
                <a16:creationId xmlns:a16="http://schemas.microsoft.com/office/drawing/2014/main" id="{43CBE128-6D8D-4605-B225-5A34FFB1F25B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3023850" y="1981486"/>
            <a:ext cx="1476000" cy="1476000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cs-CZ"/>
              <a:t>Po kliknutí na ikonu můžete přidat obrázek.</a:t>
            </a:r>
            <a:endParaRPr lang="cs-CZ" dirty="0"/>
          </a:p>
        </p:txBody>
      </p:sp>
      <p:sp>
        <p:nvSpPr>
          <p:cNvPr id="19" name="Zástupný symbol obrázku 15">
            <a:extLst>
              <a:ext uri="{FF2B5EF4-FFF2-40B4-BE49-F238E27FC236}">
                <a16:creationId xmlns:a16="http://schemas.microsoft.com/office/drawing/2014/main" id="{E63C0874-8701-4CED-B60A-61A655FB5A5F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5363900" y="1981486"/>
            <a:ext cx="1476000" cy="1476000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cs-CZ"/>
              <a:t>Po kliknutí na ikonu můžete přidat obrázek.</a:t>
            </a:r>
            <a:endParaRPr lang="cs-CZ" dirty="0"/>
          </a:p>
        </p:txBody>
      </p:sp>
      <p:sp>
        <p:nvSpPr>
          <p:cNvPr id="20" name="Zástupný symbol obrázku 15">
            <a:extLst>
              <a:ext uri="{FF2B5EF4-FFF2-40B4-BE49-F238E27FC236}">
                <a16:creationId xmlns:a16="http://schemas.microsoft.com/office/drawing/2014/main" id="{F223D9C7-A9C3-4D38-B4D8-9CAB3A19CF51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7703950" y="1981486"/>
            <a:ext cx="1476000" cy="1476000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cs-CZ"/>
              <a:t>Po kliknutí na ikonu můžete přidat obrázek.</a:t>
            </a:r>
            <a:endParaRPr lang="cs-CZ" dirty="0"/>
          </a:p>
        </p:txBody>
      </p:sp>
      <p:sp>
        <p:nvSpPr>
          <p:cNvPr id="21" name="Zástupný symbol obrázku 15">
            <a:extLst>
              <a:ext uri="{FF2B5EF4-FFF2-40B4-BE49-F238E27FC236}">
                <a16:creationId xmlns:a16="http://schemas.microsoft.com/office/drawing/2014/main" id="{5B90C43A-E202-44D5-87CB-BD25DE6EF544}"/>
              </a:ext>
            </a:extLst>
          </p:cNvPr>
          <p:cNvSpPr>
            <a:spLocks noGrp="1"/>
          </p:cNvSpPr>
          <p:nvPr>
            <p:ph type="pic" sz="quarter" idx="45" hasCustomPrompt="1"/>
          </p:nvPr>
        </p:nvSpPr>
        <p:spPr>
          <a:xfrm>
            <a:off x="10044000" y="1981486"/>
            <a:ext cx="1476000" cy="1476000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cs-CZ"/>
              <a:t>Po kliknutí na ikonu můžete přidat obrázek.</a:t>
            </a:r>
            <a:endParaRPr lang="cs-CZ" dirty="0"/>
          </a:p>
        </p:txBody>
      </p:sp>
      <p:sp>
        <p:nvSpPr>
          <p:cNvPr id="22" name="Zástupný symbol pro text 5">
            <a:extLst>
              <a:ext uri="{FF2B5EF4-FFF2-40B4-BE49-F238E27FC236}">
                <a16:creationId xmlns:a16="http://schemas.microsoft.com/office/drawing/2014/main" id="{AE3E6576-B268-4232-858E-037F3AFA53D0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cs-CZ"/>
              <a:t>Podnadpis</a:t>
            </a:r>
            <a:endParaRPr lang="cs-CZ" dirty="0"/>
          </a:p>
        </p:txBody>
      </p:sp>
      <p:sp>
        <p:nvSpPr>
          <p:cNvPr id="23" name="Obdélník 6">
            <a:extLst>
              <a:ext uri="{FF2B5EF4-FFF2-40B4-BE49-F238E27FC236}">
                <a16:creationId xmlns:a16="http://schemas.microsoft.com/office/drawing/2014/main" id="{644FE3AF-A04D-4D49-BDFD-FAF66D921F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523950" y="3629494"/>
            <a:ext cx="1836000" cy="144000"/>
          </a:xfrm>
          <a:custGeom>
            <a:avLst/>
            <a:gdLst>
              <a:gd name="connsiteX0" fmla="*/ 0 w 4330700"/>
              <a:gd name="connsiteY0" fmla="*/ 0 h 588834"/>
              <a:gd name="connsiteX1" fmla="*/ 4330700 w 4330700"/>
              <a:gd name="connsiteY1" fmla="*/ 0 h 588834"/>
              <a:gd name="connsiteX2" fmla="*/ 4330700 w 4330700"/>
              <a:gd name="connsiteY2" fmla="*/ 588834 h 588834"/>
              <a:gd name="connsiteX3" fmla="*/ 0 w 4330700"/>
              <a:gd name="connsiteY3" fmla="*/ 588834 h 588834"/>
              <a:gd name="connsiteX4" fmla="*/ 0 w 4330700"/>
              <a:gd name="connsiteY4" fmla="*/ 0 h 588834"/>
              <a:gd name="connsiteX0" fmla="*/ 4330700 w 4422140"/>
              <a:gd name="connsiteY0" fmla="*/ 0 h 588834"/>
              <a:gd name="connsiteX1" fmla="*/ 4330700 w 4422140"/>
              <a:gd name="connsiteY1" fmla="*/ 588834 h 588834"/>
              <a:gd name="connsiteX2" fmla="*/ 0 w 4422140"/>
              <a:gd name="connsiteY2" fmla="*/ 588834 h 588834"/>
              <a:gd name="connsiteX3" fmla="*/ 0 w 4422140"/>
              <a:gd name="connsiteY3" fmla="*/ 0 h 588834"/>
              <a:gd name="connsiteX4" fmla="*/ 4422140 w 4422140"/>
              <a:gd name="connsiteY4" fmla="*/ 91440 h 588834"/>
              <a:gd name="connsiteX0" fmla="*/ 4330700 w 4330700"/>
              <a:gd name="connsiteY0" fmla="*/ 0 h 588834"/>
              <a:gd name="connsiteX1" fmla="*/ 4330700 w 4330700"/>
              <a:gd name="connsiteY1" fmla="*/ 588834 h 588834"/>
              <a:gd name="connsiteX2" fmla="*/ 0 w 4330700"/>
              <a:gd name="connsiteY2" fmla="*/ 588834 h 588834"/>
              <a:gd name="connsiteX3" fmla="*/ 0 w 4330700"/>
              <a:gd name="connsiteY3" fmla="*/ 0 h 588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30700" h="588834">
                <a:moveTo>
                  <a:pt x="4330700" y="0"/>
                </a:moveTo>
                <a:lnTo>
                  <a:pt x="4330700" y="588834"/>
                </a:lnTo>
                <a:lnTo>
                  <a:pt x="0" y="588834"/>
                </a:lnTo>
                <a:lnTo>
                  <a:pt x="0" y="0"/>
                </a:lnTo>
              </a:path>
            </a:pathLst>
          </a:cu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24" name="Obdélník 6">
            <a:extLst>
              <a:ext uri="{FF2B5EF4-FFF2-40B4-BE49-F238E27FC236}">
                <a16:creationId xmlns:a16="http://schemas.microsoft.com/office/drawing/2014/main" id="{EAC46016-1B95-4163-8EAA-252BE4B863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869900" y="3629494"/>
            <a:ext cx="1836000" cy="144000"/>
          </a:xfrm>
          <a:custGeom>
            <a:avLst/>
            <a:gdLst>
              <a:gd name="connsiteX0" fmla="*/ 0 w 4330700"/>
              <a:gd name="connsiteY0" fmla="*/ 0 h 588834"/>
              <a:gd name="connsiteX1" fmla="*/ 4330700 w 4330700"/>
              <a:gd name="connsiteY1" fmla="*/ 0 h 588834"/>
              <a:gd name="connsiteX2" fmla="*/ 4330700 w 4330700"/>
              <a:gd name="connsiteY2" fmla="*/ 588834 h 588834"/>
              <a:gd name="connsiteX3" fmla="*/ 0 w 4330700"/>
              <a:gd name="connsiteY3" fmla="*/ 588834 h 588834"/>
              <a:gd name="connsiteX4" fmla="*/ 0 w 4330700"/>
              <a:gd name="connsiteY4" fmla="*/ 0 h 588834"/>
              <a:gd name="connsiteX0" fmla="*/ 4330700 w 4422140"/>
              <a:gd name="connsiteY0" fmla="*/ 0 h 588834"/>
              <a:gd name="connsiteX1" fmla="*/ 4330700 w 4422140"/>
              <a:gd name="connsiteY1" fmla="*/ 588834 h 588834"/>
              <a:gd name="connsiteX2" fmla="*/ 0 w 4422140"/>
              <a:gd name="connsiteY2" fmla="*/ 588834 h 588834"/>
              <a:gd name="connsiteX3" fmla="*/ 0 w 4422140"/>
              <a:gd name="connsiteY3" fmla="*/ 0 h 588834"/>
              <a:gd name="connsiteX4" fmla="*/ 4422140 w 4422140"/>
              <a:gd name="connsiteY4" fmla="*/ 91440 h 588834"/>
              <a:gd name="connsiteX0" fmla="*/ 4330700 w 4330700"/>
              <a:gd name="connsiteY0" fmla="*/ 0 h 588834"/>
              <a:gd name="connsiteX1" fmla="*/ 4330700 w 4330700"/>
              <a:gd name="connsiteY1" fmla="*/ 588834 h 588834"/>
              <a:gd name="connsiteX2" fmla="*/ 0 w 4330700"/>
              <a:gd name="connsiteY2" fmla="*/ 588834 h 588834"/>
              <a:gd name="connsiteX3" fmla="*/ 0 w 4330700"/>
              <a:gd name="connsiteY3" fmla="*/ 0 h 588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30700" h="588834">
                <a:moveTo>
                  <a:pt x="4330700" y="0"/>
                </a:moveTo>
                <a:lnTo>
                  <a:pt x="4330700" y="588834"/>
                </a:lnTo>
                <a:lnTo>
                  <a:pt x="0" y="588834"/>
                </a:lnTo>
                <a:lnTo>
                  <a:pt x="0" y="0"/>
                </a:lnTo>
              </a:path>
            </a:pathLst>
          </a:cu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25" name="Obdélník 6">
            <a:extLst>
              <a:ext uri="{FF2B5EF4-FFF2-40B4-BE49-F238E27FC236}">
                <a16:creationId xmlns:a16="http://schemas.microsoft.com/office/drawing/2014/main" id="{EC09029D-7190-452C-92D6-6B055D055C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03800" y="3629494"/>
            <a:ext cx="1836000" cy="144000"/>
          </a:xfrm>
          <a:custGeom>
            <a:avLst/>
            <a:gdLst>
              <a:gd name="connsiteX0" fmla="*/ 0 w 4330700"/>
              <a:gd name="connsiteY0" fmla="*/ 0 h 588834"/>
              <a:gd name="connsiteX1" fmla="*/ 4330700 w 4330700"/>
              <a:gd name="connsiteY1" fmla="*/ 0 h 588834"/>
              <a:gd name="connsiteX2" fmla="*/ 4330700 w 4330700"/>
              <a:gd name="connsiteY2" fmla="*/ 588834 h 588834"/>
              <a:gd name="connsiteX3" fmla="*/ 0 w 4330700"/>
              <a:gd name="connsiteY3" fmla="*/ 588834 h 588834"/>
              <a:gd name="connsiteX4" fmla="*/ 0 w 4330700"/>
              <a:gd name="connsiteY4" fmla="*/ 0 h 588834"/>
              <a:gd name="connsiteX0" fmla="*/ 4330700 w 4422140"/>
              <a:gd name="connsiteY0" fmla="*/ 0 h 588834"/>
              <a:gd name="connsiteX1" fmla="*/ 4330700 w 4422140"/>
              <a:gd name="connsiteY1" fmla="*/ 588834 h 588834"/>
              <a:gd name="connsiteX2" fmla="*/ 0 w 4422140"/>
              <a:gd name="connsiteY2" fmla="*/ 588834 h 588834"/>
              <a:gd name="connsiteX3" fmla="*/ 0 w 4422140"/>
              <a:gd name="connsiteY3" fmla="*/ 0 h 588834"/>
              <a:gd name="connsiteX4" fmla="*/ 4422140 w 4422140"/>
              <a:gd name="connsiteY4" fmla="*/ 91440 h 588834"/>
              <a:gd name="connsiteX0" fmla="*/ 4330700 w 4330700"/>
              <a:gd name="connsiteY0" fmla="*/ 0 h 588834"/>
              <a:gd name="connsiteX1" fmla="*/ 4330700 w 4330700"/>
              <a:gd name="connsiteY1" fmla="*/ 588834 h 588834"/>
              <a:gd name="connsiteX2" fmla="*/ 0 w 4330700"/>
              <a:gd name="connsiteY2" fmla="*/ 588834 h 588834"/>
              <a:gd name="connsiteX3" fmla="*/ 0 w 4330700"/>
              <a:gd name="connsiteY3" fmla="*/ 0 h 588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30700" h="588834">
                <a:moveTo>
                  <a:pt x="4330700" y="0"/>
                </a:moveTo>
                <a:lnTo>
                  <a:pt x="4330700" y="588834"/>
                </a:lnTo>
                <a:lnTo>
                  <a:pt x="0" y="588834"/>
                </a:lnTo>
                <a:lnTo>
                  <a:pt x="0" y="0"/>
                </a:lnTo>
              </a:path>
            </a:pathLst>
          </a:cu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26" name="Obdélník 6">
            <a:extLst>
              <a:ext uri="{FF2B5EF4-FFF2-40B4-BE49-F238E27FC236}">
                <a16:creationId xmlns:a16="http://schemas.microsoft.com/office/drawing/2014/main" id="{78798274-03F6-4FD0-93AB-82A31D0A26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843850" y="3629494"/>
            <a:ext cx="1836000" cy="144000"/>
          </a:xfrm>
          <a:custGeom>
            <a:avLst/>
            <a:gdLst>
              <a:gd name="connsiteX0" fmla="*/ 0 w 4330700"/>
              <a:gd name="connsiteY0" fmla="*/ 0 h 588834"/>
              <a:gd name="connsiteX1" fmla="*/ 4330700 w 4330700"/>
              <a:gd name="connsiteY1" fmla="*/ 0 h 588834"/>
              <a:gd name="connsiteX2" fmla="*/ 4330700 w 4330700"/>
              <a:gd name="connsiteY2" fmla="*/ 588834 h 588834"/>
              <a:gd name="connsiteX3" fmla="*/ 0 w 4330700"/>
              <a:gd name="connsiteY3" fmla="*/ 588834 h 588834"/>
              <a:gd name="connsiteX4" fmla="*/ 0 w 4330700"/>
              <a:gd name="connsiteY4" fmla="*/ 0 h 588834"/>
              <a:gd name="connsiteX0" fmla="*/ 4330700 w 4422140"/>
              <a:gd name="connsiteY0" fmla="*/ 0 h 588834"/>
              <a:gd name="connsiteX1" fmla="*/ 4330700 w 4422140"/>
              <a:gd name="connsiteY1" fmla="*/ 588834 h 588834"/>
              <a:gd name="connsiteX2" fmla="*/ 0 w 4422140"/>
              <a:gd name="connsiteY2" fmla="*/ 588834 h 588834"/>
              <a:gd name="connsiteX3" fmla="*/ 0 w 4422140"/>
              <a:gd name="connsiteY3" fmla="*/ 0 h 588834"/>
              <a:gd name="connsiteX4" fmla="*/ 4422140 w 4422140"/>
              <a:gd name="connsiteY4" fmla="*/ 91440 h 588834"/>
              <a:gd name="connsiteX0" fmla="*/ 4330700 w 4330700"/>
              <a:gd name="connsiteY0" fmla="*/ 0 h 588834"/>
              <a:gd name="connsiteX1" fmla="*/ 4330700 w 4330700"/>
              <a:gd name="connsiteY1" fmla="*/ 588834 h 588834"/>
              <a:gd name="connsiteX2" fmla="*/ 0 w 4330700"/>
              <a:gd name="connsiteY2" fmla="*/ 588834 h 588834"/>
              <a:gd name="connsiteX3" fmla="*/ 0 w 4330700"/>
              <a:gd name="connsiteY3" fmla="*/ 0 h 588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30700" h="588834">
                <a:moveTo>
                  <a:pt x="4330700" y="0"/>
                </a:moveTo>
                <a:lnTo>
                  <a:pt x="4330700" y="588834"/>
                </a:lnTo>
                <a:lnTo>
                  <a:pt x="0" y="588834"/>
                </a:lnTo>
                <a:lnTo>
                  <a:pt x="0" y="0"/>
                </a:lnTo>
              </a:path>
            </a:pathLst>
          </a:cu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27" name="Obdélník 6">
            <a:extLst>
              <a:ext uri="{FF2B5EF4-FFF2-40B4-BE49-F238E27FC236}">
                <a16:creationId xmlns:a16="http://schemas.microsoft.com/office/drawing/2014/main" id="{1E3DDEC1-3507-486F-8CCF-7F1E9EB810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178000" y="3629494"/>
            <a:ext cx="1836000" cy="144000"/>
          </a:xfrm>
          <a:custGeom>
            <a:avLst/>
            <a:gdLst>
              <a:gd name="connsiteX0" fmla="*/ 0 w 4330700"/>
              <a:gd name="connsiteY0" fmla="*/ 0 h 588834"/>
              <a:gd name="connsiteX1" fmla="*/ 4330700 w 4330700"/>
              <a:gd name="connsiteY1" fmla="*/ 0 h 588834"/>
              <a:gd name="connsiteX2" fmla="*/ 4330700 w 4330700"/>
              <a:gd name="connsiteY2" fmla="*/ 588834 h 588834"/>
              <a:gd name="connsiteX3" fmla="*/ 0 w 4330700"/>
              <a:gd name="connsiteY3" fmla="*/ 588834 h 588834"/>
              <a:gd name="connsiteX4" fmla="*/ 0 w 4330700"/>
              <a:gd name="connsiteY4" fmla="*/ 0 h 588834"/>
              <a:gd name="connsiteX0" fmla="*/ 4330700 w 4422140"/>
              <a:gd name="connsiteY0" fmla="*/ 0 h 588834"/>
              <a:gd name="connsiteX1" fmla="*/ 4330700 w 4422140"/>
              <a:gd name="connsiteY1" fmla="*/ 588834 h 588834"/>
              <a:gd name="connsiteX2" fmla="*/ 0 w 4422140"/>
              <a:gd name="connsiteY2" fmla="*/ 588834 h 588834"/>
              <a:gd name="connsiteX3" fmla="*/ 0 w 4422140"/>
              <a:gd name="connsiteY3" fmla="*/ 0 h 588834"/>
              <a:gd name="connsiteX4" fmla="*/ 4422140 w 4422140"/>
              <a:gd name="connsiteY4" fmla="*/ 91440 h 588834"/>
              <a:gd name="connsiteX0" fmla="*/ 4330700 w 4330700"/>
              <a:gd name="connsiteY0" fmla="*/ 0 h 588834"/>
              <a:gd name="connsiteX1" fmla="*/ 4330700 w 4330700"/>
              <a:gd name="connsiteY1" fmla="*/ 588834 h 588834"/>
              <a:gd name="connsiteX2" fmla="*/ 0 w 4330700"/>
              <a:gd name="connsiteY2" fmla="*/ 588834 h 588834"/>
              <a:gd name="connsiteX3" fmla="*/ 0 w 4330700"/>
              <a:gd name="connsiteY3" fmla="*/ 0 h 588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30700" h="588834">
                <a:moveTo>
                  <a:pt x="4330700" y="0"/>
                </a:moveTo>
                <a:lnTo>
                  <a:pt x="4330700" y="588834"/>
                </a:lnTo>
                <a:lnTo>
                  <a:pt x="0" y="588834"/>
                </a:lnTo>
                <a:lnTo>
                  <a:pt x="0" y="0"/>
                </a:lnTo>
              </a:path>
            </a:pathLst>
          </a:cu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583222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Zástupný symbol obrázku 10">
            <a:extLst>
              <a:ext uri="{FF2B5EF4-FFF2-40B4-BE49-F238E27FC236}">
                <a16:creationId xmlns:a16="http://schemas.microsoft.com/office/drawing/2014/main" id="{42B3D5D2-87D3-49A6-9FA2-5D21A6486F9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43999" y="143998"/>
            <a:ext cx="4680001" cy="6480000"/>
          </a:xfrm>
          <a:solidFill>
            <a:schemeClr val="bg1">
              <a:lumMod val="95000"/>
            </a:schemeClr>
          </a:solidFill>
        </p:spPr>
        <p:txBody>
          <a:bodyPr lIns="576000" tIns="0" rIns="36000" bIns="0" rtlCol="0" anchor="ctr"/>
          <a:lstStyle>
            <a:lvl1pPr marL="0" indent="0" algn="l">
              <a:buNone/>
              <a:defRPr/>
            </a:lvl1pPr>
          </a:lstStyle>
          <a:p>
            <a:pPr rtl="0"/>
            <a:r>
              <a:rPr lang="cs-CZ"/>
              <a:t>Vložte nebo přetáhněte svoji fotku</a:t>
            </a:r>
            <a:endParaRPr lang="cs-CZ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11900" y="143998"/>
            <a:ext cx="6660100" cy="943664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cs-CZ" dirty="0"/>
              <a:t>Kliknutím můžete upravit styl předlohy nadpisů.</a:t>
            </a:r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cs-CZ"/>
              <a:t>Přidejte zápatí</a:t>
            </a:r>
            <a:endParaRPr lang="cs-CZ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cs-CZ" smtClean="0"/>
              <a:pPr rtl="0"/>
              <a:t>‹#›</a:t>
            </a:fld>
            <a:endParaRPr lang="cs-CZ" dirty="0"/>
          </a:p>
        </p:txBody>
      </p:sp>
      <p:sp>
        <p:nvSpPr>
          <p:cNvPr id="11" name="Zástupný symbol pro text 8">
            <a:extLst>
              <a:ext uri="{FF2B5EF4-FFF2-40B4-BE49-F238E27FC236}">
                <a16:creationId xmlns:a16="http://schemas.microsoft.com/office/drawing/2014/main" id="{97E7DC10-1618-471B-9441-C640C7FEDD37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111900" y="3971432"/>
            <a:ext cx="198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cs-CZ"/>
              <a:t>Odrážka 1</a:t>
            </a:r>
            <a:endParaRPr lang="cs-CZ" dirty="0"/>
          </a:p>
        </p:txBody>
      </p:sp>
      <p:sp>
        <p:nvSpPr>
          <p:cNvPr id="12" name="Zástupný symbol pro text 10">
            <a:extLst>
              <a:ext uri="{FF2B5EF4-FFF2-40B4-BE49-F238E27FC236}">
                <a16:creationId xmlns:a16="http://schemas.microsoft.com/office/drawing/2014/main" id="{20AEB661-858B-44C9-9484-E540E04AD365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111900" y="4605832"/>
            <a:ext cx="198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cs-CZ"/>
              <a:t>Popis odrážky</a:t>
            </a:r>
            <a:endParaRPr lang="cs-CZ" dirty="0"/>
          </a:p>
        </p:txBody>
      </p:sp>
      <p:sp>
        <p:nvSpPr>
          <p:cNvPr id="13" name="Zástupný symbol pro text 8">
            <a:extLst>
              <a:ext uri="{FF2B5EF4-FFF2-40B4-BE49-F238E27FC236}">
                <a16:creationId xmlns:a16="http://schemas.microsoft.com/office/drawing/2014/main" id="{FDB26B40-5901-4EF0-BCF0-55677E28B176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451950" y="3971432"/>
            <a:ext cx="198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cs-CZ"/>
              <a:t>Odrážka 2</a:t>
            </a:r>
            <a:endParaRPr lang="cs-CZ" dirty="0"/>
          </a:p>
        </p:txBody>
      </p:sp>
      <p:sp>
        <p:nvSpPr>
          <p:cNvPr id="14" name="Zástupný symbol pro text 10">
            <a:extLst>
              <a:ext uri="{FF2B5EF4-FFF2-40B4-BE49-F238E27FC236}">
                <a16:creationId xmlns:a16="http://schemas.microsoft.com/office/drawing/2014/main" id="{CCEAE0AB-74EC-4097-A534-A578F1097938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451950" y="4605832"/>
            <a:ext cx="198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cs-CZ"/>
              <a:t>Popis odrážky</a:t>
            </a:r>
            <a:endParaRPr lang="cs-CZ" dirty="0"/>
          </a:p>
        </p:txBody>
      </p:sp>
      <p:sp>
        <p:nvSpPr>
          <p:cNvPr id="15" name="Zástupný symbol pro text 8">
            <a:extLst>
              <a:ext uri="{FF2B5EF4-FFF2-40B4-BE49-F238E27FC236}">
                <a16:creationId xmlns:a16="http://schemas.microsoft.com/office/drawing/2014/main" id="{B95692FA-0FC8-4EBA-8C23-6F85A921DB49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9792000" y="3971432"/>
            <a:ext cx="198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cs-CZ"/>
              <a:t>Odrážka 3</a:t>
            </a:r>
            <a:endParaRPr lang="cs-CZ" dirty="0"/>
          </a:p>
        </p:txBody>
      </p:sp>
      <p:sp>
        <p:nvSpPr>
          <p:cNvPr id="16" name="Zástupný symbol pro text 10">
            <a:extLst>
              <a:ext uri="{FF2B5EF4-FFF2-40B4-BE49-F238E27FC236}">
                <a16:creationId xmlns:a16="http://schemas.microsoft.com/office/drawing/2014/main" id="{BFA4D6B2-D388-4538-A77C-689D93EDB695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792000" y="4605832"/>
            <a:ext cx="198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cs-CZ"/>
              <a:t>Popis odrážky</a:t>
            </a:r>
            <a:endParaRPr lang="cs-CZ" dirty="0"/>
          </a:p>
        </p:txBody>
      </p:sp>
      <p:sp>
        <p:nvSpPr>
          <p:cNvPr id="19" name="Zástupný symbol obrázku 15">
            <a:extLst>
              <a:ext uri="{FF2B5EF4-FFF2-40B4-BE49-F238E27FC236}">
                <a16:creationId xmlns:a16="http://schemas.microsoft.com/office/drawing/2014/main" id="{E63C0874-8701-4CED-B60A-61A655FB5A5F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5363900" y="1981486"/>
            <a:ext cx="1476000" cy="1476000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cs-CZ"/>
              <a:t>Po kliknutí na ikonu můžete přidat obrázek.</a:t>
            </a:r>
            <a:endParaRPr lang="cs-CZ" dirty="0"/>
          </a:p>
        </p:txBody>
      </p:sp>
      <p:sp>
        <p:nvSpPr>
          <p:cNvPr id="20" name="Zástupný symbol obrázku 15">
            <a:extLst>
              <a:ext uri="{FF2B5EF4-FFF2-40B4-BE49-F238E27FC236}">
                <a16:creationId xmlns:a16="http://schemas.microsoft.com/office/drawing/2014/main" id="{F223D9C7-A9C3-4D38-B4D8-9CAB3A19CF51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7703950" y="1981486"/>
            <a:ext cx="1476000" cy="1476000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cs-CZ"/>
              <a:t>Po kliknutí na ikonu můžete přidat obrázek.</a:t>
            </a:r>
            <a:endParaRPr lang="cs-CZ" dirty="0"/>
          </a:p>
        </p:txBody>
      </p:sp>
      <p:sp>
        <p:nvSpPr>
          <p:cNvPr id="21" name="Zástupný symbol obrázku 15">
            <a:extLst>
              <a:ext uri="{FF2B5EF4-FFF2-40B4-BE49-F238E27FC236}">
                <a16:creationId xmlns:a16="http://schemas.microsoft.com/office/drawing/2014/main" id="{5B90C43A-E202-44D5-87CB-BD25DE6EF544}"/>
              </a:ext>
            </a:extLst>
          </p:cNvPr>
          <p:cNvSpPr>
            <a:spLocks noGrp="1"/>
          </p:cNvSpPr>
          <p:nvPr>
            <p:ph type="pic" sz="quarter" idx="45" hasCustomPrompt="1"/>
          </p:nvPr>
        </p:nvSpPr>
        <p:spPr>
          <a:xfrm>
            <a:off x="10044000" y="1981486"/>
            <a:ext cx="1476000" cy="1476000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cs-CZ"/>
              <a:t>Po kliknutí na ikonu můžete přidat obrázek.</a:t>
            </a:r>
            <a:endParaRPr lang="cs-CZ" dirty="0"/>
          </a:p>
        </p:txBody>
      </p:sp>
      <p:sp>
        <p:nvSpPr>
          <p:cNvPr id="22" name="Zástupný symbol pro text 5">
            <a:extLst>
              <a:ext uri="{FF2B5EF4-FFF2-40B4-BE49-F238E27FC236}">
                <a16:creationId xmlns:a16="http://schemas.microsoft.com/office/drawing/2014/main" id="{AE3E6576-B268-4232-858E-037F3AFA53D0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111499" y="1259670"/>
            <a:ext cx="6659814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cs-CZ"/>
              <a:t>Podnadpis</a:t>
            </a:r>
            <a:endParaRPr lang="cs-CZ" dirty="0"/>
          </a:p>
        </p:txBody>
      </p:sp>
      <p:grpSp>
        <p:nvGrpSpPr>
          <p:cNvPr id="25" name="Skupina 24">
            <a:extLst>
              <a:ext uri="{FF2B5EF4-FFF2-40B4-BE49-F238E27FC236}">
                <a16:creationId xmlns:a16="http://schemas.microsoft.com/office/drawing/2014/main" id="{00A98AF6-5DA1-4AA4-9068-753B7B67CCD9}"/>
              </a:ext>
            </a:extLst>
          </p:cNvPr>
          <p:cNvGrpSpPr/>
          <p:nvPr userDrawn="1"/>
        </p:nvGrpSpPr>
        <p:grpSpPr>
          <a:xfrm>
            <a:off x="323999" y="323998"/>
            <a:ext cx="4320000" cy="6120000"/>
            <a:chOff x="180000" y="180000"/>
            <a:chExt cx="4330700" cy="6292683"/>
          </a:xfrm>
        </p:grpSpPr>
        <p:sp>
          <p:nvSpPr>
            <p:cNvPr id="26" name="Obdélník 6">
              <a:extLst>
                <a:ext uri="{FF2B5EF4-FFF2-40B4-BE49-F238E27FC236}">
                  <a16:creationId xmlns:a16="http://schemas.microsoft.com/office/drawing/2014/main" id="{610C6BE2-3871-4E51-920D-2E1F13FA22D4}"/>
                </a:ext>
              </a:extLst>
            </p:cNvPr>
            <p:cNvSpPr/>
            <p:nvPr/>
          </p:nvSpPr>
          <p:spPr>
            <a:xfrm>
              <a:off x="180000" y="6290249"/>
              <a:ext cx="4330700" cy="182434"/>
            </a:xfrm>
            <a:custGeom>
              <a:avLst/>
              <a:gdLst>
                <a:gd name="connsiteX0" fmla="*/ 0 w 4330700"/>
                <a:gd name="connsiteY0" fmla="*/ 0 h 588834"/>
                <a:gd name="connsiteX1" fmla="*/ 4330700 w 4330700"/>
                <a:gd name="connsiteY1" fmla="*/ 0 h 588834"/>
                <a:gd name="connsiteX2" fmla="*/ 4330700 w 4330700"/>
                <a:gd name="connsiteY2" fmla="*/ 588834 h 588834"/>
                <a:gd name="connsiteX3" fmla="*/ 0 w 4330700"/>
                <a:gd name="connsiteY3" fmla="*/ 588834 h 588834"/>
                <a:gd name="connsiteX4" fmla="*/ 0 w 4330700"/>
                <a:gd name="connsiteY4" fmla="*/ 0 h 588834"/>
                <a:gd name="connsiteX0" fmla="*/ 4330700 w 4422140"/>
                <a:gd name="connsiteY0" fmla="*/ 0 h 588834"/>
                <a:gd name="connsiteX1" fmla="*/ 4330700 w 4422140"/>
                <a:gd name="connsiteY1" fmla="*/ 588834 h 588834"/>
                <a:gd name="connsiteX2" fmla="*/ 0 w 4422140"/>
                <a:gd name="connsiteY2" fmla="*/ 588834 h 588834"/>
                <a:gd name="connsiteX3" fmla="*/ 0 w 4422140"/>
                <a:gd name="connsiteY3" fmla="*/ 0 h 588834"/>
                <a:gd name="connsiteX4" fmla="*/ 4422140 w 4422140"/>
                <a:gd name="connsiteY4" fmla="*/ 91440 h 588834"/>
                <a:gd name="connsiteX0" fmla="*/ 4330700 w 4330700"/>
                <a:gd name="connsiteY0" fmla="*/ 0 h 588834"/>
                <a:gd name="connsiteX1" fmla="*/ 4330700 w 4330700"/>
                <a:gd name="connsiteY1" fmla="*/ 588834 h 588834"/>
                <a:gd name="connsiteX2" fmla="*/ 0 w 4330700"/>
                <a:gd name="connsiteY2" fmla="*/ 588834 h 588834"/>
                <a:gd name="connsiteX3" fmla="*/ 0 w 4330700"/>
                <a:gd name="connsiteY3" fmla="*/ 0 h 588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30700" h="588834">
                  <a:moveTo>
                    <a:pt x="4330700" y="0"/>
                  </a:moveTo>
                  <a:lnTo>
                    <a:pt x="4330700" y="588834"/>
                  </a:lnTo>
                  <a:lnTo>
                    <a:pt x="0" y="588834"/>
                  </a:lnTo>
                  <a:lnTo>
                    <a:pt x="0" y="0"/>
                  </a:lnTo>
                </a:path>
              </a:pathLst>
            </a:cu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cs-CZ" dirty="0"/>
            </a:p>
          </p:txBody>
        </p:sp>
        <p:sp>
          <p:nvSpPr>
            <p:cNvPr id="27" name="Obdélník 6">
              <a:extLst>
                <a:ext uri="{FF2B5EF4-FFF2-40B4-BE49-F238E27FC236}">
                  <a16:creationId xmlns:a16="http://schemas.microsoft.com/office/drawing/2014/main" id="{409F8537-0917-49A4-B9A1-0B68ED60DF2C}"/>
                </a:ext>
              </a:extLst>
            </p:cNvPr>
            <p:cNvSpPr/>
            <p:nvPr/>
          </p:nvSpPr>
          <p:spPr>
            <a:xfrm flipV="1">
              <a:off x="180000" y="180000"/>
              <a:ext cx="4330700" cy="182434"/>
            </a:xfrm>
            <a:custGeom>
              <a:avLst/>
              <a:gdLst>
                <a:gd name="connsiteX0" fmla="*/ 0 w 4330700"/>
                <a:gd name="connsiteY0" fmla="*/ 0 h 588834"/>
                <a:gd name="connsiteX1" fmla="*/ 4330700 w 4330700"/>
                <a:gd name="connsiteY1" fmla="*/ 0 h 588834"/>
                <a:gd name="connsiteX2" fmla="*/ 4330700 w 4330700"/>
                <a:gd name="connsiteY2" fmla="*/ 588834 h 588834"/>
                <a:gd name="connsiteX3" fmla="*/ 0 w 4330700"/>
                <a:gd name="connsiteY3" fmla="*/ 588834 h 588834"/>
                <a:gd name="connsiteX4" fmla="*/ 0 w 4330700"/>
                <a:gd name="connsiteY4" fmla="*/ 0 h 588834"/>
                <a:gd name="connsiteX0" fmla="*/ 4330700 w 4422140"/>
                <a:gd name="connsiteY0" fmla="*/ 0 h 588834"/>
                <a:gd name="connsiteX1" fmla="*/ 4330700 w 4422140"/>
                <a:gd name="connsiteY1" fmla="*/ 588834 h 588834"/>
                <a:gd name="connsiteX2" fmla="*/ 0 w 4422140"/>
                <a:gd name="connsiteY2" fmla="*/ 588834 h 588834"/>
                <a:gd name="connsiteX3" fmla="*/ 0 w 4422140"/>
                <a:gd name="connsiteY3" fmla="*/ 0 h 588834"/>
                <a:gd name="connsiteX4" fmla="*/ 4422140 w 4422140"/>
                <a:gd name="connsiteY4" fmla="*/ 91440 h 588834"/>
                <a:gd name="connsiteX0" fmla="*/ 4330700 w 4330700"/>
                <a:gd name="connsiteY0" fmla="*/ 0 h 588834"/>
                <a:gd name="connsiteX1" fmla="*/ 4330700 w 4330700"/>
                <a:gd name="connsiteY1" fmla="*/ 588834 h 588834"/>
                <a:gd name="connsiteX2" fmla="*/ 0 w 4330700"/>
                <a:gd name="connsiteY2" fmla="*/ 588834 h 588834"/>
                <a:gd name="connsiteX3" fmla="*/ 0 w 4330700"/>
                <a:gd name="connsiteY3" fmla="*/ 0 h 588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30700" h="588834">
                  <a:moveTo>
                    <a:pt x="4330700" y="0"/>
                  </a:moveTo>
                  <a:lnTo>
                    <a:pt x="4330700" y="588834"/>
                  </a:lnTo>
                  <a:lnTo>
                    <a:pt x="0" y="588834"/>
                  </a:lnTo>
                  <a:lnTo>
                    <a:pt x="0" y="0"/>
                  </a:lnTo>
                </a:path>
              </a:pathLst>
            </a:cu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cs-CZ" dirty="0"/>
            </a:p>
          </p:txBody>
        </p:sp>
      </p:grpSp>
      <p:sp>
        <p:nvSpPr>
          <p:cNvPr id="24" name="Obdélník 6">
            <a:extLst>
              <a:ext uri="{FF2B5EF4-FFF2-40B4-BE49-F238E27FC236}">
                <a16:creationId xmlns:a16="http://schemas.microsoft.com/office/drawing/2014/main" id="{3E24480B-1EA1-4618-A14A-DFF8FA2638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178000" y="3629494"/>
            <a:ext cx="1836000" cy="144000"/>
          </a:xfrm>
          <a:custGeom>
            <a:avLst/>
            <a:gdLst>
              <a:gd name="connsiteX0" fmla="*/ 0 w 4330700"/>
              <a:gd name="connsiteY0" fmla="*/ 0 h 588834"/>
              <a:gd name="connsiteX1" fmla="*/ 4330700 w 4330700"/>
              <a:gd name="connsiteY1" fmla="*/ 0 h 588834"/>
              <a:gd name="connsiteX2" fmla="*/ 4330700 w 4330700"/>
              <a:gd name="connsiteY2" fmla="*/ 588834 h 588834"/>
              <a:gd name="connsiteX3" fmla="*/ 0 w 4330700"/>
              <a:gd name="connsiteY3" fmla="*/ 588834 h 588834"/>
              <a:gd name="connsiteX4" fmla="*/ 0 w 4330700"/>
              <a:gd name="connsiteY4" fmla="*/ 0 h 588834"/>
              <a:gd name="connsiteX0" fmla="*/ 4330700 w 4422140"/>
              <a:gd name="connsiteY0" fmla="*/ 0 h 588834"/>
              <a:gd name="connsiteX1" fmla="*/ 4330700 w 4422140"/>
              <a:gd name="connsiteY1" fmla="*/ 588834 h 588834"/>
              <a:gd name="connsiteX2" fmla="*/ 0 w 4422140"/>
              <a:gd name="connsiteY2" fmla="*/ 588834 h 588834"/>
              <a:gd name="connsiteX3" fmla="*/ 0 w 4422140"/>
              <a:gd name="connsiteY3" fmla="*/ 0 h 588834"/>
              <a:gd name="connsiteX4" fmla="*/ 4422140 w 4422140"/>
              <a:gd name="connsiteY4" fmla="*/ 91440 h 588834"/>
              <a:gd name="connsiteX0" fmla="*/ 4330700 w 4330700"/>
              <a:gd name="connsiteY0" fmla="*/ 0 h 588834"/>
              <a:gd name="connsiteX1" fmla="*/ 4330700 w 4330700"/>
              <a:gd name="connsiteY1" fmla="*/ 588834 h 588834"/>
              <a:gd name="connsiteX2" fmla="*/ 0 w 4330700"/>
              <a:gd name="connsiteY2" fmla="*/ 588834 h 588834"/>
              <a:gd name="connsiteX3" fmla="*/ 0 w 4330700"/>
              <a:gd name="connsiteY3" fmla="*/ 0 h 588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30700" h="588834">
                <a:moveTo>
                  <a:pt x="4330700" y="0"/>
                </a:moveTo>
                <a:lnTo>
                  <a:pt x="4330700" y="588834"/>
                </a:lnTo>
                <a:lnTo>
                  <a:pt x="0" y="588834"/>
                </a:lnTo>
                <a:lnTo>
                  <a:pt x="0" y="0"/>
                </a:lnTo>
              </a:path>
            </a:pathLst>
          </a:cu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28" name="Obdélník 6">
            <a:extLst>
              <a:ext uri="{FF2B5EF4-FFF2-40B4-BE49-F238E27FC236}">
                <a16:creationId xmlns:a16="http://schemas.microsoft.com/office/drawing/2014/main" id="{043B620A-4118-4E00-9D79-5BD4C87DCE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523950" y="3629494"/>
            <a:ext cx="1836000" cy="144000"/>
          </a:xfrm>
          <a:custGeom>
            <a:avLst/>
            <a:gdLst>
              <a:gd name="connsiteX0" fmla="*/ 0 w 4330700"/>
              <a:gd name="connsiteY0" fmla="*/ 0 h 588834"/>
              <a:gd name="connsiteX1" fmla="*/ 4330700 w 4330700"/>
              <a:gd name="connsiteY1" fmla="*/ 0 h 588834"/>
              <a:gd name="connsiteX2" fmla="*/ 4330700 w 4330700"/>
              <a:gd name="connsiteY2" fmla="*/ 588834 h 588834"/>
              <a:gd name="connsiteX3" fmla="*/ 0 w 4330700"/>
              <a:gd name="connsiteY3" fmla="*/ 588834 h 588834"/>
              <a:gd name="connsiteX4" fmla="*/ 0 w 4330700"/>
              <a:gd name="connsiteY4" fmla="*/ 0 h 588834"/>
              <a:gd name="connsiteX0" fmla="*/ 4330700 w 4422140"/>
              <a:gd name="connsiteY0" fmla="*/ 0 h 588834"/>
              <a:gd name="connsiteX1" fmla="*/ 4330700 w 4422140"/>
              <a:gd name="connsiteY1" fmla="*/ 588834 h 588834"/>
              <a:gd name="connsiteX2" fmla="*/ 0 w 4422140"/>
              <a:gd name="connsiteY2" fmla="*/ 588834 h 588834"/>
              <a:gd name="connsiteX3" fmla="*/ 0 w 4422140"/>
              <a:gd name="connsiteY3" fmla="*/ 0 h 588834"/>
              <a:gd name="connsiteX4" fmla="*/ 4422140 w 4422140"/>
              <a:gd name="connsiteY4" fmla="*/ 91440 h 588834"/>
              <a:gd name="connsiteX0" fmla="*/ 4330700 w 4330700"/>
              <a:gd name="connsiteY0" fmla="*/ 0 h 588834"/>
              <a:gd name="connsiteX1" fmla="*/ 4330700 w 4330700"/>
              <a:gd name="connsiteY1" fmla="*/ 588834 h 588834"/>
              <a:gd name="connsiteX2" fmla="*/ 0 w 4330700"/>
              <a:gd name="connsiteY2" fmla="*/ 588834 h 588834"/>
              <a:gd name="connsiteX3" fmla="*/ 0 w 4330700"/>
              <a:gd name="connsiteY3" fmla="*/ 0 h 588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30700" h="588834">
                <a:moveTo>
                  <a:pt x="4330700" y="0"/>
                </a:moveTo>
                <a:lnTo>
                  <a:pt x="4330700" y="588834"/>
                </a:lnTo>
                <a:lnTo>
                  <a:pt x="0" y="588834"/>
                </a:lnTo>
                <a:lnTo>
                  <a:pt x="0" y="0"/>
                </a:lnTo>
              </a:path>
            </a:pathLst>
          </a:cu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29" name="Obdélník 6">
            <a:extLst>
              <a:ext uri="{FF2B5EF4-FFF2-40B4-BE49-F238E27FC236}">
                <a16:creationId xmlns:a16="http://schemas.microsoft.com/office/drawing/2014/main" id="{612097E6-9559-4AEF-968E-6C2F89163D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869900" y="3629494"/>
            <a:ext cx="1836000" cy="144000"/>
          </a:xfrm>
          <a:custGeom>
            <a:avLst/>
            <a:gdLst>
              <a:gd name="connsiteX0" fmla="*/ 0 w 4330700"/>
              <a:gd name="connsiteY0" fmla="*/ 0 h 588834"/>
              <a:gd name="connsiteX1" fmla="*/ 4330700 w 4330700"/>
              <a:gd name="connsiteY1" fmla="*/ 0 h 588834"/>
              <a:gd name="connsiteX2" fmla="*/ 4330700 w 4330700"/>
              <a:gd name="connsiteY2" fmla="*/ 588834 h 588834"/>
              <a:gd name="connsiteX3" fmla="*/ 0 w 4330700"/>
              <a:gd name="connsiteY3" fmla="*/ 588834 h 588834"/>
              <a:gd name="connsiteX4" fmla="*/ 0 w 4330700"/>
              <a:gd name="connsiteY4" fmla="*/ 0 h 588834"/>
              <a:gd name="connsiteX0" fmla="*/ 4330700 w 4422140"/>
              <a:gd name="connsiteY0" fmla="*/ 0 h 588834"/>
              <a:gd name="connsiteX1" fmla="*/ 4330700 w 4422140"/>
              <a:gd name="connsiteY1" fmla="*/ 588834 h 588834"/>
              <a:gd name="connsiteX2" fmla="*/ 0 w 4422140"/>
              <a:gd name="connsiteY2" fmla="*/ 588834 h 588834"/>
              <a:gd name="connsiteX3" fmla="*/ 0 w 4422140"/>
              <a:gd name="connsiteY3" fmla="*/ 0 h 588834"/>
              <a:gd name="connsiteX4" fmla="*/ 4422140 w 4422140"/>
              <a:gd name="connsiteY4" fmla="*/ 91440 h 588834"/>
              <a:gd name="connsiteX0" fmla="*/ 4330700 w 4330700"/>
              <a:gd name="connsiteY0" fmla="*/ 0 h 588834"/>
              <a:gd name="connsiteX1" fmla="*/ 4330700 w 4330700"/>
              <a:gd name="connsiteY1" fmla="*/ 588834 h 588834"/>
              <a:gd name="connsiteX2" fmla="*/ 0 w 4330700"/>
              <a:gd name="connsiteY2" fmla="*/ 588834 h 588834"/>
              <a:gd name="connsiteX3" fmla="*/ 0 w 4330700"/>
              <a:gd name="connsiteY3" fmla="*/ 0 h 588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30700" h="588834">
                <a:moveTo>
                  <a:pt x="4330700" y="0"/>
                </a:moveTo>
                <a:lnTo>
                  <a:pt x="4330700" y="588834"/>
                </a:lnTo>
                <a:lnTo>
                  <a:pt x="0" y="588834"/>
                </a:lnTo>
                <a:lnTo>
                  <a:pt x="0" y="0"/>
                </a:lnTo>
              </a:path>
            </a:pathLst>
          </a:cu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686490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Zástupný symbol obrázku 10">
            <a:extLst>
              <a:ext uri="{FF2B5EF4-FFF2-40B4-BE49-F238E27FC236}">
                <a16:creationId xmlns:a16="http://schemas.microsoft.com/office/drawing/2014/main" id="{42B3D5D2-87D3-49A6-9FA2-5D21A6486F9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43999" y="143998"/>
            <a:ext cx="4680001" cy="6480000"/>
          </a:xfrm>
          <a:solidFill>
            <a:schemeClr val="bg1">
              <a:lumMod val="95000"/>
            </a:schemeClr>
          </a:solidFill>
        </p:spPr>
        <p:txBody>
          <a:bodyPr lIns="576000" tIns="0" rIns="36000" bIns="0" rtlCol="0" anchor="ctr"/>
          <a:lstStyle>
            <a:lvl1pPr marL="0" indent="0" algn="l">
              <a:buNone/>
              <a:defRPr/>
            </a:lvl1pPr>
          </a:lstStyle>
          <a:p>
            <a:pPr rtl="0"/>
            <a:r>
              <a:rPr lang="cs-CZ"/>
              <a:t>Vložte nebo přetáhněte svoji fotku</a:t>
            </a:r>
            <a:endParaRPr lang="cs-CZ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11900" y="142921"/>
            <a:ext cx="6660100" cy="9432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cs-CZ" dirty="0"/>
              <a:t>Kliknutím můžete upravit styl předlohy nadpisů.</a:t>
            </a:r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cs-CZ"/>
              <a:t>Přidejte zápatí</a:t>
            </a:r>
            <a:endParaRPr lang="cs-CZ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cs-CZ" smtClean="0"/>
              <a:pPr rtl="0"/>
              <a:t>‹#›</a:t>
            </a:fld>
            <a:endParaRPr lang="cs-CZ" dirty="0"/>
          </a:p>
        </p:txBody>
      </p:sp>
      <p:sp>
        <p:nvSpPr>
          <p:cNvPr id="11" name="Zástupný symbol pro text 8">
            <a:extLst>
              <a:ext uri="{FF2B5EF4-FFF2-40B4-BE49-F238E27FC236}">
                <a16:creationId xmlns:a16="http://schemas.microsoft.com/office/drawing/2014/main" id="{97E7DC10-1618-471B-9441-C640C7FEDD37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502388" y="2233079"/>
            <a:ext cx="1872000" cy="360000"/>
          </a:xfrm>
        </p:spPr>
        <p:txBody>
          <a:bodyPr rtlCol="0"/>
          <a:lstStyle>
            <a:lvl1pPr marL="0" indent="0" algn="l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cs-CZ"/>
              <a:t>Odrážka 1</a:t>
            </a:r>
            <a:endParaRPr lang="cs-CZ" dirty="0"/>
          </a:p>
        </p:txBody>
      </p:sp>
      <p:sp>
        <p:nvSpPr>
          <p:cNvPr id="12" name="Zástupný symbol pro text 10">
            <a:extLst>
              <a:ext uri="{FF2B5EF4-FFF2-40B4-BE49-F238E27FC236}">
                <a16:creationId xmlns:a16="http://schemas.microsoft.com/office/drawing/2014/main" id="{20AEB661-858B-44C9-9484-E540E04AD365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502388" y="2721591"/>
            <a:ext cx="1872000" cy="360000"/>
          </a:xfrm>
        </p:spPr>
        <p:txBody>
          <a:bodyPr rtlCol="0"/>
          <a:lstStyle>
            <a:lvl1pPr marL="0" indent="0" algn="l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cs-CZ"/>
              <a:t>Popis odrážky</a:t>
            </a:r>
            <a:endParaRPr lang="cs-CZ" dirty="0"/>
          </a:p>
        </p:txBody>
      </p:sp>
      <p:sp>
        <p:nvSpPr>
          <p:cNvPr id="13" name="Zástupný symbol pro text 8">
            <a:extLst>
              <a:ext uri="{FF2B5EF4-FFF2-40B4-BE49-F238E27FC236}">
                <a16:creationId xmlns:a16="http://schemas.microsoft.com/office/drawing/2014/main" id="{FDB26B40-5901-4EF0-BCF0-55677E28B176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9899313" y="2233079"/>
            <a:ext cx="1872000" cy="360000"/>
          </a:xfrm>
        </p:spPr>
        <p:txBody>
          <a:bodyPr rtlCol="0"/>
          <a:lstStyle>
            <a:lvl1pPr marL="0" indent="0" algn="l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cs-CZ"/>
              <a:t>Odrážka 2</a:t>
            </a:r>
            <a:endParaRPr lang="cs-CZ" dirty="0"/>
          </a:p>
        </p:txBody>
      </p:sp>
      <p:sp>
        <p:nvSpPr>
          <p:cNvPr id="14" name="Zástupný symbol pro text 10">
            <a:extLst>
              <a:ext uri="{FF2B5EF4-FFF2-40B4-BE49-F238E27FC236}">
                <a16:creationId xmlns:a16="http://schemas.microsoft.com/office/drawing/2014/main" id="{CCEAE0AB-74EC-4097-A534-A578F1097938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899313" y="2721591"/>
            <a:ext cx="1872000" cy="360000"/>
          </a:xfrm>
        </p:spPr>
        <p:txBody>
          <a:bodyPr rtlCol="0"/>
          <a:lstStyle>
            <a:lvl1pPr marL="0" indent="0" algn="l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cs-CZ"/>
              <a:t>Popis odrážky</a:t>
            </a:r>
            <a:endParaRPr lang="cs-CZ" dirty="0"/>
          </a:p>
        </p:txBody>
      </p:sp>
      <p:sp>
        <p:nvSpPr>
          <p:cNvPr id="19" name="Zástupný symbol obrázku 15">
            <a:extLst>
              <a:ext uri="{FF2B5EF4-FFF2-40B4-BE49-F238E27FC236}">
                <a16:creationId xmlns:a16="http://schemas.microsoft.com/office/drawing/2014/main" id="{E63C0874-8701-4CED-B60A-61A655FB5A5F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5130008" y="2233079"/>
            <a:ext cx="1219835" cy="1219835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cs-CZ"/>
              <a:t>Po kliknutí na ikonu můžete přidat obrázek.</a:t>
            </a:r>
            <a:endParaRPr lang="cs-CZ" dirty="0"/>
          </a:p>
        </p:txBody>
      </p:sp>
      <p:sp>
        <p:nvSpPr>
          <p:cNvPr id="20" name="Zástupný symbol obrázku 15">
            <a:extLst>
              <a:ext uri="{FF2B5EF4-FFF2-40B4-BE49-F238E27FC236}">
                <a16:creationId xmlns:a16="http://schemas.microsoft.com/office/drawing/2014/main" id="{F223D9C7-A9C3-4D38-B4D8-9CAB3A19CF51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8526933" y="2233079"/>
            <a:ext cx="1219835" cy="1219835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cs-CZ"/>
              <a:t>Po kliknutí na ikonu můžete přidat obrázek.</a:t>
            </a:r>
            <a:endParaRPr lang="cs-CZ" dirty="0"/>
          </a:p>
        </p:txBody>
      </p:sp>
      <p:sp>
        <p:nvSpPr>
          <p:cNvPr id="22" name="Zástupný symbol pro text 5">
            <a:extLst>
              <a:ext uri="{FF2B5EF4-FFF2-40B4-BE49-F238E27FC236}">
                <a16:creationId xmlns:a16="http://schemas.microsoft.com/office/drawing/2014/main" id="{AE3E6576-B268-4232-858E-037F3AFA53D0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111499" y="1259670"/>
            <a:ext cx="6659814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cs-CZ" dirty="0"/>
              <a:t>Podnadpis</a:t>
            </a:r>
          </a:p>
        </p:txBody>
      </p:sp>
      <p:grpSp>
        <p:nvGrpSpPr>
          <p:cNvPr id="25" name="Skupina 24">
            <a:extLst>
              <a:ext uri="{FF2B5EF4-FFF2-40B4-BE49-F238E27FC236}">
                <a16:creationId xmlns:a16="http://schemas.microsoft.com/office/drawing/2014/main" id="{00A98AF6-5DA1-4AA4-9068-753B7B67CCD9}"/>
              </a:ext>
            </a:extLst>
          </p:cNvPr>
          <p:cNvGrpSpPr/>
          <p:nvPr userDrawn="1"/>
        </p:nvGrpSpPr>
        <p:grpSpPr>
          <a:xfrm>
            <a:off x="323999" y="323998"/>
            <a:ext cx="4320000" cy="6120000"/>
            <a:chOff x="180000" y="180000"/>
            <a:chExt cx="4330700" cy="6292683"/>
          </a:xfrm>
        </p:grpSpPr>
        <p:sp>
          <p:nvSpPr>
            <p:cNvPr id="26" name="Obdélník 6">
              <a:extLst>
                <a:ext uri="{FF2B5EF4-FFF2-40B4-BE49-F238E27FC236}">
                  <a16:creationId xmlns:a16="http://schemas.microsoft.com/office/drawing/2014/main" id="{610C6BE2-3871-4E51-920D-2E1F13FA22D4}"/>
                </a:ext>
              </a:extLst>
            </p:cNvPr>
            <p:cNvSpPr/>
            <p:nvPr/>
          </p:nvSpPr>
          <p:spPr>
            <a:xfrm>
              <a:off x="180000" y="6290249"/>
              <a:ext cx="4330700" cy="182434"/>
            </a:xfrm>
            <a:custGeom>
              <a:avLst/>
              <a:gdLst>
                <a:gd name="connsiteX0" fmla="*/ 0 w 4330700"/>
                <a:gd name="connsiteY0" fmla="*/ 0 h 588834"/>
                <a:gd name="connsiteX1" fmla="*/ 4330700 w 4330700"/>
                <a:gd name="connsiteY1" fmla="*/ 0 h 588834"/>
                <a:gd name="connsiteX2" fmla="*/ 4330700 w 4330700"/>
                <a:gd name="connsiteY2" fmla="*/ 588834 h 588834"/>
                <a:gd name="connsiteX3" fmla="*/ 0 w 4330700"/>
                <a:gd name="connsiteY3" fmla="*/ 588834 h 588834"/>
                <a:gd name="connsiteX4" fmla="*/ 0 w 4330700"/>
                <a:gd name="connsiteY4" fmla="*/ 0 h 588834"/>
                <a:gd name="connsiteX0" fmla="*/ 4330700 w 4422140"/>
                <a:gd name="connsiteY0" fmla="*/ 0 h 588834"/>
                <a:gd name="connsiteX1" fmla="*/ 4330700 w 4422140"/>
                <a:gd name="connsiteY1" fmla="*/ 588834 h 588834"/>
                <a:gd name="connsiteX2" fmla="*/ 0 w 4422140"/>
                <a:gd name="connsiteY2" fmla="*/ 588834 h 588834"/>
                <a:gd name="connsiteX3" fmla="*/ 0 w 4422140"/>
                <a:gd name="connsiteY3" fmla="*/ 0 h 588834"/>
                <a:gd name="connsiteX4" fmla="*/ 4422140 w 4422140"/>
                <a:gd name="connsiteY4" fmla="*/ 91440 h 588834"/>
                <a:gd name="connsiteX0" fmla="*/ 4330700 w 4330700"/>
                <a:gd name="connsiteY0" fmla="*/ 0 h 588834"/>
                <a:gd name="connsiteX1" fmla="*/ 4330700 w 4330700"/>
                <a:gd name="connsiteY1" fmla="*/ 588834 h 588834"/>
                <a:gd name="connsiteX2" fmla="*/ 0 w 4330700"/>
                <a:gd name="connsiteY2" fmla="*/ 588834 h 588834"/>
                <a:gd name="connsiteX3" fmla="*/ 0 w 4330700"/>
                <a:gd name="connsiteY3" fmla="*/ 0 h 588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30700" h="588834">
                  <a:moveTo>
                    <a:pt x="4330700" y="0"/>
                  </a:moveTo>
                  <a:lnTo>
                    <a:pt x="4330700" y="588834"/>
                  </a:lnTo>
                  <a:lnTo>
                    <a:pt x="0" y="588834"/>
                  </a:lnTo>
                  <a:lnTo>
                    <a:pt x="0" y="0"/>
                  </a:lnTo>
                </a:path>
              </a:pathLst>
            </a:cu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cs-CZ" dirty="0"/>
            </a:p>
          </p:txBody>
        </p:sp>
        <p:sp>
          <p:nvSpPr>
            <p:cNvPr id="27" name="Obdélník 6">
              <a:extLst>
                <a:ext uri="{FF2B5EF4-FFF2-40B4-BE49-F238E27FC236}">
                  <a16:creationId xmlns:a16="http://schemas.microsoft.com/office/drawing/2014/main" id="{409F8537-0917-49A4-B9A1-0B68ED60DF2C}"/>
                </a:ext>
              </a:extLst>
            </p:cNvPr>
            <p:cNvSpPr/>
            <p:nvPr/>
          </p:nvSpPr>
          <p:spPr>
            <a:xfrm flipV="1">
              <a:off x="180000" y="180000"/>
              <a:ext cx="4330700" cy="182434"/>
            </a:xfrm>
            <a:custGeom>
              <a:avLst/>
              <a:gdLst>
                <a:gd name="connsiteX0" fmla="*/ 0 w 4330700"/>
                <a:gd name="connsiteY0" fmla="*/ 0 h 588834"/>
                <a:gd name="connsiteX1" fmla="*/ 4330700 w 4330700"/>
                <a:gd name="connsiteY1" fmla="*/ 0 h 588834"/>
                <a:gd name="connsiteX2" fmla="*/ 4330700 w 4330700"/>
                <a:gd name="connsiteY2" fmla="*/ 588834 h 588834"/>
                <a:gd name="connsiteX3" fmla="*/ 0 w 4330700"/>
                <a:gd name="connsiteY3" fmla="*/ 588834 h 588834"/>
                <a:gd name="connsiteX4" fmla="*/ 0 w 4330700"/>
                <a:gd name="connsiteY4" fmla="*/ 0 h 588834"/>
                <a:gd name="connsiteX0" fmla="*/ 4330700 w 4422140"/>
                <a:gd name="connsiteY0" fmla="*/ 0 h 588834"/>
                <a:gd name="connsiteX1" fmla="*/ 4330700 w 4422140"/>
                <a:gd name="connsiteY1" fmla="*/ 588834 h 588834"/>
                <a:gd name="connsiteX2" fmla="*/ 0 w 4422140"/>
                <a:gd name="connsiteY2" fmla="*/ 588834 h 588834"/>
                <a:gd name="connsiteX3" fmla="*/ 0 w 4422140"/>
                <a:gd name="connsiteY3" fmla="*/ 0 h 588834"/>
                <a:gd name="connsiteX4" fmla="*/ 4422140 w 4422140"/>
                <a:gd name="connsiteY4" fmla="*/ 91440 h 588834"/>
                <a:gd name="connsiteX0" fmla="*/ 4330700 w 4330700"/>
                <a:gd name="connsiteY0" fmla="*/ 0 h 588834"/>
                <a:gd name="connsiteX1" fmla="*/ 4330700 w 4330700"/>
                <a:gd name="connsiteY1" fmla="*/ 588834 h 588834"/>
                <a:gd name="connsiteX2" fmla="*/ 0 w 4330700"/>
                <a:gd name="connsiteY2" fmla="*/ 588834 h 588834"/>
                <a:gd name="connsiteX3" fmla="*/ 0 w 4330700"/>
                <a:gd name="connsiteY3" fmla="*/ 0 h 588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30700" h="588834">
                  <a:moveTo>
                    <a:pt x="4330700" y="0"/>
                  </a:moveTo>
                  <a:lnTo>
                    <a:pt x="4330700" y="588834"/>
                  </a:lnTo>
                  <a:lnTo>
                    <a:pt x="0" y="588834"/>
                  </a:lnTo>
                  <a:lnTo>
                    <a:pt x="0" y="0"/>
                  </a:lnTo>
                </a:path>
              </a:pathLst>
            </a:cu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cs-CZ" dirty="0"/>
            </a:p>
          </p:txBody>
        </p:sp>
      </p:grpSp>
      <p:sp>
        <p:nvSpPr>
          <p:cNvPr id="33" name="Zástupný symbol pro text 8">
            <a:extLst>
              <a:ext uri="{FF2B5EF4-FFF2-40B4-BE49-F238E27FC236}">
                <a16:creationId xmlns:a16="http://schemas.microsoft.com/office/drawing/2014/main" id="{88A88076-4208-4A97-A015-3DFBFCC94A72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6502388" y="3859797"/>
            <a:ext cx="1872000" cy="360000"/>
          </a:xfrm>
        </p:spPr>
        <p:txBody>
          <a:bodyPr rtlCol="0"/>
          <a:lstStyle>
            <a:lvl1pPr marL="0" indent="0" algn="l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cs-CZ"/>
              <a:t>Odrážka 1</a:t>
            </a:r>
            <a:endParaRPr lang="cs-CZ" dirty="0"/>
          </a:p>
        </p:txBody>
      </p:sp>
      <p:sp>
        <p:nvSpPr>
          <p:cNvPr id="34" name="Zástupný symbol pro text 10">
            <a:extLst>
              <a:ext uri="{FF2B5EF4-FFF2-40B4-BE49-F238E27FC236}">
                <a16:creationId xmlns:a16="http://schemas.microsoft.com/office/drawing/2014/main" id="{C0468E64-5403-40FE-84BE-184FCF30EA38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6502388" y="4348309"/>
            <a:ext cx="1872000" cy="360000"/>
          </a:xfrm>
        </p:spPr>
        <p:txBody>
          <a:bodyPr rtlCol="0"/>
          <a:lstStyle>
            <a:lvl1pPr marL="0" indent="0" algn="l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cs-CZ"/>
              <a:t>Popis odrážky</a:t>
            </a:r>
            <a:endParaRPr lang="cs-CZ" dirty="0"/>
          </a:p>
        </p:txBody>
      </p:sp>
      <p:sp>
        <p:nvSpPr>
          <p:cNvPr id="35" name="Zástupný symbol pro text 8">
            <a:extLst>
              <a:ext uri="{FF2B5EF4-FFF2-40B4-BE49-F238E27FC236}">
                <a16:creationId xmlns:a16="http://schemas.microsoft.com/office/drawing/2014/main" id="{D0CF6241-B0D3-4D20-B605-DD302BA1D6C1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9899313" y="3859797"/>
            <a:ext cx="1872000" cy="360000"/>
          </a:xfrm>
        </p:spPr>
        <p:txBody>
          <a:bodyPr rtlCol="0"/>
          <a:lstStyle>
            <a:lvl1pPr marL="0" indent="0" algn="l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cs-CZ"/>
              <a:t>Odrážka 2</a:t>
            </a:r>
            <a:endParaRPr lang="cs-CZ" dirty="0"/>
          </a:p>
        </p:txBody>
      </p:sp>
      <p:sp>
        <p:nvSpPr>
          <p:cNvPr id="36" name="Zástupný symbol pro text 10">
            <a:extLst>
              <a:ext uri="{FF2B5EF4-FFF2-40B4-BE49-F238E27FC236}">
                <a16:creationId xmlns:a16="http://schemas.microsoft.com/office/drawing/2014/main" id="{711DB09A-A42D-4902-AF3E-5D0DC168C285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9899313" y="4348309"/>
            <a:ext cx="1872000" cy="360000"/>
          </a:xfrm>
        </p:spPr>
        <p:txBody>
          <a:bodyPr rtlCol="0"/>
          <a:lstStyle>
            <a:lvl1pPr marL="0" indent="0" algn="l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cs-CZ"/>
              <a:t>Popis odrážky</a:t>
            </a:r>
            <a:endParaRPr lang="cs-CZ" dirty="0"/>
          </a:p>
        </p:txBody>
      </p:sp>
      <p:sp>
        <p:nvSpPr>
          <p:cNvPr id="37" name="Zástupný symbol obrázku 15">
            <a:extLst>
              <a:ext uri="{FF2B5EF4-FFF2-40B4-BE49-F238E27FC236}">
                <a16:creationId xmlns:a16="http://schemas.microsoft.com/office/drawing/2014/main" id="{E96186ED-3118-47CD-987B-87DECE43F025}"/>
              </a:ext>
            </a:extLst>
          </p:cNvPr>
          <p:cNvSpPr>
            <a:spLocks noGrp="1"/>
          </p:cNvSpPr>
          <p:nvPr>
            <p:ph type="pic" sz="quarter" idx="49" hasCustomPrompt="1"/>
          </p:nvPr>
        </p:nvSpPr>
        <p:spPr>
          <a:xfrm>
            <a:off x="5130008" y="3859797"/>
            <a:ext cx="1219835" cy="1219835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cs-CZ"/>
              <a:t>Po kliknutí na ikonu můžete přidat obrázek.</a:t>
            </a:r>
            <a:endParaRPr lang="cs-CZ" dirty="0"/>
          </a:p>
        </p:txBody>
      </p:sp>
      <p:sp>
        <p:nvSpPr>
          <p:cNvPr id="38" name="Zástupný symbol obrázku 15">
            <a:extLst>
              <a:ext uri="{FF2B5EF4-FFF2-40B4-BE49-F238E27FC236}">
                <a16:creationId xmlns:a16="http://schemas.microsoft.com/office/drawing/2014/main" id="{BF2BC07A-75E7-4434-B71D-F48A7ADA8048}"/>
              </a:ext>
            </a:extLst>
          </p:cNvPr>
          <p:cNvSpPr>
            <a:spLocks noGrp="1"/>
          </p:cNvSpPr>
          <p:nvPr>
            <p:ph type="pic" sz="quarter" idx="50" hasCustomPrompt="1"/>
          </p:nvPr>
        </p:nvSpPr>
        <p:spPr>
          <a:xfrm>
            <a:off x="8526933" y="3859797"/>
            <a:ext cx="1219835" cy="1219835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cs-CZ"/>
              <a:t>Po kliknutí na ikonu můžete přidat obrázek.</a:t>
            </a:r>
            <a:endParaRPr lang="cs-CZ" dirty="0"/>
          </a:p>
        </p:txBody>
      </p:sp>
      <p:sp>
        <p:nvSpPr>
          <p:cNvPr id="24" name="Obdélník 6">
            <a:extLst>
              <a:ext uri="{FF2B5EF4-FFF2-40B4-BE49-F238E27FC236}">
                <a16:creationId xmlns:a16="http://schemas.microsoft.com/office/drawing/2014/main" id="{CEDEC4EC-1B7D-4C30-9BDC-ED714BC0AD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502388" y="3311998"/>
            <a:ext cx="1836000" cy="144000"/>
          </a:xfrm>
          <a:custGeom>
            <a:avLst/>
            <a:gdLst>
              <a:gd name="connsiteX0" fmla="*/ 0 w 4330700"/>
              <a:gd name="connsiteY0" fmla="*/ 0 h 588834"/>
              <a:gd name="connsiteX1" fmla="*/ 4330700 w 4330700"/>
              <a:gd name="connsiteY1" fmla="*/ 0 h 588834"/>
              <a:gd name="connsiteX2" fmla="*/ 4330700 w 4330700"/>
              <a:gd name="connsiteY2" fmla="*/ 588834 h 588834"/>
              <a:gd name="connsiteX3" fmla="*/ 0 w 4330700"/>
              <a:gd name="connsiteY3" fmla="*/ 588834 h 588834"/>
              <a:gd name="connsiteX4" fmla="*/ 0 w 4330700"/>
              <a:gd name="connsiteY4" fmla="*/ 0 h 588834"/>
              <a:gd name="connsiteX0" fmla="*/ 4330700 w 4422140"/>
              <a:gd name="connsiteY0" fmla="*/ 0 h 588834"/>
              <a:gd name="connsiteX1" fmla="*/ 4330700 w 4422140"/>
              <a:gd name="connsiteY1" fmla="*/ 588834 h 588834"/>
              <a:gd name="connsiteX2" fmla="*/ 0 w 4422140"/>
              <a:gd name="connsiteY2" fmla="*/ 588834 h 588834"/>
              <a:gd name="connsiteX3" fmla="*/ 0 w 4422140"/>
              <a:gd name="connsiteY3" fmla="*/ 0 h 588834"/>
              <a:gd name="connsiteX4" fmla="*/ 4422140 w 4422140"/>
              <a:gd name="connsiteY4" fmla="*/ 91440 h 588834"/>
              <a:gd name="connsiteX0" fmla="*/ 4330700 w 4330700"/>
              <a:gd name="connsiteY0" fmla="*/ 0 h 588834"/>
              <a:gd name="connsiteX1" fmla="*/ 4330700 w 4330700"/>
              <a:gd name="connsiteY1" fmla="*/ 588834 h 588834"/>
              <a:gd name="connsiteX2" fmla="*/ 0 w 4330700"/>
              <a:gd name="connsiteY2" fmla="*/ 588834 h 588834"/>
              <a:gd name="connsiteX3" fmla="*/ 0 w 4330700"/>
              <a:gd name="connsiteY3" fmla="*/ 0 h 588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30700" h="588834">
                <a:moveTo>
                  <a:pt x="4330700" y="0"/>
                </a:moveTo>
                <a:lnTo>
                  <a:pt x="4330700" y="588834"/>
                </a:lnTo>
                <a:lnTo>
                  <a:pt x="0" y="588834"/>
                </a:lnTo>
                <a:lnTo>
                  <a:pt x="0" y="0"/>
                </a:lnTo>
              </a:path>
            </a:pathLst>
          </a:cu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28" name="Obdélník 6">
            <a:extLst>
              <a:ext uri="{FF2B5EF4-FFF2-40B4-BE49-F238E27FC236}">
                <a16:creationId xmlns:a16="http://schemas.microsoft.com/office/drawing/2014/main" id="{61B31970-0B46-450B-916F-74D6DEF9B8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917313" y="3311998"/>
            <a:ext cx="1836000" cy="144000"/>
          </a:xfrm>
          <a:custGeom>
            <a:avLst/>
            <a:gdLst>
              <a:gd name="connsiteX0" fmla="*/ 0 w 4330700"/>
              <a:gd name="connsiteY0" fmla="*/ 0 h 588834"/>
              <a:gd name="connsiteX1" fmla="*/ 4330700 w 4330700"/>
              <a:gd name="connsiteY1" fmla="*/ 0 h 588834"/>
              <a:gd name="connsiteX2" fmla="*/ 4330700 w 4330700"/>
              <a:gd name="connsiteY2" fmla="*/ 588834 h 588834"/>
              <a:gd name="connsiteX3" fmla="*/ 0 w 4330700"/>
              <a:gd name="connsiteY3" fmla="*/ 588834 h 588834"/>
              <a:gd name="connsiteX4" fmla="*/ 0 w 4330700"/>
              <a:gd name="connsiteY4" fmla="*/ 0 h 588834"/>
              <a:gd name="connsiteX0" fmla="*/ 4330700 w 4422140"/>
              <a:gd name="connsiteY0" fmla="*/ 0 h 588834"/>
              <a:gd name="connsiteX1" fmla="*/ 4330700 w 4422140"/>
              <a:gd name="connsiteY1" fmla="*/ 588834 h 588834"/>
              <a:gd name="connsiteX2" fmla="*/ 0 w 4422140"/>
              <a:gd name="connsiteY2" fmla="*/ 588834 h 588834"/>
              <a:gd name="connsiteX3" fmla="*/ 0 w 4422140"/>
              <a:gd name="connsiteY3" fmla="*/ 0 h 588834"/>
              <a:gd name="connsiteX4" fmla="*/ 4422140 w 4422140"/>
              <a:gd name="connsiteY4" fmla="*/ 91440 h 588834"/>
              <a:gd name="connsiteX0" fmla="*/ 4330700 w 4330700"/>
              <a:gd name="connsiteY0" fmla="*/ 0 h 588834"/>
              <a:gd name="connsiteX1" fmla="*/ 4330700 w 4330700"/>
              <a:gd name="connsiteY1" fmla="*/ 588834 h 588834"/>
              <a:gd name="connsiteX2" fmla="*/ 0 w 4330700"/>
              <a:gd name="connsiteY2" fmla="*/ 588834 h 588834"/>
              <a:gd name="connsiteX3" fmla="*/ 0 w 4330700"/>
              <a:gd name="connsiteY3" fmla="*/ 0 h 588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30700" h="588834">
                <a:moveTo>
                  <a:pt x="4330700" y="0"/>
                </a:moveTo>
                <a:lnTo>
                  <a:pt x="4330700" y="588834"/>
                </a:lnTo>
                <a:lnTo>
                  <a:pt x="0" y="588834"/>
                </a:lnTo>
                <a:lnTo>
                  <a:pt x="0" y="0"/>
                </a:lnTo>
              </a:path>
            </a:pathLst>
          </a:cu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29" name="Obdélník 6">
            <a:extLst>
              <a:ext uri="{FF2B5EF4-FFF2-40B4-BE49-F238E27FC236}">
                <a16:creationId xmlns:a16="http://schemas.microsoft.com/office/drawing/2014/main" id="{950320AF-7644-49E1-9D16-7054771391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502388" y="4935521"/>
            <a:ext cx="1836000" cy="144000"/>
          </a:xfrm>
          <a:custGeom>
            <a:avLst/>
            <a:gdLst>
              <a:gd name="connsiteX0" fmla="*/ 0 w 4330700"/>
              <a:gd name="connsiteY0" fmla="*/ 0 h 588834"/>
              <a:gd name="connsiteX1" fmla="*/ 4330700 w 4330700"/>
              <a:gd name="connsiteY1" fmla="*/ 0 h 588834"/>
              <a:gd name="connsiteX2" fmla="*/ 4330700 w 4330700"/>
              <a:gd name="connsiteY2" fmla="*/ 588834 h 588834"/>
              <a:gd name="connsiteX3" fmla="*/ 0 w 4330700"/>
              <a:gd name="connsiteY3" fmla="*/ 588834 h 588834"/>
              <a:gd name="connsiteX4" fmla="*/ 0 w 4330700"/>
              <a:gd name="connsiteY4" fmla="*/ 0 h 588834"/>
              <a:gd name="connsiteX0" fmla="*/ 4330700 w 4422140"/>
              <a:gd name="connsiteY0" fmla="*/ 0 h 588834"/>
              <a:gd name="connsiteX1" fmla="*/ 4330700 w 4422140"/>
              <a:gd name="connsiteY1" fmla="*/ 588834 h 588834"/>
              <a:gd name="connsiteX2" fmla="*/ 0 w 4422140"/>
              <a:gd name="connsiteY2" fmla="*/ 588834 h 588834"/>
              <a:gd name="connsiteX3" fmla="*/ 0 w 4422140"/>
              <a:gd name="connsiteY3" fmla="*/ 0 h 588834"/>
              <a:gd name="connsiteX4" fmla="*/ 4422140 w 4422140"/>
              <a:gd name="connsiteY4" fmla="*/ 91440 h 588834"/>
              <a:gd name="connsiteX0" fmla="*/ 4330700 w 4330700"/>
              <a:gd name="connsiteY0" fmla="*/ 0 h 588834"/>
              <a:gd name="connsiteX1" fmla="*/ 4330700 w 4330700"/>
              <a:gd name="connsiteY1" fmla="*/ 588834 h 588834"/>
              <a:gd name="connsiteX2" fmla="*/ 0 w 4330700"/>
              <a:gd name="connsiteY2" fmla="*/ 588834 h 588834"/>
              <a:gd name="connsiteX3" fmla="*/ 0 w 4330700"/>
              <a:gd name="connsiteY3" fmla="*/ 0 h 588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30700" h="588834">
                <a:moveTo>
                  <a:pt x="4330700" y="0"/>
                </a:moveTo>
                <a:lnTo>
                  <a:pt x="4330700" y="588834"/>
                </a:lnTo>
                <a:lnTo>
                  <a:pt x="0" y="588834"/>
                </a:lnTo>
                <a:lnTo>
                  <a:pt x="0" y="0"/>
                </a:lnTo>
              </a:path>
            </a:pathLst>
          </a:cu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30" name="Obdélník 6">
            <a:extLst>
              <a:ext uri="{FF2B5EF4-FFF2-40B4-BE49-F238E27FC236}">
                <a16:creationId xmlns:a16="http://schemas.microsoft.com/office/drawing/2014/main" id="{D36D919E-E710-495F-8E8C-3A987E502C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917313" y="4935521"/>
            <a:ext cx="1836000" cy="144000"/>
          </a:xfrm>
          <a:custGeom>
            <a:avLst/>
            <a:gdLst>
              <a:gd name="connsiteX0" fmla="*/ 0 w 4330700"/>
              <a:gd name="connsiteY0" fmla="*/ 0 h 588834"/>
              <a:gd name="connsiteX1" fmla="*/ 4330700 w 4330700"/>
              <a:gd name="connsiteY1" fmla="*/ 0 h 588834"/>
              <a:gd name="connsiteX2" fmla="*/ 4330700 w 4330700"/>
              <a:gd name="connsiteY2" fmla="*/ 588834 h 588834"/>
              <a:gd name="connsiteX3" fmla="*/ 0 w 4330700"/>
              <a:gd name="connsiteY3" fmla="*/ 588834 h 588834"/>
              <a:gd name="connsiteX4" fmla="*/ 0 w 4330700"/>
              <a:gd name="connsiteY4" fmla="*/ 0 h 588834"/>
              <a:gd name="connsiteX0" fmla="*/ 4330700 w 4422140"/>
              <a:gd name="connsiteY0" fmla="*/ 0 h 588834"/>
              <a:gd name="connsiteX1" fmla="*/ 4330700 w 4422140"/>
              <a:gd name="connsiteY1" fmla="*/ 588834 h 588834"/>
              <a:gd name="connsiteX2" fmla="*/ 0 w 4422140"/>
              <a:gd name="connsiteY2" fmla="*/ 588834 h 588834"/>
              <a:gd name="connsiteX3" fmla="*/ 0 w 4422140"/>
              <a:gd name="connsiteY3" fmla="*/ 0 h 588834"/>
              <a:gd name="connsiteX4" fmla="*/ 4422140 w 4422140"/>
              <a:gd name="connsiteY4" fmla="*/ 91440 h 588834"/>
              <a:gd name="connsiteX0" fmla="*/ 4330700 w 4330700"/>
              <a:gd name="connsiteY0" fmla="*/ 0 h 588834"/>
              <a:gd name="connsiteX1" fmla="*/ 4330700 w 4330700"/>
              <a:gd name="connsiteY1" fmla="*/ 588834 h 588834"/>
              <a:gd name="connsiteX2" fmla="*/ 0 w 4330700"/>
              <a:gd name="connsiteY2" fmla="*/ 588834 h 588834"/>
              <a:gd name="connsiteX3" fmla="*/ 0 w 4330700"/>
              <a:gd name="connsiteY3" fmla="*/ 0 h 588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30700" h="588834">
                <a:moveTo>
                  <a:pt x="4330700" y="0"/>
                </a:moveTo>
                <a:lnTo>
                  <a:pt x="4330700" y="588834"/>
                </a:lnTo>
                <a:lnTo>
                  <a:pt x="0" y="588834"/>
                </a:lnTo>
                <a:lnTo>
                  <a:pt x="0" y="0"/>
                </a:lnTo>
              </a:path>
            </a:pathLst>
          </a:cu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806510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A4BB9D81-6871-4A9D-BF45-2D079E80309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63465" y="812097"/>
            <a:ext cx="11528535" cy="5645385"/>
          </a:xfrm>
          <a:prstGeom prst="rect">
            <a:avLst/>
          </a:prstGeom>
        </p:spPr>
      </p:pic>
      <p:sp>
        <p:nvSpPr>
          <p:cNvPr id="8" name="Zástupný symbol obrázku 10">
            <a:extLst>
              <a:ext uri="{FF2B5EF4-FFF2-40B4-BE49-F238E27FC236}">
                <a16:creationId xmlns:a16="http://schemas.microsoft.com/office/drawing/2014/main" id="{D7C80831-068A-4F76-B718-3D893A2E5B2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217319" y="1255405"/>
            <a:ext cx="6974680" cy="3935414"/>
          </a:xfrm>
          <a:solidFill>
            <a:schemeClr val="bg1">
              <a:lumMod val="95000"/>
              <a:alpha val="70000"/>
            </a:schemeClr>
          </a:solidFill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cs-CZ"/>
              <a:t>Vložte nebo přetáhněte svůj návrh obrazovky sem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24370" y="3955774"/>
            <a:ext cx="3978665" cy="1976617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cs-CZ"/>
              <a:t>Upravit styly předlohy textu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9A5F0423-B6EE-42FD-9306-5E965142C6C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cs-CZ" smtClean="0"/>
              <a:pPr rtl="0"/>
              <a:t>‹#›</a:t>
            </a:fld>
            <a:endParaRPr lang="cs-CZ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FBCE01B6-FB5C-471B-B95B-DB3DC8A0E4B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cs-CZ"/>
              <a:t>Přidejte zápatí</a:t>
            </a:r>
            <a:endParaRPr lang="cs-CZ" dirty="0"/>
          </a:p>
        </p:txBody>
      </p:sp>
      <p:sp>
        <p:nvSpPr>
          <p:cNvPr id="9" name="Nadpis 8">
            <a:extLst>
              <a:ext uri="{FF2B5EF4-FFF2-40B4-BE49-F238E27FC236}">
                <a16:creationId xmlns:a16="http://schemas.microsoft.com/office/drawing/2014/main" id="{5CA0D6D2-4DA0-4AEE-95C1-E8BDD05153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3971035" cy="943794"/>
          </a:xfrm>
        </p:spPr>
        <p:txBody>
          <a:bodyPr rtlCol="0" anchor="t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cs-CZ" dirty="0"/>
              <a:t>Kliknutím můžete upravit nadpis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86E450DC-177B-4710-8122-B192B58AB34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23863" y="2563813"/>
            <a:ext cx="3979862" cy="1212850"/>
          </a:xfrm>
        </p:spPr>
        <p:txBody>
          <a:bodyPr rtlCol="0" anchor="b"/>
          <a:lstStyle>
            <a:lvl1pPr marL="0" indent="0">
              <a:buNone/>
              <a:defRPr sz="2800">
                <a:latin typeface="+mj-lt"/>
              </a:defRPr>
            </a:lvl1pPr>
            <a:lvl2pPr marL="266700" indent="0">
              <a:buNone/>
              <a:defRPr>
                <a:latin typeface="+mj-lt"/>
              </a:defRPr>
            </a:lvl2pPr>
            <a:lvl3pPr marL="542925" indent="0">
              <a:buNone/>
              <a:defRPr>
                <a:latin typeface="+mj-lt"/>
              </a:defRPr>
            </a:lvl3pPr>
            <a:lvl4pPr marL="809625" indent="0">
              <a:buNone/>
              <a:defRPr>
                <a:latin typeface="+mj-lt"/>
              </a:defRPr>
            </a:lvl4pPr>
            <a:lvl5pPr marL="1076325" indent="0">
              <a:buNone/>
              <a:defRPr>
                <a:latin typeface="+mj-lt"/>
              </a:defRPr>
            </a:lvl5pPr>
          </a:lstStyle>
          <a:p>
            <a:pPr lvl="0" rtl="0"/>
            <a:r>
              <a:rPr lang="cs-CZ"/>
              <a:t>Zdůrazněný text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97012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cs-CZ"/>
              <a:t>Kliknutím můžete upravit styl předlohy nadpisů.</a:t>
            </a:r>
            <a:endParaRPr lang="cs-CZ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cs-CZ"/>
              <a:t>Přidejte zápatí</a:t>
            </a:r>
            <a:endParaRPr lang="cs-CZ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cs-CZ" smtClean="0"/>
              <a:pPr rtl="0"/>
              <a:t>‹#›</a:t>
            </a:fld>
            <a:endParaRPr lang="cs-CZ" dirty="0"/>
          </a:p>
        </p:txBody>
      </p:sp>
      <p:sp>
        <p:nvSpPr>
          <p:cNvPr id="9" name="Zástupný symbol pro text 8">
            <a:extLst>
              <a:ext uri="{FF2B5EF4-FFF2-40B4-BE49-F238E27FC236}">
                <a16:creationId xmlns:a16="http://schemas.microsoft.com/office/drawing/2014/main" id="{07F18567-9326-411F-BA8D-561D58C7DD91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771850" y="3971432"/>
            <a:ext cx="198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cs-CZ"/>
              <a:t>Odrážka 2</a:t>
            </a:r>
            <a:endParaRPr lang="cs-CZ" dirty="0"/>
          </a:p>
        </p:txBody>
      </p:sp>
      <p:sp>
        <p:nvSpPr>
          <p:cNvPr id="10" name="Zástupný symbol pro text 10">
            <a:extLst>
              <a:ext uri="{FF2B5EF4-FFF2-40B4-BE49-F238E27FC236}">
                <a16:creationId xmlns:a16="http://schemas.microsoft.com/office/drawing/2014/main" id="{39809F78-EA1B-4C23-A53E-7DE8B4A6AE1D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771850" y="4605832"/>
            <a:ext cx="198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cs-CZ"/>
              <a:t>Popis odrážky</a:t>
            </a:r>
            <a:endParaRPr lang="cs-CZ" dirty="0"/>
          </a:p>
        </p:txBody>
      </p:sp>
      <p:sp>
        <p:nvSpPr>
          <p:cNvPr id="11" name="Zástupný symbol pro text 8">
            <a:extLst>
              <a:ext uri="{FF2B5EF4-FFF2-40B4-BE49-F238E27FC236}">
                <a16:creationId xmlns:a16="http://schemas.microsoft.com/office/drawing/2014/main" id="{97E7DC10-1618-471B-9441-C640C7FEDD37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111900" y="3971432"/>
            <a:ext cx="198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cs-CZ"/>
              <a:t>Odrážka 3</a:t>
            </a:r>
            <a:endParaRPr lang="cs-CZ" dirty="0"/>
          </a:p>
        </p:txBody>
      </p:sp>
      <p:sp>
        <p:nvSpPr>
          <p:cNvPr id="12" name="Zástupný symbol pro text 10">
            <a:extLst>
              <a:ext uri="{FF2B5EF4-FFF2-40B4-BE49-F238E27FC236}">
                <a16:creationId xmlns:a16="http://schemas.microsoft.com/office/drawing/2014/main" id="{20AEB661-858B-44C9-9484-E540E04AD365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111900" y="4605832"/>
            <a:ext cx="198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cs-CZ"/>
              <a:t>Popis odrážky</a:t>
            </a:r>
            <a:endParaRPr lang="cs-CZ" dirty="0"/>
          </a:p>
        </p:txBody>
      </p:sp>
      <p:sp>
        <p:nvSpPr>
          <p:cNvPr id="13" name="Zástupný symbol pro text 8">
            <a:extLst>
              <a:ext uri="{FF2B5EF4-FFF2-40B4-BE49-F238E27FC236}">
                <a16:creationId xmlns:a16="http://schemas.microsoft.com/office/drawing/2014/main" id="{FDB26B40-5901-4EF0-BCF0-55677E28B176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451950" y="3971432"/>
            <a:ext cx="198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cs-CZ"/>
              <a:t>Odrážka 4</a:t>
            </a:r>
            <a:endParaRPr lang="cs-CZ" dirty="0"/>
          </a:p>
        </p:txBody>
      </p:sp>
      <p:sp>
        <p:nvSpPr>
          <p:cNvPr id="14" name="Zástupný symbol pro text 10">
            <a:extLst>
              <a:ext uri="{FF2B5EF4-FFF2-40B4-BE49-F238E27FC236}">
                <a16:creationId xmlns:a16="http://schemas.microsoft.com/office/drawing/2014/main" id="{CCEAE0AB-74EC-4097-A534-A578F1097938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451950" y="4605832"/>
            <a:ext cx="198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cs-CZ"/>
              <a:t>Popis odrážky</a:t>
            </a:r>
            <a:endParaRPr lang="cs-CZ" dirty="0"/>
          </a:p>
        </p:txBody>
      </p:sp>
      <p:sp>
        <p:nvSpPr>
          <p:cNvPr id="18" name="Zástupný symbol obrázku 15">
            <a:extLst>
              <a:ext uri="{FF2B5EF4-FFF2-40B4-BE49-F238E27FC236}">
                <a16:creationId xmlns:a16="http://schemas.microsoft.com/office/drawing/2014/main" id="{43CBE128-6D8D-4605-B225-5A34FFB1F25B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3023850" y="1981486"/>
            <a:ext cx="1476000" cy="1476000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cs-CZ"/>
              <a:t>Po kliknutí na ikonu můžete přidat obrázek.</a:t>
            </a:r>
            <a:endParaRPr lang="cs-CZ" dirty="0"/>
          </a:p>
        </p:txBody>
      </p:sp>
      <p:sp>
        <p:nvSpPr>
          <p:cNvPr id="19" name="Zástupný symbol obrázku 15">
            <a:extLst>
              <a:ext uri="{FF2B5EF4-FFF2-40B4-BE49-F238E27FC236}">
                <a16:creationId xmlns:a16="http://schemas.microsoft.com/office/drawing/2014/main" id="{E63C0874-8701-4CED-B60A-61A655FB5A5F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5363900" y="1981486"/>
            <a:ext cx="1476000" cy="1476000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cs-CZ"/>
              <a:t>Po kliknutí na ikonu můžete přidat obrázek.</a:t>
            </a:r>
            <a:endParaRPr lang="cs-CZ" dirty="0"/>
          </a:p>
        </p:txBody>
      </p:sp>
      <p:sp>
        <p:nvSpPr>
          <p:cNvPr id="20" name="Zástupný symbol obrázku 15">
            <a:extLst>
              <a:ext uri="{FF2B5EF4-FFF2-40B4-BE49-F238E27FC236}">
                <a16:creationId xmlns:a16="http://schemas.microsoft.com/office/drawing/2014/main" id="{F223D9C7-A9C3-4D38-B4D8-9CAB3A19CF51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7703950" y="1981486"/>
            <a:ext cx="1476000" cy="1476000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cs-CZ"/>
              <a:t>Po kliknutí na ikonu můžete přidat obrázek.</a:t>
            </a:r>
            <a:endParaRPr lang="cs-CZ" dirty="0"/>
          </a:p>
        </p:txBody>
      </p:sp>
      <p:sp>
        <p:nvSpPr>
          <p:cNvPr id="22" name="Zástupný symbol pro text 5">
            <a:extLst>
              <a:ext uri="{FF2B5EF4-FFF2-40B4-BE49-F238E27FC236}">
                <a16:creationId xmlns:a16="http://schemas.microsoft.com/office/drawing/2014/main" id="{AE3E6576-B268-4232-858E-037F3AFA53D0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cs-CZ"/>
              <a:t>Podnadpis</a:t>
            </a:r>
            <a:endParaRPr lang="cs-CZ" dirty="0"/>
          </a:p>
        </p:txBody>
      </p:sp>
      <p:grpSp>
        <p:nvGrpSpPr>
          <p:cNvPr id="15" name="Skupina 14">
            <a:extLst>
              <a:ext uri="{FF2B5EF4-FFF2-40B4-BE49-F238E27FC236}">
                <a16:creationId xmlns:a16="http://schemas.microsoft.com/office/drawing/2014/main" id="{0DFB96B7-45A3-4381-89C2-4A31A565FF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843850" y="1642400"/>
            <a:ext cx="6516100" cy="2131094"/>
            <a:chOff x="2843850" y="1642400"/>
            <a:chExt cx="1836000" cy="2131094"/>
          </a:xfrm>
        </p:grpSpPr>
        <p:sp>
          <p:nvSpPr>
            <p:cNvPr id="16" name="Obdélník 6">
              <a:extLst>
                <a:ext uri="{FF2B5EF4-FFF2-40B4-BE49-F238E27FC236}">
                  <a16:creationId xmlns:a16="http://schemas.microsoft.com/office/drawing/2014/main" id="{57C639D3-D14E-4739-A805-8BD1EE3723AB}"/>
                </a:ext>
              </a:extLst>
            </p:cNvPr>
            <p:cNvSpPr/>
            <p:nvPr/>
          </p:nvSpPr>
          <p:spPr>
            <a:xfrm>
              <a:off x="2843850" y="3629494"/>
              <a:ext cx="1836000" cy="144000"/>
            </a:xfrm>
            <a:custGeom>
              <a:avLst/>
              <a:gdLst>
                <a:gd name="connsiteX0" fmla="*/ 0 w 4330700"/>
                <a:gd name="connsiteY0" fmla="*/ 0 h 588834"/>
                <a:gd name="connsiteX1" fmla="*/ 4330700 w 4330700"/>
                <a:gd name="connsiteY1" fmla="*/ 0 h 588834"/>
                <a:gd name="connsiteX2" fmla="*/ 4330700 w 4330700"/>
                <a:gd name="connsiteY2" fmla="*/ 588834 h 588834"/>
                <a:gd name="connsiteX3" fmla="*/ 0 w 4330700"/>
                <a:gd name="connsiteY3" fmla="*/ 588834 h 588834"/>
                <a:gd name="connsiteX4" fmla="*/ 0 w 4330700"/>
                <a:gd name="connsiteY4" fmla="*/ 0 h 588834"/>
                <a:gd name="connsiteX0" fmla="*/ 4330700 w 4422140"/>
                <a:gd name="connsiteY0" fmla="*/ 0 h 588834"/>
                <a:gd name="connsiteX1" fmla="*/ 4330700 w 4422140"/>
                <a:gd name="connsiteY1" fmla="*/ 588834 h 588834"/>
                <a:gd name="connsiteX2" fmla="*/ 0 w 4422140"/>
                <a:gd name="connsiteY2" fmla="*/ 588834 h 588834"/>
                <a:gd name="connsiteX3" fmla="*/ 0 w 4422140"/>
                <a:gd name="connsiteY3" fmla="*/ 0 h 588834"/>
                <a:gd name="connsiteX4" fmla="*/ 4422140 w 4422140"/>
                <a:gd name="connsiteY4" fmla="*/ 91440 h 588834"/>
                <a:gd name="connsiteX0" fmla="*/ 4330700 w 4330700"/>
                <a:gd name="connsiteY0" fmla="*/ 0 h 588834"/>
                <a:gd name="connsiteX1" fmla="*/ 4330700 w 4330700"/>
                <a:gd name="connsiteY1" fmla="*/ 588834 h 588834"/>
                <a:gd name="connsiteX2" fmla="*/ 0 w 4330700"/>
                <a:gd name="connsiteY2" fmla="*/ 588834 h 588834"/>
                <a:gd name="connsiteX3" fmla="*/ 0 w 4330700"/>
                <a:gd name="connsiteY3" fmla="*/ 0 h 588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30700" h="588834">
                  <a:moveTo>
                    <a:pt x="4330700" y="0"/>
                  </a:moveTo>
                  <a:lnTo>
                    <a:pt x="4330700" y="588834"/>
                  </a:lnTo>
                  <a:lnTo>
                    <a:pt x="0" y="588834"/>
                  </a:lnTo>
                  <a:lnTo>
                    <a:pt x="0" y="0"/>
                  </a:lnTo>
                </a:path>
              </a:pathLst>
            </a:cu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cs-CZ" dirty="0"/>
            </a:p>
          </p:txBody>
        </p:sp>
        <p:sp>
          <p:nvSpPr>
            <p:cNvPr id="17" name="Obdélník 6">
              <a:extLst>
                <a:ext uri="{FF2B5EF4-FFF2-40B4-BE49-F238E27FC236}">
                  <a16:creationId xmlns:a16="http://schemas.microsoft.com/office/drawing/2014/main" id="{3552379E-CA58-42E4-929B-E0CDE195CFB4}"/>
                </a:ext>
              </a:extLst>
            </p:cNvPr>
            <p:cNvSpPr/>
            <p:nvPr/>
          </p:nvSpPr>
          <p:spPr>
            <a:xfrm flipV="1">
              <a:off x="2843850" y="1642400"/>
              <a:ext cx="1836000" cy="144000"/>
            </a:xfrm>
            <a:custGeom>
              <a:avLst/>
              <a:gdLst>
                <a:gd name="connsiteX0" fmla="*/ 0 w 4330700"/>
                <a:gd name="connsiteY0" fmla="*/ 0 h 588834"/>
                <a:gd name="connsiteX1" fmla="*/ 4330700 w 4330700"/>
                <a:gd name="connsiteY1" fmla="*/ 0 h 588834"/>
                <a:gd name="connsiteX2" fmla="*/ 4330700 w 4330700"/>
                <a:gd name="connsiteY2" fmla="*/ 588834 h 588834"/>
                <a:gd name="connsiteX3" fmla="*/ 0 w 4330700"/>
                <a:gd name="connsiteY3" fmla="*/ 588834 h 588834"/>
                <a:gd name="connsiteX4" fmla="*/ 0 w 4330700"/>
                <a:gd name="connsiteY4" fmla="*/ 0 h 588834"/>
                <a:gd name="connsiteX0" fmla="*/ 4330700 w 4422140"/>
                <a:gd name="connsiteY0" fmla="*/ 0 h 588834"/>
                <a:gd name="connsiteX1" fmla="*/ 4330700 w 4422140"/>
                <a:gd name="connsiteY1" fmla="*/ 588834 h 588834"/>
                <a:gd name="connsiteX2" fmla="*/ 0 w 4422140"/>
                <a:gd name="connsiteY2" fmla="*/ 588834 h 588834"/>
                <a:gd name="connsiteX3" fmla="*/ 0 w 4422140"/>
                <a:gd name="connsiteY3" fmla="*/ 0 h 588834"/>
                <a:gd name="connsiteX4" fmla="*/ 4422140 w 4422140"/>
                <a:gd name="connsiteY4" fmla="*/ 91440 h 588834"/>
                <a:gd name="connsiteX0" fmla="*/ 4330700 w 4330700"/>
                <a:gd name="connsiteY0" fmla="*/ 0 h 588834"/>
                <a:gd name="connsiteX1" fmla="*/ 4330700 w 4330700"/>
                <a:gd name="connsiteY1" fmla="*/ 588834 h 588834"/>
                <a:gd name="connsiteX2" fmla="*/ 0 w 4330700"/>
                <a:gd name="connsiteY2" fmla="*/ 588834 h 588834"/>
                <a:gd name="connsiteX3" fmla="*/ 0 w 4330700"/>
                <a:gd name="connsiteY3" fmla="*/ 0 h 588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30700" h="588834">
                  <a:moveTo>
                    <a:pt x="4330700" y="0"/>
                  </a:moveTo>
                  <a:lnTo>
                    <a:pt x="4330700" y="588834"/>
                  </a:lnTo>
                  <a:lnTo>
                    <a:pt x="0" y="588834"/>
                  </a:lnTo>
                  <a:lnTo>
                    <a:pt x="0" y="0"/>
                  </a:lnTo>
                </a:path>
              </a:pathLst>
            </a:cu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cs-CZ" dirty="0"/>
            </a:p>
          </p:txBody>
        </p:sp>
      </p:grpSp>
    </p:spTree>
    <p:extLst>
      <p:ext uri="{BB962C8B-B14F-4D97-AF65-F5344CB8AC3E}">
        <p14:creationId xmlns:p14="http://schemas.microsoft.com/office/powerpoint/2010/main" val="883970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>
            <a:extLst>
              <a:ext uri="{FF2B5EF4-FFF2-40B4-BE49-F238E27FC236}">
                <a16:creationId xmlns:a16="http://schemas.microsoft.com/office/drawing/2014/main" id="{3C4608B7-DD3E-4FE7-99F3-5F9903CF962C}"/>
              </a:ext>
            </a:extLst>
          </p:cNvPr>
          <p:cNvSpPr/>
          <p:nvPr userDrawn="1"/>
        </p:nvSpPr>
        <p:spPr>
          <a:xfrm>
            <a:off x="11408062" y="6126183"/>
            <a:ext cx="540000" cy="540000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16" name="Obdélník 15">
            <a:extLst>
              <a:ext uri="{FF2B5EF4-FFF2-40B4-BE49-F238E27FC236}">
                <a16:creationId xmlns:a16="http://schemas.microsoft.com/office/drawing/2014/main" id="{0014CD90-8DA5-4100-A913-BD3783FA44B9}"/>
              </a:ext>
            </a:extLst>
          </p:cNvPr>
          <p:cNvSpPr/>
          <p:nvPr userDrawn="1"/>
        </p:nvSpPr>
        <p:spPr>
          <a:xfrm>
            <a:off x="0" y="6780458"/>
            <a:ext cx="12192000" cy="7754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2" name="Zástupný symbol pro nadpis 1">
            <a:extLst>
              <a:ext uri="{FF2B5EF4-FFF2-40B4-BE49-F238E27FC236}">
                <a16:creationId xmlns:a16="http://schemas.microsoft.com/office/drawing/2014/main" id="{090F41A2-6535-4CA6-81E4-026A5B56D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rtl="0"/>
            <a:r>
              <a:rPr lang="cs-CZ" dirty="0"/>
              <a:t>Kliknutím můžete upravit styl předlohy nadpisů.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213AB95C-7DD4-4796-80E4-1B7466A2A0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4370" y="1272208"/>
            <a:ext cx="11340000" cy="466018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 rtl="0"/>
            <a:r>
              <a:rPr lang="cs-CZ"/>
              <a:t>Upravit styly předlohy textu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8879C91-B77F-4273-9A27-A3535FB889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089975" y="6487997"/>
            <a:ext cx="4114800" cy="206104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 i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cs-CZ"/>
              <a:t>Přidejte zápatí</a:t>
            </a:r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ECA3099-A94F-4C3E-BC29-780EDD38F7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09431" y="6213621"/>
            <a:ext cx="537262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600" b="1" i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</a:lstStyle>
          <a:p>
            <a:pPr rtl="0"/>
            <a:fld id="{19B51A1E-902D-48AF-9020-955120F399B6}" type="slidenum">
              <a:rPr lang="cs-CZ" smtClean="0"/>
              <a:pPr rtl="0"/>
              <a:t>‹#›</a:t>
            </a:fld>
            <a:endParaRPr lang="cs-CZ" dirty="0"/>
          </a:p>
        </p:txBody>
      </p: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227520FF-02C3-4FC8-9DD4-6FD4DAE01FE9}"/>
              </a:ext>
            </a:extLst>
          </p:cNvPr>
          <p:cNvCxnSpPr>
            <a:cxnSpLocks/>
          </p:cNvCxnSpPr>
          <p:nvPr userDrawn="1"/>
        </p:nvCxnSpPr>
        <p:spPr>
          <a:xfrm>
            <a:off x="11408062" y="6780192"/>
            <a:ext cx="540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bdélník 18">
            <a:extLst>
              <a:ext uri="{FF2B5EF4-FFF2-40B4-BE49-F238E27FC236}">
                <a16:creationId xmlns:a16="http://schemas.microsoft.com/office/drawing/2014/main" id="{D948D9BA-F531-48FF-BE31-0248EF5CC454}"/>
              </a:ext>
            </a:extLst>
          </p:cNvPr>
          <p:cNvSpPr/>
          <p:nvPr userDrawn="1"/>
        </p:nvSpPr>
        <p:spPr>
          <a:xfrm>
            <a:off x="0" y="6780458"/>
            <a:ext cx="11232000" cy="3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grpSp>
        <p:nvGrpSpPr>
          <p:cNvPr id="11" name="Skupina 10">
            <a:extLst>
              <a:ext uri="{FF2B5EF4-FFF2-40B4-BE49-F238E27FC236}">
                <a16:creationId xmlns:a16="http://schemas.microsoft.com/office/drawing/2014/main" id="{C637404C-CCC9-46CA-A9D3-525E2E6FC73B}"/>
              </a:ext>
            </a:extLst>
          </p:cNvPr>
          <p:cNvGrpSpPr/>
          <p:nvPr userDrawn="1"/>
        </p:nvGrpSpPr>
        <p:grpSpPr>
          <a:xfrm>
            <a:off x="9874905" y="6130433"/>
            <a:ext cx="1329870" cy="320195"/>
            <a:chOff x="1985170" y="1950690"/>
            <a:chExt cx="2173095" cy="523220"/>
          </a:xfrm>
        </p:grpSpPr>
        <p:sp>
          <p:nvSpPr>
            <p:cNvPr id="13" name="Obdélník 12">
              <a:extLst>
                <a:ext uri="{FF2B5EF4-FFF2-40B4-BE49-F238E27FC236}">
                  <a16:creationId xmlns:a16="http://schemas.microsoft.com/office/drawing/2014/main" id="{05EB3BD8-4375-44FB-9E9D-0FB76CBA224D}"/>
                </a:ext>
              </a:extLst>
            </p:cNvPr>
            <p:cNvSpPr/>
            <p:nvPr/>
          </p:nvSpPr>
          <p:spPr>
            <a:xfrm>
              <a:off x="1985170" y="1950690"/>
              <a:ext cx="2173095" cy="52322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>
                  <a:lumMod val="95000"/>
                </a:schemeClr>
              </a:solidFill>
            </a:ln>
          </p:spPr>
          <p:txBody>
            <a:bodyPr wrap="none" rtlCol="0" anchor="ctr">
              <a:noAutofit/>
            </a:bodyPr>
            <a:lstStyle/>
            <a:p>
              <a:pPr algn="ctr" rtl="0"/>
              <a:r>
                <a:rPr lang="cs-CZ" sz="1200" b="1">
                  <a:solidFill>
                    <a:schemeClr val="bg1"/>
                  </a:solidFill>
                  <a:latin typeface="+mj-lt"/>
                </a:rPr>
                <a:t>Contoso</a:t>
              </a:r>
              <a:r>
                <a:rPr lang="cs-CZ" sz="120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cs-CZ" sz="1200" i="1">
                  <a:solidFill>
                    <a:schemeClr val="bg1"/>
                  </a:solidFill>
                  <a:latin typeface="+mj-lt"/>
                </a:rPr>
                <a:t>s.r.o</a:t>
              </a:r>
              <a:r>
                <a:rPr lang="cs-CZ" sz="1200">
                  <a:solidFill>
                    <a:schemeClr val="bg1"/>
                  </a:solidFill>
                  <a:latin typeface="+mj-lt"/>
                </a:rPr>
                <a:t>.</a:t>
              </a:r>
              <a:endParaRPr lang="cs-CZ" sz="12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4" name="Obdélník 6">
              <a:extLst>
                <a:ext uri="{FF2B5EF4-FFF2-40B4-BE49-F238E27FC236}">
                  <a16:creationId xmlns:a16="http://schemas.microsoft.com/office/drawing/2014/main" id="{BCC973EA-C8AF-4B29-93CC-A9F4F15E238E}"/>
                </a:ext>
              </a:extLst>
            </p:cNvPr>
            <p:cNvSpPr/>
            <p:nvPr/>
          </p:nvSpPr>
          <p:spPr>
            <a:xfrm flipV="1">
              <a:off x="2087087" y="2034539"/>
              <a:ext cx="203115" cy="177761"/>
            </a:xfrm>
            <a:custGeom>
              <a:avLst/>
              <a:gdLst>
                <a:gd name="connsiteX0" fmla="*/ 0 w 4330700"/>
                <a:gd name="connsiteY0" fmla="*/ 0 h 588834"/>
                <a:gd name="connsiteX1" fmla="*/ 4330700 w 4330700"/>
                <a:gd name="connsiteY1" fmla="*/ 0 h 588834"/>
                <a:gd name="connsiteX2" fmla="*/ 4330700 w 4330700"/>
                <a:gd name="connsiteY2" fmla="*/ 588834 h 588834"/>
                <a:gd name="connsiteX3" fmla="*/ 0 w 4330700"/>
                <a:gd name="connsiteY3" fmla="*/ 588834 h 588834"/>
                <a:gd name="connsiteX4" fmla="*/ 0 w 4330700"/>
                <a:gd name="connsiteY4" fmla="*/ 0 h 588834"/>
                <a:gd name="connsiteX0" fmla="*/ 4330700 w 4422140"/>
                <a:gd name="connsiteY0" fmla="*/ 0 h 588834"/>
                <a:gd name="connsiteX1" fmla="*/ 4330700 w 4422140"/>
                <a:gd name="connsiteY1" fmla="*/ 588834 h 588834"/>
                <a:gd name="connsiteX2" fmla="*/ 0 w 4422140"/>
                <a:gd name="connsiteY2" fmla="*/ 588834 h 588834"/>
                <a:gd name="connsiteX3" fmla="*/ 0 w 4422140"/>
                <a:gd name="connsiteY3" fmla="*/ 0 h 588834"/>
                <a:gd name="connsiteX4" fmla="*/ 4422140 w 4422140"/>
                <a:gd name="connsiteY4" fmla="*/ 91440 h 588834"/>
                <a:gd name="connsiteX0" fmla="*/ 4330700 w 4330700"/>
                <a:gd name="connsiteY0" fmla="*/ 0 h 588834"/>
                <a:gd name="connsiteX1" fmla="*/ 4330700 w 4330700"/>
                <a:gd name="connsiteY1" fmla="*/ 588834 h 588834"/>
                <a:gd name="connsiteX2" fmla="*/ 0 w 4330700"/>
                <a:gd name="connsiteY2" fmla="*/ 588834 h 588834"/>
                <a:gd name="connsiteX3" fmla="*/ 0 w 4330700"/>
                <a:gd name="connsiteY3" fmla="*/ 0 h 588834"/>
                <a:gd name="connsiteX0" fmla="*/ 4330700 w 4330700"/>
                <a:gd name="connsiteY0" fmla="*/ 588834 h 588834"/>
                <a:gd name="connsiteX1" fmla="*/ 0 w 4330700"/>
                <a:gd name="connsiteY1" fmla="*/ 588834 h 588834"/>
                <a:gd name="connsiteX2" fmla="*/ 0 w 4330700"/>
                <a:gd name="connsiteY2" fmla="*/ 0 h 588834"/>
                <a:gd name="connsiteX0" fmla="*/ 550806 w 550806"/>
                <a:gd name="connsiteY0" fmla="*/ 588834 h 588834"/>
                <a:gd name="connsiteX1" fmla="*/ 0 w 550806"/>
                <a:gd name="connsiteY1" fmla="*/ 588834 h 588834"/>
                <a:gd name="connsiteX2" fmla="*/ 0 w 550806"/>
                <a:gd name="connsiteY2" fmla="*/ 0 h 588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50806" h="588834">
                  <a:moveTo>
                    <a:pt x="550806" y="588834"/>
                  </a:moveTo>
                  <a:lnTo>
                    <a:pt x="0" y="588834"/>
                  </a:lnTo>
                  <a:lnTo>
                    <a:pt x="0" y="0"/>
                  </a:lnTo>
                </a:path>
              </a:pathLst>
            </a:custGeom>
            <a:noFill/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cs-CZ" sz="1100" dirty="0"/>
            </a:p>
          </p:txBody>
        </p:sp>
      </p:grpSp>
    </p:spTree>
    <p:extLst>
      <p:ext uri="{BB962C8B-B14F-4D97-AF65-F5344CB8AC3E}">
        <p14:creationId xmlns:p14="http://schemas.microsoft.com/office/powerpoint/2010/main" val="946163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50" r:id="rId10"/>
    <p:sldLayoutId id="2147483652" r:id="rId11"/>
    <p:sldLayoutId id="2147483667" r:id="rId12"/>
    <p:sldLayoutId id="2147483668" r:id="rId13"/>
    <p:sldLayoutId id="2147483669" r:id="rId14"/>
    <p:sldLayoutId id="2147483670" r:id="rId15"/>
    <p:sldLayoutId id="2147483671" r:id="rId16"/>
    <p:sldLayoutId id="2147483672" r:id="rId17"/>
    <p:sldLayoutId id="2147483673" r:id="rId18"/>
    <p:sldLayoutId id="2147483656" r:id="rId19"/>
    <p:sldLayoutId id="2147483657" r:id="rId20"/>
    <p:sldLayoutId id="2147483653" r:id="rId21"/>
    <p:sldLayoutId id="2147483654" r:id="rId22"/>
    <p:sldLayoutId id="2147483655" r:id="rId23"/>
    <p:sldLayoutId id="2147483674" r:id="rId24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 spc="-10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Calibri" panose="020F0502020204030204" pitchFamily="34" charset="0"/>
        <a:buChar char="○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2925" indent="-276225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9625" indent="-2667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76325" indent="-2667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43025" indent="-2667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abona.cz/samonosna-venkovni-zaluzie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Relationship Id="rId6" Type="http://schemas.openxmlformats.org/officeDocument/2006/relationships/hyperlink" Target="https://www.labona.cz/kazetova-markyza-dakota" TargetMode="External"/><Relationship Id="rId5" Type="http://schemas.openxmlformats.org/officeDocument/2006/relationships/hyperlink" Target="https://www.labona.cz/screen-alfa" TargetMode="External"/><Relationship Id="rId4" Type="http://schemas.openxmlformats.org/officeDocument/2006/relationships/hyperlink" Target="https://www.labona.cz/vivera-a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jp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Relationship Id="rId9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délník 12">
            <a:extLst>
              <a:ext uri="{FF2B5EF4-FFF2-40B4-BE49-F238E27FC236}">
                <a16:creationId xmlns:a16="http://schemas.microsoft.com/office/drawing/2014/main" id="{3B4325EF-9AA1-D656-06F3-372FC6DC0574}"/>
              </a:ext>
            </a:extLst>
          </p:cNvPr>
          <p:cNvSpPr/>
          <p:nvPr/>
        </p:nvSpPr>
        <p:spPr>
          <a:xfrm>
            <a:off x="0" y="6692564"/>
            <a:ext cx="12192000" cy="1654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DF5A29AB-B5FE-029E-320D-47FDE4B04BE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2" name="Nadpis 21">
            <a:extLst>
              <a:ext uri="{FF2B5EF4-FFF2-40B4-BE49-F238E27FC236}">
                <a16:creationId xmlns:a16="http://schemas.microsoft.com/office/drawing/2014/main" id="{BA160141-042F-4099-856C-C1D62E0FF5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417998"/>
            <a:ext cx="12192000" cy="1800000"/>
          </a:xfrm>
          <a:noFill/>
        </p:spPr>
        <p:txBody>
          <a:bodyPr rtlCol="0"/>
          <a:lstStyle/>
          <a:p>
            <a:pPr algn="ctr" rtl="0">
              <a:lnSpc>
                <a:spcPct val="100000"/>
              </a:lnSpc>
            </a:pPr>
            <a:r>
              <a:rPr lang="cs-CZ" dirty="0">
                <a:ea typeface="Calibri Light" panose="020F0302020204030204" pitchFamily="34" charset="0"/>
                <a:cs typeface="Calibri Light" panose="020F0302020204030204" pitchFamily="34" charset="0"/>
              </a:rPr>
              <a:t>RD s jezdeckým klubem</a:t>
            </a:r>
            <a:br>
              <a:rPr lang="cs-CZ" dirty="0">
                <a:ea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cs-CZ" sz="3000" spc="0" dirty="0">
                <a:ea typeface="Calibri Light" panose="020F0302020204030204" pitchFamily="34" charset="0"/>
                <a:cs typeface="Calibri Light" panose="020F0302020204030204" pitchFamily="34" charset="0"/>
              </a:rPr>
              <a:t>BAKALÁŘSKÁ PRÁCE</a:t>
            </a:r>
          </a:p>
        </p:txBody>
      </p:sp>
      <p:sp>
        <p:nvSpPr>
          <p:cNvPr id="23" name="Podnadpis 22">
            <a:extLst>
              <a:ext uri="{FF2B5EF4-FFF2-40B4-BE49-F238E27FC236}">
                <a16:creationId xmlns:a16="http://schemas.microsoft.com/office/drawing/2014/main" id="{212BE0C8-3274-44C1-93C2-9347988BD0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79640" y="4954262"/>
            <a:ext cx="6632720" cy="1536118"/>
          </a:xfrm>
          <a:noFill/>
        </p:spPr>
        <p:txBody>
          <a:bodyPr rtlCol="0"/>
          <a:lstStyle/>
          <a:p>
            <a:pPr algn="ctr" rtl="0"/>
            <a:r>
              <a:rPr lang="cs-CZ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Vedoucí práce: Ing. Pavlína Charvátová, </a:t>
            </a:r>
            <a:r>
              <a:rPr lang="cs-CZ" dirty="0" err="1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Ph</a:t>
            </a:r>
            <a:r>
              <a:rPr lang="cs-CZ" noProof="1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.D.</a:t>
            </a:r>
          </a:p>
          <a:p>
            <a:pPr algn="ctr" rtl="0"/>
            <a:r>
              <a:rPr lang="cs-CZ" noProof="1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Oponent práce: Ing. Jiří Ježek</a:t>
            </a:r>
          </a:p>
          <a:p>
            <a:pPr algn="ctr" rtl="0"/>
            <a:r>
              <a:rPr lang="cs-CZ" noProof="1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Vypracovala: Šárka Lovětínská</a:t>
            </a:r>
          </a:p>
          <a:p>
            <a:pPr algn="ctr" rtl="0"/>
            <a:r>
              <a:rPr lang="cs-CZ" sz="1800" noProof="1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Letní semestr 2024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1F617AE2-7D96-37AE-315E-10634C8B324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70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000" y="202184"/>
            <a:ext cx="1494536" cy="1494536"/>
          </a:xfrm>
          <a:prstGeom prst="rect">
            <a:avLst/>
          </a:prstGeom>
        </p:spPr>
      </p:pic>
      <p:sp>
        <p:nvSpPr>
          <p:cNvPr id="12" name="Nadpis 21">
            <a:extLst>
              <a:ext uri="{FF2B5EF4-FFF2-40B4-BE49-F238E27FC236}">
                <a16:creationId xmlns:a16="http://schemas.microsoft.com/office/drawing/2014/main" id="{5B8BD10F-EA9A-A44E-9B56-2E7C045F4464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800000"/>
          </a:xfrm>
          <a:prstGeom prst="rect">
            <a:avLst/>
          </a:prstGeom>
          <a:noFill/>
          <a:ln>
            <a:noFill/>
          </a:ln>
        </p:spPr>
        <p:txBody>
          <a:bodyPr vert="horz" lIns="180000" tIns="72000" rIns="180000" bIns="7200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kern="1200" spc="-1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200000"/>
              </a:lnSpc>
            </a:pPr>
            <a:r>
              <a:rPr lang="cs-CZ" sz="2000" b="1" spc="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VYSOKÁ ŠKOLA TECHNICKÁ A EKONOMICKÁ V ČESKÝCH BUDĚJOVICÍCH</a:t>
            </a:r>
          </a:p>
          <a:p>
            <a:pPr algn="ctr"/>
            <a:r>
              <a:rPr lang="cs-CZ" sz="2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ÚSTAV TECHNICKO-TECHNOLOGICKÝ</a:t>
            </a:r>
          </a:p>
          <a:p>
            <a:pPr algn="ctr"/>
            <a:r>
              <a:rPr lang="cs-CZ" sz="2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katedra stavebnictví</a:t>
            </a:r>
          </a:p>
        </p:txBody>
      </p:sp>
    </p:spTree>
    <p:extLst>
      <p:ext uri="{BB962C8B-B14F-4D97-AF65-F5344CB8AC3E}">
        <p14:creationId xmlns:p14="http://schemas.microsoft.com/office/powerpoint/2010/main" val="14852348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>
            <a:extLst>
              <a:ext uri="{FF2B5EF4-FFF2-40B4-BE49-F238E27FC236}">
                <a16:creationId xmlns:a16="http://schemas.microsoft.com/office/drawing/2014/main" id="{A7A31693-8DBA-E1CF-A0D0-0CDD9172EB88}"/>
              </a:ext>
            </a:extLst>
          </p:cNvPr>
          <p:cNvSpPr/>
          <p:nvPr/>
        </p:nvSpPr>
        <p:spPr>
          <a:xfrm>
            <a:off x="0" y="5839326"/>
            <a:ext cx="12192000" cy="10186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4E07968A-E7DC-3B1A-AE93-ED97675655E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5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5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DCDA18D-5A43-4021-8549-97091BA13D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000" y="3419842"/>
            <a:ext cx="11340000" cy="432000"/>
          </a:xfrm>
        </p:spPr>
        <p:txBody>
          <a:bodyPr rtlCol="0"/>
          <a:lstStyle/>
          <a:p>
            <a:pPr algn="ctr" rtl="0"/>
            <a:r>
              <a:rPr lang="cs-CZ" sz="6000" spc="300" dirty="0"/>
              <a:t>DĚKUJI ZA POZORNOST</a:t>
            </a:r>
          </a:p>
        </p:txBody>
      </p:sp>
    </p:spTree>
    <p:extLst>
      <p:ext uri="{BB962C8B-B14F-4D97-AF65-F5344CB8AC3E}">
        <p14:creationId xmlns:p14="http://schemas.microsoft.com/office/powerpoint/2010/main" val="7847283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A4E0A63-A388-49B1-A04E-27CE9BD622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 dirty="0"/>
              <a:t>Doplňující dotazy vedoucího práce</a:t>
            </a:r>
          </a:p>
        </p:txBody>
      </p:sp>
      <p:sp>
        <p:nvSpPr>
          <p:cNvPr id="24" name="Obdélník 23">
            <a:extLst>
              <a:ext uri="{FF2B5EF4-FFF2-40B4-BE49-F238E27FC236}">
                <a16:creationId xmlns:a16="http://schemas.microsoft.com/office/drawing/2014/main" id="{88638D4F-8B95-A54D-A711-C1A514FCCFB6}"/>
              </a:ext>
            </a:extLst>
          </p:cNvPr>
          <p:cNvSpPr/>
          <p:nvPr/>
        </p:nvSpPr>
        <p:spPr>
          <a:xfrm>
            <a:off x="0" y="1368000"/>
            <a:ext cx="12192000" cy="5490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0" name="Obdélník 6" descr="Dolní oddělovací čára">
            <a:extLst>
              <a:ext uri="{FF2B5EF4-FFF2-40B4-BE49-F238E27FC236}">
                <a16:creationId xmlns:a16="http://schemas.microsoft.com/office/drawing/2014/main" id="{16CE5BBE-7517-8674-C345-C6A0F0D224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60947" y="734349"/>
            <a:ext cx="5735053" cy="196093"/>
          </a:xfrm>
          <a:custGeom>
            <a:avLst/>
            <a:gdLst>
              <a:gd name="connsiteX0" fmla="*/ 0 w 4330700"/>
              <a:gd name="connsiteY0" fmla="*/ 0 h 588834"/>
              <a:gd name="connsiteX1" fmla="*/ 4330700 w 4330700"/>
              <a:gd name="connsiteY1" fmla="*/ 0 h 588834"/>
              <a:gd name="connsiteX2" fmla="*/ 4330700 w 4330700"/>
              <a:gd name="connsiteY2" fmla="*/ 588834 h 588834"/>
              <a:gd name="connsiteX3" fmla="*/ 0 w 4330700"/>
              <a:gd name="connsiteY3" fmla="*/ 588834 h 588834"/>
              <a:gd name="connsiteX4" fmla="*/ 0 w 4330700"/>
              <a:gd name="connsiteY4" fmla="*/ 0 h 588834"/>
              <a:gd name="connsiteX0" fmla="*/ 4330700 w 4422140"/>
              <a:gd name="connsiteY0" fmla="*/ 0 h 588834"/>
              <a:gd name="connsiteX1" fmla="*/ 4330700 w 4422140"/>
              <a:gd name="connsiteY1" fmla="*/ 588834 h 588834"/>
              <a:gd name="connsiteX2" fmla="*/ 0 w 4422140"/>
              <a:gd name="connsiteY2" fmla="*/ 588834 h 588834"/>
              <a:gd name="connsiteX3" fmla="*/ 0 w 4422140"/>
              <a:gd name="connsiteY3" fmla="*/ 0 h 588834"/>
              <a:gd name="connsiteX4" fmla="*/ 4422140 w 4422140"/>
              <a:gd name="connsiteY4" fmla="*/ 91440 h 588834"/>
              <a:gd name="connsiteX0" fmla="*/ 4330700 w 4330700"/>
              <a:gd name="connsiteY0" fmla="*/ 0 h 588834"/>
              <a:gd name="connsiteX1" fmla="*/ 4330700 w 4330700"/>
              <a:gd name="connsiteY1" fmla="*/ 588834 h 588834"/>
              <a:gd name="connsiteX2" fmla="*/ 0 w 4330700"/>
              <a:gd name="connsiteY2" fmla="*/ 588834 h 588834"/>
              <a:gd name="connsiteX3" fmla="*/ 0 w 4330700"/>
              <a:gd name="connsiteY3" fmla="*/ 0 h 588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30700" h="588834">
                <a:moveTo>
                  <a:pt x="4330700" y="0"/>
                </a:moveTo>
                <a:lnTo>
                  <a:pt x="4330700" y="588834"/>
                </a:lnTo>
                <a:lnTo>
                  <a:pt x="0" y="588834"/>
                </a:lnTo>
                <a:lnTo>
                  <a:pt x="0" y="0"/>
                </a:lnTo>
              </a:path>
            </a:pathLst>
          </a:cu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22" name="Zástupný obsah 21">
            <a:extLst>
              <a:ext uri="{FF2B5EF4-FFF2-40B4-BE49-F238E27FC236}">
                <a16:creationId xmlns:a16="http://schemas.microsoft.com/office/drawing/2014/main" id="{30AC4711-2FDE-EACB-B363-AC605A7856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947" y="1434442"/>
            <a:ext cx="11340000" cy="877327"/>
          </a:xfrm>
        </p:spPr>
        <p:txBody>
          <a:bodyPr/>
          <a:lstStyle/>
          <a:p>
            <a:pPr marL="0" indent="0" algn="ctr">
              <a:buNone/>
            </a:pPr>
            <a:r>
              <a:rPr lang="cs-CZ" sz="2400" i="1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„Byly zahrnuty do výpočtu jednotlivých skladeb tepelné mosty a případně jak ?“</a:t>
            </a:r>
          </a:p>
        </p:txBody>
      </p:sp>
    </p:spTree>
    <p:extLst>
      <p:ext uri="{BB962C8B-B14F-4D97-AF65-F5344CB8AC3E}">
        <p14:creationId xmlns:p14="http://schemas.microsoft.com/office/powerpoint/2010/main" val="37474125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A4E0A63-A388-49B1-A04E-27CE9BD622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 dirty="0"/>
              <a:t>Doplňující dotazy oponenta práce</a:t>
            </a:r>
          </a:p>
        </p:txBody>
      </p:sp>
      <p:sp>
        <p:nvSpPr>
          <p:cNvPr id="24" name="Obdélník 23">
            <a:extLst>
              <a:ext uri="{FF2B5EF4-FFF2-40B4-BE49-F238E27FC236}">
                <a16:creationId xmlns:a16="http://schemas.microsoft.com/office/drawing/2014/main" id="{88638D4F-8B95-A54D-A711-C1A514FCCFB6}"/>
              </a:ext>
            </a:extLst>
          </p:cNvPr>
          <p:cNvSpPr/>
          <p:nvPr/>
        </p:nvSpPr>
        <p:spPr>
          <a:xfrm>
            <a:off x="0" y="1368000"/>
            <a:ext cx="12192000" cy="5490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0" name="Obdélník 6" descr="Dolní oddělovací čára">
            <a:extLst>
              <a:ext uri="{FF2B5EF4-FFF2-40B4-BE49-F238E27FC236}">
                <a16:creationId xmlns:a16="http://schemas.microsoft.com/office/drawing/2014/main" id="{16CE5BBE-7517-8674-C345-C6A0F0D224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60947" y="734349"/>
            <a:ext cx="5735053" cy="196093"/>
          </a:xfrm>
          <a:custGeom>
            <a:avLst/>
            <a:gdLst>
              <a:gd name="connsiteX0" fmla="*/ 0 w 4330700"/>
              <a:gd name="connsiteY0" fmla="*/ 0 h 588834"/>
              <a:gd name="connsiteX1" fmla="*/ 4330700 w 4330700"/>
              <a:gd name="connsiteY1" fmla="*/ 0 h 588834"/>
              <a:gd name="connsiteX2" fmla="*/ 4330700 w 4330700"/>
              <a:gd name="connsiteY2" fmla="*/ 588834 h 588834"/>
              <a:gd name="connsiteX3" fmla="*/ 0 w 4330700"/>
              <a:gd name="connsiteY3" fmla="*/ 588834 h 588834"/>
              <a:gd name="connsiteX4" fmla="*/ 0 w 4330700"/>
              <a:gd name="connsiteY4" fmla="*/ 0 h 588834"/>
              <a:gd name="connsiteX0" fmla="*/ 4330700 w 4422140"/>
              <a:gd name="connsiteY0" fmla="*/ 0 h 588834"/>
              <a:gd name="connsiteX1" fmla="*/ 4330700 w 4422140"/>
              <a:gd name="connsiteY1" fmla="*/ 588834 h 588834"/>
              <a:gd name="connsiteX2" fmla="*/ 0 w 4422140"/>
              <a:gd name="connsiteY2" fmla="*/ 588834 h 588834"/>
              <a:gd name="connsiteX3" fmla="*/ 0 w 4422140"/>
              <a:gd name="connsiteY3" fmla="*/ 0 h 588834"/>
              <a:gd name="connsiteX4" fmla="*/ 4422140 w 4422140"/>
              <a:gd name="connsiteY4" fmla="*/ 91440 h 588834"/>
              <a:gd name="connsiteX0" fmla="*/ 4330700 w 4330700"/>
              <a:gd name="connsiteY0" fmla="*/ 0 h 588834"/>
              <a:gd name="connsiteX1" fmla="*/ 4330700 w 4330700"/>
              <a:gd name="connsiteY1" fmla="*/ 588834 h 588834"/>
              <a:gd name="connsiteX2" fmla="*/ 0 w 4330700"/>
              <a:gd name="connsiteY2" fmla="*/ 588834 h 588834"/>
              <a:gd name="connsiteX3" fmla="*/ 0 w 4330700"/>
              <a:gd name="connsiteY3" fmla="*/ 0 h 588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30700" h="588834">
                <a:moveTo>
                  <a:pt x="4330700" y="0"/>
                </a:moveTo>
                <a:lnTo>
                  <a:pt x="4330700" y="588834"/>
                </a:lnTo>
                <a:lnTo>
                  <a:pt x="0" y="588834"/>
                </a:lnTo>
                <a:lnTo>
                  <a:pt x="0" y="0"/>
                </a:lnTo>
              </a:path>
            </a:pathLst>
          </a:cu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22" name="Zástupný obsah 21">
            <a:extLst>
              <a:ext uri="{FF2B5EF4-FFF2-40B4-BE49-F238E27FC236}">
                <a16:creationId xmlns:a16="http://schemas.microsoft.com/office/drawing/2014/main" id="{30AC4711-2FDE-EACB-B363-AC605A7856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763383"/>
            <a:ext cx="11340000" cy="354253"/>
          </a:xfrm>
        </p:spPr>
        <p:txBody>
          <a:bodyPr/>
          <a:lstStyle/>
          <a:p>
            <a:pPr marL="0" indent="0" algn="ctr">
              <a:buNone/>
            </a:pPr>
            <a:r>
              <a:rPr lang="cs-CZ" sz="2400" i="1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„Ovlivňují stínící prvky tepelné ztráty objektu i v zimním období ?“</a:t>
            </a:r>
          </a:p>
        </p:txBody>
      </p:sp>
      <p:sp>
        <p:nvSpPr>
          <p:cNvPr id="3" name="Zástupný obsah 21">
            <a:extLst>
              <a:ext uri="{FF2B5EF4-FFF2-40B4-BE49-F238E27FC236}">
                <a16:creationId xmlns:a16="http://schemas.microsoft.com/office/drawing/2014/main" id="{CE413CEF-E8A0-9732-372E-8EEFD919810A}"/>
              </a:ext>
            </a:extLst>
          </p:cNvPr>
          <p:cNvSpPr txBox="1">
            <a:spLocks/>
          </p:cNvSpPr>
          <p:nvPr/>
        </p:nvSpPr>
        <p:spPr>
          <a:xfrm>
            <a:off x="304800" y="3221525"/>
            <a:ext cx="11340000" cy="35425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66700" indent="-2667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Calibri" panose="020F0502020204030204" pitchFamily="34" charset="0"/>
              <a:buChar char="○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Calibri" panose="020F0502020204030204" pitchFamily="34" charset="0"/>
              <a:buNone/>
            </a:pPr>
            <a:r>
              <a:rPr lang="cs-CZ" sz="2400" i="1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„Vysvětlete jak fungují automatické stínící systémy.“</a:t>
            </a:r>
          </a:p>
        </p:txBody>
      </p:sp>
      <p:sp>
        <p:nvSpPr>
          <p:cNvPr id="4" name="Zástupný obsah 21">
            <a:extLst>
              <a:ext uri="{FF2B5EF4-FFF2-40B4-BE49-F238E27FC236}">
                <a16:creationId xmlns:a16="http://schemas.microsoft.com/office/drawing/2014/main" id="{4D0F9F40-097F-F805-9AFA-4287C1C992F6}"/>
              </a:ext>
            </a:extLst>
          </p:cNvPr>
          <p:cNvSpPr txBox="1">
            <a:spLocks/>
          </p:cNvSpPr>
          <p:nvPr/>
        </p:nvSpPr>
        <p:spPr>
          <a:xfrm>
            <a:off x="304800" y="4667589"/>
            <a:ext cx="11340000" cy="35425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66700" indent="-2667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Calibri" panose="020F0502020204030204" pitchFamily="34" charset="0"/>
              <a:buChar char="○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Calibri" panose="020F0502020204030204" pitchFamily="34" charset="0"/>
              <a:buNone/>
            </a:pPr>
            <a:r>
              <a:rPr lang="cs-CZ" sz="2400" i="1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„Co jsou </a:t>
            </a:r>
            <a:r>
              <a:rPr lang="cs-CZ" sz="2400" i="1" dirty="0" err="1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stmívací</a:t>
            </a:r>
            <a:r>
              <a:rPr lang="cs-CZ" sz="2400" i="1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fólie PDLC, zrekapitulujte výhody a nevýhody.“</a:t>
            </a:r>
          </a:p>
        </p:txBody>
      </p:sp>
    </p:spTree>
    <p:extLst>
      <p:ext uri="{BB962C8B-B14F-4D97-AF65-F5344CB8AC3E}">
        <p14:creationId xmlns:p14="http://schemas.microsoft.com/office/powerpoint/2010/main" val="31671227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bdélník 23">
            <a:extLst>
              <a:ext uri="{FF2B5EF4-FFF2-40B4-BE49-F238E27FC236}">
                <a16:creationId xmlns:a16="http://schemas.microsoft.com/office/drawing/2014/main" id="{88638D4F-8B95-A54D-A711-C1A514FCCFB6}"/>
              </a:ext>
            </a:extLst>
          </p:cNvPr>
          <p:cNvSpPr/>
          <p:nvPr/>
        </p:nvSpPr>
        <p:spPr>
          <a:xfrm>
            <a:off x="0" y="1368000"/>
            <a:ext cx="12192000" cy="5490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0" name="Obdélník 6" descr="Dolní oddělovací čára">
            <a:extLst>
              <a:ext uri="{FF2B5EF4-FFF2-40B4-BE49-F238E27FC236}">
                <a16:creationId xmlns:a16="http://schemas.microsoft.com/office/drawing/2014/main" id="{16CE5BBE-7517-8674-C345-C6A0F0D224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052009" y="3310901"/>
            <a:ext cx="6087978" cy="308388"/>
          </a:xfrm>
          <a:custGeom>
            <a:avLst/>
            <a:gdLst>
              <a:gd name="connsiteX0" fmla="*/ 0 w 4330700"/>
              <a:gd name="connsiteY0" fmla="*/ 0 h 588834"/>
              <a:gd name="connsiteX1" fmla="*/ 4330700 w 4330700"/>
              <a:gd name="connsiteY1" fmla="*/ 0 h 588834"/>
              <a:gd name="connsiteX2" fmla="*/ 4330700 w 4330700"/>
              <a:gd name="connsiteY2" fmla="*/ 588834 h 588834"/>
              <a:gd name="connsiteX3" fmla="*/ 0 w 4330700"/>
              <a:gd name="connsiteY3" fmla="*/ 588834 h 588834"/>
              <a:gd name="connsiteX4" fmla="*/ 0 w 4330700"/>
              <a:gd name="connsiteY4" fmla="*/ 0 h 588834"/>
              <a:gd name="connsiteX0" fmla="*/ 4330700 w 4422140"/>
              <a:gd name="connsiteY0" fmla="*/ 0 h 588834"/>
              <a:gd name="connsiteX1" fmla="*/ 4330700 w 4422140"/>
              <a:gd name="connsiteY1" fmla="*/ 588834 h 588834"/>
              <a:gd name="connsiteX2" fmla="*/ 0 w 4422140"/>
              <a:gd name="connsiteY2" fmla="*/ 588834 h 588834"/>
              <a:gd name="connsiteX3" fmla="*/ 0 w 4422140"/>
              <a:gd name="connsiteY3" fmla="*/ 0 h 588834"/>
              <a:gd name="connsiteX4" fmla="*/ 4422140 w 4422140"/>
              <a:gd name="connsiteY4" fmla="*/ 91440 h 588834"/>
              <a:gd name="connsiteX0" fmla="*/ 4330700 w 4330700"/>
              <a:gd name="connsiteY0" fmla="*/ 0 h 588834"/>
              <a:gd name="connsiteX1" fmla="*/ 4330700 w 4330700"/>
              <a:gd name="connsiteY1" fmla="*/ 588834 h 588834"/>
              <a:gd name="connsiteX2" fmla="*/ 0 w 4330700"/>
              <a:gd name="connsiteY2" fmla="*/ 588834 h 588834"/>
              <a:gd name="connsiteX3" fmla="*/ 0 w 4330700"/>
              <a:gd name="connsiteY3" fmla="*/ 0 h 588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30700" h="588834">
                <a:moveTo>
                  <a:pt x="4330700" y="0"/>
                </a:moveTo>
                <a:lnTo>
                  <a:pt x="4330700" y="588834"/>
                </a:lnTo>
                <a:lnTo>
                  <a:pt x="0" y="588834"/>
                </a:lnTo>
                <a:lnTo>
                  <a:pt x="0" y="0"/>
                </a:lnTo>
              </a:path>
            </a:pathLst>
          </a:cu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A4E0A63-A388-49B1-A04E-27CE9BD622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60293" y="3033095"/>
            <a:ext cx="5871411" cy="432000"/>
          </a:xfrm>
        </p:spPr>
        <p:txBody>
          <a:bodyPr rtlCol="0"/>
          <a:lstStyle/>
          <a:p>
            <a:pPr rtl="0"/>
            <a:r>
              <a:rPr lang="cs-CZ" sz="4400" dirty="0"/>
              <a:t>Doplňující otázky komise</a:t>
            </a:r>
          </a:p>
        </p:txBody>
      </p:sp>
    </p:spTree>
    <p:extLst>
      <p:ext uri="{BB962C8B-B14F-4D97-AF65-F5344CB8AC3E}">
        <p14:creationId xmlns:p14="http://schemas.microsoft.com/office/powerpoint/2010/main" val="26454125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DCDA18D-5A43-4021-8549-97091BA13D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 dirty="0"/>
              <a:t>Zdroje</a:t>
            </a:r>
          </a:p>
        </p:txBody>
      </p:sp>
      <p:sp>
        <p:nvSpPr>
          <p:cNvPr id="60" name="TextovéPole 59">
            <a:extLst>
              <a:ext uri="{FF2B5EF4-FFF2-40B4-BE49-F238E27FC236}">
                <a16:creationId xmlns:a16="http://schemas.microsoft.com/office/drawing/2014/main" id="{1C4927F4-A3E2-6709-B2FB-6810AC7C78CC}"/>
              </a:ext>
            </a:extLst>
          </p:cNvPr>
          <p:cNvSpPr txBox="1"/>
          <p:nvPr/>
        </p:nvSpPr>
        <p:spPr>
          <a:xfrm>
            <a:off x="432000" y="1098884"/>
            <a:ext cx="974557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dirty="0"/>
              <a:t>[1] </a:t>
            </a:r>
            <a:r>
              <a:rPr lang="cs-CZ" sz="1800" dirty="0">
                <a:solidFill>
                  <a:schemeClr val="accent5">
                    <a:lumMod val="60000"/>
                    <a:lumOff val="4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https://www.labona.cz/samonosna-venkovni-zaluzie</a:t>
            </a:r>
            <a:endParaRPr lang="cs-CZ" sz="18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r>
              <a:rPr lang="cs-CZ" sz="1800" dirty="0"/>
              <a:t>[2] </a:t>
            </a:r>
            <a:r>
              <a:rPr lang="cs-CZ" sz="1800" dirty="0">
                <a:solidFill>
                  <a:schemeClr val="accent5">
                    <a:lumMod val="60000"/>
                    <a:lumOff val="40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https://www.labona.cz/vivera-al</a:t>
            </a:r>
            <a:endParaRPr lang="cs-CZ" sz="18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r>
              <a:rPr lang="cs-CZ" sz="1800" dirty="0"/>
              <a:t>[3] </a:t>
            </a:r>
            <a:r>
              <a:rPr lang="cs-CZ" sz="1800" dirty="0">
                <a:solidFill>
                  <a:schemeClr val="accent5">
                    <a:lumMod val="60000"/>
                    <a:lumOff val="40000"/>
                  </a:schemeClr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https://www.labona.cz/screen-alfa</a:t>
            </a:r>
            <a:endParaRPr lang="cs-CZ" sz="18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r>
              <a:rPr lang="cs-CZ" sz="1800" dirty="0"/>
              <a:t>[4] </a:t>
            </a:r>
            <a:r>
              <a:rPr lang="cs-CZ" sz="1800" dirty="0">
                <a:solidFill>
                  <a:schemeClr val="accent5">
                    <a:lumMod val="60000"/>
                    <a:lumOff val="40000"/>
                  </a:schemeClr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https://www.labona.cz/kazetova-markyza-dakota</a:t>
            </a:r>
            <a:endParaRPr lang="cs-CZ" sz="18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endParaRPr lang="cs-CZ" sz="18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endParaRPr lang="cs-CZ" sz="1800" dirty="0"/>
          </a:p>
        </p:txBody>
      </p:sp>
      <p:sp>
        <p:nvSpPr>
          <p:cNvPr id="61" name="Obdélník 60">
            <a:extLst>
              <a:ext uri="{FF2B5EF4-FFF2-40B4-BE49-F238E27FC236}">
                <a16:creationId xmlns:a16="http://schemas.microsoft.com/office/drawing/2014/main" id="{F9D1E843-F806-0725-FBF3-BE2FA572F52B}"/>
              </a:ext>
            </a:extLst>
          </p:cNvPr>
          <p:cNvSpPr/>
          <p:nvPr/>
        </p:nvSpPr>
        <p:spPr>
          <a:xfrm>
            <a:off x="0" y="5406189"/>
            <a:ext cx="12192000" cy="14518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02174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Nadpis 21">
            <a:extLst>
              <a:ext uri="{FF2B5EF4-FFF2-40B4-BE49-F238E27FC236}">
                <a16:creationId xmlns:a16="http://schemas.microsoft.com/office/drawing/2014/main" id="{BA160141-042F-4099-856C-C1D62E0FF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148" y="586719"/>
            <a:ext cx="4118812" cy="432000"/>
          </a:xfrm>
        </p:spPr>
        <p:txBody>
          <a:bodyPr rtlCol="0"/>
          <a:lstStyle/>
          <a:p>
            <a:pPr algn="ctr" rtl="0"/>
            <a:r>
              <a:rPr lang="cs-CZ" dirty="0"/>
              <a:t>Lokalita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892B3F0-385A-C1EF-8056-91B41CCEDA47}"/>
              </a:ext>
            </a:extLst>
          </p:cNvPr>
          <p:cNvSpPr>
            <a:spLocks noGrp="1"/>
          </p:cNvSpPr>
          <p:nvPr>
            <p:ph sz="half" idx="29"/>
          </p:nvPr>
        </p:nvSpPr>
        <p:spPr>
          <a:xfrm>
            <a:off x="1677960" y="1630796"/>
            <a:ext cx="3546675" cy="3806831"/>
          </a:xfrm>
        </p:spPr>
        <p:txBody>
          <a:bodyPr/>
          <a:lstStyle/>
          <a:p>
            <a:pPr>
              <a:buClr>
                <a:schemeClr val="accent5">
                  <a:lumMod val="60000"/>
                  <a:lumOff val="40000"/>
                </a:schemeClr>
              </a:buClr>
            </a:pPr>
            <a:r>
              <a:rPr lang="cs-CZ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Kraj: Vysočina</a:t>
            </a:r>
          </a:p>
          <a:p>
            <a:pPr>
              <a:buClr>
                <a:schemeClr val="accent5">
                  <a:lumMod val="60000"/>
                  <a:lumOff val="40000"/>
                </a:schemeClr>
              </a:buClr>
            </a:pPr>
            <a:r>
              <a:rPr lang="cs-CZ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Okres: Jihlava</a:t>
            </a:r>
          </a:p>
          <a:p>
            <a:pPr>
              <a:buClr>
                <a:schemeClr val="accent5">
                  <a:lumMod val="60000"/>
                  <a:lumOff val="40000"/>
                </a:schemeClr>
              </a:buClr>
            </a:pPr>
            <a:r>
              <a:rPr lang="cs-CZ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ORP: Telč</a:t>
            </a:r>
          </a:p>
          <a:p>
            <a:pPr>
              <a:buClr>
                <a:schemeClr val="accent5">
                  <a:lumMod val="60000"/>
                  <a:lumOff val="40000"/>
                </a:schemeClr>
              </a:buClr>
            </a:pPr>
            <a:r>
              <a:rPr lang="cs-CZ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Městys: Nová Říše</a:t>
            </a:r>
          </a:p>
          <a:p>
            <a:pPr>
              <a:buClr>
                <a:schemeClr val="accent5">
                  <a:lumMod val="60000"/>
                  <a:lumOff val="40000"/>
                </a:schemeClr>
              </a:buClr>
            </a:pPr>
            <a:r>
              <a:rPr lang="cs-CZ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Katastrální území: Nová Říše</a:t>
            </a:r>
          </a:p>
          <a:p>
            <a:pPr>
              <a:buClr>
                <a:schemeClr val="accent5">
                  <a:lumMod val="60000"/>
                  <a:lumOff val="40000"/>
                </a:schemeClr>
              </a:buClr>
            </a:pPr>
            <a:r>
              <a:rPr lang="cs-CZ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Ulice: Staroříšská</a:t>
            </a:r>
          </a:p>
          <a:p>
            <a:pPr algn="l">
              <a:buClr>
                <a:schemeClr val="accent5">
                  <a:lumMod val="60000"/>
                  <a:lumOff val="40000"/>
                </a:schemeClr>
              </a:buClr>
            </a:pPr>
            <a:r>
              <a:rPr lang="cs-CZ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Parcely: </a:t>
            </a:r>
            <a:r>
              <a:rPr lang="cs-CZ" sz="1800" b="0" i="0" u="none" strike="noStrike" baseline="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38/10, 38/13, 38/16</a:t>
            </a:r>
          </a:p>
        </p:txBody>
      </p:sp>
      <p:sp>
        <p:nvSpPr>
          <p:cNvPr id="7" name="Obdélník 6" descr="Dolní oddělovač obrázku">
            <a:extLst>
              <a:ext uri="{FF2B5EF4-FFF2-40B4-BE49-F238E27FC236}">
                <a16:creationId xmlns:a16="http://schemas.microsoft.com/office/drawing/2014/main" id="{432C84AD-44F1-45D1-9F68-3FDC756E5C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14393" y="1019568"/>
            <a:ext cx="4330700" cy="182434"/>
          </a:xfrm>
          <a:custGeom>
            <a:avLst/>
            <a:gdLst>
              <a:gd name="connsiteX0" fmla="*/ 0 w 4330700"/>
              <a:gd name="connsiteY0" fmla="*/ 0 h 588834"/>
              <a:gd name="connsiteX1" fmla="*/ 4330700 w 4330700"/>
              <a:gd name="connsiteY1" fmla="*/ 0 h 588834"/>
              <a:gd name="connsiteX2" fmla="*/ 4330700 w 4330700"/>
              <a:gd name="connsiteY2" fmla="*/ 588834 h 588834"/>
              <a:gd name="connsiteX3" fmla="*/ 0 w 4330700"/>
              <a:gd name="connsiteY3" fmla="*/ 588834 h 588834"/>
              <a:gd name="connsiteX4" fmla="*/ 0 w 4330700"/>
              <a:gd name="connsiteY4" fmla="*/ 0 h 588834"/>
              <a:gd name="connsiteX0" fmla="*/ 4330700 w 4422140"/>
              <a:gd name="connsiteY0" fmla="*/ 0 h 588834"/>
              <a:gd name="connsiteX1" fmla="*/ 4330700 w 4422140"/>
              <a:gd name="connsiteY1" fmla="*/ 588834 h 588834"/>
              <a:gd name="connsiteX2" fmla="*/ 0 w 4422140"/>
              <a:gd name="connsiteY2" fmla="*/ 588834 h 588834"/>
              <a:gd name="connsiteX3" fmla="*/ 0 w 4422140"/>
              <a:gd name="connsiteY3" fmla="*/ 0 h 588834"/>
              <a:gd name="connsiteX4" fmla="*/ 4422140 w 4422140"/>
              <a:gd name="connsiteY4" fmla="*/ 91440 h 588834"/>
              <a:gd name="connsiteX0" fmla="*/ 4330700 w 4330700"/>
              <a:gd name="connsiteY0" fmla="*/ 0 h 588834"/>
              <a:gd name="connsiteX1" fmla="*/ 4330700 w 4330700"/>
              <a:gd name="connsiteY1" fmla="*/ 588834 h 588834"/>
              <a:gd name="connsiteX2" fmla="*/ 0 w 4330700"/>
              <a:gd name="connsiteY2" fmla="*/ 588834 h 588834"/>
              <a:gd name="connsiteX3" fmla="*/ 0 w 4330700"/>
              <a:gd name="connsiteY3" fmla="*/ 0 h 588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30700" h="588834">
                <a:moveTo>
                  <a:pt x="4330700" y="0"/>
                </a:moveTo>
                <a:lnTo>
                  <a:pt x="4330700" y="588834"/>
                </a:lnTo>
                <a:lnTo>
                  <a:pt x="0" y="588834"/>
                </a:lnTo>
                <a:lnTo>
                  <a:pt x="0" y="0"/>
                </a:lnTo>
              </a:path>
            </a:pathLst>
          </a:cu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17" name="Obdélník 6" descr="Horní oddělovač obrázku">
            <a:extLst>
              <a:ext uri="{FF2B5EF4-FFF2-40B4-BE49-F238E27FC236}">
                <a16:creationId xmlns:a16="http://schemas.microsoft.com/office/drawing/2014/main" id="{8442E937-7F5A-4CF2-98BD-C9CF5F2B4D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V="1">
            <a:off x="408650" y="404285"/>
            <a:ext cx="4330700" cy="182434"/>
          </a:xfrm>
          <a:custGeom>
            <a:avLst/>
            <a:gdLst>
              <a:gd name="connsiteX0" fmla="*/ 0 w 4330700"/>
              <a:gd name="connsiteY0" fmla="*/ 0 h 588834"/>
              <a:gd name="connsiteX1" fmla="*/ 4330700 w 4330700"/>
              <a:gd name="connsiteY1" fmla="*/ 0 h 588834"/>
              <a:gd name="connsiteX2" fmla="*/ 4330700 w 4330700"/>
              <a:gd name="connsiteY2" fmla="*/ 588834 h 588834"/>
              <a:gd name="connsiteX3" fmla="*/ 0 w 4330700"/>
              <a:gd name="connsiteY3" fmla="*/ 588834 h 588834"/>
              <a:gd name="connsiteX4" fmla="*/ 0 w 4330700"/>
              <a:gd name="connsiteY4" fmla="*/ 0 h 588834"/>
              <a:gd name="connsiteX0" fmla="*/ 4330700 w 4422140"/>
              <a:gd name="connsiteY0" fmla="*/ 0 h 588834"/>
              <a:gd name="connsiteX1" fmla="*/ 4330700 w 4422140"/>
              <a:gd name="connsiteY1" fmla="*/ 588834 h 588834"/>
              <a:gd name="connsiteX2" fmla="*/ 0 w 4422140"/>
              <a:gd name="connsiteY2" fmla="*/ 588834 h 588834"/>
              <a:gd name="connsiteX3" fmla="*/ 0 w 4422140"/>
              <a:gd name="connsiteY3" fmla="*/ 0 h 588834"/>
              <a:gd name="connsiteX4" fmla="*/ 4422140 w 4422140"/>
              <a:gd name="connsiteY4" fmla="*/ 91440 h 588834"/>
              <a:gd name="connsiteX0" fmla="*/ 4330700 w 4330700"/>
              <a:gd name="connsiteY0" fmla="*/ 0 h 588834"/>
              <a:gd name="connsiteX1" fmla="*/ 4330700 w 4330700"/>
              <a:gd name="connsiteY1" fmla="*/ 588834 h 588834"/>
              <a:gd name="connsiteX2" fmla="*/ 0 w 4330700"/>
              <a:gd name="connsiteY2" fmla="*/ 588834 h 588834"/>
              <a:gd name="connsiteX3" fmla="*/ 0 w 4330700"/>
              <a:gd name="connsiteY3" fmla="*/ 0 h 588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30700" h="588834">
                <a:moveTo>
                  <a:pt x="4330700" y="0"/>
                </a:moveTo>
                <a:lnTo>
                  <a:pt x="4330700" y="588834"/>
                </a:lnTo>
                <a:lnTo>
                  <a:pt x="0" y="588834"/>
                </a:lnTo>
                <a:lnTo>
                  <a:pt x="0" y="0"/>
                </a:lnTo>
              </a:path>
            </a:pathLst>
          </a:cu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4D9BAFC5-E1DC-2EEB-A430-9BE69866B9D1}"/>
              </a:ext>
            </a:extLst>
          </p:cNvPr>
          <p:cNvSpPr/>
          <p:nvPr/>
        </p:nvSpPr>
        <p:spPr>
          <a:xfrm>
            <a:off x="0" y="6049705"/>
            <a:ext cx="12192000" cy="8082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2" name="Grafický objekt 11" descr="Mapa s označeným bodem se souvislou výplní">
            <a:extLst>
              <a:ext uri="{FF2B5EF4-FFF2-40B4-BE49-F238E27FC236}">
                <a16:creationId xmlns:a16="http://schemas.microsoft.com/office/drawing/2014/main" id="{B86479DC-E111-06AB-C197-500BF83C8D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89128" y="1380988"/>
            <a:ext cx="914400" cy="914400"/>
          </a:xfrm>
          <a:prstGeom prst="rect">
            <a:avLst/>
          </a:prstGeom>
        </p:spPr>
      </p:pic>
      <p:pic>
        <p:nvPicPr>
          <p:cNvPr id="25" name="Zástupný obsah 24">
            <a:extLst>
              <a:ext uri="{FF2B5EF4-FFF2-40B4-BE49-F238E27FC236}">
                <a16:creationId xmlns:a16="http://schemas.microsoft.com/office/drawing/2014/main" id="{29F8B2AD-E40E-A7F3-FE12-0439D428C69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5"/>
          <a:stretch>
            <a:fillRect/>
          </a:stretch>
        </p:blipFill>
        <p:spPr>
          <a:xfrm>
            <a:off x="5709920" y="0"/>
            <a:ext cx="6482080" cy="6863858"/>
          </a:xfrm>
        </p:spPr>
      </p:pic>
      <p:pic>
        <p:nvPicPr>
          <p:cNvPr id="29" name="Obrázek 28">
            <a:extLst>
              <a:ext uri="{FF2B5EF4-FFF2-40B4-BE49-F238E27FC236}">
                <a16:creationId xmlns:a16="http://schemas.microsoft.com/office/drawing/2014/main" id="{1C30D8AC-CC60-EE10-0E49-8833C2CF85D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4303174"/>
            <a:ext cx="5709920" cy="2569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6192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719F29B-F233-48AF-8261-F33A4E079E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16970" y="-1693"/>
            <a:ext cx="4575030" cy="3500086"/>
          </a:xfrm>
        </p:spPr>
        <p:txBody>
          <a:bodyPr rtlCol="0"/>
          <a:lstStyle/>
          <a:p>
            <a:pPr algn="ctr" rtl="0"/>
            <a:r>
              <a:rPr lang="cs-CZ" dirty="0"/>
              <a:t>Dispoziční řešení</a:t>
            </a:r>
          </a:p>
        </p:txBody>
      </p:sp>
      <p:sp>
        <p:nvSpPr>
          <p:cNvPr id="9" name="Obdélník 6" descr="Dolní oddělovací čára">
            <a:extLst>
              <a:ext uri="{FF2B5EF4-FFF2-40B4-BE49-F238E27FC236}">
                <a16:creationId xmlns:a16="http://schemas.microsoft.com/office/drawing/2014/main" id="{C9D745AD-2359-4511-AF2E-0CFC078347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739135" y="2345713"/>
            <a:ext cx="4330700" cy="182434"/>
          </a:xfrm>
          <a:custGeom>
            <a:avLst/>
            <a:gdLst>
              <a:gd name="connsiteX0" fmla="*/ 0 w 4330700"/>
              <a:gd name="connsiteY0" fmla="*/ 0 h 588834"/>
              <a:gd name="connsiteX1" fmla="*/ 4330700 w 4330700"/>
              <a:gd name="connsiteY1" fmla="*/ 0 h 588834"/>
              <a:gd name="connsiteX2" fmla="*/ 4330700 w 4330700"/>
              <a:gd name="connsiteY2" fmla="*/ 588834 h 588834"/>
              <a:gd name="connsiteX3" fmla="*/ 0 w 4330700"/>
              <a:gd name="connsiteY3" fmla="*/ 588834 h 588834"/>
              <a:gd name="connsiteX4" fmla="*/ 0 w 4330700"/>
              <a:gd name="connsiteY4" fmla="*/ 0 h 588834"/>
              <a:gd name="connsiteX0" fmla="*/ 4330700 w 4422140"/>
              <a:gd name="connsiteY0" fmla="*/ 0 h 588834"/>
              <a:gd name="connsiteX1" fmla="*/ 4330700 w 4422140"/>
              <a:gd name="connsiteY1" fmla="*/ 588834 h 588834"/>
              <a:gd name="connsiteX2" fmla="*/ 0 w 4422140"/>
              <a:gd name="connsiteY2" fmla="*/ 588834 h 588834"/>
              <a:gd name="connsiteX3" fmla="*/ 0 w 4422140"/>
              <a:gd name="connsiteY3" fmla="*/ 0 h 588834"/>
              <a:gd name="connsiteX4" fmla="*/ 4422140 w 4422140"/>
              <a:gd name="connsiteY4" fmla="*/ 91440 h 588834"/>
              <a:gd name="connsiteX0" fmla="*/ 4330700 w 4330700"/>
              <a:gd name="connsiteY0" fmla="*/ 0 h 588834"/>
              <a:gd name="connsiteX1" fmla="*/ 4330700 w 4330700"/>
              <a:gd name="connsiteY1" fmla="*/ 588834 h 588834"/>
              <a:gd name="connsiteX2" fmla="*/ 0 w 4330700"/>
              <a:gd name="connsiteY2" fmla="*/ 588834 h 588834"/>
              <a:gd name="connsiteX3" fmla="*/ 0 w 4330700"/>
              <a:gd name="connsiteY3" fmla="*/ 0 h 588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30700" h="588834">
                <a:moveTo>
                  <a:pt x="4330700" y="0"/>
                </a:moveTo>
                <a:lnTo>
                  <a:pt x="4330700" y="588834"/>
                </a:lnTo>
                <a:lnTo>
                  <a:pt x="0" y="588834"/>
                </a:lnTo>
                <a:lnTo>
                  <a:pt x="0" y="0"/>
                </a:lnTo>
              </a:path>
            </a:pathLst>
          </a:cu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10" name="Obdélník 6" descr="Horní oddělovací čára">
            <a:extLst>
              <a:ext uri="{FF2B5EF4-FFF2-40B4-BE49-F238E27FC236}">
                <a16:creationId xmlns:a16="http://schemas.microsoft.com/office/drawing/2014/main" id="{A0F0B9BF-0637-4907-A537-C5F7C796FC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V="1">
            <a:off x="7739135" y="223711"/>
            <a:ext cx="4330700" cy="182434"/>
          </a:xfrm>
          <a:custGeom>
            <a:avLst/>
            <a:gdLst>
              <a:gd name="connsiteX0" fmla="*/ 0 w 4330700"/>
              <a:gd name="connsiteY0" fmla="*/ 0 h 588834"/>
              <a:gd name="connsiteX1" fmla="*/ 4330700 w 4330700"/>
              <a:gd name="connsiteY1" fmla="*/ 0 h 588834"/>
              <a:gd name="connsiteX2" fmla="*/ 4330700 w 4330700"/>
              <a:gd name="connsiteY2" fmla="*/ 588834 h 588834"/>
              <a:gd name="connsiteX3" fmla="*/ 0 w 4330700"/>
              <a:gd name="connsiteY3" fmla="*/ 588834 h 588834"/>
              <a:gd name="connsiteX4" fmla="*/ 0 w 4330700"/>
              <a:gd name="connsiteY4" fmla="*/ 0 h 588834"/>
              <a:gd name="connsiteX0" fmla="*/ 4330700 w 4422140"/>
              <a:gd name="connsiteY0" fmla="*/ 0 h 588834"/>
              <a:gd name="connsiteX1" fmla="*/ 4330700 w 4422140"/>
              <a:gd name="connsiteY1" fmla="*/ 588834 h 588834"/>
              <a:gd name="connsiteX2" fmla="*/ 0 w 4422140"/>
              <a:gd name="connsiteY2" fmla="*/ 588834 h 588834"/>
              <a:gd name="connsiteX3" fmla="*/ 0 w 4422140"/>
              <a:gd name="connsiteY3" fmla="*/ 0 h 588834"/>
              <a:gd name="connsiteX4" fmla="*/ 4422140 w 4422140"/>
              <a:gd name="connsiteY4" fmla="*/ 91440 h 588834"/>
              <a:gd name="connsiteX0" fmla="*/ 4330700 w 4330700"/>
              <a:gd name="connsiteY0" fmla="*/ 0 h 588834"/>
              <a:gd name="connsiteX1" fmla="*/ 4330700 w 4330700"/>
              <a:gd name="connsiteY1" fmla="*/ 588834 h 588834"/>
              <a:gd name="connsiteX2" fmla="*/ 0 w 4330700"/>
              <a:gd name="connsiteY2" fmla="*/ 588834 h 588834"/>
              <a:gd name="connsiteX3" fmla="*/ 0 w 4330700"/>
              <a:gd name="connsiteY3" fmla="*/ 0 h 588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30700" h="588834">
                <a:moveTo>
                  <a:pt x="4330700" y="0"/>
                </a:moveTo>
                <a:lnTo>
                  <a:pt x="4330700" y="588834"/>
                </a:lnTo>
                <a:lnTo>
                  <a:pt x="0" y="588834"/>
                </a:lnTo>
                <a:lnTo>
                  <a:pt x="0" y="0"/>
                </a:lnTo>
              </a:path>
            </a:pathLst>
          </a:cu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57BA86BB-7CFC-5586-BEF7-C51D9431A5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28322" y="3138123"/>
            <a:ext cx="2563678" cy="2227600"/>
          </a:xfrm>
          <a:prstGeom prst="rect">
            <a:avLst/>
          </a:prstGeom>
        </p:spPr>
      </p:pic>
      <p:sp>
        <p:nvSpPr>
          <p:cNvPr id="21" name="Zástupný symbol obrázku 19" descr="Pravítko se souvislou výplní">
            <a:extLst>
              <a:ext uri="{FF2B5EF4-FFF2-40B4-BE49-F238E27FC236}">
                <a16:creationId xmlns:a16="http://schemas.microsoft.com/office/drawing/2014/main" id="{6CE682B6-E8E4-BBDC-BCA2-78BB0C2F1219}"/>
              </a:ext>
            </a:extLst>
          </p:cNvPr>
          <p:cNvSpPr/>
          <p:nvPr/>
        </p:nvSpPr>
        <p:spPr>
          <a:xfrm>
            <a:off x="11063409" y="1510784"/>
            <a:ext cx="766069" cy="766279"/>
          </a:xfrm>
          <a:custGeom>
            <a:avLst/>
            <a:gdLst>
              <a:gd name="connsiteX0" fmla="*/ 591846 w 766069"/>
              <a:gd name="connsiteY0" fmla="*/ 0 h 766279"/>
              <a:gd name="connsiteX1" fmla="*/ 0 w 766069"/>
              <a:gd name="connsiteY1" fmla="*/ 591349 h 766279"/>
              <a:gd name="connsiteX2" fmla="*/ 175077 w 766069"/>
              <a:gd name="connsiteY2" fmla="*/ 766279 h 766279"/>
              <a:gd name="connsiteX3" fmla="*/ 766070 w 766069"/>
              <a:gd name="connsiteY3" fmla="*/ 175783 h 766279"/>
              <a:gd name="connsiteX4" fmla="*/ 591846 w 766069"/>
              <a:gd name="connsiteY4" fmla="*/ 0 h 766279"/>
              <a:gd name="connsiteX5" fmla="*/ 603803 w 766069"/>
              <a:gd name="connsiteY5" fmla="*/ 265382 h 766279"/>
              <a:gd name="connsiteX6" fmla="*/ 537188 w 766069"/>
              <a:gd name="connsiteY6" fmla="*/ 331941 h 766279"/>
              <a:gd name="connsiteX7" fmla="*/ 484238 w 766069"/>
              <a:gd name="connsiteY7" fmla="*/ 279035 h 766279"/>
              <a:gd name="connsiteX8" fmla="*/ 460325 w 766069"/>
              <a:gd name="connsiteY8" fmla="*/ 302928 h 766279"/>
              <a:gd name="connsiteX9" fmla="*/ 513275 w 766069"/>
              <a:gd name="connsiteY9" fmla="*/ 355833 h 766279"/>
              <a:gd name="connsiteX10" fmla="*/ 446660 w 766069"/>
              <a:gd name="connsiteY10" fmla="*/ 422392 h 766279"/>
              <a:gd name="connsiteX11" fmla="*/ 393710 w 766069"/>
              <a:gd name="connsiteY11" fmla="*/ 369487 h 766279"/>
              <a:gd name="connsiteX12" fmla="*/ 369797 w 766069"/>
              <a:gd name="connsiteY12" fmla="*/ 393379 h 766279"/>
              <a:gd name="connsiteX13" fmla="*/ 422747 w 766069"/>
              <a:gd name="connsiteY13" fmla="*/ 446285 h 766279"/>
              <a:gd name="connsiteX14" fmla="*/ 356133 w 766069"/>
              <a:gd name="connsiteY14" fmla="*/ 512844 h 766279"/>
              <a:gd name="connsiteX15" fmla="*/ 303182 w 766069"/>
              <a:gd name="connsiteY15" fmla="*/ 459938 h 766279"/>
              <a:gd name="connsiteX16" fmla="*/ 279269 w 766069"/>
              <a:gd name="connsiteY16" fmla="*/ 483831 h 766279"/>
              <a:gd name="connsiteX17" fmla="*/ 332220 w 766069"/>
              <a:gd name="connsiteY17" fmla="*/ 536737 h 766279"/>
              <a:gd name="connsiteX18" fmla="*/ 265605 w 766069"/>
              <a:gd name="connsiteY18" fmla="*/ 603296 h 766279"/>
              <a:gd name="connsiteX19" fmla="*/ 212655 w 766069"/>
              <a:gd name="connsiteY19" fmla="*/ 550390 h 766279"/>
              <a:gd name="connsiteX20" fmla="*/ 188742 w 766069"/>
              <a:gd name="connsiteY20" fmla="*/ 574283 h 766279"/>
              <a:gd name="connsiteX21" fmla="*/ 241692 w 766069"/>
              <a:gd name="connsiteY21" fmla="*/ 627189 h 766279"/>
              <a:gd name="connsiteX22" fmla="*/ 175931 w 766069"/>
              <a:gd name="connsiteY22" fmla="*/ 692894 h 766279"/>
              <a:gd name="connsiteX23" fmla="*/ 73447 w 766069"/>
              <a:gd name="connsiteY23" fmla="*/ 590496 h 766279"/>
              <a:gd name="connsiteX24" fmla="*/ 591846 w 766069"/>
              <a:gd name="connsiteY24" fmla="*/ 72532 h 766279"/>
              <a:gd name="connsiteX25" fmla="*/ 694331 w 766069"/>
              <a:gd name="connsiteY25" fmla="*/ 174930 h 766279"/>
              <a:gd name="connsiteX26" fmla="*/ 628570 w 766069"/>
              <a:gd name="connsiteY26" fmla="*/ 240636 h 766279"/>
              <a:gd name="connsiteX27" fmla="*/ 575620 w 766069"/>
              <a:gd name="connsiteY27" fmla="*/ 187730 h 766279"/>
              <a:gd name="connsiteX28" fmla="*/ 550853 w 766069"/>
              <a:gd name="connsiteY28" fmla="*/ 212476 h 766279"/>
              <a:gd name="connsiteX29" fmla="*/ 603803 w 766069"/>
              <a:gd name="connsiteY29" fmla="*/ 265382 h 766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766069" h="766279">
                <a:moveTo>
                  <a:pt x="591846" y="0"/>
                </a:moveTo>
                <a:lnTo>
                  <a:pt x="0" y="591349"/>
                </a:lnTo>
                <a:lnTo>
                  <a:pt x="175077" y="766279"/>
                </a:lnTo>
                <a:lnTo>
                  <a:pt x="766070" y="175783"/>
                </a:lnTo>
                <a:lnTo>
                  <a:pt x="591846" y="0"/>
                </a:lnTo>
                <a:close/>
                <a:moveTo>
                  <a:pt x="603803" y="265382"/>
                </a:moveTo>
                <a:lnTo>
                  <a:pt x="537188" y="331941"/>
                </a:lnTo>
                <a:lnTo>
                  <a:pt x="484238" y="279035"/>
                </a:lnTo>
                <a:lnTo>
                  <a:pt x="460325" y="302928"/>
                </a:lnTo>
                <a:lnTo>
                  <a:pt x="513275" y="355833"/>
                </a:lnTo>
                <a:lnTo>
                  <a:pt x="446660" y="422392"/>
                </a:lnTo>
                <a:lnTo>
                  <a:pt x="393710" y="369487"/>
                </a:lnTo>
                <a:lnTo>
                  <a:pt x="369797" y="393379"/>
                </a:lnTo>
                <a:lnTo>
                  <a:pt x="422747" y="446285"/>
                </a:lnTo>
                <a:lnTo>
                  <a:pt x="356133" y="512844"/>
                </a:lnTo>
                <a:lnTo>
                  <a:pt x="303182" y="459938"/>
                </a:lnTo>
                <a:lnTo>
                  <a:pt x="279269" y="483831"/>
                </a:lnTo>
                <a:lnTo>
                  <a:pt x="332220" y="536737"/>
                </a:lnTo>
                <a:lnTo>
                  <a:pt x="265605" y="603296"/>
                </a:lnTo>
                <a:lnTo>
                  <a:pt x="212655" y="550390"/>
                </a:lnTo>
                <a:lnTo>
                  <a:pt x="188742" y="574283"/>
                </a:lnTo>
                <a:lnTo>
                  <a:pt x="241692" y="627189"/>
                </a:lnTo>
                <a:lnTo>
                  <a:pt x="175931" y="692894"/>
                </a:lnTo>
                <a:lnTo>
                  <a:pt x="73447" y="590496"/>
                </a:lnTo>
                <a:lnTo>
                  <a:pt x="591846" y="72532"/>
                </a:lnTo>
                <a:lnTo>
                  <a:pt x="694331" y="174930"/>
                </a:lnTo>
                <a:lnTo>
                  <a:pt x="628570" y="240636"/>
                </a:lnTo>
                <a:lnTo>
                  <a:pt x="575620" y="187730"/>
                </a:lnTo>
                <a:lnTo>
                  <a:pt x="550853" y="212476"/>
                </a:lnTo>
                <a:lnTo>
                  <a:pt x="603803" y="265382"/>
                </a:lnTo>
                <a:close/>
              </a:path>
            </a:pathLst>
          </a:custGeom>
          <a:solidFill>
            <a:schemeClr val="tx1"/>
          </a:solidFill>
          <a:ln w="8533" cap="flat">
            <a:noFill/>
            <a:prstDash val="solid"/>
            <a:miter/>
          </a:ln>
        </p:spPr>
        <p:txBody>
          <a:bodyPr rtlCol="0" anchor="ctr"/>
          <a:lstStyle/>
          <a:p>
            <a:endParaRPr lang="cs-CZ"/>
          </a:p>
        </p:txBody>
      </p:sp>
      <p:sp>
        <p:nvSpPr>
          <p:cNvPr id="22" name="Obdélník 21">
            <a:extLst>
              <a:ext uri="{FF2B5EF4-FFF2-40B4-BE49-F238E27FC236}">
                <a16:creationId xmlns:a16="http://schemas.microsoft.com/office/drawing/2014/main" id="{8370841D-BDF3-14EA-7098-150492C4EB73}"/>
              </a:ext>
            </a:extLst>
          </p:cNvPr>
          <p:cNvSpPr/>
          <p:nvPr/>
        </p:nvSpPr>
        <p:spPr>
          <a:xfrm>
            <a:off x="0" y="5963920"/>
            <a:ext cx="12192000" cy="8940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4" name="Obrázek 23">
            <a:extLst>
              <a:ext uri="{FF2B5EF4-FFF2-40B4-BE49-F238E27FC236}">
                <a16:creationId xmlns:a16="http://schemas.microsoft.com/office/drawing/2014/main" id="{3D78C5F6-C90E-38C9-78AC-85FB96D1D2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1745" y="2795355"/>
            <a:ext cx="4496577" cy="4062646"/>
          </a:xfrm>
          <a:prstGeom prst="rect">
            <a:avLst/>
          </a:prstGeom>
        </p:spPr>
      </p:pic>
      <p:sp>
        <p:nvSpPr>
          <p:cNvPr id="25" name="TextovéPole 24">
            <a:extLst>
              <a:ext uri="{FF2B5EF4-FFF2-40B4-BE49-F238E27FC236}">
                <a16:creationId xmlns:a16="http://schemas.microsoft.com/office/drawing/2014/main" id="{55D0D30F-2AE9-43A0-37A9-7955F922D446}"/>
              </a:ext>
            </a:extLst>
          </p:cNvPr>
          <p:cNvSpPr txBox="1"/>
          <p:nvPr/>
        </p:nvSpPr>
        <p:spPr>
          <a:xfrm>
            <a:off x="152400" y="4303458"/>
            <a:ext cx="1026160" cy="5232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1. NP</a:t>
            </a:r>
          </a:p>
        </p:txBody>
      </p:sp>
      <p:sp>
        <p:nvSpPr>
          <p:cNvPr id="26" name="TextovéPole 25">
            <a:extLst>
              <a:ext uri="{FF2B5EF4-FFF2-40B4-BE49-F238E27FC236}">
                <a16:creationId xmlns:a16="http://schemas.microsoft.com/office/drawing/2014/main" id="{F927AF89-FA0C-3FA8-44DA-51F14D0F12BD}"/>
              </a:ext>
            </a:extLst>
          </p:cNvPr>
          <p:cNvSpPr txBox="1"/>
          <p:nvPr/>
        </p:nvSpPr>
        <p:spPr>
          <a:xfrm>
            <a:off x="3931920" y="6184107"/>
            <a:ext cx="1026160" cy="5232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2. NP</a:t>
            </a:r>
          </a:p>
        </p:txBody>
      </p:sp>
      <p:sp>
        <p:nvSpPr>
          <p:cNvPr id="27" name="Obdélník 26">
            <a:extLst>
              <a:ext uri="{FF2B5EF4-FFF2-40B4-BE49-F238E27FC236}">
                <a16:creationId xmlns:a16="http://schemas.microsoft.com/office/drawing/2014/main" id="{2F17AF0E-EDF8-24B8-12AA-A2B1956D1C98}"/>
              </a:ext>
            </a:extLst>
          </p:cNvPr>
          <p:cNvSpPr/>
          <p:nvPr/>
        </p:nvSpPr>
        <p:spPr>
          <a:xfrm>
            <a:off x="5466080" y="5760720"/>
            <a:ext cx="294640" cy="2031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9" name="Obrázek 28">
            <a:extLst>
              <a:ext uri="{FF2B5EF4-FFF2-40B4-BE49-F238E27FC236}">
                <a16:creationId xmlns:a16="http://schemas.microsoft.com/office/drawing/2014/main" id="{48A54EB0-FF6D-5CC5-CF2A-F8EBEB41940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5174027" cy="4303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4949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délník 10">
            <a:extLst>
              <a:ext uri="{FF2B5EF4-FFF2-40B4-BE49-F238E27FC236}">
                <a16:creationId xmlns:a16="http://schemas.microsoft.com/office/drawing/2014/main" id="{644D0EB2-5BA5-F6A3-35F0-6EEEF36ED4FE}"/>
              </a:ext>
            </a:extLst>
          </p:cNvPr>
          <p:cNvSpPr/>
          <p:nvPr/>
        </p:nvSpPr>
        <p:spPr>
          <a:xfrm>
            <a:off x="447040" y="284480"/>
            <a:ext cx="3708400" cy="1168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Podnadpis 3">
            <a:extLst>
              <a:ext uri="{FF2B5EF4-FFF2-40B4-BE49-F238E27FC236}">
                <a16:creationId xmlns:a16="http://schemas.microsoft.com/office/drawing/2014/main" id="{C27E7C2C-CFD0-2F3C-BABC-8DC0E84E83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3606" y="482600"/>
            <a:ext cx="3932788" cy="750814"/>
          </a:xfrm>
        </p:spPr>
        <p:txBody>
          <a:bodyPr/>
          <a:lstStyle/>
          <a:p>
            <a:pPr algn="ctr"/>
            <a:r>
              <a:rPr lang="cs-CZ" sz="5000" dirty="0">
                <a:latin typeface="+mj-lt"/>
              </a:rPr>
              <a:t>Vizualizace</a:t>
            </a: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8F69FEDF-2127-5A57-0CAC-3A777775F814}"/>
              </a:ext>
            </a:extLst>
          </p:cNvPr>
          <p:cNvSpPr/>
          <p:nvPr/>
        </p:nvSpPr>
        <p:spPr>
          <a:xfrm>
            <a:off x="0" y="6360160"/>
            <a:ext cx="12192000" cy="4978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bdélník 6" descr="Horní oddělovací čára">
            <a:extLst>
              <a:ext uri="{FF2B5EF4-FFF2-40B4-BE49-F238E27FC236}">
                <a16:creationId xmlns:a16="http://schemas.microsoft.com/office/drawing/2014/main" id="{9F62EAE9-129E-74CA-E773-FAF1D2DB80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V="1">
            <a:off x="552562" y="391383"/>
            <a:ext cx="3497468" cy="182434"/>
          </a:xfrm>
          <a:custGeom>
            <a:avLst/>
            <a:gdLst>
              <a:gd name="connsiteX0" fmla="*/ 0 w 4330700"/>
              <a:gd name="connsiteY0" fmla="*/ 0 h 588834"/>
              <a:gd name="connsiteX1" fmla="*/ 4330700 w 4330700"/>
              <a:gd name="connsiteY1" fmla="*/ 0 h 588834"/>
              <a:gd name="connsiteX2" fmla="*/ 4330700 w 4330700"/>
              <a:gd name="connsiteY2" fmla="*/ 588834 h 588834"/>
              <a:gd name="connsiteX3" fmla="*/ 0 w 4330700"/>
              <a:gd name="connsiteY3" fmla="*/ 588834 h 588834"/>
              <a:gd name="connsiteX4" fmla="*/ 0 w 4330700"/>
              <a:gd name="connsiteY4" fmla="*/ 0 h 588834"/>
              <a:gd name="connsiteX0" fmla="*/ 4330700 w 4422140"/>
              <a:gd name="connsiteY0" fmla="*/ 0 h 588834"/>
              <a:gd name="connsiteX1" fmla="*/ 4330700 w 4422140"/>
              <a:gd name="connsiteY1" fmla="*/ 588834 h 588834"/>
              <a:gd name="connsiteX2" fmla="*/ 0 w 4422140"/>
              <a:gd name="connsiteY2" fmla="*/ 588834 h 588834"/>
              <a:gd name="connsiteX3" fmla="*/ 0 w 4422140"/>
              <a:gd name="connsiteY3" fmla="*/ 0 h 588834"/>
              <a:gd name="connsiteX4" fmla="*/ 4422140 w 4422140"/>
              <a:gd name="connsiteY4" fmla="*/ 91440 h 588834"/>
              <a:gd name="connsiteX0" fmla="*/ 4330700 w 4330700"/>
              <a:gd name="connsiteY0" fmla="*/ 0 h 588834"/>
              <a:gd name="connsiteX1" fmla="*/ 4330700 w 4330700"/>
              <a:gd name="connsiteY1" fmla="*/ 588834 h 588834"/>
              <a:gd name="connsiteX2" fmla="*/ 0 w 4330700"/>
              <a:gd name="connsiteY2" fmla="*/ 588834 h 588834"/>
              <a:gd name="connsiteX3" fmla="*/ 0 w 4330700"/>
              <a:gd name="connsiteY3" fmla="*/ 0 h 588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30700" h="588834">
                <a:moveTo>
                  <a:pt x="4330700" y="0"/>
                </a:moveTo>
                <a:lnTo>
                  <a:pt x="4330700" y="588834"/>
                </a:lnTo>
                <a:lnTo>
                  <a:pt x="0" y="588834"/>
                </a:lnTo>
                <a:lnTo>
                  <a:pt x="0" y="0"/>
                </a:lnTo>
              </a:path>
            </a:pathLst>
          </a:cu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13" name="Obdélník 6" descr="Horní oddělovací čára">
            <a:extLst>
              <a:ext uri="{FF2B5EF4-FFF2-40B4-BE49-F238E27FC236}">
                <a16:creationId xmlns:a16="http://schemas.microsoft.com/office/drawing/2014/main" id="{132B6EE4-DC01-FFFC-37A5-BC2C4E0B7F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 flipV="1">
            <a:off x="552506" y="1160713"/>
            <a:ext cx="3497468" cy="182434"/>
          </a:xfrm>
          <a:custGeom>
            <a:avLst/>
            <a:gdLst>
              <a:gd name="connsiteX0" fmla="*/ 0 w 4330700"/>
              <a:gd name="connsiteY0" fmla="*/ 0 h 588834"/>
              <a:gd name="connsiteX1" fmla="*/ 4330700 w 4330700"/>
              <a:gd name="connsiteY1" fmla="*/ 0 h 588834"/>
              <a:gd name="connsiteX2" fmla="*/ 4330700 w 4330700"/>
              <a:gd name="connsiteY2" fmla="*/ 588834 h 588834"/>
              <a:gd name="connsiteX3" fmla="*/ 0 w 4330700"/>
              <a:gd name="connsiteY3" fmla="*/ 588834 h 588834"/>
              <a:gd name="connsiteX4" fmla="*/ 0 w 4330700"/>
              <a:gd name="connsiteY4" fmla="*/ 0 h 588834"/>
              <a:gd name="connsiteX0" fmla="*/ 4330700 w 4422140"/>
              <a:gd name="connsiteY0" fmla="*/ 0 h 588834"/>
              <a:gd name="connsiteX1" fmla="*/ 4330700 w 4422140"/>
              <a:gd name="connsiteY1" fmla="*/ 588834 h 588834"/>
              <a:gd name="connsiteX2" fmla="*/ 0 w 4422140"/>
              <a:gd name="connsiteY2" fmla="*/ 588834 h 588834"/>
              <a:gd name="connsiteX3" fmla="*/ 0 w 4422140"/>
              <a:gd name="connsiteY3" fmla="*/ 0 h 588834"/>
              <a:gd name="connsiteX4" fmla="*/ 4422140 w 4422140"/>
              <a:gd name="connsiteY4" fmla="*/ 91440 h 588834"/>
              <a:gd name="connsiteX0" fmla="*/ 4330700 w 4330700"/>
              <a:gd name="connsiteY0" fmla="*/ 0 h 588834"/>
              <a:gd name="connsiteX1" fmla="*/ 4330700 w 4330700"/>
              <a:gd name="connsiteY1" fmla="*/ 588834 h 588834"/>
              <a:gd name="connsiteX2" fmla="*/ 0 w 4330700"/>
              <a:gd name="connsiteY2" fmla="*/ 588834 h 588834"/>
              <a:gd name="connsiteX3" fmla="*/ 0 w 4330700"/>
              <a:gd name="connsiteY3" fmla="*/ 0 h 588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30700" h="588834">
                <a:moveTo>
                  <a:pt x="4330700" y="0"/>
                </a:moveTo>
                <a:lnTo>
                  <a:pt x="4330700" y="588834"/>
                </a:lnTo>
                <a:lnTo>
                  <a:pt x="0" y="588834"/>
                </a:lnTo>
                <a:lnTo>
                  <a:pt x="0" y="0"/>
                </a:lnTo>
              </a:path>
            </a:pathLst>
          </a:cu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pic>
        <p:nvPicPr>
          <p:cNvPr id="15" name="Obrázek 14">
            <a:extLst>
              <a:ext uri="{FF2B5EF4-FFF2-40B4-BE49-F238E27FC236}">
                <a16:creationId xmlns:a16="http://schemas.microsoft.com/office/drawing/2014/main" id="{83DCD8A4-9EE7-0AC1-B0F6-0C2D8A7060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506" y="2493121"/>
            <a:ext cx="5297994" cy="3973496"/>
          </a:xfrm>
          <a:prstGeom prst="rect">
            <a:avLst/>
          </a:prstGeom>
        </p:spPr>
      </p:pic>
      <p:pic>
        <p:nvPicPr>
          <p:cNvPr id="17" name="Obrázek 16">
            <a:extLst>
              <a:ext uri="{FF2B5EF4-FFF2-40B4-BE49-F238E27FC236}">
                <a16:creationId xmlns:a16="http://schemas.microsoft.com/office/drawing/2014/main" id="{9E74BCAF-4047-8124-E60E-4FD3B3D544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1501" y="391383"/>
            <a:ext cx="5496893" cy="4122670"/>
          </a:xfrm>
          <a:prstGeom prst="rect">
            <a:avLst/>
          </a:prstGeom>
        </p:spPr>
      </p:pic>
      <p:cxnSp>
        <p:nvCxnSpPr>
          <p:cNvPr id="21" name="Spojnice: pravoúhlá 20">
            <a:extLst>
              <a:ext uri="{FF2B5EF4-FFF2-40B4-BE49-F238E27FC236}">
                <a16:creationId xmlns:a16="http://schemas.microsoft.com/office/drawing/2014/main" id="{1862175F-2885-D7BE-0C89-263312FA6DD3}"/>
              </a:ext>
            </a:extLst>
          </p:cNvPr>
          <p:cNvCxnSpPr/>
          <p:nvPr/>
        </p:nvCxnSpPr>
        <p:spPr>
          <a:xfrm>
            <a:off x="552506" y="1983450"/>
            <a:ext cx="11172134" cy="3972560"/>
          </a:xfrm>
          <a:prstGeom prst="bentConnector3">
            <a:avLst>
              <a:gd name="adj1" fmla="val 49636"/>
            </a:avLst>
          </a:prstGeom>
          <a:ln w="381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94684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719F29B-F233-48AF-8261-F33A4E079E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16970" y="0"/>
            <a:ext cx="4575030" cy="3842173"/>
          </a:xfrm>
        </p:spPr>
        <p:txBody>
          <a:bodyPr rtlCol="0"/>
          <a:lstStyle/>
          <a:p>
            <a:pPr algn="ctr" rtl="0"/>
            <a:r>
              <a:rPr lang="cs-CZ" dirty="0"/>
              <a:t>Stavebně konstrukční řešení</a:t>
            </a:r>
          </a:p>
        </p:txBody>
      </p:sp>
      <p:sp>
        <p:nvSpPr>
          <p:cNvPr id="9" name="Obdélník 6" descr="Dolní oddělovací čára">
            <a:extLst>
              <a:ext uri="{FF2B5EF4-FFF2-40B4-BE49-F238E27FC236}">
                <a16:creationId xmlns:a16="http://schemas.microsoft.com/office/drawing/2014/main" id="{C9D745AD-2359-4511-AF2E-0CFC078347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739135" y="2345713"/>
            <a:ext cx="4330700" cy="182434"/>
          </a:xfrm>
          <a:custGeom>
            <a:avLst/>
            <a:gdLst>
              <a:gd name="connsiteX0" fmla="*/ 0 w 4330700"/>
              <a:gd name="connsiteY0" fmla="*/ 0 h 588834"/>
              <a:gd name="connsiteX1" fmla="*/ 4330700 w 4330700"/>
              <a:gd name="connsiteY1" fmla="*/ 0 h 588834"/>
              <a:gd name="connsiteX2" fmla="*/ 4330700 w 4330700"/>
              <a:gd name="connsiteY2" fmla="*/ 588834 h 588834"/>
              <a:gd name="connsiteX3" fmla="*/ 0 w 4330700"/>
              <a:gd name="connsiteY3" fmla="*/ 588834 h 588834"/>
              <a:gd name="connsiteX4" fmla="*/ 0 w 4330700"/>
              <a:gd name="connsiteY4" fmla="*/ 0 h 588834"/>
              <a:gd name="connsiteX0" fmla="*/ 4330700 w 4422140"/>
              <a:gd name="connsiteY0" fmla="*/ 0 h 588834"/>
              <a:gd name="connsiteX1" fmla="*/ 4330700 w 4422140"/>
              <a:gd name="connsiteY1" fmla="*/ 588834 h 588834"/>
              <a:gd name="connsiteX2" fmla="*/ 0 w 4422140"/>
              <a:gd name="connsiteY2" fmla="*/ 588834 h 588834"/>
              <a:gd name="connsiteX3" fmla="*/ 0 w 4422140"/>
              <a:gd name="connsiteY3" fmla="*/ 0 h 588834"/>
              <a:gd name="connsiteX4" fmla="*/ 4422140 w 4422140"/>
              <a:gd name="connsiteY4" fmla="*/ 91440 h 588834"/>
              <a:gd name="connsiteX0" fmla="*/ 4330700 w 4330700"/>
              <a:gd name="connsiteY0" fmla="*/ 0 h 588834"/>
              <a:gd name="connsiteX1" fmla="*/ 4330700 w 4330700"/>
              <a:gd name="connsiteY1" fmla="*/ 588834 h 588834"/>
              <a:gd name="connsiteX2" fmla="*/ 0 w 4330700"/>
              <a:gd name="connsiteY2" fmla="*/ 588834 h 588834"/>
              <a:gd name="connsiteX3" fmla="*/ 0 w 4330700"/>
              <a:gd name="connsiteY3" fmla="*/ 0 h 588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30700" h="588834">
                <a:moveTo>
                  <a:pt x="4330700" y="0"/>
                </a:moveTo>
                <a:lnTo>
                  <a:pt x="4330700" y="588834"/>
                </a:lnTo>
                <a:lnTo>
                  <a:pt x="0" y="588834"/>
                </a:lnTo>
                <a:lnTo>
                  <a:pt x="0" y="0"/>
                </a:lnTo>
              </a:path>
            </a:pathLst>
          </a:cu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10" name="Obdélník 6" descr="Horní oddělovací čára">
            <a:extLst>
              <a:ext uri="{FF2B5EF4-FFF2-40B4-BE49-F238E27FC236}">
                <a16:creationId xmlns:a16="http://schemas.microsoft.com/office/drawing/2014/main" id="{A0F0B9BF-0637-4907-A537-C5F7C796FC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V="1">
            <a:off x="7739135" y="223711"/>
            <a:ext cx="4330700" cy="182434"/>
          </a:xfrm>
          <a:custGeom>
            <a:avLst/>
            <a:gdLst>
              <a:gd name="connsiteX0" fmla="*/ 0 w 4330700"/>
              <a:gd name="connsiteY0" fmla="*/ 0 h 588834"/>
              <a:gd name="connsiteX1" fmla="*/ 4330700 w 4330700"/>
              <a:gd name="connsiteY1" fmla="*/ 0 h 588834"/>
              <a:gd name="connsiteX2" fmla="*/ 4330700 w 4330700"/>
              <a:gd name="connsiteY2" fmla="*/ 588834 h 588834"/>
              <a:gd name="connsiteX3" fmla="*/ 0 w 4330700"/>
              <a:gd name="connsiteY3" fmla="*/ 588834 h 588834"/>
              <a:gd name="connsiteX4" fmla="*/ 0 w 4330700"/>
              <a:gd name="connsiteY4" fmla="*/ 0 h 588834"/>
              <a:gd name="connsiteX0" fmla="*/ 4330700 w 4422140"/>
              <a:gd name="connsiteY0" fmla="*/ 0 h 588834"/>
              <a:gd name="connsiteX1" fmla="*/ 4330700 w 4422140"/>
              <a:gd name="connsiteY1" fmla="*/ 588834 h 588834"/>
              <a:gd name="connsiteX2" fmla="*/ 0 w 4422140"/>
              <a:gd name="connsiteY2" fmla="*/ 588834 h 588834"/>
              <a:gd name="connsiteX3" fmla="*/ 0 w 4422140"/>
              <a:gd name="connsiteY3" fmla="*/ 0 h 588834"/>
              <a:gd name="connsiteX4" fmla="*/ 4422140 w 4422140"/>
              <a:gd name="connsiteY4" fmla="*/ 91440 h 588834"/>
              <a:gd name="connsiteX0" fmla="*/ 4330700 w 4330700"/>
              <a:gd name="connsiteY0" fmla="*/ 0 h 588834"/>
              <a:gd name="connsiteX1" fmla="*/ 4330700 w 4330700"/>
              <a:gd name="connsiteY1" fmla="*/ 588834 h 588834"/>
              <a:gd name="connsiteX2" fmla="*/ 0 w 4330700"/>
              <a:gd name="connsiteY2" fmla="*/ 588834 h 588834"/>
              <a:gd name="connsiteX3" fmla="*/ 0 w 4330700"/>
              <a:gd name="connsiteY3" fmla="*/ 0 h 588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30700" h="588834">
                <a:moveTo>
                  <a:pt x="4330700" y="0"/>
                </a:moveTo>
                <a:lnTo>
                  <a:pt x="4330700" y="588834"/>
                </a:lnTo>
                <a:lnTo>
                  <a:pt x="0" y="588834"/>
                </a:lnTo>
                <a:lnTo>
                  <a:pt x="0" y="0"/>
                </a:lnTo>
              </a:path>
            </a:pathLst>
          </a:cu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22" name="Obdélník 21">
            <a:extLst>
              <a:ext uri="{FF2B5EF4-FFF2-40B4-BE49-F238E27FC236}">
                <a16:creationId xmlns:a16="http://schemas.microsoft.com/office/drawing/2014/main" id="{8370841D-BDF3-14EA-7098-150492C4EB73}"/>
              </a:ext>
            </a:extLst>
          </p:cNvPr>
          <p:cNvSpPr/>
          <p:nvPr/>
        </p:nvSpPr>
        <p:spPr>
          <a:xfrm>
            <a:off x="0" y="5963920"/>
            <a:ext cx="12192000" cy="8940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4" name="Grafický objekt 3" descr="Domov se souvislou výplní">
            <a:extLst>
              <a:ext uri="{FF2B5EF4-FFF2-40B4-BE49-F238E27FC236}">
                <a16:creationId xmlns:a16="http://schemas.microsoft.com/office/drawing/2014/main" id="{1B1439D1-69EF-244B-126E-9F4FBE5DC5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402322" y="2727113"/>
            <a:ext cx="914400" cy="914400"/>
          </a:xfrm>
          <a:prstGeom prst="rect">
            <a:avLst/>
          </a:prstGeom>
        </p:spPr>
      </p:pic>
      <p:pic>
        <p:nvPicPr>
          <p:cNvPr id="6" name="Grafický objekt 5" descr="Velký štětec se souvislou výplní">
            <a:extLst>
              <a:ext uri="{FF2B5EF4-FFF2-40B4-BE49-F238E27FC236}">
                <a16:creationId xmlns:a16="http://schemas.microsoft.com/office/drawing/2014/main" id="{D34DAD49-C31D-8DEA-E226-2CE7B8F06EC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911840" y="2727113"/>
            <a:ext cx="914400" cy="914400"/>
          </a:xfrm>
          <a:prstGeom prst="rect">
            <a:avLst/>
          </a:prstGeom>
        </p:spPr>
      </p:pic>
      <p:pic>
        <p:nvPicPr>
          <p:cNvPr id="11" name="Grafický objekt 10" descr="Nástroje se souvislou výplní">
            <a:extLst>
              <a:ext uri="{FF2B5EF4-FFF2-40B4-BE49-F238E27FC236}">
                <a16:creationId xmlns:a16="http://schemas.microsoft.com/office/drawing/2014/main" id="{35670124-3D01-7A6D-923B-AF04804E8A2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892805" y="2731346"/>
            <a:ext cx="914400" cy="914400"/>
          </a:xfrm>
          <a:prstGeom prst="rect">
            <a:avLst/>
          </a:prstGeom>
        </p:spPr>
      </p:pic>
      <p:sp>
        <p:nvSpPr>
          <p:cNvPr id="12" name="Zástupný obsah 2">
            <a:extLst>
              <a:ext uri="{FF2B5EF4-FFF2-40B4-BE49-F238E27FC236}">
                <a16:creationId xmlns:a16="http://schemas.microsoft.com/office/drawing/2014/main" id="{A42FF61D-53DE-BFAF-B27C-F05F0C8DA0BD}"/>
              </a:ext>
            </a:extLst>
          </p:cNvPr>
          <p:cNvSpPr txBox="1">
            <a:spLocks/>
          </p:cNvSpPr>
          <p:nvPr/>
        </p:nvSpPr>
        <p:spPr>
          <a:xfrm>
            <a:off x="243884" y="3653366"/>
            <a:ext cx="11154031" cy="3103880"/>
          </a:xfrm>
          <a:prstGeom prst="rect">
            <a:avLst/>
          </a:prstGeom>
        </p:spPr>
        <p:txBody>
          <a:bodyPr/>
          <a:lstStyle>
            <a:lvl1pPr marL="266700" indent="-2667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Calibri" panose="020F0502020204030204" pitchFamily="34" charset="0"/>
              <a:buChar char="○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5">
                  <a:lumMod val="60000"/>
                  <a:lumOff val="40000"/>
                </a:schemeClr>
              </a:buClr>
            </a:pPr>
            <a:r>
              <a:rPr lang="cs-CZ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Konstrukční systém:		kombinovaný</a:t>
            </a:r>
          </a:p>
          <a:p>
            <a:pPr>
              <a:buClr>
                <a:schemeClr val="accent5">
                  <a:lumMod val="60000"/>
                  <a:lumOff val="40000"/>
                </a:schemeClr>
              </a:buClr>
            </a:pPr>
            <a:r>
              <a:rPr lang="cs-CZ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Základy:			základové pasy + patky</a:t>
            </a:r>
          </a:p>
          <a:p>
            <a:pPr>
              <a:buClr>
                <a:schemeClr val="accent5">
                  <a:lumMod val="60000"/>
                  <a:lumOff val="40000"/>
                </a:schemeClr>
              </a:buClr>
            </a:pPr>
            <a:r>
              <a:rPr lang="cs-CZ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Svislé nosné konstrukce:		keramické zdivo, firma Porotherm</a:t>
            </a:r>
          </a:p>
          <a:p>
            <a:pPr marL="0" indent="0">
              <a:buClr>
                <a:schemeClr val="accent5">
                  <a:lumMod val="60000"/>
                  <a:lumOff val="40000"/>
                </a:schemeClr>
              </a:buClr>
              <a:buNone/>
            </a:pPr>
            <a:r>
              <a:rPr lang="cs-CZ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				monolitické ŽB sloupy</a:t>
            </a:r>
          </a:p>
          <a:p>
            <a:pPr>
              <a:buClr>
                <a:schemeClr val="accent5">
                  <a:lumMod val="60000"/>
                  <a:lumOff val="40000"/>
                </a:schemeClr>
              </a:buClr>
            </a:pPr>
            <a:r>
              <a:rPr lang="cs-CZ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Schodiště:			ŽB monolitické</a:t>
            </a:r>
          </a:p>
          <a:p>
            <a:pPr>
              <a:buClr>
                <a:schemeClr val="accent5">
                  <a:lumMod val="60000"/>
                  <a:lumOff val="40000"/>
                </a:schemeClr>
              </a:buClr>
            </a:pPr>
            <a:r>
              <a:rPr lang="cs-CZ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Vodorovné nosné konstrukce:	vetknuté železobetonové monolitické desky, jednostranně pnuté</a:t>
            </a:r>
          </a:p>
          <a:p>
            <a:pPr>
              <a:buClr>
                <a:schemeClr val="accent5">
                  <a:lumMod val="60000"/>
                  <a:lumOff val="40000"/>
                </a:schemeClr>
              </a:buClr>
            </a:pPr>
            <a:r>
              <a:rPr lang="cs-CZ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Konstrukce střech:		stáje – dřevěné příhradové vazníky</a:t>
            </a:r>
          </a:p>
          <a:p>
            <a:pPr marL="0" indent="0">
              <a:buClr>
                <a:schemeClr val="accent5">
                  <a:lumMod val="60000"/>
                  <a:lumOff val="40000"/>
                </a:schemeClr>
              </a:buClr>
              <a:buNone/>
            </a:pPr>
            <a:r>
              <a:rPr lang="cs-CZ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				byt – dřevěné příhradové vazníky</a:t>
            </a: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C4246758-E21E-DAC1-A4DD-F059BCF1B9A9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3885" y="223711"/>
            <a:ext cx="7113685" cy="3133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5626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A4E0A63-A388-49B1-A04E-27CE9BD622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 dirty="0"/>
              <a:t>1. Výzkumná otázka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4EA1AB58-0440-4072-A743-8B87B5BDF367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 rtlCol="0"/>
          <a:lstStyle/>
          <a:p>
            <a:pPr rtl="0"/>
            <a:r>
              <a:rPr lang="cs-CZ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Variantní řešení obvodového zdiva včetně vyhodnocení (min. 5 variant)</a:t>
            </a:r>
          </a:p>
        </p:txBody>
      </p:sp>
      <p:sp>
        <p:nvSpPr>
          <p:cNvPr id="24" name="Obdélník 23">
            <a:extLst>
              <a:ext uri="{FF2B5EF4-FFF2-40B4-BE49-F238E27FC236}">
                <a16:creationId xmlns:a16="http://schemas.microsoft.com/office/drawing/2014/main" id="{88638D4F-8B95-A54D-A711-C1A514FCCFB6}"/>
              </a:ext>
            </a:extLst>
          </p:cNvPr>
          <p:cNvSpPr/>
          <p:nvPr/>
        </p:nvSpPr>
        <p:spPr>
          <a:xfrm>
            <a:off x="0" y="1368000"/>
            <a:ext cx="12192000" cy="5490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6" name="Obrázek 25">
            <a:extLst>
              <a:ext uri="{FF2B5EF4-FFF2-40B4-BE49-F238E27FC236}">
                <a16:creationId xmlns:a16="http://schemas.microsoft.com/office/drawing/2014/main" id="{91AD4786-25A5-872C-AD72-5A09A10E96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800" y="1368000"/>
            <a:ext cx="1973207" cy="1649951"/>
          </a:xfrm>
          <a:prstGeom prst="rect">
            <a:avLst/>
          </a:prstGeom>
        </p:spPr>
      </p:pic>
      <p:sp>
        <p:nvSpPr>
          <p:cNvPr id="27" name="TextovéPole 26">
            <a:extLst>
              <a:ext uri="{FF2B5EF4-FFF2-40B4-BE49-F238E27FC236}">
                <a16:creationId xmlns:a16="http://schemas.microsoft.com/office/drawing/2014/main" id="{9187B656-6A5D-0297-5E80-B04D6402A891}"/>
              </a:ext>
            </a:extLst>
          </p:cNvPr>
          <p:cNvSpPr txBox="1"/>
          <p:nvPr/>
        </p:nvSpPr>
        <p:spPr>
          <a:xfrm>
            <a:off x="783403" y="3018382"/>
            <a:ext cx="1270000" cy="3693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1. varianta</a:t>
            </a:r>
          </a:p>
        </p:txBody>
      </p:sp>
      <p:pic>
        <p:nvPicPr>
          <p:cNvPr id="29" name="Obrázek 28">
            <a:extLst>
              <a:ext uri="{FF2B5EF4-FFF2-40B4-BE49-F238E27FC236}">
                <a16:creationId xmlns:a16="http://schemas.microsoft.com/office/drawing/2014/main" id="{CC5DE1C9-8395-A7C2-B055-78A47492F2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11631" y="1368000"/>
            <a:ext cx="1973208" cy="1692324"/>
          </a:xfrm>
          <a:prstGeom prst="rect">
            <a:avLst/>
          </a:prstGeom>
        </p:spPr>
      </p:pic>
      <p:sp>
        <p:nvSpPr>
          <p:cNvPr id="30" name="TextovéPole 29">
            <a:extLst>
              <a:ext uri="{FF2B5EF4-FFF2-40B4-BE49-F238E27FC236}">
                <a16:creationId xmlns:a16="http://schemas.microsoft.com/office/drawing/2014/main" id="{B0905AF5-7934-2D74-E657-70B55E486EAE}"/>
              </a:ext>
            </a:extLst>
          </p:cNvPr>
          <p:cNvSpPr txBox="1"/>
          <p:nvPr/>
        </p:nvSpPr>
        <p:spPr>
          <a:xfrm>
            <a:off x="3463235" y="3059668"/>
            <a:ext cx="1270000" cy="3693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2. varianta</a:t>
            </a:r>
          </a:p>
        </p:txBody>
      </p:sp>
      <p:pic>
        <p:nvPicPr>
          <p:cNvPr id="32" name="Obrázek 31">
            <a:extLst>
              <a:ext uri="{FF2B5EF4-FFF2-40B4-BE49-F238E27FC236}">
                <a16:creationId xmlns:a16="http://schemas.microsoft.com/office/drawing/2014/main" id="{4D0A0250-8C1E-1276-2B9A-9AF27E7D3C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36443" y="1367344"/>
            <a:ext cx="1975924" cy="1691668"/>
          </a:xfrm>
          <a:prstGeom prst="rect">
            <a:avLst/>
          </a:prstGeom>
        </p:spPr>
      </p:pic>
      <p:sp>
        <p:nvSpPr>
          <p:cNvPr id="33" name="TextovéPole 32">
            <a:extLst>
              <a:ext uri="{FF2B5EF4-FFF2-40B4-BE49-F238E27FC236}">
                <a16:creationId xmlns:a16="http://schemas.microsoft.com/office/drawing/2014/main" id="{9A47B045-5EFB-248D-5D7D-8F2626A70F83}"/>
              </a:ext>
            </a:extLst>
          </p:cNvPr>
          <p:cNvSpPr txBox="1"/>
          <p:nvPr/>
        </p:nvSpPr>
        <p:spPr>
          <a:xfrm>
            <a:off x="5789405" y="3086122"/>
            <a:ext cx="1270000" cy="3693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3. varianta</a:t>
            </a:r>
          </a:p>
        </p:txBody>
      </p:sp>
      <p:pic>
        <p:nvPicPr>
          <p:cNvPr id="38" name="Obrázek 37">
            <a:extLst>
              <a:ext uri="{FF2B5EF4-FFF2-40B4-BE49-F238E27FC236}">
                <a16:creationId xmlns:a16="http://schemas.microsoft.com/office/drawing/2014/main" id="{B8C243ED-6D1A-EDB8-ECDB-CE7DCAA26FC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16275" y="1351630"/>
            <a:ext cx="2064745" cy="1723096"/>
          </a:xfrm>
          <a:prstGeom prst="rect">
            <a:avLst/>
          </a:prstGeom>
        </p:spPr>
      </p:pic>
      <p:sp>
        <p:nvSpPr>
          <p:cNvPr id="39" name="TextovéPole 38">
            <a:extLst>
              <a:ext uri="{FF2B5EF4-FFF2-40B4-BE49-F238E27FC236}">
                <a16:creationId xmlns:a16="http://schemas.microsoft.com/office/drawing/2014/main" id="{F4B3A48D-15DE-63B8-C6AA-6847C4E04E94}"/>
              </a:ext>
            </a:extLst>
          </p:cNvPr>
          <p:cNvSpPr txBox="1"/>
          <p:nvPr/>
        </p:nvSpPr>
        <p:spPr>
          <a:xfrm>
            <a:off x="8513647" y="3086122"/>
            <a:ext cx="1270000" cy="3693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4. varianta</a:t>
            </a:r>
          </a:p>
        </p:txBody>
      </p:sp>
      <p:pic>
        <p:nvPicPr>
          <p:cNvPr id="41" name="Obrázek 40">
            <a:extLst>
              <a:ext uri="{FF2B5EF4-FFF2-40B4-BE49-F238E27FC236}">
                <a16:creationId xmlns:a16="http://schemas.microsoft.com/office/drawing/2014/main" id="{409769E6-B96C-9D93-ED45-F8F54E3A321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1800" y="3891714"/>
            <a:ext cx="1983320" cy="1807583"/>
          </a:xfrm>
          <a:prstGeom prst="rect">
            <a:avLst/>
          </a:prstGeom>
        </p:spPr>
      </p:pic>
      <p:sp>
        <p:nvSpPr>
          <p:cNvPr id="42" name="TextovéPole 41">
            <a:extLst>
              <a:ext uri="{FF2B5EF4-FFF2-40B4-BE49-F238E27FC236}">
                <a16:creationId xmlns:a16="http://schemas.microsoft.com/office/drawing/2014/main" id="{127B7B59-C543-38E9-CDB1-B60A11977042}"/>
              </a:ext>
            </a:extLst>
          </p:cNvPr>
          <p:cNvSpPr txBox="1"/>
          <p:nvPr/>
        </p:nvSpPr>
        <p:spPr>
          <a:xfrm>
            <a:off x="783403" y="5769115"/>
            <a:ext cx="1270000" cy="3693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5. varianta</a:t>
            </a:r>
          </a:p>
        </p:txBody>
      </p:sp>
      <p:pic>
        <p:nvPicPr>
          <p:cNvPr id="44" name="Obrázek 43">
            <a:extLst>
              <a:ext uri="{FF2B5EF4-FFF2-40B4-BE49-F238E27FC236}">
                <a16:creationId xmlns:a16="http://schemas.microsoft.com/office/drawing/2014/main" id="{DC87BD5E-C87F-0BC3-1C43-E046E77485C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11631" y="3912582"/>
            <a:ext cx="2224424" cy="1786715"/>
          </a:xfrm>
          <a:prstGeom prst="rect">
            <a:avLst/>
          </a:prstGeom>
        </p:spPr>
      </p:pic>
      <p:sp>
        <p:nvSpPr>
          <p:cNvPr id="45" name="TextovéPole 44">
            <a:extLst>
              <a:ext uri="{FF2B5EF4-FFF2-40B4-BE49-F238E27FC236}">
                <a16:creationId xmlns:a16="http://schemas.microsoft.com/office/drawing/2014/main" id="{3EC3A70D-ACDD-20FB-ED9E-DF9793AAE412}"/>
              </a:ext>
            </a:extLst>
          </p:cNvPr>
          <p:cNvSpPr txBox="1"/>
          <p:nvPr/>
        </p:nvSpPr>
        <p:spPr>
          <a:xfrm>
            <a:off x="3463235" y="5769115"/>
            <a:ext cx="1270000" cy="3693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6. varianta</a:t>
            </a:r>
          </a:p>
        </p:txBody>
      </p:sp>
      <p:pic>
        <p:nvPicPr>
          <p:cNvPr id="47" name="Obrázek 46">
            <a:extLst>
              <a:ext uri="{FF2B5EF4-FFF2-40B4-BE49-F238E27FC236}">
                <a16:creationId xmlns:a16="http://schemas.microsoft.com/office/drawing/2014/main" id="{AA97A3A2-ECC2-3158-0E41-A6E32226EAF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36443" y="3891713"/>
            <a:ext cx="2132211" cy="1807584"/>
          </a:xfrm>
          <a:prstGeom prst="rect">
            <a:avLst/>
          </a:prstGeom>
        </p:spPr>
      </p:pic>
      <p:sp>
        <p:nvSpPr>
          <p:cNvPr id="48" name="TextovéPole 47">
            <a:extLst>
              <a:ext uri="{FF2B5EF4-FFF2-40B4-BE49-F238E27FC236}">
                <a16:creationId xmlns:a16="http://schemas.microsoft.com/office/drawing/2014/main" id="{097803EA-8BC8-74D7-E761-68B96B06364F}"/>
              </a:ext>
            </a:extLst>
          </p:cNvPr>
          <p:cNvSpPr txBox="1"/>
          <p:nvPr/>
        </p:nvSpPr>
        <p:spPr>
          <a:xfrm>
            <a:off x="5789405" y="5766224"/>
            <a:ext cx="1270000" cy="3693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7. varianta</a:t>
            </a:r>
          </a:p>
        </p:txBody>
      </p:sp>
      <p:sp>
        <p:nvSpPr>
          <p:cNvPr id="49" name="Zástupný obsah 2">
            <a:extLst>
              <a:ext uri="{FF2B5EF4-FFF2-40B4-BE49-F238E27FC236}">
                <a16:creationId xmlns:a16="http://schemas.microsoft.com/office/drawing/2014/main" id="{DCAF7586-62E2-A783-5420-9D331A94BC2A}"/>
              </a:ext>
            </a:extLst>
          </p:cNvPr>
          <p:cNvSpPr txBox="1">
            <a:spLocks/>
          </p:cNvSpPr>
          <p:nvPr/>
        </p:nvSpPr>
        <p:spPr>
          <a:xfrm>
            <a:off x="7571305" y="3593320"/>
            <a:ext cx="4670889" cy="3806831"/>
          </a:xfrm>
          <a:prstGeom prst="rect">
            <a:avLst/>
          </a:prstGeom>
        </p:spPr>
        <p:txBody>
          <a:bodyPr/>
          <a:lstStyle>
            <a:lvl1pPr marL="266700" indent="-2667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Calibri" panose="020F0502020204030204" pitchFamily="34" charset="0"/>
              <a:buChar char="○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5">
                  <a:lumMod val="60000"/>
                  <a:lumOff val="40000"/>
                </a:schemeClr>
              </a:buClr>
            </a:pPr>
            <a:r>
              <a:rPr lang="cs-CZ" sz="175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1. keramické tvárnice PTH + minerální izolace</a:t>
            </a:r>
          </a:p>
          <a:p>
            <a:pPr>
              <a:buClr>
                <a:schemeClr val="accent5">
                  <a:lumMod val="60000"/>
                  <a:lumOff val="40000"/>
                </a:schemeClr>
              </a:buClr>
            </a:pPr>
            <a:r>
              <a:rPr lang="cs-CZ" sz="175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2. zateplená </a:t>
            </a:r>
            <a:r>
              <a:rPr lang="cs-CZ" sz="1750" dirty="0" err="1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keram</a:t>
            </a:r>
            <a:r>
              <a:rPr lang="cs-CZ" sz="175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. tvárnice PTH + termo omítka</a:t>
            </a:r>
          </a:p>
          <a:p>
            <a:pPr>
              <a:buClr>
                <a:schemeClr val="accent5">
                  <a:lumMod val="60000"/>
                  <a:lumOff val="40000"/>
                </a:schemeClr>
              </a:buClr>
            </a:pPr>
            <a:r>
              <a:rPr lang="cs-CZ" sz="175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3. zateplená </a:t>
            </a:r>
            <a:r>
              <a:rPr lang="cs-CZ" sz="1750" dirty="0" err="1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keram</a:t>
            </a:r>
            <a:r>
              <a:rPr lang="cs-CZ" sz="175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. Tvárnice </a:t>
            </a:r>
            <a:r>
              <a:rPr lang="cs-CZ" sz="1750" dirty="0" err="1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Heluz</a:t>
            </a:r>
            <a:r>
              <a:rPr lang="cs-CZ" sz="175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+ termo omítka</a:t>
            </a:r>
          </a:p>
          <a:p>
            <a:pPr>
              <a:buClr>
                <a:schemeClr val="accent5">
                  <a:lumMod val="60000"/>
                  <a:lumOff val="40000"/>
                </a:schemeClr>
              </a:buClr>
            </a:pPr>
            <a:r>
              <a:rPr lang="cs-CZ" sz="175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4. pórobetonové tvárnice </a:t>
            </a:r>
            <a:r>
              <a:rPr lang="cs-CZ" sz="1750" dirty="0" err="1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Ytong</a:t>
            </a:r>
            <a:r>
              <a:rPr lang="cs-CZ" sz="175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+ EPS</a:t>
            </a:r>
          </a:p>
          <a:p>
            <a:pPr>
              <a:buClr>
                <a:schemeClr val="accent5">
                  <a:lumMod val="60000"/>
                  <a:lumOff val="40000"/>
                </a:schemeClr>
              </a:buClr>
            </a:pPr>
            <a:r>
              <a:rPr lang="cs-CZ" sz="175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5. ŽB monolitická stěna + minerální izolace</a:t>
            </a:r>
          </a:p>
          <a:p>
            <a:pPr>
              <a:buClr>
                <a:schemeClr val="accent5">
                  <a:lumMod val="60000"/>
                  <a:lumOff val="40000"/>
                </a:schemeClr>
              </a:buClr>
            </a:pPr>
            <a:r>
              <a:rPr lang="cs-CZ" sz="175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6. keramické tvárnice </a:t>
            </a:r>
            <a:r>
              <a:rPr lang="cs-CZ" sz="1750" dirty="0" err="1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Heluz</a:t>
            </a:r>
            <a:r>
              <a:rPr lang="cs-CZ" sz="175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+ konopná izolace</a:t>
            </a:r>
          </a:p>
          <a:p>
            <a:pPr>
              <a:buClr>
                <a:schemeClr val="accent5">
                  <a:lumMod val="60000"/>
                  <a:lumOff val="40000"/>
                </a:schemeClr>
              </a:buClr>
            </a:pPr>
            <a:r>
              <a:rPr lang="cs-CZ" sz="175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7. vápenopískové tvárnice </a:t>
            </a:r>
            <a:r>
              <a:rPr lang="cs-CZ" sz="1750" dirty="0" err="1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Silka</a:t>
            </a:r>
            <a:r>
              <a:rPr lang="cs-CZ" sz="175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+ minerální izolace</a:t>
            </a:r>
          </a:p>
        </p:txBody>
      </p:sp>
      <p:sp>
        <p:nvSpPr>
          <p:cNvPr id="50" name="Obdélník 6" descr="Dolní oddělovací čára">
            <a:extLst>
              <a:ext uri="{FF2B5EF4-FFF2-40B4-BE49-F238E27FC236}">
                <a16:creationId xmlns:a16="http://schemas.microsoft.com/office/drawing/2014/main" id="{16CE5BBE-7517-8674-C345-C6A0F0D224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99721" y="719553"/>
            <a:ext cx="3550920" cy="182434"/>
          </a:xfrm>
          <a:custGeom>
            <a:avLst/>
            <a:gdLst>
              <a:gd name="connsiteX0" fmla="*/ 0 w 4330700"/>
              <a:gd name="connsiteY0" fmla="*/ 0 h 588834"/>
              <a:gd name="connsiteX1" fmla="*/ 4330700 w 4330700"/>
              <a:gd name="connsiteY1" fmla="*/ 0 h 588834"/>
              <a:gd name="connsiteX2" fmla="*/ 4330700 w 4330700"/>
              <a:gd name="connsiteY2" fmla="*/ 588834 h 588834"/>
              <a:gd name="connsiteX3" fmla="*/ 0 w 4330700"/>
              <a:gd name="connsiteY3" fmla="*/ 588834 h 588834"/>
              <a:gd name="connsiteX4" fmla="*/ 0 w 4330700"/>
              <a:gd name="connsiteY4" fmla="*/ 0 h 588834"/>
              <a:gd name="connsiteX0" fmla="*/ 4330700 w 4422140"/>
              <a:gd name="connsiteY0" fmla="*/ 0 h 588834"/>
              <a:gd name="connsiteX1" fmla="*/ 4330700 w 4422140"/>
              <a:gd name="connsiteY1" fmla="*/ 588834 h 588834"/>
              <a:gd name="connsiteX2" fmla="*/ 0 w 4422140"/>
              <a:gd name="connsiteY2" fmla="*/ 588834 h 588834"/>
              <a:gd name="connsiteX3" fmla="*/ 0 w 4422140"/>
              <a:gd name="connsiteY3" fmla="*/ 0 h 588834"/>
              <a:gd name="connsiteX4" fmla="*/ 4422140 w 4422140"/>
              <a:gd name="connsiteY4" fmla="*/ 91440 h 588834"/>
              <a:gd name="connsiteX0" fmla="*/ 4330700 w 4330700"/>
              <a:gd name="connsiteY0" fmla="*/ 0 h 588834"/>
              <a:gd name="connsiteX1" fmla="*/ 4330700 w 4330700"/>
              <a:gd name="connsiteY1" fmla="*/ 588834 h 588834"/>
              <a:gd name="connsiteX2" fmla="*/ 0 w 4330700"/>
              <a:gd name="connsiteY2" fmla="*/ 588834 h 588834"/>
              <a:gd name="connsiteX3" fmla="*/ 0 w 4330700"/>
              <a:gd name="connsiteY3" fmla="*/ 0 h 588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30700" h="588834">
                <a:moveTo>
                  <a:pt x="4330700" y="0"/>
                </a:moveTo>
                <a:lnTo>
                  <a:pt x="4330700" y="588834"/>
                </a:lnTo>
                <a:lnTo>
                  <a:pt x="0" y="588834"/>
                </a:lnTo>
                <a:lnTo>
                  <a:pt x="0" y="0"/>
                </a:lnTo>
              </a:path>
            </a:pathLst>
          </a:cu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693930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3CDA02C-B4A8-2CC6-60C5-946BF9E57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0" y="574240"/>
            <a:ext cx="11340000" cy="432000"/>
          </a:xfrm>
        </p:spPr>
        <p:txBody>
          <a:bodyPr/>
          <a:lstStyle/>
          <a:p>
            <a:r>
              <a:rPr lang="cs-CZ" dirty="0"/>
              <a:t>Výsledky výzkumné otázky č. 1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36511BD5-570C-67FF-EFB2-BAF45AF997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800" y="1930176"/>
            <a:ext cx="3715268" cy="3200847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76532275-D09E-06FB-4047-14499E9A76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1339" y="2641376"/>
            <a:ext cx="6906581" cy="2125915"/>
          </a:xfrm>
          <a:prstGeom prst="rect">
            <a:avLst/>
          </a:prstGeom>
        </p:spPr>
      </p:pic>
      <p:sp>
        <p:nvSpPr>
          <p:cNvPr id="10" name="Obdélník 9">
            <a:extLst>
              <a:ext uri="{FF2B5EF4-FFF2-40B4-BE49-F238E27FC236}">
                <a16:creationId xmlns:a16="http://schemas.microsoft.com/office/drawing/2014/main" id="{48A6A2CF-7EAE-C222-D065-79525CEC641A}"/>
              </a:ext>
            </a:extLst>
          </p:cNvPr>
          <p:cNvSpPr/>
          <p:nvPr/>
        </p:nvSpPr>
        <p:spPr>
          <a:xfrm>
            <a:off x="0" y="6024880"/>
            <a:ext cx="12192000" cy="833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bdélník 6" descr="Dolní oddělovací čára">
            <a:extLst>
              <a:ext uri="{FF2B5EF4-FFF2-40B4-BE49-F238E27FC236}">
                <a16:creationId xmlns:a16="http://schemas.microsoft.com/office/drawing/2014/main" id="{D58B1B4E-0DC2-880A-AD7D-01FE36A8FD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53060" y="483022"/>
            <a:ext cx="5113020" cy="189564"/>
          </a:xfrm>
          <a:custGeom>
            <a:avLst/>
            <a:gdLst>
              <a:gd name="connsiteX0" fmla="*/ 0 w 4330700"/>
              <a:gd name="connsiteY0" fmla="*/ 0 h 588834"/>
              <a:gd name="connsiteX1" fmla="*/ 4330700 w 4330700"/>
              <a:gd name="connsiteY1" fmla="*/ 0 h 588834"/>
              <a:gd name="connsiteX2" fmla="*/ 4330700 w 4330700"/>
              <a:gd name="connsiteY2" fmla="*/ 588834 h 588834"/>
              <a:gd name="connsiteX3" fmla="*/ 0 w 4330700"/>
              <a:gd name="connsiteY3" fmla="*/ 588834 h 588834"/>
              <a:gd name="connsiteX4" fmla="*/ 0 w 4330700"/>
              <a:gd name="connsiteY4" fmla="*/ 0 h 588834"/>
              <a:gd name="connsiteX0" fmla="*/ 4330700 w 4422140"/>
              <a:gd name="connsiteY0" fmla="*/ 0 h 588834"/>
              <a:gd name="connsiteX1" fmla="*/ 4330700 w 4422140"/>
              <a:gd name="connsiteY1" fmla="*/ 588834 h 588834"/>
              <a:gd name="connsiteX2" fmla="*/ 0 w 4422140"/>
              <a:gd name="connsiteY2" fmla="*/ 588834 h 588834"/>
              <a:gd name="connsiteX3" fmla="*/ 0 w 4422140"/>
              <a:gd name="connsiteY3" fmla="*/ 0 h 588834"/>
              <a:gd name="connsiteX4" fmla="*/ 4422140 w 4422140"/>
              <a:gd name="connsiteY4" fmla="*/ 91440 h 588834"/>
              <a:gd name="connsiteX0" fmla="*/ 4330700 w 4330700"/>
              <a:gd name="connsiteY0" fmla="*/ 0 h 588834"/>
              <a:gd name="connsiteX1" fmla="*/ 4330700 w 4330700"/>
              <a:gd name="connsiteY1" fmla="*/ 588834 h 588834"/>
              <a:gd name="connsiteX2" fmla="*/ 0 w 4330700"/>
              <a:gd name="connsiteY2" fmla="*/ 588834 h 588834"/>
              <a:gd name="connsiteX3" fmla="*/ 0 w 4330700"/>
              <a:gd name="connsiteY3" fmla="*/ 0 h 588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30700" h="588834">
                <a:moveTo>
                  <a:pt x="4330700" y="0"/>
                </a:moveTo>
                <a:lnTo>
                  <a:pt x="4330700" y="588834"/>
                </a:lnTo>
                <a:lnTo>
                  <a:pt x="0" y="588834"/>
                </a:lnTo>
                <a:lnTo>
                  <a:pt x="0" y="0"/>
                </a:lnTo>
              </a:path>
            </a:pathLst>
          </a:cu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908818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A4E0A63-A388-49B1-A04E-27CE9BD622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 dirty="0"/>
              <a:t>2. Výzkumná otázka</a:t>
            </a:r>
          </a:p>
        </p:txBody>
      </p:sp>
      <p:sp>
        <p:nvSpPr>
          <p:cNvPr id="24" name="Obdélník 23">
            <a:extLst>
              <a:ext uri="{FF2B5EF4-FFF2-40B4-BE49-F238E27FC236}">
                <a16:creationId xmlns:a16="http://schemas.microsoft.com/office/drawing/2014/main" id="{88638D4F-8B95-A54D-A711-C1A514FCCFB6}"/>
              </a:ext>
            </a:extLst>
          </p:cNvPr>
          <p:cNvSpPr/>
          <p:nvPr/>
        </p:nvSpPr>
        <p:spPr>
          <a:xfrm>
            <a:off x="0" y="1368000"/>
            <a:ext cx="12192000" cy="5490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28D0591E-F631-E745-E15B-C48F7A3B94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2439" y="1648310"/>
            <a:ext cx="1684521" cy="2706020"/>
          </a:xfrm>
          <a:prstGeom prst="rect">
            <a:avLst/>
          </a:prstGeom>
        </p:spPr>
      </p:pic>
      <p:sp>
        <p:nvSpPr>
          <p:cNvPr id="50" name="Obdélník 6" descr="Dolní oddělovací čára">
            <a:extLst>
              <a:ext uri="{FF2B5EF4-FFF2-40B4-BE49-F238E27FC236}">
                <a16:creationId xmlns:a16="http://schemas.microsoft.com/office/drawing/2014/main" id="{16CE5BBE-7517-8674-C345-C6A0F0D224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99721" y="719553"/>
            <a:ext cx="3550920" cy="182434"/>
          </a:xfrm>
          <a:custGeom>
            <a:avLst/>
            <a:gdLst>
              <a:gd name="connsiteX0" fmla="*/ 0 w 4330700"/>
              <a:gd name="connsiteY0" fmla="*/ 0 h 588834"/>
              <a:gd name="connsiteX1" fmla="*/ 4330700 w 4330700"/>
              <a:gd name="connsiteY1" fmla="*/ 0 h 588834"/>
              <a:gd name="connsiteX2" fmla="*/ 4330700 w 4330700"/>
              <a:gd name="connsiteY2" fmla="*/ 588834 h 588834"/>
              <a:gd name="connsiteX3" fmla="*/ 0 w 4330700"/>
              <a:gd name="connsiteY3" fmla="*/ 588834 h 588834"/>
              <a:gd name="connsiteX4" fmla="*/ 0 w 4330700"/>
              <a:gd name="connsiteY4" fmla="*/ 0 h 588834"/>
              <a:gd name="connsiteX0" fmla="*/ 4330700 w 4422140"/>
              <a:gd name="connsiteY0" fmla="*/ 0 h 588834"/>
              <a:gd name="connsiteX1" fmla="*/ 4330700 w 4422140"/>
              <a:gd name="connsiteY1" fmla="*/ 588834 h 588834"/>
              <a:gd name="connsiteX2" fmla="*/ 0 w 4422140"/>
              <a:gd name="connsiteY2" fmla="*/ 588834 h 588834"/>
              <a:gd name="connsiteX3" fmla="*/ 0 w 4422140"/>
              <a:gd name="connsiteY3" fmla="*/ 0 h 588834"/>
              <a:gd name="connsiteX4" fmla="*/ 4422140 w 4422140"/>
              <a:gd name="connsiteY4" fmla="*/ 91440 h 588834"/>
              <a:gd name="connsiteX0" fmla="*/ 4330700 w 4330700"/>
              <a:gd name="connsiteY0" fmla="*/ 0 h 588834"/>
              <a:gd name="connsiteX1" fmla="*/ 4330700 w 4330700"/>
              <a:gd name="connsiteY1" fmla="*/ 588834 h 588834"/>
              <a:gd name="connsiteX2" fmla="*/ 0 w 4330700"/>
              <a:gd name="connsiteY2" fmla="*/ 588834 h 588834"/>
              <a:gd name="connsiteX3" fmla="*/ 0 w 4330700"/>
              <a:gd name="connsiteY3" fmla="*/ 0 h 588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30700" h="588834">
                <a:moveTo>
                  <a:pt x="4330700" y="0"/>
                </a:moveTo>
                <a:lnTo>
                  <a:pt x="4330700" y="588834"/>
                </a:lnTo>
                <a:lnTo>
                  <a:pt x="0" y="588834"/>
                </a:lnTo>
                <a:lnTo>
                  <a:pt x="0" y="0"/>
                </a:lnTo>
              </a:path>
            </a:pathLst>
          </a:cu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34BF08C6-E42C-BFEC-B5FC-E083B2B7626E}"/>
              </a:ext>
            </a:extLst>
          </p:cNvPr>
          <p:cNvSpPr txBox="1"/>
          <p:nvPr/>
        </p:nvSpPr>
        <p:spPr>
          <a:xfrm>
            <a:off x="432000" y="1005840"/>
            <a:ext cx="360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Variantní řešení stínění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163D683-B3A9-A834-B1A6-C2B5853366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9721" y="4377675"/>
            <a:ext cx="3600000" cy="1995467"/>
          </a:xfrm>
        </p:spPr>
        <p:txBody>
          <a:bodyPr/>
          <a:lstStyle/>
          <a:p>
            <a:pPr marL="0" indent="0" algn="ctr">
              <a:buNone/>
            </a:pPr>
            <a:r>
              <a:rPr lang="cs-CZ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ISOTRA</a:t>
            </a:r>
          </a:p>
          <a:p>
            <a:pPr>
              <a:buClr>
                <a:schemeClr val="accent5">
                  <a:lumMod val="60000"/>
                  <a:lumOff val="40000"/>
                </a:schemeClr>
              </a:buClr>
            </a:pPr>
            <a:r>
              <a:rPr lang="cs-CZ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Cena venkovních žaluzií: 227 348 Kč</a:t>
            </a:r>
          </a:p>
          <a:p>
            <a:pPr>
              <a:buClr>
                <a:schemeClr val="accent5">
                  <a:lumMod val="60000"/>
                  <a:lumOff val="40000"/>
                </a:schemeClr>
              </a:buClr>
            </a:pPr>
            <a:r>
              <a:rPr lang="cs-CZ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Cena venkovních rolet: 220 191 Kč</a:t>
            </a:r>
          </a:p>
          <a:p>
            <a:pPr>
              <a:buClr>
                <a:schemeClr val="accent5">
                  <a:lumMod val="60000"/>
                  <a:lumOff val="40000"/>
                </a:schemeClr>
              </a:buClr>
            </a:pPr>
            <a:r>
              <a:rPr lang="cs-CZ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Cena </a:t>
            </a:r>
            <a:r>
              <a:rPr lang="cs-CZ" dirty="0" err="1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screenových</a:t>
            </a:r>
            <a:r>
              <a:rPr lang="cs-CZ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rolet: 295 549 Kč</a:t>
            </a:r>
          </a:p>
          <a:p>
            <a:pPr>
              <a:buClr>
                <a:schemeClr val="accent5">
                  <a:lumMod val="60000"/>
                  <a:lumOff val="40000"/>
                </a:schemeClr>
              </a:buClr>
            </a:pPr>
            <a:r>
              <a:rPr lang="cs-CZ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Cena markýzy: 133 569 Kč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CAC07560-9075-8191-55AB-EE6EA6FD48E2}"/>
              </a:ext>
            </a:extLst>
          </p:cNvPr>
          <p:cNvSpPr txBox="1"/>
          <p:nvPr/>
        </p:nvSpPr>
        <p:spPr>
          <a:xfrm>
            <a:off x="432450" y="1321310"/>
            <a:ext cx="113395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Rozměry (mm): 1500 x 1500 (2 ks), 2000 x 1500 (1 ks), 1600 x 1600 (3 ks), 3000 x 2400 (3 ks)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21951045-6EC6-C09B-981F-16ECCC1BCA5E}"/>
              </a:ext>
            </a:extLst>
          </p:cNvPr>
          <p:cNvSpPr txBox="1"/>
          <p:nvPr/>
        </p:nvSpPr>
        <p:spPr>
          <a:xfrm>
            <a:off x="432450" y="1667665"/>
            <a:ext cx="113395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Srovnání: venkovních žaluzií, rolet, </a:t>
            </a:r>
            <a:r>
              <a:rPr lang="cs-CZ" sz="1600" dirty="0" err="1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screenových</a:t>
            </a:r>
            <a:r>
              <a:rPr lang="cs-CZ" sz="16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rolet a markýz pro zastínění terasy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4EA1AB58-0440-4072-A743-8B87B5BDF36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032000" y="4377675"/>
            <a:ext cx="3896329" cy="1974918"/>
          </a:xfrm>
        </p:spPr>
        <p:txBody>
          <a:bodyPr rtlCol="0"/>
          <a:lstStyle/>
          <a:p>
            <a:pPr marL="0" indent="0" algn="ctr" rtl="0">
              <a:buNone/>
            </a:pPr>
            <a:r>
              <a:rPr lang="cs-CZ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OKNOTHERM</a:t>
            </a:r>
          </a:p>
          <a:p>
            <a:pPr>
              <a:buClr>
                <a:schemeClr val="accent5">
                  <a:lumMod val="60000"/>
                  <a:lumOff val="40000"/>
                </a:schemeClr>
              </a:buClr>
            </a:pPr>
            <a:r>
              <a:rPr lang="cs-CZ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Cena venkovních žaluzií: 263 006,66Kč</a:t>
            </a:r>
          </a:p>
          <a:p>
            <a:pPr>
              <a:buClr>
                <a:schemeClr val="accent5">
                  <a:lumMod val="60000"/>
                  <a:lumOff val="40000"/>
                </a:schemeClr>
              </a:buClr>
            </a:pPr>
            <a:r>
              <a:rPr lang="cs-CZ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Cena venkovních rolet: 263 431,16 Kč</a:t>
            </a:r>
          </a:p>
          <a:p>
            <a:pPr>
              <a:buClr>
                <a:schemeClr val="accent5">
                  <a:lumMod val="60000"/>
                  <a:lumOff val="40000"/>
                </a:schemeClr>
              </a:buClr>
            </a:pPr>
            <a:r>
              <a:rPr lang="cs-CZ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Cena </a:t>
            </a:r>
            <a:r>
              <a:rPr lang="cs-CZ" dirty="0" err="1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screenových</a:t>
            </a:r>
            <a:r>
              <a:rPr lang="cs-CZ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rolet: 287 595,33 Kč</a:t>
            </a:r>
          </a:p>
          <a:p>
            <a:pPr>
              <a:buClr>
                <a:schemeClr val="accent5">
                  <a:lumMod val="60000"/>
                  <a:lumOff val="40000"/>
                </a:schemeClr>
              </a:buClr>
            </a:pPr>
            <a:r>
              <a:rPr lang="cs-CZ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Cena markýzy: 69 882,40 Kč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3BB13FE6-FB73-A966-5FF2-EA41F24A2C4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60608" y="4377675"/>
            <a:ext cx="3600450" cy="2195994"/>
          </a:xfrm>
        </p:spPr>
        <p:txBody>
          <a:bodyPr/>
          <a:lstStyle/>
          <a:p>
            <a:pPr marL="0" indent="0" algn="ctr">
              <a:buClr>
                <a:schemeClr val="accent5">
                  <a:lumMod val="60000"/>
                  <a:lumOff val="40000"/>
                </a:schemeClr>
              </a:buClr>
              <a:buNone/>
            </a:pPr>
            <a:r>
              <a:rPr lang="cs-CZ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ALWERK</a:t>
            </a:r>
          </a:p>
          <a:p>
            <a:pPr>
              <a:buClr>
                <a:schemeClr val="accent5">
                  <a:lumMod val="60000"/>
                  <a:lumOff val="40000"/>
                </a:schemeClr>
              </a:buClr>
            </a:pPr>
            <a:r>
              <a:rPr lang="cs-CZ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Cena venkovních žaluzií: 199 914 Kč</a:t>
            </a:r>
          </a:p>
          <a:p>
            <a:pPr>
              <a:buClr>
                <a:schemeClr val="accent5">
                  <a:lumMod val="60000"/>
                  <a:lumOff val="40000"/>
                </a:schemeClr>
              </a:buClr>
            </a:pPr>
            <a:r>
              <a:rPr lang="cs-CZ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Cena venkovních rolet: 207 197 Kč</a:t>
            </a:r>
          </a:p>
          <a:p>
            <a:pPr>
              <a:buClr>
                <a:schemeClr val="accent5">
                  <a:lumMod val="60000"/>
                  <a:lumOff val="40000"/>
                </a:schemeClr>
              </a:buClr>
            </a:pPr>
            <a:r>
              <a:rPr lang="cs-CZ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Cena </a:t>
            </a:r>
            <a:r>
              <a:rPr lang="cs-CZ" dirty="0" err="1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screenových</a:t>
            </a:r>
            <a:r>
              <a:rPr lang="cs-CZ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rolet: 243 782 Kč</a:t>
            </a:r>
          </a:p>
          <a:p>
            <a:pPr>
              <a:buClr>
                <a:schemeClr val="accent5">
                  <a:lumMod val="60000"/>
                  <a:lumOff val="40000"/>
                </a:schemeClr>
              </a:buClr>
            </a:pPr>
            <a:r>
              <a:rPr lang="cs-CZ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Cena markýzy: 72 575 Kč</a:t>
            </a:r>
          </a:p>
          <a:p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BF92A94D-7090-3B03-7FBB-AD1CD83040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2000" y="2090356"/>
            <a:ext cx="2565399" cy="2022644"/>
          </a:xfrm>
          <a:prstGeom prst="rect">
            <a:avLst/>
          </a:prstGeom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142CDA3A-B5CF-8E84-9F27-9B2991AD0BCF}"/>
              </a:ext>
            </a:extLst>
          </p:cNvPr>
          <p:cNvSpPr txBox="1"/>
          <p:nvPr/>
        </p:nvSpPr>
        <p:spPr>
          <a:xfrm>
            <a:off x="432000" y="4159690"/>
            <a:ext cx="393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/>
              <a:t>[1]</a:t>
            </a: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07B34ABB-0310-3FC5-12DE-CBA8523E7B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09352" y="2275242"/>
            <a:ext cx="3336709" cy="1652871"/>
          </a:xfrm>
          <a:prstGeom prst="rect">
            <a:avLst/>
          </a:prstGeom>
        </p:spPr>
      </p:pic>
      <p:sp>
        <p:nvSpPr>
          <p:cNvPr id="13" name="TextovéPole 12">
            <a:extLst>
              <a:ext uri="{FF2B5EF4-FFF2-40B4-BE49-F238E27FC236}">
                <a16:creationId xmlns:a16="http://schemas.microsoft.com/office/drawing/2014/main" id="{35A11102-3C41-719C-9C3B-15E4F214195B}"/>
              </a:ext>
            </a:extLst>
          </p:cNvPr>
          <p:cNvSpPr txBox="1"/>
          <p:nvPr/>
        </p:nvSpPr>
        <p:spPr>
          <a:xfrm>
            <a:off x="3176131" y="4159690"/>
            <a:ext cx="393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/>
              <a:t>[2]</a:t>
            </a:r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A75635C3-8AF1-3D09-C0FE-7A2C93FB730F}"/>
              </a:ext>
            </a:extLst>
          </p:cNvPr>
          <p:cNvSpPr txBox="1"/>
          <p:nvPr/>
        </p:nvSpPr>
        <p:spPr>
          <a:xfrm>
            <a:off x="6872730" y="4159690"/>
            <a:ext cx="393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/>
              <a:t>[3]</a:t>
            </a:r>
          </a:p>
        </p:txBody>
      </p:sp>
      <p:pic>
        <p:nvPicPr>
          <p:cNvPr id="19" name="Obrázek 18">
            <a:extLst>
              <a:ext uri="{FF2B5EF4-FFF2-40B4-BE49-F238E27FC236}">
                <a16:creationId xmlns:a16="http://schemas.microsoft.com/office/drawing/2014/main" id="{AA8AB44E-9457-9204-7950-5F2370DD6A7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40567" y="2149826"/>
            <a:ext cx="3651433" cy="1492474"/>
          </a:xfrm>
          <a:prstGeom prst="rect">
            <a:avLst/>
          </a:prstGeom>
        </p:spPr>
      </p:pic>
      <p:sp>
        <p:nvSpPr>
          <p:cNvPr id="20" name="TextovéPole 19">
            <a:extLst>
              <a:ext uri="{FF2B5EF4-FFF2-40B4-BE49-F238E27FC236}">
                <a16:creationId xmlns:a16="http://schemas.microsoft.com/office/drawing/2014/main" id="{6629B88E-68CC-9144-6EAE-002C4A634F93}"/>
              </a:ext>
            </a:extLst>
          </p:cNvPr>
          <p:cNvSpPr txBox="1"/>
          <p:nvPr/>
        </p:nvSpPr>
        <p:spPr>
          <a:xfrm>
            <a:off x="8988162" y="4159690"/>
            <a:ext cx="393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/>
              <a:t>[4]</a:t>
            </a:r>
          </a:p>
        </p:txBody>
      </p:sp>
    </p:spTree>
    <p:extLst>
      <p:ext uri="{BB962C8B-B14F-4D97-AF65-F5344CB8AC3E}">
        <p14:creationId xmlns:p14="http://schemas.microsoft.com/office/powerpoint/2010/main" val="27477946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3CDA02C-B4A8-2CC6-60C5-946BF9E57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0" y="574240"/>
            <a:ext cx="11340000" cy="432000"/>
          </a:xfrm>
        </p:spPr>
        <p:txBody>
          <a:bodyPr/>
          <a:lstStyle/>
          <a:p>
            <a:r>
              <a:rPr lang="cs-CZ" dirty="0"/>
              <a:t>Výsledky výzkumné otázky č. 2</a:t>
            </a: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48A6A2CF-7EAE-C222-D065-79525CEC641A}"/>
              </a:ext>
            </a:extLst>
          </p:cNvPr>
          <p:cNvSpPr/>
          <p:nvPr/>
        </p:nvSpPr>
        <p:spPr>
          <a:xfrm>
            <a:off x="0" y="6024880"/>
            <a:ext cx="12192000" cy="833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bdélník 6" descr="Dolní oddělovací čára">
            <a:extLst>
              <a:ext uri="{FF2B5EF4-FFF2-40B4-BE49-F238E27FC236}">
                <a16:creationId xmlns:a16="http://schemas.microsoft.com/office/drawing/2014/main" id="{D58B1B4E-0DC2-880A-AD7D-01FE36A8FD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53060" y="483022"/>
            <a:ext cx="5113020" cy="189564"/>
          </a:xfrm>
          <a:custGeom>
            <a:avLst/>
            <a:gdLst>
              <a:gd name="connsiteX0" fmla="*/ 0 w 4330700"/>
              <a:gd name="connsiteY0" fmla="*/ 0 h 588834"/>
              <a:gd name="connsiteX1" fmla="*/ 4330700 w 4330700"/>
              <a:gd name="connsiteY1" fmla="*/ 0 h 588834"/>
              <a:gd name="connsiteX2" fmla="*/ 4330700 w 4330700"/>
              <a:gd name="connsiteY2" fmla="*/ 588834 h 588834"/>
              <a:gd name="connsiteX3" fmla="*/ 0 w 4330700"/>
              <a:gd name="connsiteY3" fmla="*/ 588834 h 588834"/>
              <a:gd name="connsiteX4" fmla="*/ 0 w 4330700"/>
              <a:gd name="connsiteY4" fmla="*/ 0 h 588834"/>
              <a:gd name="connsiteX0" fmla="*/ 4330700 w 4422140"/>
              <a:gd name="connsiteY0" fmla="*/ 0 h 588834"/>
              <a:gd name="connsiteX1" fmla="*/ 4330700 w 4422140"/>
              <a:gd name="connsiteY1" fmla="*/ 588834 h 588834"/>
              <a:gd name="connsiteX2" fmla="*/ 0 w 4422140"/>
              <a:gd name="connsiteY2" fmla="*/ 588834 h 588834"/>
              <a:gd name="connsiteX3" fmla="*/ 0 w 4422140"/>
              <a:gd name="connsiteY3" fmla="*/ 0 h 588834"/>
              <a:gd name="connsiteX4" fmla="*/ 4422140 w 4422140"/>
              <a:gd name="connsiteY4" fmla="*/ 91440 h 588834"/>
              <a:gd name="connsiteX0" fmla="*/ 4330700 w 4330700"/>
              <a:gd name="connsiteY0" fmla="*/ 0 h 588834"/>
              <a:gd name="connsiteX1" fmla="*/ 4330700 w 4330700"/>
              <a:gd name="connsiteY1" fmla="*/ 588834 h 588834"/>
              <a:gd name="connsiteX2" fmla="*/ 0 w 4330700"/>
              <a:gd name="connsiteY2" fmla="*/ 588834 h 588834"/>
              <a:gd name="connsiteX3" fmla="*/ 0 w 4330700"/>
              <a:gd name="connsiteY3" fmla="*/ 0 h 588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30700" h="588834">
                <a:moveTo>
                  <a:pt x="4330700" y="0"/>
                </a:moveTo>
                <a:lnTo>
                  <a:pt x="4330700" y="588834"/>
                </a:lnTo>
                <a:lnTo>
                  <a:pt x="0" y="588834"/>
                </a:lnTo>
                <a:lnTo>
                  <a:pt x="0" y="0"/>
                </a:lnTo>
              </a:path>
            </a:pathLst>
          </a:cu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E0650CD9-94F7-9B3E-B5E4-BEDF8D18FC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060" y="2199998"/>
            <a:ext cx="3643377" cy="1148735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F2F74AEC-B092-CA9A-5929-F120E807FF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5751" y="2199998"/>
            <a:ext cx="3639321" cy="1156419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D7B2C748-4F1A-E9EC-DC92-2226B247BF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94386" y="2207682"/>
            <a:ext cx="3665814" cy="1148735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2D250862-31E4-CF8F-1985-E0CD977A52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76339" y="4097220"/>
            <a:ext cx="3639321" cy="1179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976290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Custom 135">
      <a:dk1>
        <a:sysClr val="windowText" lastClr="000000"/>
      </a:dk1>
      <a:lt1>
        <a:srgbClr val="FFFFFF"/>
      </a:lt1>
      <a:dk2>
        <a:srgbClr val="3F3F3F"/>
      </a:dk2>
      <a:lt2>
        <a:srgbClr val="F2F2F2"/>
      </a:lt2>
      <a:accent1>
        <a:srgbClr val="8E40C8"/>
      </a:accent1>
      <a:accent2>
        <a:srgbClr val="D1A458"/>
      </a:accent2>
      <a:accent3>
        <a:srgbClr val="219550"/>
      </a:accent3>
      <a:accent4>
        <a:srgbClr val="5AA2C8"/>
      </a:accent4>
      <a:accent5>
        <a:srgbClr val="D1737B"/>
      </a:accent5>
      <a:accent6>
        <a:srgbClr val="7B7931"/>
      </a:accent6>
      <a:hlink>
        <a:srgbClr val="8E40C8"/>
      </a:hlink>
      <a:folHlink>
        <a:srgbClr val="8E40C8"/>
      </a:folHlink>
    </a:clrScheme>
    <a:fontScheme name="Cambria-Calibri">
      <a:majorFont>
        <a:latin typeface="Cambria" panose="02040503050406030204"/>
        <a:ea typeface=""/>
        <a:cs typeface=""/>
        <a:font script="Jpan" typeface="ＭＳ Ｐゴシック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>
          <a:solidFill>
            <a:schemeClr val="accent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_19715589_TF16411248.potx" id="{925C4A08-04B3-4818-AFDD-B2656C5C4A95}" vid="{86F8ED92-60C5-42CF-AFD0-F846E68DA9B4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EA25CC0A0AC24199CDC46C25B8B0BC" ma:contentTypeVersion="9" ma:contentTypeDescription="Create a new document." ma:contentTypeScope="" ma:versionID="76e25e1730b4532ab1d5e5b131a96a5a">
  <xsd:schema xmlns:xsd="http://www.w3.org/2001/XMLSchema" xmlns:xs="http://www.w3.org/2001/XMLSchema" xmlns:p="http://schemas.microsoft.com/office/2006/metadata/properties" xmlns:ns1="http://schemas.microsoft.com/sharepoint/v3" xmlns:ns2="6dc4bcd6-49db-4c07-9060-8acfc67cef9f" xmlns:ns3="fb0879af-3eba-417a-a55a-ffe6dcd6ca77" targetNamespace="http://schemas.microsoft.com/office/2006/metadata/properties" ma:root="true" ma:fieldsID="ad1e9281a84c4949647088091c718de3" ns1:_="" ns2:_="" ns3:_="">
    <xsd:import namespace="http://schemas.microsoft.com/sharepoint/v3"/>
    <xsd:import namespace="6dc4bcd6-49db-4c07-9060-8acfc67cef9f"/>
    <xsd:import namespace="fb0879af-3eba-417a-a55a-ffe6dcd6ca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3:SharedWithUsers" minOccurs="0"/>
                <xsd:element ref="ns3:SharedWithDetails" minOccurs="0"/>
                <xsd:element ref="ns3:LastSharedByUser" minOccurs="0"/>
                <xsd:element ref="ns3:LastSharedByTime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c4bcd6-49db-4c07-9060-8acfc67cef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0879af-3eba-417a-a55a-ffe6dcd6ca7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3" nillable="true" ma:displayName="Last Shared By User" ma:hidden="true" ma:internalName="LastSharedByUser" ma:readOnly="true">
      <xsd:simpleType>
        <xsd:restriction base="dms:Note"/>
      </xsd:simpleType>
    </xsd:element>
    <xsd:element name="LastSharedByTime" ma:index="14" nillable="true" ma:displayName="Last Shared By Time" ma:hidden="true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543E42B-7C8A-4AB1-9F29-E7D83A36D5D6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customXml/itemProps2.xml><?xml version="1.0" encoding="utf-8"?>
<ds:datastoreItem xmlns:ds="http://schemas.openxmlformats.org/officeDocument/2006/customXml" ds:itemID="{0F655827-7CC1-40B1-BA1C-E9676D7EEDB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dc4bcd6-49db-4c07-9060-8acfc67cef9f"/>
    <ds:schemaRef ds:uri="fb0879af-3eba-417a-a55a-ffe6dcd6ca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Architektonická prodejní prezentace</Template>
  <TotalTime>256</TotalTime>
  <Words>532</Words>
  <Application>Microsoft Office PowerPoint</Application>
  <PresentationFormat>Širokoúhlá obrazovka</PresentationFormat>
  <Paragraphs>94</Paragraphs>
  <Slides>14</Slides>
  <Notes>11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21" baseType="lpstr">
      <vt:lpstr>Arial</vt:lpstr>
      <vt:lpstr>Calibri</vt:lpstr>
      <vt:lpstr>Calibri Light</vt:lpstr>
      <vt:lpstr>Cambria</vt:lpstr>
      <vt:lpstr>Times New Roman</vt:lpstr>
      <vt:lpstr>Wingdings</vt:lpstr>
      <vt:lpstr>Motiv Office</vt:lpstr>
      <vt:lpstr>RD s jezdeckým klubem BAKALÁŘSKÁ PRÁCE</vt:lpstr>
      <vt:lpstr>Lokalita</vt:lpstr>
      <vt:lpstr>Dispoziční řešení</vt:lpstr>
      <vt:lpstr>Prezentace aplikace PowerPoint</vt:lpstr>
      <vt:lpstr>Stavebně konstrukční řešení</vt:lpstr>
      <vt:lpstr>1. Výzkumná otázka</vt:lpstr>
      <vt:lpstr>Výsledky výzkumné otázky č. 1</vt:lpstr>
      <vt:lpstr>2. Výzkumná otázka</vt:lpstr>
      <vt:lpstr>Výsledky výzkumné otázky č. 2</vt:lpstr>
      <vt:lpstr>DĚKUJI ZA POZORNOST</vt:lpstr>
      <vt:lpstr>Doplňující dotazy vedoucího práce</vt:lpstr>
      <vt:lpstr>Doplňující dotazy oponenta práce</vt:lpstr>
      <vt:lpstr>Doplňující otázky komise</vt:lpstr>
      <vt:lpstr>Zdroje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Šárka Lovetínská</dc:creator>
  <cp:lastModifiedBy>Šárka Lovetínská</cp:lastModifiedBy>
  <cp:revision>17</cp:revision>
  <dcterms:created xsi:type="dcterms:W3CDTF">2024-06-18T09:54:31Z</dcterms:created>
  <dcterms:modified xsi:type="dcterms:W3CDTF">2024-06-18T14:10:49Z</dcterms:modified>
</cp:coreProperties>
</file>