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0" r:id="rId5"/>
    <p:sldId id="266" r:id="rId6"/>
    <p:sldId id="267" r:id="rId7"/>
    <p:sldId id="268" r:id="rId8"/>
    <p:sldId id="261" r:id="rId9"/>
    <p:sldId id="264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B483D-2B5C-400A-B8BA-36584DEA6D05}" v="1" dt="2024-06-10T12:41:38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77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8D508C-A317-451C-AB61-8A699E35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406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7030A7-9395-D63B-7C92-5EF1E7A1F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441644"/>
            <a:ext cx="8991600" cy="1849132"/>
          </a:xfrm>
        </p:spPr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Analýza dopravní obslužnosti na železniční trati číslo 110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C94C38-F573-895D-54C7-5E45C7D06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2046" y="4353244"/>
            <a:ext cx="6579066" cy="122114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          Adéla Gregorová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bakalářské práce:      Ing. Vladimír Ľupták, PhD.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bakalářské práce:     Ing. Lumír Pečený, PhD.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BB8A4CF-41F8-6C58-8439-DEB755D7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1" y="113792"/>
            <a:ext cx="16192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4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Nákup jízdenek ve stanicích respektive zastávkách, které nejsou vybaveny prodejem jízdenek mají možnost cestující koupit jízdenky přes aplikace v mobilním telefonu, jestliže cestující nevlastní mobilní telefon, nemůže si zakoupit jízdenku u průvodčího respektive vlakvedoucího?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Mohla byste vysvětlit údaje v tabulkách návazností spojů například tabulka č.5 Kralupy autobus 4:28 - 5:47 vlak 4:27 - 6:42?</a:t>
            </a:r>
          </a:p>
        </p:txBody>
      </p:sp>
    </p:spTree>
    <p:extLst>
      <p:ext uri="{BB962C8B-B14F-4D97-AF65-F5344CB8AC3E}">
        <p14:creationId xmlns:p14="http://schemas.microsoft.com/office/powerpoint/2010/main" val="360634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466344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 jakém případě stanovuje kvocient dopravní obslužnosti nevyhovující dopravní obslužnost?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Konzultovala jste své návrhy i s odborníky Středočeského kraje?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Budou Vaše návrhy implementovány?</a:t>
            </a:r>
          </a:p>
        </p:txBody>
      </p:sp>
    </p:spTree>
    <p:extLst>
      <p:ext uri="{BB962C8B-B14F-4D97-AF65-F5344CB8AC3E}">
        <p14:creationId xmlns:p14="http://schemas.microsoft.com/office/powerpoint/2010/main" val="376672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a zhodnocení </a:t>
            </a:r>
            <a:r>
              <a:rPr lang="cs-CZ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dopravní obslužnosti </a:t>
            </a:r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Středočeském (a z části Ústeckém) kraji v oblasti </a:t>
            </a:r>
            <a:r>
              <a:rPr lang="cs-CZ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železniční tratě číslo 110 </a:t>
            </a:r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následně návrhy opatření na zlepšení současné situace. </a:t>
            </a:r>
          </a:p>
        </p:txBody>
      </p:sp>
    </p:spTree>
    <p:extLst>
      <p:ext uri="{BB962C8B-B14F-4D97-AF65-F5344CB8AC3E}">
        <p14:creationId xmlns:p14="http://schemas.microsoft.com/office/powerpoint/2010/main" val="380680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954" y="466344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 oblasti železniční tratě č. 110 dostatečná dopravní obslužnost?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je kvalita služeb na této trati? 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je návaznost do hlavního města Prahy? </a:t>
            </a:r>
          </a:p>
        </p:txBody>
      </p:sp>
    </p:spTree>
    <p:extLst>
      <p:ext uri="{BB962C8B-B14F-4D97-AF65-F5344CB8AC3E}">
        <p14:creationId xmlns:p14="http://schemas.microsoft.com/office/powerpoint/2010/main" val="212549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Komparace 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</p:txBody>
      </p:sp>
    </p:spTree>
    <p:extLst>
      <p:ext uri="{BB962C8B-B14F-4D97-AF65-F5344CB8AC3E}">
        <p14:creationId xmlns:p14="http://schemas.microsoft.com/office/powerpoint/2010/main" val="336414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971" y="1676310"/>
            <a:ext cx="3492229" cy="3190673"/>
          </a:xfrm>
          <a:prstGeom prst="ellipse">
            <a:avLst/>
          </a:prstGeo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</a:t>
            </a:r>
            <a:r>
              <a:rPr lang="cs-CZ" sz="2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zkoumaného úseku</a:t>
            </a:r>
            <a:endParaRPr lang="en-US" sz="20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AFBB67-2575-4F5A-96CF-CD2EB02A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354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D9BB7F3-BE85-AF31-5C74-CF44F25C35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0" r="7530" b="1"/>
          <a:stretch/>
        </p:blipFill>
        <p:spPr>
          <a:xfrm>
            <a:off x="668238" y="1351520"/>
            <a:ext cx="6827107" cy="38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VEŘEJNOST</a:t>
            </a:r>
            <a:endParaRPr lang="cs-CZ" sz="24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vlakové dopravy spíše příležitostně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jak polovina nevyužívá drážní dopravu do města Prahy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mezi autobusovou a drážní dopravou je nedostačující</a:t>
            </a:r>
          </a:p>
          <a:p>
            <a:pPr lvl="1"/>
            <a:r>
              <a:rPr lang="cs-CZ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Otevřená otázka:</a:t>
            </a:r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Nedostatek přímých spojů do Prahy</a:t>
            </a:r>
          </a:p>
        </p:txBody>
      </p:sp>
    </p:spTree>
    <p:extLst>
      <p:ext uri="{BB962C8B-B14F-4D97-AF65-F5344CB8AC3E}">
        <p14:creationId xmlns:p14="http://schemas.microsoft.com/office/powerpoint/2010/main" val="72479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Dotazníkové 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ZAMĚSTNANCI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Dostačující dostupnost tratě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Nedostatečné množství spojů 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tratě</a:t>
            </a:r>
          </a:p>
          <a:p>
            <a:pPr lvl="1"/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zaměstnaní se dopravují vlakovou a individuální dopravou</a:t>
            </a:r>
          </a:p>
          <a:p>
            <a:pPr lvl="1"/>
            <a:r>
              <a:rPr lang="cs-CZ" sz="2200" u="sng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Otevřená otázka</a:t>
            </a:r>
            <a:r>
              <a:rPr lang="cs-CZ" sz="22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přeprava kol, více spojů, více vlakvedoucích</a:t>
            </a:r>
          </a:p>
        </p:txBody>
      </p:sp>
    </p:spTree>
    <p:extLst>
      <p:ext uri="{BB962C8B-B14F-4D97-AF65-F5344CB8AC3E}">
        <p14:creationId xmlns:p14="http://schemas.microsoft.com/office/powerpoint/2010/main" val="163615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C1204-3143-0ECC-0D2D-3BF8A32FA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Přímé spojení do Prahy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spojů v úseku Slaný – Louny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jízdních vozů pro cyklisty</a:t>
            </a:r>
          </a:p>
          <a:p>
            <a:r>
              <a:rPr lang="cs-CZ" sz="24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Docházková vzdálenost zastávek/stanic</a:t>
            </a:r>
          </a:p>
        </p:txBody>
      </p:sp>
    </p:spTree>
    <p:extLst>
      <p:ext uri="{BB962C8B-B14F-4D97-AF65-F5344CB8AC3E}">
        <p14:creationId xmlns:p14="http://schemas.microsoft.com/office/powerpoint/2010/main" val="2824745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2A9291-55AD-4DDC-8735-1BA5A1C9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3C6E7AD-5932-810B-FA21-3251D3AC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4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1084975017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229</TotalTime>
  <Words>297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Balík</vt:lpstr>
      <vt:lpstr>Analýza dopravní obslužnosti na železniční trati číslo 110</vt:lpstr>
      <vt:lpstr>CÍL PRÁCE</vt:lpstr>
      <vt:lpstr>VÝZKUMNÉ OTÁZKY</vt:lpstr>
      <vt:lpstr>METODIKA PRÁCE</vt:lpstr>
      <vt:lpstr>Mapa zkoumaného úseku</vt:lpstr>
      <vt:lpstr>Dotazníkové šetření</vt:lpstr>
      <vt:lpstr>Dotazníkové šetření</vt:lpstr>
      <vt:lpstr>Návrhy opatření</vt:lpstr>
      <vt:lpstr>DĚKUJI ZA POZORNOST </vt:lpstr>
      <vt:lpstr>OTÁZKY OPONENTA</vt:lpstr>
      <vt:lpstr>OTÁZKY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Adéla Gregorová</dc:creator>
  <cp:lastModifiedBy>Adéla Gregorová</cp:lastModifiedBy>
  <cp:revision>3</cp:revision>
  <dcterms:created xsi:type="dcterms:W3CDTF">2024-06-10T10:44:59Z</dcterms:created>
  <dcterms:modified xsi:type="dcterms:W3CDTF">2024-06-11T14:05:33Z</dcterms:modified>
</cp:coreProperties>
</file>