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51193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3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08486"/>
            <a:ext cx="1285144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483102"/>
            <a:ext cx="11339513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13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14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55801"/>
            <a:ext cx="3260110" cy="884690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55801"/>
            <a:ext cx="9591338" cy="884690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27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9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02603"/>
            <a:ext cx="13040439" cy="4342500"/>
          </a:xfrm>
        </p:spPr>
        <p:txBody>
          <a:bodyPr anchor="b"/>
          <a:lstStyle>
            <a:lvl1pPr>
              <a:defRPr sz="913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6986185"/>
            <a:ext cx="13040439" cy="2283618"/>
          </a:xfrm>
        </p:spPr>
        <p:txBody>
          <a:bodyPr/>
          <a:lstStyle>
            <a:lvl1pPr marL="0" indent="0">
              <a:buNone/>
              <a:defRPr sz="3653">
                <a:solidFill>
                  <a:schemeClr val="tx1">
                    <a:tint val="82000"/>
                  </a:schemeClr>
                </a:solidFill>
              </a:defRPr>
            </a:lvl1pPr>
            <a:lvl2pPr marL="695950" indent="0">
              <a:buNone/>
              <a:defRPr sz="3044">
                <a:solidFill>
                  <a:schemeClr val="tx1">
                    <a:tint val="82000"/>
                  </a:schemeClr>
                </a:solidFill>
              </a:defRPr>
            </a:lvl2pPr>
            <a:lvl3pPr marL="1391900" indent="0">
              <a:buNone/>
              <a:defRPr sz="2740">
                <a:solidFill>
                  <a:schemeClr val="tx1">
                    <a:tint val="82000"/>
                  </a:schemeClr>
                </a:solidFill>
              </a:defRPr>
            </a:lvl3pPr>
            <a:lvl4pPr marL="2087850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4pPr>
            <a:lvl5pPr marL="2783799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5pPr>
            <a:lvl6pPr marL="3479749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6pPr>
            <a:lvl7pPr marL="4175699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7pPr>
            <a:lvl8pPr marL="4871649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8pPr>
            <a:lvl9pPr marL="5567599" indent="0">
              <a:buNone/>
              <a:defRPr sz="243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41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779007"/>
            <a:ext cx="6425724" cy="662370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779007"/>
            <a:ext cx="6425724" cy="662370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0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55804"/>
            <a:ext cx="13040439" cy="201780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559104"/>
            <a:ext cx="63961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813281"/>
            <a:ext cx="6396193" cy="56087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559104"/>
            <a:ext cx="64276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813281"/>
            <a:ext cx="6427693" cy="56087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23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9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19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03083"/>
            <a:ext cx="7654171" cy="7418740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27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03083"/>
            <a:ext cx="7654171" cy="7418740"/>
          </a:xfrm>
        </p:spPr>
        <p:txBody>
          <a:bodyPr anchor="t"/>
          <a:lstStyle>
            <a:lvl1pPr marL="0" indent="0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9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55804"/>
            <a:ext cx="13040439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779007"/>
            <a:ext cx="13040439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7C9D7E-C36F-4369-BF40-DBBE83C3A7BC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675780"/>
            <a:ext cx="5102781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65F2C5-60D7-4D2D-8742-945631A542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30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snímek obrazovky, obloha, venku&#10;&#10;Popis byl vytvořen automaticky">
            <a:extLst>
              <a:ext uri="{FF2B5EF4-FFF2-40B4-BE49-F238E27FC236}">
                <a16:creationId xmlns:a16="http://schemas.microsoft.com/office/drawing/2014/main" id="{E224658F-9644-DA11-BB32-3FC74D39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8CACDD7D-902A-A58B-8CA6-6DA0B3A95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2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FEEADBAD-6A62-87DA-3CC7-C2E98CB4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klávesnice, design&#10;&#10;Popis byl vytvořen automaticky">
            <a:extLst>
              <a:ext uri="{FF2B5EF4-FFF2-40B4-BE49-F238E27FC236}">
                <a16:creationId xmlns:a16="http://schemas.microsoft.com/office/drawing/2014/main" id="{65812861-B5E6-E80F-6AFD-0E4F55FBD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Obdélník&#10;&#10;Popis byl vytvořen automaticky">
            <a:extLst>
              <a:ext uri="{FF2B5EF4-FFF2-40B4-BE49-F238E27FC236}">
                <a16:creationId xmlns:a16="http://schemas.microsoft.com/office/drawing/2014/main" id="{4EF1EAC0-6CDD-B09F-40AC-EF216A78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zelené&#10;&#10;Popis byl vytvořen automaticky">
            <a:extLst>
              <a:ext uri="{FF2B5EF4-FFF2-40B4-BE49-F238E27FC236}">
                <a16:creationId xmlns:a16="http://schemas.microsoft.com/office/drawing/2014/main" id="{5EDA352A-79D8-60B7-66DE-2ACEBF5F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8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0F49F706-AA09-6D8A-C510-B9A6E4CE9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2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aralelní&#10;&#10;Popis byl vytvořen automaticky">
            <a:extLst>
              <a:ext uri="{FF2B5EF4-FFF2-40B4-BE49-F238E27FC236}">
                <a16:creationId xmlns:a16="http://schemas.microsoft.com/office/drawing/2014/main" id="{CE3C5DF4-A7D1-F1A9-F0BC-752CB41E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7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Obdélník&#10;&#10;Popis byl vytvořen automaticky">
            <a:extLst>
              <a:ext uri="{FF2B5EF4-FFF2-40B4-BE49-F238E27FC236}">
                <a16:creationId xmlns:a16="http://schemas.microsoft.com/office/drawing/2014/main" id="{9D7AADD5-21B7-0342-5A8B-2F90387E6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1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snímek obrazovky, Plán&#10;&#10;Popis byl vytvořen automaticky">
            <a:extLst>
              <a:ext uri="{FF2B5EF4-FFF2-40B4-BE49-F238E27FC236}">
                <a16:creationId xmlns:a16="http://schemas.microsoft.com/office/drawing/2014/main" id="{8AA8058D-1B43-8C2B-501E-4AF20E033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8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diagram, snímek obrazovky, Paralelní&#10;&#10;Popis byl vytvořen automaticky">
            <a:extLst>
              <a:ext uri="{FF2B5EF4-FFF2-40B4-BE49-F238E27FC236}">
                <a16:creationId xmlns:a16="http://schemas.microsoft.com/office/drawing/2014/main" id="{06E7EB52-8E57-784C-28A2-E7987FDC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4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7B7B6CA6-0F7B-9C75-972D-78C97FC0E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3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rak, obloha, snímek obrazovky&#10;&#10;Popis byl vytvořen automaticky">
            <a:extLst>
              <a:ext uri="{FF2B5EF4-FFF2-40B4-BE49-F238E27FC236}">
                <a16:creationId xmlns:a16="http://schemas.microsoft.com/office/drawing/2014/main" id="{322A09D9-5150-CAE1-4645-B0073599F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opis&#10;&#10;Popis byl vytvořen automaticky">
            <a:extLst>
              <a:ext uri="{FF2B5EF4-FFF2-40B4-BE49-F238E27FC236}">
                <a16:creationId xmlns:a16="http://schemas.microsoft.com/office/drawing/2014/main" id="{074F1207-1DFB-FA37-1DAC-A7A4D23E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5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snímek obrazovky, diagram">
            <a:extLst>
              <a:ext uri="{FF2B5EF4-FFF2-40B4-BE49-F238E27FC236}">
                <a16:creationId xmlns:a16="http://schemas.microsoft.com/office/drawing/2014/main" id="{6368BBE8-B176-4910-A7C8-38FF968A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E270D53C-76AF-293C-1E30-345B3126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iagram, mapa, Plán&#10;&#10;Popis byl vytvořen automaticky">
            <a:extLst>
              <a:ext uri="{FF2B5EF4-FFF2-40B4-BE49-F238E27FC236}">
                <a16:creationId xmlns:a16="http://schemas.microsoft.com/office/drawing/2014/main" id="{23C2A666-5669-3EDF-3A6F-7B9615F7E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mapa, Plán&#10;&#10;Popis byl vytvořen automaticky">
            <a:extLst>
              <a:ext uri="{FF2B5EF4-FFF2-40B4-BE49-F238E27FC236}">
                <a16:creationId xmlns:a16="http://schemas.microsoft.com/office/drawing/2014/main" id="{CC8A86F8-18AF-8831-AB50-78DD822F7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56CA0092-33A9-2DC2-4E25-0ED26A575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Obdélník&#10;&#10;Popis byl vytvořen automaticky">
            <a:extLst>
              <a:ext uri="{FF2B5EF4-FFF2-40B4-BE49-F238E27FC236}">
                <a16:creationId xmlns:a16="http://schemas.microsoft.com/office/drawing/2014/main" id="{3A08C4DF-0C58-CEC7-35DC-E4D9AE58F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0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snímek obrazovky, Plán&#10;&#10;Popis byl vytvořen automaticky">
            <a:extLst>
              <a:ext uri="{FF2B5EF4-FFF2-40B4-BE49-F238E27FC236}">
                <a16:creationId xmlns:a16="http://schemas.microsoft.com/office/drawing/2014/main" id="{D71F313F-DA44-E9C5-1FCB-27AB6A89C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5" y="0"/>
            <a:ext cx="1476335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62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0</Words>
  <Application>Microsoft Office PowerPoint</Application>
  <PresentationFormat>Vlastní</PresentationFormat>
  <Paragraphs>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Pavel Borza</dc:creator>
  <cp:lastModifiedBy>Pavel Borza</cp:lastModifiedBy>
  <cp:revision>1</cp:revision>
  <dcterms:created xsi:type="dcterms:W3CDTF">2024-06-19T16:06:45Z</dcterms:created>
  <dcterms:modified xsi:type="dcterms:W3CDTF">2024-06-19T16:21:18Z</dcterms:modified>
</cp:coreProperties>
</file>