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3" r:id="rId3"/>
    <p:sldId id="261" r:id="rId4"/>
    <p:sldId id="267" r:id="rId5"/>
    <p:sldId id="266" r:id="rId6"/>
    <p:sldId id="265" r:id="rId7"/>
    <p:sldId id="278" r:id="rId8"/>
    <p:sldId id="268" r:id="rId9"/>
    <p:sldId id="274" r:id="rId10"/>
    <p:sldId id="269" r:id="rId11"/>
    <p:sldId id="270" r:id="rId12"/>
    <p:sldId id="273" r:id="rId13"/>
    <p:sldId id="271" r:id="rId14"/>
    <p:sldId id="272" r:id="rId15"/>
    <p:sldId id="275" r:id="rId16"/>
    <p:sldId id="276" r:id="rId17"/>
    <p:sldId id="277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50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52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84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56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771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99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06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72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84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50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3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57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7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9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99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45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ECCBA1-4DA3-4274-AD6A-624C4817305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78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99048" y="1850715"/>
            <a:ext cx="8103976" cy="2616199"/>
          </a:xfrm>
        </p:spPr>
        <p:txBody>
          <a:bodyPr>
            <a:normAutofit fontScale="90000"/>
          </a:bodyPr>
          <a:lstStyle/>
          <a:p>
            <a:pPr algn="l"/>
            <a:r>
              <a:rPr lang="cs-CZ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Přeprava nadrozměrného nákladu do vybrané společnosti</a:t>
            </a: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97214" y="5233397"/>
            <a:ext cx="4668962" cy="1388534"/>
          </a:xfrm>
        </p:spPr>
        <p:txBody>
          <a:bodyPr>
            <a:normAutofit fontScale="92500"/>
          </a:bodyPr>
          <a:lstStyle/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Autor práce: Petr Holas</a:t>
            </a:r>
          </a:p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práce: Ing. Bc. Jiří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anzl Ph.D.</a:t>
            </a:r>
          </a:p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Oponent: Ing. Lenka Černá Ph.D.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04" y="0"/>
            <a:ext cx="145542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Zasahující větve do PZ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99" y="1280160"/>
            <a:ext cx="7122137" cy="5341602"/>
          </a:xfrm>
        </p:spPr>
      </p:pic>
    </p:spTree>
    <p:extLst>
      <p:ext uri="{BB962C8B-B14F-4D97-AF65-F5344CB8AC3E}">
        <p14:creationId xmlns:p14="http://schemas.microsoft.com/office/powerpoint/2010/main" val="41804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Střední dělící ostrůvek Podbořany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22" y="1323702"/>
            <a:ext cx="7097487" cy="5323115"/>
          </a:xfrm>
        </p:spPr>
      </p:pic>
    </p:spTree>
    <p:extLst>
      <p:ext uri="{BB962C8B-B14F-4D97-AF65-F5344CB8AC3E}">
        <p14:creationId xmlns:p14="http://schemas.microsoft.com/office/powerpoint/2010/main" val="34301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Podjezdy K. Vary a N. Sedlo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1" y="1619793"/>
            <a:ext cx="5704115" cy="427808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1619793"/>
            <a:ext cx="5704113" cy="42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Okružní křižovatky Březová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5" y="1752600"/>
            <a:ext cx="5721551" cy="42911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28" y="1752599"/>
            <a:ext cx="5721551" cy="42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Návrh úpravy OK Březová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35" y="1415594"/>
            <a:ext cx="6077064" cy="5211630"/>
          </a:xfrm>
        </p:spPr>
      </p:pic>
    </p:spTree>
    <p:extLst>
      <p:ext uri="{BB962C8B-B14F-4D97-AF65-F5344CB8AC3E}">
        <p14:creationId xmlns:p14="http://schemas.microsoft.com/office/powerpoint/2010/main" val="20813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Dotazy – vedoucí práce: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návrhové části práce zmiňujete v případě železničních přejezdů stavební úpravu nivelety přilehlé komunikace. Dokážete popsat, jak by celý proces vypadal (legislativní proces povolení této stavební úpravy) a jaké všechny dotčené subjekty (orgány státní správy) budou do povolení této stavby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vstupovat?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Dotazy – oponent: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Sú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všetky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navrhované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opatrenia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stavebno-rekonštrukčné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úpravy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realizovateľné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vpraxi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? S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ohľadom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ﬁnancie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pravidelnosť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prepráv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subjekty –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ktorých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úpravy týkali a pod.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Výber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použitej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techniky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prepravu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transformátora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vychádza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existujúceho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vozidlového parku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spoločnosti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realizovali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výber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techniky? Existovali kritéria na základe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ktorých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rozhodovali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zaťaženie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 nápravu,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únosnosť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pod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.) ?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Bolo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viac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možnosti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výber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techniky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21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Dotazy – oponent: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Existuje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viac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variantov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prepravy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transformátora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medzi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trafostanicemi? Popisujete v práci len jednu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variantu.V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práci tvrdíte, že bolo nutné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navrhnúť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novú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trasu,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vhodnú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prepravu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transformátora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 jasné,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aké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hodnotiace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kritéria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mali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zabezpečiť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výber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vhodnej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trasy a či neboli k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dispozícií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aj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vhodné trasy,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ktoré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vylúčili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výbere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trasy.</a:t>
            </a:r>
          </a:p>
        </p:txBody>
      </p:sp>
    </p:spTree>
    <p:extLst>
      <p:ext uri="{BB962C8B-B14F-4D97-AF65-F5344CB8AC3E}">
        <p14:creationId xmlns:p14="http://schemas.microsoft.com/office/powerpoint/2010/main" val="20191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Varianta B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34" y="1284049"/>
            <a:ext cx="9536865" cy="53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17" y="482206"/>
            <a:ext cx="4865390" cy="603180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7" y="921059"/>
            <a:ext cx="5602624" cy="515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Cíl a osnova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Popsat nejvíce používané trasy pro přepravu nadrozměrného nákladu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Charakterizovat specifika konkrétní přepravy včetně analýzy přepravní trasy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Návrh zlepšení na problémových úsecích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427515"/>
            <a:ext cx="10018713" cy="175259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04" y="0"/>
            <a:ext cx="145542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Literární rešerše českých vyhlášek, zákonů, odborných článků, knižních publikací a kvalifikačních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prací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Rozhovor s pracovníkem firmy RÁDL s.r.o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problémových úseků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8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Nadrozměrný náklad a přepravní trasy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Definice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Páteřní trasy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2362198"/>
            <a:ext cx="6861184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Rozměry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9" y="1402081"/>
            <a:ext cx="9398223" cy="5199017"/>
          </a:xfrm>
        </p:spPr>
      </p:pic>
      <p:sp>
        <p:nvSpPr>
          <p:cNvPr id="11" name="TextovéPole 10"/>
          <p:cNvSpPr txBox="1"/>
          <p:nvPr/>
        </p:nvSpPr>
        <p:spPr>
          <a:xfrm>
            <a:off x="9593582" y="1402081"/>
            <a:ext cx="26061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Rozměry transformátoru: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d: 9,53 m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š: 3,26 m 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v: 3,39 m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m: 115 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Navržená trasa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7" y="1375954"/>
            <a:ext cx="11044718" cy="5317935"/>
          </a:xfrm>
        </p:spPr>
      </p:pic>
    </p:spTree>
    <p:extLst>
      <p:ext uri="{BB962C8B-B14F-4D97-AF65-F5344CB8AC3E}">
        <p14:creationId xmlns:p14="http://schemas.microsoft.com/office/powerpoint/2010/main" val="18225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Detail mapy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61" y="1262742"/>
            <a:ext cx="6553812" cy="5381897"/>
          </a:xfrm>
        </p:spPr>
      </p:pic>
    </p:spTree>
    <p:extLst>
      <p:ext uri="{BB962C8B-B14F-4D97-AF65-F5344CB8AC3E}">
        <p14:creationId xmlns:p14="http://schemas.microsoft.com/office/powerpoint/2010/main" val="372561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Železniční přejezd V. Třebušice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69" y="1356380"/>
            <a:ext cx="7027791" cy="5270843"/>
          </a:xfrm>
        </p:spPr>
      </p:pic>
    </p:spTree>
    <p:extLst>
      <p:ext uri="{BB962C8B-B14F-4D97-AF65-F5344CB8AC3E}">
        <p14:creationId xmlns:p14="http://schemas.microsoft.com/office/powerpoint/2010/main" val="28005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Most přes potok V. Třebušice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1328077"/>
            <a:ext cx="7065528" cy="5299146"/>
          </a:xfrm>
        </p:spPr>
      </p:pic>
    </p:spTree>
    <p:extLst>
      <p:ext uri="{BB962C8B-B14F-4D97-AF65-F5344CB8AC3E}">
        <p14:creationId xmlns:p14="http://schemas.microsoft.com/office/powerpoint/2010/main" val="11433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700</TotalTime>
  <Words>353</Words>
  <Application>Microsoft Office PowerPoint</Application>
  <PresentationFormat>Širokoúhlá obrazovka</PresentationFormat>
  <Paragraphs>36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Corbel</vt:lpstr>
      <vt:lpstr>Paralaxa</vt:lpstr>
      <vt:lpstr>Přeprava nadrozměrného nákladu do vybrané společnosti</vt:lpstr>
      <vt:lpstr>Cíl a osnova práce</vt:lpstr>
      <vt:lpstr>Metodika práce</vt:lpstr>
      <vt:lpstr>Nadrozměrný náklad a přepravní trasy</vt:lpstr>
      <vt:lpstr>Rozměry</vt:lpstr>
      <vt:lpstr>Navržená trasa</vt:lpstr>
      <vt:lpstr>Detail mapy</vt:lpstr>
      <vt:lpstr>Železniční přejezd V. Třebušice</vt:lpstr>
      <vt:lpstr>Most přes potok V. Třebušice</vt:lpstr>
      <vt:lpstr>Zasahující větve do PZ</vt:lpstr>
      <vt:lpstr>Střední dělící ostrůvek Podbořany</vt:lpstr>
      <vt:lpstr>Podjezdy K. Vary a N. Sedlo</vt:lpstr>
      <vt:lpstr>Okružní křižovatky Březová</vt:lpstr>
      <vt:lpstr>Návrh úpravy OK Březová</vt:lpstr>
      <vt:lpstr>Dotazy – vedoucí práce:</vt:lpstr>
      <vt:lpstr>Dotazy – oponent:</vt:lpstr>
      <vt:lpstr>Dotazy – oponent:</vt:lpstr>
      <vt:lpstr>Varianta B</vt:lpstr>
      <vt:lpstr>Prezentace aplikace PowerPoint</vt:lpstr>
      <vt:lpstr>Děkuji za pozornost!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Přeprava nadrozměrného nákladu do vybrané společnosti</dc:title>
  <dc:creator>Petr Holas</dc:creator>
  <cp:lastModifiedBy>Petr Holas</cp:lastModifiedBy>
  <cp:revision>32</cp:revision>
  <dcterms:created xsi:type="dcterms:W3CDTF">2020-09-07T11:02:02Z</dcterms:created>
  <dcterms:modified xsi:type="dcterms:W3CDTF">2020-09-09T15:02:29Z</dcterms:modified>
</cp:coreProperties>
</file>