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0" r:id="rId11"/>
    <p:sldId id="26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54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33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34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38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1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71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015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63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5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56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56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96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9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9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11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40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82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A87291-B899-45B8-88F4-9E1084ACABAC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245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3995" y="472440"/>
            <a:ext cx="8825658" cy="3329581"/>
          </a:xfrm>
        </p:spPr>
        <p:txBody>
          <a:bodyPr/>
          <a:lstStyle/>
          <a:p>
            <a:pPr algn="ctr"/>
            <a:r>
              <a:rPr lang="cs-CZ" sz="4800" b="1" dirty="0"/>
              <a:t>Zefektivnění výstupní kontroly dílů ve strojírenské firmě s důrazem na předávací </a:t>
            </a:r>
            <a:r>
              <a:rPr lang="cs-CZ" sz="4800" b="1" dirty="0" smtClean="0"/>
              <a:t>protokoly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3995" y="4641667"/>
            <a:ext cx="8825658" cy="1563189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Autor bakalářské práce: Jiří Velíšek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Vedoucí bakalářské práce: </a:t>
            </a:r>
            <a:r>
              <a:rPr lang="cs-CZ" dirty="0">
                <a:solidFill>
                  <a:schemeClr val="bg1"/>
                </a:solidFill>
              </a:rPr>
              <a:t>Ing. Ján Majerník, PhD.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Oponent: </a:t>
            </a:r>
            <a:r>
              <a:rPr lang="cs-CZ" dirty="0">
                <a:solidFill>
                  <a:schemeClr val="bg1"/>
                </a:solidFill>
              </a:rPr>
              <a:t>Ing. Marcel Beňo, Ph.D. </a:t>
            </a:r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F45ED5B4-912A-434A-B63D-F53AD89A8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01" y="5294811"/>
            <a:ext cx="3327552" cy="115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8591" y="2864992"/>
            <a:ext cx="9404723" cy="1400530"/>
          </a:xfrm>
        </p:spPr>
        <p:txBody>
          <a:bodyPr/>
          <a:lstStyle/>
          <a:p>
            <a:pPr algn="ctr"/>
            <a:r>
              <a:rPr lang="cs-CZ" sz="4400" dirty="0" smtClean="0"/>
              <a:t>Děkuji za pozornost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788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Doplňující dotazy oponenta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564688" cy="419548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Lze </a:t>
            </a:r>
            <a:r>
              <a:rPr lang="cs-CZ" sz="2400" dirty="0"/>
              <a:t>pro jednoznačné hodnocení kvality výrobku s důrazem na předávací protokoly, navrhnout i jiné kontrolní nástroje používané ve strojírenské praxi</a:t>
            </a:r>
            <a:r>
              <a:rPr lang="cs-CZ" sz="2400" dirty="0" smtClean="0"/>
              <a:t>?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Jaká </a:t>
            </a:r>
            <a:r>
              <a:rPr lang="cs-CZ" sz="2400" dirty="0"/>
              <a:t>odborná kvalifikace či měřící technické vybavení by mohlo podpořit efektivnost popisovaného výrobního procesu z hlediska cílené kvality?</a:t>
            </a:r>
          </a:p>
        </p:txBody>
      </p:sp>
    </p:spTree>
    <p:extLst>
      <p:ext uri="{BB962C8B-B14F-4D97-AF65-F5344CB8AC3E}">
        <p14:creationId xmlns:p14="http://schemas.microsoft.com/office/powerpoint/2010/main" val="17283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 smtClean="0">
                <a:ea typeface="ＭＳ Ｐゴシック" panose="020B0600070205080204" pitchFamily="34" charset="-128"/>
              </a:rPr>
              <a:t>Motivace </a:t>
            </a:r>
            <a:r>
              <a:rPr lang="cs-CZ" altLang="cs-CZ" sz="4400" b="1" dirty="0">
                <a:ea typeface="ＭＳ Ｐゴシック" panose="020B0600070205080204" pitchFamily="34" charset="-128"/>
              </a:rPr>
              <a:t>a důvody k řešení daného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Spolupráce s firmou</a:t>
            </a:r>
          </a:p>
          <a:p>
            <a:r>
              <a:rPr lang="cs-CZ" sz="2400" dirty="0" smtClean="0"/>
              <a:t>Vzájemná výpomoc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ožný nástup na pozici manažera kvality</a:t>
            </a:r>
          </a:p>
          <a:p>
            <a:r>
              <a:rPr lang="cs-CZ" sz="2400" dirty="0" smtClean="0"/>
              <a:t>Nové poznatky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90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 smtClean="0">
                <a:ea typeface="ＭＳ Ｐゴシック" panose="020B0600070205080204" pitchFamily="34" charset="-128"/>
              </a:rPr>
              <a:t>Cíl </a:t>
            </a:r>
            <a:r>
              <a:rPr lang="cs-CZ" altLang="cs-CZ" sz="4400" b="1" dirty="0">
                <a:ea typeface="ＭＳ Ｐゴシック" panose="020B0600070205080204" pitchFamily="34" charset="-128"/>
              </a:rPr>
              <a:t>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Cílem práce je popsat problematiku vzorování dílu ve strojírenské firmě. V aplikační části bude podrobně řešen postup výroby a následné postupy výstupní kontroly dílů před předáním zadavateli.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3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Pojem kvalita(jakost)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774973" cy="4195481"/>
          </a:xfrm>
        </p:spPr>
        <p:txBody>
          <a:bodyPr/>
          <a:lstStyle/>
          <a:p>
            <a:r>
              <a:rPr lang="cs-CZ" sz="2400" dirty="0" smtClean="0"/>
              <a:t>V řízení firmy důležitý pojem</a:t>
            </a:r>
          </a:p>
          <a:p>
            <a:r>
              <a:rPr lang="cs-CZ" sz="2400" dirty="0"/>
              <a:t>ČSN EN ISO </a:t>
            </a:r>
            <a:r>
              <a:rPr lang="cs-CZ" sz="2400" dirty="0" smtClean="0"/>
              <a:t>9000:2006: „stupeň </a:t>
            </a:r>
            <a:r>
              <a:rPr lang="cs-CZ" sz="2400" dirty="0"/>
              <a:t>splnění požadavků souborem inherentních charakteristik</a:t>
            </a:r>
            <a:r>
              <a:rPr lang="cs-CZ" sz="2400" dirty="0" smtClean="0"/>
              <a:t>.“</a:t>
            </a:r>
          </a:p>
          <a:p>
            <a:r>
              <a:rPr lang="cs-CZ" sz="2400" dirty="0" smtClean="0"/>
              <a:t>Rozhoduje o ní zákazník</a:t>
            </a:r>
          </a:p>
          <a:p>
            <a:r>
              <a:rPr lang="cs-CZ" sz="2400" dirty="0" smtClean="0"/>
              <a:t>Výrobek či služba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7378" t="10159" r="18246" b="11043"/>
          <a:stretch/>
        </p:blipFill>
        <p:spPr bwMode="auto">
          <a:xfrm>
            <a:off x="6095999" y="1660932"/>
            <a:ext cx="5636169" cy="4138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92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296001" cy="4195481"/>
          </a:xfrm>
        </p:spPr>
        <p:txBody>
          <a:bodyPr/>
          <a:lstStyle/>
          <a:p>
            <a:r>
              <a:rPr lang="cs-CZ" sz="2400" dirty="0" smtClean="0"/>
              <a:t>Ve strojírenství nezbytné</a:t>
            </a:r>
          </a:p>
          <a:p>
            <a:r>
              <a:rPr lang="cs-CZ" sz="2400" dirty="0" smtClean="0"/>
              <a:t>Různé druhy měřidel</a:t>
            </a:r>
          </a:p>
          <a:p>
            <a:r>
              <a:rPr lang="cs-CZ" sz="2400" dirty="0" smtClean="0"/>
              <a:t>Vzniklé chyby v měření</a:t>
            </a:r>
          </a:p>
          <a:p>
            <a:endParaRPr lang="cs-CZ" dirty="0"/>
          </a:p>
        </p:txBody>
      </p:sp>
      <p:pic>
        <p:nvPicPr>
          <p:cNvPr id="4" name="Obrázek 3" descr="Image result for třmenový mikrometr nako.c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1" y="3294107"/>
            <a:ext cx="6023972" cy="2954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5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Řízení jakosti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TQM – zapojení všech členů organizace</a:t>
            </a:r>
          </a:p>
          <a:p>
            <a:r>
              <a:rPr lang="cs-CZ" sz="2400" dirty="0" smtClean="0"/>
              <a:t>EFQM – zlepšení </a:t>
            </a:r>
            <a:r>
              <a:rPr lang="cs-CZ" sz="2400" dirty="0"/>
              <a:t>v ekonomice, </a:t>
            </a:r>
            <a:r>
              <a:rPr lang="cs-CZ" sz="2400" dirty="0" smtClean="0"/>
              <a:t>u vztahů </a:t>
            </a:r>
            <a:r>
              <a:rPr lang="cs-CZ" sz="2400" dirty="0"/>
              <a:t>se zaměstnanci, zákazníky a společnostmi. </a:t>
            </a:r>
            <a:endParaRPr lang="cs-CZ" sz="2400" dirty="0" smtClean="0"/>
          </a:p>
          <a:p>
            <a:r>
              <a:rPr lang="cs-CZ" sz="2400" dirty="0" err="1" smtClean="0"/>
              <a:t>Six</a:t>
            </a:r>
            <a:r>
              <a:rPr lang="cs-CZ" sz="2400" dirty="0" smtClean="0"/>
              <a:t> Sigma – neustálé inovace dle potřeb zákazníků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4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Výzkumný problém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20390"/>
            <a:ext cx="6002882" cy="422801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Lisování – výběr stroje a nástroje</a:t>
            </a:r>
          </a:p>
          <a:p>
            <a:r>
              <a:rPr lang="cs-CZ" sz="2400" dirty="0" smtClean="0"/>
              <a:t>Výroba prvních kusů – přeměřit</a:t>
            </a:r>
          </a:p>
          <a:p>
            <a:r>
              <a:rPr lang="cs-CZ" sz="2400" dirty="0" smtClean="0"/>
              <a:t>Průběžná kontrola</a:t>
            </a:r>
            <a:endParaRPr lang="cs-CZ" sz="2400" dirty="0"/>
          </a:p>
        </p:txBody>
      </p:sp>
      <p:pic>
        <p:nvPicPr>
          <p:cNvPr id="4" name="Picture 2" descr="Image result for fester beweglicher stempel">
            <a:extLst>
              <a:ext uri="{FF2B5EF4-FFF2-40B4-BE49-F238E27FC236}">
                <a16:creationId xmlns:a16="http://schemas.microsoft.com/office/drawing/2014/main" id="{DF76227C-BAF3-4E55-A047-6373003896A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253"/>
          <a:stretch/>
        </p:blipFill>
        <p:spPr bwMode="auto">
          <a:xfrm>
            <a:off x="7524206" y="1445621"/>
            <a:ext cx="4096113" cy="503355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4807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Manažer kvality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Znalost procesu</a:t>
            </a:r>
          </a:p>
          <a:p>
            <a:r>
              <a:rPr lang="cs-CZ" sz="2400" dirty="0" smtClean="0"/>
              <a:t>Orientace ve výkresech</a:t>
            </a:r>
          </a:p>
          <a:p>
            <a:r>
              <a:rPr lang="cs-CZ" sz="2400" dirty="0" smtClean="0"/>
              <a:t>Zodpovědnost</a:t>
            </a:r>
          </a:p>
          <a:p>
            <a:r>
              <a:rPr lang="cs-CZ" sz="2400" dirty="0" smtClean="0"/>
              <a:t>Vyplnění formulářů</a:t>
            </a:r>
            <a:endParaRPr lang="cs-CZ" sz="2400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37521" r="19061" b="14760"/>
          <a:stretch/>
        </p:blipFill>
        <p:spPr bwMode="auto">
          <a:xfrm>
            <a:off x="7317377" y="2260898"/>
            <a:ext cx="3931920" cy="3779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17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Teoretické shrnutí v oblasti jakosti</a:t>
            </a:r>
          </a:p>
          <a:p>
            <a:r>
              <a:rPr lang="cs-CZ" sz="2400" dirty="0" smtClean="0"/>
              <a:t>Postup výroby</a:t>
            </a:r>
          </a:p>
          <a:p>
            <a:r>
              <a:rPr lang="cs-CZ" sz="2400" dirty="0" smtClean="0"/>
              <a:t>Postup práce manažera kvality</a:t>
            </a:r>
          </a:p>
          <a:p>
            <a:r>
              <a:rPr lang="cs-CZ" sz="2400" dirty="0" smtClean="0"/>
              <a:t>Poznatek v oblasti managementu jakosti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8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225</Words>
  <Application>Microsoft Office PowerPoint</Application>
  <PresentationFormat>Širokoúhlá obrazovka</PresentationFormat>
  <Paragraphs>43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Century Gothic</vt:lpstr>
      <vt:lpstr>Wingdings 3</vt:lpstr>
      <vt:lpstr>Ion</vt:lpstr>
      <vt:lpstr>Zefektivnění výstupní kontroly dílů ve strojírenské firmě s důrazem na předávací protokoly</vt:lpstr>
      <vt:lpstr>Motivace a důvody k řešení daného problému</vt:lpstr>
      <vt:lpstr>Cíl práce</vt:lpstr>
      <vt:lpstr>Pojem kvalita(jakost)</vt:lpstr>
      <vt:lpstr>Měření</vt:lpstr>
      <vt:lpstr>Řízení jakosti</vt:lpstr>
      <vt:lpstr>Výzkumný problém</vt:lpstr>
      <vt:lpstr>Manažer kvality</vt:lpstr>
      <vt:lpstr>Shrnutí</vt:lpstr>
      <vt:lpstr>Děkuji za pozornost</vt:lpstr>
      <vt:lpstr>Doplňující dotazy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12</cp:revision>
  <dcterms:created xsi:type="dcterms:W3CDTF">2020-06-08T11:57:29Z</dcterms:created>
  <dcterms:modified xsi:type="dcterms:W3CDTF">2020-09-07T19:12:48Z</dcterms:modified>
</cp:coreProperties>
</file>