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3" r:id="rId9"/>
    <p:sldId id="269" r:id="rId10"/>
    <p:sldId id="267" r:id="rId11"/>
    <p:sldId id="264" r:id="rId12"/>
    <p:sldId id="265" r:id="rId13"/>
    <p:sldId id="27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4B6B-D791-450A-80EB-EE32C8D085E3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13D67-5F75-49ED-9685-98DCC73177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19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3D67-5F75-49ED-9685-98DCC73177B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5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16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5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8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4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67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4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0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2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491A-2AE5-4E6A-8F11-8553A5E71A76}" type="datetimeFigureOut">
              <a:rPr lang="cs-CZ" smtClean="0"/>
              <a:t>07.09.2020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BD83668-7411-4B7A-AD5B-1945DF3DD0F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7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148C1-0D97-4435-8F51-283D2E0A9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1701800"/>
            <a:ext cx="8637073" cy="1990165"/>
          </a:xfrm>
        </p:spPr>
        <p:txBody>
          <a:bodyPr>
            <a:normAutofit fontScale="90000"/>
          </a:bodyPr>
          <a:lstStyle/>
          <a:p>
            <a:pPr algn="ctr"/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Rekonstrukce vesnického stavení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26067F-4A26-45F1-B0E9-1DE4A47F3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624996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Vypracoval: J</a:t>
            </a:r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iří Novotný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práce: </a:t>
            </a:r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Ing. Martin Dědič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Oponent práce:</a:t>
            </a:r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Mgr. Jana Pavlíčková Hlebová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02E957-3CEC-4549-9BD3-DC25CE097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B27F3-CE10-4BB2-8F51-C8947606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4" y="986661"/>
            <a:ext cx="10735733" cy="763571"/>
          </a:xfrm>
        </p:spPr>
        <p:txBody>
          <a:bodyPr>
            <a:no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Dosažené výsledky – projektová dokumentace</a:t>
            </a:r>
            <a:endParaRPr lang="cs-CZ" sz="4000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5F1DD1C6-637E-46AB-8CA6-BC6AC5FE6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Vypracování projektové dokumentace ve stupni pro stavební povolení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47FD5C4-1867-4EAC-817B-71BA1AA7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124" y="2411256"/>
            <a:ext cx="5674528" cy="396780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9E80823-9727-491E-A33D-005FC7A9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1" y="2411256"/>
            <a:ext cx="5499068" cy="3967804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EC6C4977-5133-4871-8DA8-EE64637DBFDF}"/>
              </a:ext>
            </a:extLst>
          </p:cNvPr>
          <p:cNvSpPr txBox="1"/>
          <p:nvPr/>
        </p:nvSpPr>
        <p:spPr>
          <a:xfrm>
            <a:off x="11054854" y="6336838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6AAF6D1-D9EF-4750-8B8B-F864A53EE272}"/>
              </a:ext>
            </a:extLst>
          </p:cNvPr>
          <p:cNvSpPr txBox="1"/>
          <p:nvPr/>
        </p:nvSpPr>
        <p:spPr>
          <a:xfrm>
            <a:off x="5313739" y="6336839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79128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B89EC-A595-4589-A278-D2354164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C161-F084-41FE-A97D-07AEDCB9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bakalářské práce splněn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Bakalářská práce obsahuje: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Teoretická část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Aplikační část + přílohy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AEFB4B-63EF-4331-9BCD-D242829F3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448AB-CD64-423F-BADC-2A4E3B8C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76" y="771526"/>
            <a:ext cx="9970047" cy="998008"/>
          </a:xfrm>
        </p:spPr>
        <p:txBody>
          <a:bodyPr>
            <a:no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Odpovědi na otázky vedoucího a oponenta bakalářské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DA98B-0CBF-4D1A-A785-46E29312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39504" cy="4049039"/>
          </a:xfrm>
        </p:spPr>
        <p:txBody>
          <a:bodyPr>
            <a:normAutofit/>
          </a:bodyPr>
          <a:lstStyle/>
          <a:p>
            <a:pPr lvl="1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Otázka vedoucího práce:</a:t>
            </a:r>
          </a:p>
          <a:p>
            <a:pPr lvl="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Jaké znáte moderní metody/přístroje vhodné pro vytvoření 3D modelu stávajících objektů?“</a:t>
            </a:r>
          </a:p>
          <a:p>
            <a:pPr lvl="2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Otázka oponenta práce: </a:t>
            </a:r>
          </a:p>
          <a:p>
            <a:pPr lvl="2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„Student na začátku práce zmiňuje, že hodnocený objekt je poslední, který neprošel v místě zásadní rekonstrukcí. Jak student hodnotí rekonstrukce provedené u ostatních objektů v dané obci.“</a:t>
            </a:r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B36288-07DF-47C9-BBF5-D6CAFA81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1B164-05E3-4014-BB32-D7D56521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9C8B90-0B12-40D1-94E9-EF2322CEF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9517" cy="34496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AAB1AE-FE90-496C-A194-8FA6B46C8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8750" b="20972"/>
          <a:stretch/>
        </p:blipFill>
        <p:spPr>
          <a:xfrm>
            <a:off x="3419014" y="3449638"/>
            <a:ext cx="5353972" cy="32289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6CA82A-434C-4525-AA26-A20B55459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73" y="0"/>
            <a:ext cx="4944527" cy="344963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8ABBC-F3EF-4D9F-858A-03A414FCE349}"/>
              </a:ext>
            </a:extLst>
          </p:cNvPr>
          <p:cNvSpPr txBox="1"/>
          <p:nvPr/>
        </p:nvSpPr>
        <p:spPr>
          <a:xfrm>
            <a:off x="0" y="3429000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BCD6356-DC93-4285-9663-292C95AD592B}"/>
              </a:ext>
            </a:extLst>
          </p:cNvPr>
          <p:cNvSpPr txBox="1"/>
          <p:nvPr/>
        </p:nvSpPr>
        <p:spPr>
          <a:xfrm>
            <a:off x="11315700" y="3449638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C40FB4-73C5-495B-93DB-BA68F834744F}"/>
              </a:ext>
            </a:extLst>
          </p:cNvPr>
          <p:cNvSpPr txBox="1"/>
          <p:nvPr/>
        </p:nvSpPr>
        <p:spPr>
          <a:xfrm>
            <a:off x="8772986" y="6432392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27344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E6123-6C59-4976-8002-6B444481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34533"/>
            <a:ext cx="9603275" cy="71922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19D55-2977-489E-95D8-9DD970E3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48E987-3C12-4630-85C7-02CF1D97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2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E770E-12A8-4FB3-88BF-9986BB96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B469C-DEAD-4DD6-9347-1A187F591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tématu</a:t>
            </a:r>
          </a:p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Cíl práce a výzkumný problém</a:t>
            </a:r>
          </a:p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Použitá metodika práce</a:t>
            </a:r>
          </a:p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Odpovědi na otázky vedoucího a oponenta bakalářské práce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114060-7D73-43B8-AFFD-4A259A75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3C1CA-5B2A-4F61-B65F-5D9717C7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A5CA7-3697-4785-B036-B9DAE656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Aktuálnost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Řešený objekt v místě bydliště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 studijní zaměření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Prohloubení znalostí souvisejících s rekonstrukcemi staveb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Reálná možnost realizace projektu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AFF49D-BE06-4002-BB07-68862328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C4BDF-BEE8-4FC9-940C-302A2721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Cíl práce a výzkumný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7FB65-C019-4F31-A381-69C89C23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Vypracování projektu rekonstrukce vesnického stavení pro stavební povolení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Zaměření skutečného stavu objektu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Provedení a vyhodnocení stavebně technického průzkumu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sanačních opatření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Vypracování projektové dokumentace rekonstrukce pro stavební povolení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14CB59-15FB-4956-8870-2AD7E5A2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3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18BDA-FBE4-4A18-A04F-07175017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Použitá 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03BE63-F4DD-4028-A31C-B6205D75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Metoda sběru dat</a:t>
            </a:r>
          </a:p>
          <a:p>
            <a:pPr lvl="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Rozhovor s majitelem</a:t>
            </a:r>
          </a:p>
          <a:p>
            <a:pPr lvl="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Analýza historických materiálu (dokumentace)</a:t>
            </a:r>
          </a:p>
          <a:p>
            <a:pPr lvl="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Vizuální metoda</a:t>
            </a:r>
          </a:p>
          <a:p>
            <a:pPr lvl="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</a:p>
          <a:p>
            <a:pPr lvl="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Metoda zaměření stávajícího objektu </a:t>
            </a:r>
          </a:p>
          <a:p>
            <a:pPr lvl="1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Metoda vyhodnocení dat:</a:t>
            </a:r>
          </a:p>
          <a:p>
            <a:pPr lvl="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Vypracování projektu rekonstrukce </a:t>
            </a:r>
          </a:p>
          <a:p>
            <a:pPr lvl="1"/>
            <a:endParaRPr lang="cs-CZ" dirty="0"/>
          </a:p>
          <a:p>
            <a:pPr lvl="8"/>
            <a:endParaRPr lang="cs-CZ" dirty="0"/>
          </a:p>
          <a:p>
            <a:pPr lvl="8"/>
            <a:endParaRPr lang="cs-CZ" dirty="0"/>
          </a:p>
          <a:p>
            <a:pPr lvl="8"/>
            <a:endParaRPr lang="cs-CZ" dirty="0"/>
          </a:p>
          <a:p>
            <a:pPr marL="1471400" lvl="8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D40E0D-E16E-434C-9216-39C0E1D0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B89EC-A595-4589-A278-D2354164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C161-F084-41FE-A97D-07AEDCB9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Zaměření a zakreslení stávajícího stavu objektu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Provedení stavebně technického průzkumu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zjištěných vad a poruch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sanačních opatření a nové dispozice objektu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Zpracování projektové dokumentace rekonstrukce pro stavební povolení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DEAB0A-7BDA-4D72-A1B8-54977B08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B89EC-A595-4589-A278-D2354164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Dosažené výsledky – průzkum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C161-F084-41FE-A97D-07AEDCB9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Identifikace objektu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Postaven v první polovině 19. století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1929 přestavba objektu na hostinec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Popis vodorovných a svislých konstrukcí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Smíšené a cihelné zdivo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Dva typy nosné konstrukce krovu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Dřevěné stropy a klenby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DEAB0A-7BDA-4D72-A1B8-54977B08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5A4FEB9-6809-4FBC-9B88-3F33BB709E6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0"/>
          <a:stretch/>
        </p:blipFill>
        <p:spPr bwMode="auto">
          <a:xfrm>
            <a:off x="7810814" y="1454150"/>
            <a:ext cx="4216400" cy="246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CA57257-08FE-4BDA-B628-CB6B8FD2F1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14" y="3980669"/>
            <a:ext cx="4216400" cy="28463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C0C6E0F-8A12-44B1-95D7-D5D535C90F71}"/>
              </a:ext>
            </a:extLst>
          </p:cNvPr>
          <p:cNvSpPr txBox="1"/>
          <p:nvPr/>
        </p:nvSpPr>
        <p:spPr>
          <a:xfrm>
            <a:off x="6934200" y="6603313"/>
            <a:ext cx="1083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83733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B89EC-A595-4589-A278-D2354164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711721" cy="1049235"/>
          </a:xfrm>
        </p:spPr>
        <p:txBody>
          <a:bodyPr>
            <a:normAutofit fontScale="90000"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Dosažené výsledky – návrh rekonstrukce a sanačních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C161-F084-41FE-A97D-07AEDCB9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Svislé nosné konstrukce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Vodorovné nosné konstrukce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Krov a střešní plášť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Podlahy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Omítky a výplně otvorů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Zdravotechnická instalace, vytápění a elektroinstalace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Zlepšení tepelně technických vlastností obvodového pláště</a:t>
            </a:r>
          </a:p>
          <a:p>
            <a:pPr lvl="1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683F8F-108A-45A0-9337-CE2F762E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855" y="-1"/>
            <a:ext cx="1137146" cy="1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3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B27F3-CE10-4BB2-8F51-C8947606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56" y="602700"/>
            <a:ext cx="10899644" cy="763571"/>
          </a:xfrm>
        </p:spPr>
        <p:txBody>
          <a:bodyPr>
            <a:no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Dosažené výsledky – dispozice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716ECC-A83A-44A7-93D3-901D9483028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-145" b="2295"/>
          <a:stretch/>
        </p:blipFill>
        <p:spPr bwMode="auto">
          <a:xfrm>
            <a:off x="5904322" y="1815007"/>
            <a:ext cx="5247587" cy="4298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D1FD22-738A-4AD7-90A0-E3E3A1E97D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" y="1815006"/>
            <a:ext cx="5344644" cy="42986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37F6BDF-0D9B-42EA-B0FF-2242E82D27CC}"/>
              </a:ext>
            </a:extLst>
          </p:cNvPr>
          <p:cNvSpPr txBox="1"/>
          <p:nvPr/>
        </p:nvSpPr>
        <p:spPr>
          <a:xfrm>
            <a:off x="462623" y="6113630"/>
            <a:ext cx="10592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vlastní											zdroj: vlastní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3584AB-94BD-4A08-A6AA-74DCDB94E49A}"/>
              </a:ext>
            </a:extLst>
          </p:cNvPr>
          <p:cNvSpPr txBox="1"/>
          <p:nvPr/>
        </p:nvSpPr>
        <p:spPr>
          <a:xfrm>
            <a:off x="462623" y="1432874"/>
            <a:ext cx="1041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Stávající dispoziční řešení:						Nově navržené dispoziční řešení: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BF99972-F8D4-43CC-9AF9-F61B4F734009}"/>
              </a:ext>
            </a:extLst>
          </p:cNvPr>
          <p:cNvCxnSpPr/>
          <p:nvPr/>
        </p:nvCxnSpPr>
        <p:spPr>
          <a:xfrm>
            <a:off x="545800" y="1366271"/>
            <a:ext cx="10592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DDC7B060-3AEE-4DBB-ABF3-57C7BF6DB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8" t="-770" b="3580"/>
          <a:stretch/>
        </p:blipFill>
        <p:spPr>
          <a:xfrm>
            <a:off x="10369550" y="5491730"/>
            <a:ext cx="782359" cy="6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029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2242</TotalTime>
  <Words>391</Words>
  <Application>Microsoft Office PowerPoint</Application>
  <PresentationFormat>Širokoúhlá obrazovka</PresentationFormat>
  <Paragraphs>84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Galerie</vt:lpstr>
      <vt:lpstr>Rekonstrukce vesnického stavení </vt:lpstr>
      <vt:lpstr>Obsah</vt:lpstr>
      <vt:lpstr>Motivace a důvody k řešení daného tématu</vt:lpstr>
      <vt:lpstr>Cíl práce a výzkumný problém</vt:lpstr>
      <vt:lpstr>Použitá metodika práce</vt:lpstr>
      <vt:lpstr>Dosažené výsledky</vt:lpstr>
      <vt:lpstr>Dosažené výsledky – průzkum objektu</vt:lpstr>
      <vt:lpstr>Dosažené výsledky – návrh rekonstrukce a sanačních opatření</vt:lpstr>
      <vt:lpstr>Dosažené výsledky – dispozice</vt:lpstr>
      <vt:lpstr>Dosažené výsledky – projektová dokumentace</vt:lpstr>
      <vt:lpstr>Závěr</vt:lpstr>
      <vt:lpstr>Odpovědi na otázky vedoucího a oponenta bakalářské práce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</dc:title>
  <dc:creator>Jiří Novotný</dc:creator>
  <cp:lastModifiedBy>Jiří Novotný</cp:lastModifiedBy>
  <cp:revision>32</cp:revision>
  <dcterms:created xsi:type="dcterms:W3CDTF">2020-09-01T08:09:47Z</dcterms:created>
  <dcterms:modified xsi:type="dcterms:W3CDTF">2020-09-08T18:59:37Z</dcterms:modified>
</cp:coreProperties>
</file>