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10AD9-6C41-4FC0-A979-D266C0AF4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7DCE1-0D50-4C3D-9CCC-0CC5CF7788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B1754B3-F28C-44FD-B329-100F88CA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1DA2E2-6B1D-4B2A-853D-0DE41DDA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DFE69E4-8163-49CA-9DB0-298598750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0A2EF-D3BE-4A54-A992-8554BA280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5B55E9E-F3D3-453A-955E-372CC0926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5368B5-C40A-49FB-A4A5-6D5B46084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6DDE2E-506D-4A3D-A401-459D065D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628536-35E4-49A8-B3EC-C61AAF06C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21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037F56E-49BE-4F10-ACA1-C995CAB84D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DFE186-BEDE-477F-9B75-1C18C0FE3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D05F2B-55D0-41D0-BA37-81E56842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5B7743-8665-4102-BFF9-2D16797D5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4AC7F01-16D6-4946-BCE0-8F4AE2470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49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D44204-116A-4C17-976E-C0366397C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20D35F-C5E1-4A9A-9905-CC8528677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659441-DEED-4AB2-8FC5-F55E6A0D4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E2919C-9B42-472E-9CA5-EE5E3050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6A4A54-2A59-4FD3-971F-0D51DB59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68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1BAC6F-D864-410D-B0AC-2323D485C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B835B1-2FD6-4B04-8078-4A113171B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41B934-2037-45E4-9D4A-796541ED0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2B4CB8-7909-4354-8A8F-B06555CA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522829-42AF-4E8E-BB56-04161823D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938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2D6C5-E33D-4FEA-9A10-F792F9F1B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58B0D-9ADF-4406-B5A5-E24F1375C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1EB2107-F218-4B2B-8414-50EDC3548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BA38B7-A5DE-40FF-B18B-A785E696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DB1D2D-BC2A-4993-A651-3C13D7A3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3AB9C3-A9B2-41B7-B327-BDF6EAE7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36C496-EC50-4B10-8341-C57EDB1C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D9989D2-55D7-4AB8-8209-B624526B7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1E5DC4-4A16-4DE1-8A04-9966AFB1E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4ABD2C5-3CE1-44B5-9358-19658CF38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B7A7EF4-9BFF-4996-87E6-35B183114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7B1A02F-D0F7-4E4A-A025-5E5D5301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C95B87-6B8C-42C6-BBBF-D34ADEF4E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7979A5D-F8B5-4587-A624-719B04D2F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63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49602-217A-45A0-975E-04B10DAC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5EEF0D-752A-4DB0-8A09-3D894564E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0BFBAD-F6F8-464B-9256-44DA3A400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8EFBBA4-636C-4F21-968A-C94F3414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91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53141CF-60B2-493D-94AC-6DF93465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B89FE50-F9F4-4BF8-847E-4A95117E3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722A24B-A3E3-4132-B1C0-9ACB485DF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67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0B0B73-3137-48C2-9498-1CA290317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63FDC-9A1E-46B6-B467-001E69E01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DEF01FE-4EF8-4F99-BF99-529DFD04F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7251E2-B6F8-4DB2-B07E-DAEE3C0E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2B360F-2D37-49A6-8A57-EC82CFE68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E907FF4-72E8-4CD9-99AA-A09D4175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66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8963B-02C9-4A8C-95FF-D0254D80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5D99D84-E151-48E0-9451-E41B68C9D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9F8CDB-4194-49B6-8ECD-37B14D168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BDE2D7F-1F6C-4900-A658-105354D2E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53311EB-A19F-426B-BD8C-BE41FB8E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C76F9F-4FE1-4E57-B03C-C1693961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6E1044C-9247-442D-AAC4-CB8196765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0261374-78F5-4482-955D-0FE1BCECB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7E6EBF-CBB4-4550-B206-72FF3385F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EB16A-F558-4F44-9E10-9E8A7BD7AEA2}" type="datetimeFigureOut">
              <a:rPr lang="cs-CZ" smtClean="0"/>
              <a:t>16.09.2019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C12247-C88C-4638-96DC-2264537FF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70712-8327-4143-AFA2-D07DBCD84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99594-BF95-419E-87FA-C21BCFC015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5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6D439-3646-4682-B303-8AAD66781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956" y="693402"/>
            <a:ext cx="9144000" cy="2387600"/>
          </a:xfrm>
        </p:spPr>
        <p:txBody>
          <a:bodyPr/>
          <a:lstStyle/>
          <a:p>
            <a:r>
              <a:rPr lang="cs-CZ" b="1" dirty="0"/>
              <a:t>PŘÍSTAVBA OBJEKTU MATEŘSKÉ ŠKOLY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B50000-12BE-41F3-AB37-F564AF498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1405" y="4521818"/>
            <a:ext cx="9144000" cy="1299117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AUTOR: 		Lucie </a:t>
            </a:r>
            <a:r>
              <a:rPr lang="cs-CZ" sz="2000" dirty="0" err="1"/>
              <a:t>Lízalová</a:t>
            </a:r>
            <a:r>
              <a:rPr lang="cs-CZ" sz="2000" dirty="0"/>
              <a:t>, </a:t>
            </a:r>
            <a:r>
              <a:rPr lang="cs-CZ" sz="2000" dirty="0" err="1"/>
              <a:t>DiS</a:t>
            </a:r>
            <a:r>
              <a:rPr lang="cs-CZ" sz="2000" dirty="0"/>
              <a:t>.</a:t>
            </a:r>
          </a:p>
          <a:p>
            <a:pPr algn="l"/>
            <a:r>
              <a:rPr lang="cs-CZ" sz="2000" dirty="0"/>
              <a:t>VEDOUCÍ: 	Ing. arch. Filip Landa</a:t>
            </a:r>
          </a:p>
          <a:p>
            <a:pPr algn="l"/>
            <a:r>
              <a:rPr lang="cs-CZ" sz="2000" dirty="0"/>
              <a:t>OPONENT: 	Ing. Jan </a:t>
            </a:r>
            <a:r>
              <a:rPr lang="cs-CZ" sz="2000" dirty="0" err="1"/>
              <a:t>Zugárek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6F65F7D-051C-4F5E-BE8E-CD0EF745B9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26049" r="16512" b="35061"/>
          <a:stretch/>
        </p:blipFill>
        <p:spPr>
          <a:xfrm>
            <a:off x="5189096" y="3542221"/>
            <a:ext cx="6185148" cy="227871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82519B4-FF58-4BC2-9B81-A9314098C6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8" r="34008" b="27501"/>
          <a:stretch/>
        </p:blipFill>
        <p:spPr>
          <a:xfrm>
            <a:off x="1524000" y="1155703"/>
            <a:ext cx="1323278" cy="146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8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A06AD0-83B9-42B1-8942-526981DE4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1" t="13066" r="17378" b="18134"/>
          <a:stretch/>
        </p:blipFill>
        <p:spPr>
          <a:xfrm>
            <a:off x="5635018" y="1508760"/>
            <a:ext cx="6309360" cy="4718304"/>
          </a:xfrm>
          <a:prstGeom prst="rect">
            <a:avLst/>
          </a:prstGeom>
          <a:effectLst>
            <a:softEdge rad="889000"/>
          </a:effec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1B4C229-1539-4723-9BFA-934253150075}"/>
              </a:ext>
            </a:extLst>
          </p:cNvPr>
          <p:cNvSpPr txBox="1"/>
          <p:nvPr/>
        </p:nvSpPr>
        <p:spPr>
          <a:xfrm>
            <a:off x="850392" y="475488"/>
            <a:ext cx="920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MOTIVACE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620CBFA-1212-4014-BCDD-8FF719FA7BEA}"/>
              </a:ext>
            </a:extLst>
          </p:cNvPr>
          <p:cNvSpPr txBox="1"/>
          <p:nvPr/>
        </p:nvSpPr>
        <p:spPr>
          <a:xfrm>
            <a:off x="969264" y="1746504"/>
            <a:ext cx="9976104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Nedostatečná kapacita předškolních institucí v dané lokalitě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Problematika se mě přímo dotýká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Zájem o rekonstrukce a úpravy stávajících objektů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Důraz na typologii a ergonomii prostoru</a:t>
            </a:r>
          </a:p>
        </p:txBody>
      </p:sp>
    </p:spTree>
    <p:extLst>
      <p:ext uri="{BB962C8B-B14F-4D97-AF65-F5344CB8AC3E}">
        <p14:creationId xmlns:p14="http://schemas.microsoft.com/office/powerpoint/2010/main" val="333349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49809CC-DF21-4F93-A886-D2D84682BC92}"/>
              </a:ext>
            </a:extLst>
          </p:cNvPr>
          <p:cNvSpPr txBox="1"/>
          <p:nvPr/>
        </p:nvSpPr>
        <p:spPr>
          <a:xfrm>
            <a:off x="959556" y="587022"/>
            <a:ext cx="2280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CÍL 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94AE696-53F3-4A65-8BBF-EA9DC1153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433" y="1086002"/>
            <a:ext cx="6176962" cy="4767683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67F5EC3-3EEC-42C2-99CC-2181029E84B1}"/>
              </a:ext>
            </a:extLst>
          </p:cNvPr>
          <p:cNvSpPr txBox="1"/>
          <p:nvPr/>
        </p:nvSpPr>
        <p:spPr>
          <a:xfrm>
            <a:off x="959556" y="1727199"/>
            <a:ext cx="6361485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Návaznost na ateliérový projekt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Objasnit důvod pro navýšení kapacity zařízení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Omezit zásahy do nosných konstrukcí stávajícího objektu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Minimální omezení provozu MŠ během stavebních úprav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Vytvoření typologicky i ergonomicky hodnotný prostor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Maximální využití stávající budovy i pozemku</a:t>
            </a:r>
          </a:p>
        </p:txBody>
      </p:sp>
    </p:spTree>
    <p:extLst>
      <p:ext uri="{BB962C8B-B14F-4D97-AF65-F5344CB8AC3E}">
        <p14:creationId xmlns:p14="http://schemas.microsoft.com/office/powerpoint/2010/main" val="372434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C1067A52-0CB4-4E23-A55D-7672BC9271EF}"/>
              </a:ext>
            </a:extLst>
          </p:cNvPr>
          <p:cNvSpPr txBox="1"/>
          <p:nvPr/>
        </p:nvSpPr>
        <p:spPr>
          <a:xfrm>
            <a:off x="785446" y="621323"/>
            <a:ext cx="74282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METODY POUŽITÉ K VYPRACOVÁNÍ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F2831C2-F3F8-4FFB-A229-049F2F04EDCA}"/>
              </a:ext>
            </a:extLst>
          </p:cNvPr>
          <p:cNvSpPr txBox="1"/>
          <p:nvPr/>
        </p:nvSpPr>
        <p:spPr>
          <a:xfrm>
            <a:off x="926123" y="1840523"/>
            <a:ext cx="5144613" cy="3699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Legislativní požadavky na zařízení péče o dítě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Průzkum lokality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Vyhledání referenčních staveb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Vypracování studie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Vypracování projektové dokumentace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Vyhotovení vizualizací exteriéru i interiéru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408AEB-2C71-4EB4-B183-EF6C67CCD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2"/>
          <a:stretch/>
        </p:blipFill>
        <p:spPr>
          <a:xfrm>
            <a:off x="6380591" y="2351943"/>
            <a:ext cx="5144614" cy="334547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92886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BF90E0C-9DE4-4A0A-A799-E6E939BD1D64}"/>
              </a:ext>
            </a:extLst>
          </p:cNvPr>
          <p:cNvSpPr txBox="1"/>
          <p:nvPr/>
        </p:nvSpPr>
        <p:spPr>
          <a:xfrm>
            <a:off x="785446" y="550985"/>
            <a:ext cx="58400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VÝSLEDEK A PŘÍNOS PRÁCE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7A7F1C9-4DB3-430E-9883-22BCA24B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3" t="16318" r="21060" b="21592"/>
          <a:stretch/>
        </p:blipFill>
        <p:spPr>
          <a:xfrm>
            <a:off x="5950424" y="1473958"/>
            <a:ext cx="5650173" cy="425810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4C718D4-EBFC-474F-8926-9CDE03A43423}"/>
              </a:ext>
            </a:extLst>
          </p:cNvPr>
          <p:cNvSpPr txBox="1"/>
          <p:nvPr/>
        </p:nvSpPr>
        <p:spPr>
          <a:xfrm>
            <a:off x="785446" y="1473958"/>
            <a:ext cx="6217430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Praktické použití vyhlášek a zákonů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Vytvoření projektu nejen s důrazem na stavební část, ale i na architektonickou kvalitu, typologii včetně ergonomického uspořádání zařizovacích předmětů, barevné a materiálové řešení, vhodnost daného zařízení v konkrétní lokalitě a zohlednění legislativních předpisů </a:t>
            </a:r>
          </a:p>
        </p:txBody>
      </p:sp>
    </p:spTree>
    <p:extLst>
      <p:ext uri="{BB962C8B-B14F-4D97-AF65-F5344CB8AC3E}">
        <p14:creationId xmlns:p14="http://schemas.microsoft.com/office/powerpoint/2010/main" val="1808742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86470BD-74A5-4456-8A06-848EC3958CE7}"/>
              </a:ext>
            </a:extLst>
          </p:cNvPr>
          <p:cNvSpPr txBox="1"/>
          <p:nvPr/>
        </p:nvSpPr>
        <p:spPr>
          <a:xfrm>
            <a:off x="655092" y="559558"/>
            <a:ext cx="45207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DOPLŇUJÍCÍ DOTAZY: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4AC12A9-9FB2-4B94-8A42-C9F46BC54DA8}"/>
              </a:ext>
            </a:extLst>
          </p:cNvPr>
          <p:cNvSpPr txBox="1"/>
          <p:nvPr/>
        </p:nvSpPr>
        <p:spPr>
          <a:xfrm>
            <a:off x="655092" y="1692321"/>
            <a:ext cx="9007522" cy="246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Ve výkrese základů je pod základovými pasy hutněný štěrk, jaký má důvod?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Proč je zvolena jako spádová vrstva střechy tepelná izolace EPS? Jakými dalšími způsoby (materiály) by bylo možné provést spádovou vrstvu střechy?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Jak je řešena likvidaci </a:t>
            </a:r>
            <a:r>
              <a:rPr lang="cs-CZ" sz="2000"/>
              <a:t>dešťových vod?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48474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6716FD4-392C-4BDE-9F73-4B4581D65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05"/>
          <a:stretch/>
        </p:blipFill>
        <p:spPr>
          <a:xfrm>
            <a:off x="1510229" y="504967"/>
            <a:ext cx="9171542" cy="555463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9B24D2A-5D42-443F-9E06-0E5589975E34}"/>
              </a:ext>
            </a:extLst>
          </p:cNvPr>
          <p:cNvSpPr txBox="1"/>
          <p:nvPr/>
        </p:nvSpPr>
        <p:spPr>
          <a:xfrm>
            <a:off x="5526770" y="5645147"/>
            <a:ext cx="5155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/>
              <a:t>DĚKUJI ZA POZORNOST!</a:t>
            </a:r>
          </a:p>
        </p:txBody>
      </p:sp>
    </p:spTree>
    <p:extLst>
      <p:ext uri="{BB962C8B-B14F-4D97-AF65-F5344CB8AC3E}">
        <p14:creationId xmlns:p14="http://schemas.microsoft.com/office/powerpoint/2010/main" val="1161000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195</Words>
  <Application>Microsoft Office PowerPoint</Application>
  <PresentationFormat>Širokoúhlá obrazovka</PresentationFormat>
  <Paragraphs>31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PŘÍSTAVBA OBJEKTU MATEŘSKÉ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PŘÍSTAVBA OBJEKTU MATEŘSKÉ ŠKOLY</dc:title>
  <dc:creator>Lízáči</dc:creator>
  <cp:lastModifiedBy>Lízáči</cp:lastModifiedBy>
  <cp:revision>14</cp:revision>
  <dcterms:created xsi:type="dcterms:W3CDTF">2019-09-13T09:59:26Z</dcterms:created>
  <dcterms:modified xsi:type="dcterms:W3CDTF">2019-09-16T06:48:44Z</dcterms:modified>
</cp:coreProperties>
</file>