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10" autoAdjust="0"/>
  </p:normalViewPr>
  <p:slideViewPr>
    <p:cSldViewPr>
      <p:cViewPr varScale="1">
        <p:scale>
          <a:sx n="88" d="100"/>
          <a:sy n="88" d="100"/>
        </p:scale>
        <p:origin x="-1445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36033F2A-11BC-448B-A140-146099C2FA77}" type="datetimeFigureOut">
              <a:rPr lang="cs-CZ" smtClean="0"/>
              <a:t>15.09.2019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71DFBF20-14DA-43E5-9FFE-F0967AB840D4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F2A-11BC-448B-A140-146099C2FA77}" type="datetimeFigureOut">
              <a:rPr lang="cs-CZ" smtClean="0"/>
              <a:t>15.09.2019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BF20-14DA-43E5-9FFE-F0967AB840D4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F2A-11BC-448B-A140-146099C2FA77}" type="datetimeFigureOut">
              <a:rPr lang="cs-CZ" smtClean="0"/>
              <a:t>15.09.2019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BF20-14DA-43E5-9FFE-F0967AB840D4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F2A-11BC-448B-A140-146099C2FA77}" type="datetimeFigureOut">
              <a:rPr lang="cs-CZ" smtClean="0"/>
              <a:t>15.09.2019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BF20-14DA-43E5-9FFE-F0967AB840D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36033F2A-11BC-448B-A140-146099C2FA77}" type="datetimeFigureOut">
              <a:rPr lang="cs-CZ" smtClean="0"/>
              <a:t>15.09.2019</a:t>
            </a:fld>
            <a:endParaRPr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71DFBF20-14DA-43E5-9FFE-F0967AB840D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F2A-11BC-448B-A140-146099C2FA77}" type="datetimeFigureOut">
              <a:rPr lang="cs-CZ" smtClean="0"/>
              <a:t>15.09.2019</a:t>
            </a:fld>
            <a:endParaRPr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BF20-14DA-43E5-9FFE-F0967AB840D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F2A-11BC-448B-A140-146099C2FA77}" type="datetimeFigureOut">
              <a:rPr lang="cs-CZ" smtClean="0"/>
              <a:t>15.09.2019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BF20-14DA-43E5-9FFE-F0967AB840D4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F2A-11BC-448B-A140-146099C2FA77}" type="datetimeFigureOut">
              <a:rPr lang="cs-CZ" smtClean="0"/>
              <a:t>15.09.2019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BF20-14DA-43E5-9FFE-F0967AB840D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F2A-11BC-448B-A140-146099C2FA77}" type="datetimeFigureOut">
              <a:rPr lang="cs-CZ" smtClean="0"/>
              <a:t>15.09.2019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BF20-14DA-43E5-9FFE-F0967AB840D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F2A-11BC-448B-A140-146099C2FA77}" type="datetimeFigureOut">
              <a:rPr lang="cs-CZ" smtClean="0"/>
              <a:t>15.09.2019</a:t>
            </a:fld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BF20-14DA-43E5-9FFE-F0967AB840D4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33F2A-11BC-448B-A140-146099C2FA77}" type="datetimeFigureOut">
              <a:rPr lang="cs-CZ" smtClean="0"/>
              <a:t>15.09.2019</a:t>
            </a:fld>
            <a:endParaRPr lang="cs-CZ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BF20-14DA-43E5-9FFE-F0967AB840D4}" type="slidenum">
              <a:rPr lang="cs-CZ" smtClean="0"/>
              <a:t>‹#›</a:t>
            </a:fld>
            <a:endParaRPr lang="cs-C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1DFBF20-14DA-43E5-9FFE-F0967AB840D4}" type="slidenum">
              <a:rPr lang="cs-CZ" smtClean="0"/>
              <a:t>‹#›</a:t>
            </a:fld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033F2A-11BC-448B-A140-146099C2FA77}" type="datetimeFigureOut">
              <a:rPr lang="cs-CZ" smtClean="0"/>
              <a:t>15.09.2019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1772816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Analýza dopravy ve firmě Fresenius Medical Care</a:t>
            </a:r>
            <a:endParaRPr lang="cs-C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5396136" cy="1470025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Vysoká škola technická a ekonomická</a:t>
            </a:r>
            <a:br>
              <a:rPr lang="cs-CZ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Ústav technicko-technologický</a:t>
            </a:r>
            <a: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Picture 2" descr="C:\Users\Lenovo\Disk Google\všte\3. semestr\TZD\Logo_vs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80" y="116632"/>
            <a:ext cx="1043608" cy="10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25252" y="4567373"/>
            <a:ext cx="849694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Autor bakalářské práce: Marijan Ojdanič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Vedoucí práce: Ing. Karel Zeman, Ph.D., MBA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Oponent práce: Ing. Lukáš Pešek</a:t>
            </a:r>
          </a:p>
          <a:p>
            <a:endParaRPr lang="cs-CZ" sz="2000" dirty="0" smtClean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České Budějovice, září 2019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09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pPr>
              <a:lnSpc>
                <a:spcPct val="20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Jedná se o velkou nadnárodní firmu</a:t>
            </a:r>
          </a:p>
          <a:p>
            <a:pPr>
              <a:lnSpc>
                <a:spcPct val="20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Logistické centrum se nikdy nezabývalo detailním propočtem nákladů</a:t>
            </a:r>
          </a:p>
          <a:p>
            <a:pPr>
              <a:lnSpc>
                <a:spcPct val="20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Možnost využitelnosti práce v praxi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Zpracování analýzy současného stavu</a:t>
            </a:r>
          </a:p>
          <a:p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Navrhnout zlepšení a optimalizaci současného stavu</a:t>
            </a:r>
          </a:p>
          <a:p>
            <a:endParaRPr lang="cs-CZ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Pokusit se navrhnout tak, aby bylo možné v praxi využít</a:t>
            </a:r>
            <a:endParaRPr lang="cs-CZ" sz="3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54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Práce se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zaměřuje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především na oblast nákladů na přepravu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zboží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zkoumá,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zdali není v této oblasti potenciál k úsporám.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Výzkumný problém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49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Analytické metody – pro sběr informací</a:t>
            </a:r>
          </a:p>
          <a:p>
            <a:endParaRPr lang="cs-CZ" sz="2800" dirty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SWOT analýza – pro identifikaci příležitostí</a:t>
            </a:r>
          </a:p>
          <a:p>
            <a:endParaRPr lang="cs-CZ" sz="2800" dirty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Finanční analýza – pro kalkulaci nákladů na přepravu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Použité metody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9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Použité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analytické metody rozkryly oblast logistického centra, kde by bylo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možné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realizovat úspory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Propočtem nákladů na jednotlivé druhy přepravy byla zjištěna finanční úspora.</a:t>
            </a:r>
          </a:p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Možnost zvýšení flexibility log. centra a lepší využití kapacit.</a:t>
            </a:r>
            <a:endParaRPr lang="cs-CZ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Dosažené výsledky a přínos práce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20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V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hrozbách SWOT analýzy uvádíte, že „… náklady na přepravu zboží mohou dále narůstat, což souvisí s meziročním nárůstem tržeb …“, zdůvodněte uvedenou souvislost nárůstu nákladů na přepravu zboží a nárustem tržeb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Bude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Váš návrh ve firmě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realizovaný?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Odpověď na otázku vedoucího práce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1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Autor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ve své práci navrhuje personální posílení a rozšíření vozového parku v případě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minimalizace externí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dopravy. Kolik nových řidičů by bylo potřeba přijmout a kolik dalších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dopravních prostředků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pořídit?</a:t>
            </a:r>
          </a:p>
          <a:p>
            <a:pPr marL="0" indent="0">
              <a:buNone/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cs-CZ" sz="2800" dirty="0">
                <a:latin typeface="Arial" pitchFamily="34" charset="0"/>
                <a:cs typeface="Arial" pitchFamily="34" charset="0"/>
              </a:rPr>
              <a:t>pro společnost možné a prospěšné zcela omezit externí dopravu?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Odpověď na otázky oponenta práce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9045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21980" y="6886926"/>
            <a:ext cx="8435280" cy="45719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1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ožený">
  <a:themeElements>
    <a:clrScheme name="Složený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Složený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ožený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179</TotalTime>
  <Words>275</Words>
  <Application>Microsoft Office PowerPoint</Application>
  <PresentationFormat>Předvádění na obrazovce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Složený</vt:lpstr>
      <vt:lpstr>Vysoká škola technická a ekonomická Ústav technicko-technologický </vt:lpstr>
      <vt:lpstr>Motivace a důvody k řešení daného problému</vt:lpstr>
      <vt:lpstr>Cíl práce</vt:lpstr>
      <vt:lpstr>Výzkumný problém</vt:lpstr>
      <vt:lpstr>Použité metody</vt:lpstr>
      <vt:lpstr>Dosažené výsledky a přínos práce</vt:lpstr>
      <vt:lpstr>Odpověď na otázku vedoucího práce</vt:lpstr>
      <vt:lpstr>Odpověď na otázky oponenta práce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Ústav technicko-technologický</dc:title>
  <dc:creator>Gustav Klimt</dc:creator>
  <cp:lastModifiedBy>Gustav Klimt</cp:lastModifiedBy>
  <cp:revision>17</cp:revision>
  <dcterms:created xsi:type="dcterms:W3CDTF">2019-09-15T16:04:01Z</dcterms:created>
  <dcterms:modified xsi:type="dcterms:W3CDTF">2019-09-15T19:03:41Z</dcterms:modified>
</cp:coreProperties>
</file>