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5" r:id="rId4"/>
    <p:sldId id="272" r:id="rId5"/>
    <p:sldId id="263" r:id="rId6"/>
    <p:sldId id="264" r:id="rId7"/>
    <p:sldId id="277" r:id="rId8"/>
    <p:sldId id="279" r:id="rId9"/>
    <p:sldId id="276" r:id="rId10"/>
    <p:sldId id="265" r:id="rId11"/>
    <p:sldId id="280" r:id="rId12"/>
    <p:sldId id="268" r:id="rId13"/>
    <p:sldId id="269" r:id="rId14"/>
    <p:sldId id="278" r:id="rId15"/>
    <p:sldId id="274" r:id="rId16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7FFDD"/>
    <a:srgbClr val="45F9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47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632A-F1D7-463E-AE35-69996863743B}" type="datetimeFigureOut">
              <a:rPr lang="cs-CZ" smtClean="0"/>
              <a:t>13. 9. 2019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F20-C241-4237-B356-66362325B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37016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632A-F1D7-463E-AE35-69996863743B}" type="datetimeFigureOut">
              <a:rPr lang="cs-CZ" smtClean="0"/>
              <a:t>13. 9. 2019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F20-C241-4237-B356-66362325B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366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632A-F1D7-463E-AE35-69996863743B}" type="datetimeFigureOut">
              <a:rPr lang="cs-CZ" smtClean="0"/>
              <a:t>13. 9. 2019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F20-C241-4237-B356-66362325B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93366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632A-F1D7-463E-AE35-69996863743B}" type="datetimeFigureOut">
              <a:rPr lang="cs-CZ" smtClean="0"/>
              <a:t>13. 9. 2019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F20-C241-4237-B356-66362325B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3041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632A-F1D7-463E-AE35-69996863743B}" type="datetimeFigureOut">
              <a:rPr lang="cs-CZ" smtClean="0"/>
              <a:t>13. 9. 2019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F20-C241-4237-B356-66362325B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29206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632A-F1D7-463E-AE35-69996863743B}" type="datetimeFigureOut">
              <a:rPr lang="cs-CZ" smtClean="0"/>
              <a:t>13. 9. 2019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F20-C241-4237-B356-66362325B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04783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632A-F1D7-463E-AE35-69996863743B}" type="datetimeFigureOut">
              <a:rPr lang="cs-CZ" smtClean="0"/>
              <a:t>13. 9. 2019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F20-C241-4237-B356-66362325B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37891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632A-F1D7-463E-AE35-69996863743B}" type="datetimeFigureOut">
              <a:rPr lang="cs-CZ" smtClean="0"/>
              <a:t>13. 9. 2019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F20-C241-4237-B356-66362325B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13945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632A-F1D7-463E-AE35-69996863743B}" type="datetimeFigureOut">
              <a:rPr lang="cs-CZ" smtClean="0"/>
              <a:t>13. 9. 2019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F20-C241-4237-B356-66362325B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0047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632A-F1D7-463E-AE35-69996863743B}" type="datetimeFigureOut">
              <a:rPr lang="cs-CZ" smtClean="0"/>
              <a:t>13. 9. 2019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F20-C241-4237-B356-66362325B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48547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0632A-F1D7-463E-AE35-69996863743B}" type="datetimeFigureOut">
              <a:rPr lang="cs-CZ" smtClean="0"/>
              <a:t>13. 9. 2019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D02F20-C241-4237-B356-66362325B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92761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rgbClr val="45F98E"/>
            </a:gs>
            <a:gs pos="100000">
              <a:srgbClr val="A7FFDD"/>
            </a:gs>
          </a:gsLst>
          <a:path path="rect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0632A-F1D7-463E-AE35-69996863743B}" type="datetimeFigureOut">
              <a:rPr lang="cs-CZ" smtClean="0"/>
              <a:t>13. 9. 2019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02F20-C241-4237-B356-66362325B61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1882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0"/>
            <a:ext cx="9144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4000" dirty="0" smtClean="0"/>
          </a:p>
          <a:p>
            <a:pPr algn="ctr"/>
            <a:r>
              <a:rPr lang="cs-CZ" sz="2800" dirty="0" smtClean="0"/>
              <a:t>VYSOKÁ ŠKOLA TECHNICKÁ A EKONOMICKÁ</a:t>
            </a:r>
          </a:p>
          <a:p>
            <a:pPr algn="ctr"/>
            <a:r>
              <a:rPr lang="cs-CZ" sz="2800" dirty="0" smtClean="0"/>
              <a:t>V ČESKÝCH BUDĚJOVICÍCH</a:t>
            </a:r>
          </a:p>
          <a:p>
            <a:pPr algn="ctr"/>
            <a:endParaRPr lang="cs-CZ" sz="4000" b="1" dirty="0"/>
          </a:p>
          <a:p>
            <a:pPr algn="ctr"/>
            <a:endParaRPr lang="cs-CZ" sz="4000" b="1" dirty="0" smtClean="0"/>
          </a:p>
          <a:p>
            <a:pPr algn="ctr"/>
            <a:r>
              <a:rPr lang="cs-CZ" sz="4400" b="1" u="sng" dirty="0" smtClean="0"/>
              <a:t>NOVOSTAVBA MATEŘSKÉ ŠKOLY</a:t>
            </a:r>
          </a:p>
          <a:p>
            <a:pPr algn="ctr"/>
            <a:endParaRPr lang="cs-CZ" sz="5400" b="1" u="sng" dirty="0"/>
          </a:p>
          <a:p>
            <a:pPr marL="354013"/>
            <a:endParaRPr lang="cs-CZ" sz="2800" dirty="0" smtClean="0"/>
          </a:p>
          <a:p>
            <a:pPr marL="354013"/>
            <a:endParaRPr lang="cs-CZ" sz="2800" dirty="0"/>
          </a:p>
          <a:p>
            <a:pPr marL="354013"/>
            <a:r>
              <a:rPr lang="cs-CZ" sz="2400" dirty="0" smtClean="0"/>
              <a:t>Autor práce:	Jiří Janovský</a:t>
            </a:r>
          </a:p>
          <a:p>
            <a:pPr marL="354013"/>
            <a:r>
              <a:rPr lang="cs-CZ" sz="2400" dirty="0" smtClean="0"/>
              <a:t>Vedoucí práce:	Ing. Blanka </a:t>
            </a:r>
            <a:r>
              <a:rPr lang="cs-CZ" sz="2400" dirty="0" err="1" smtClean="0"/>
              <a:t>Pelánková</a:t>
            </a:r>
            <a:endParaRPr lang="cs-CZ" sz="2400" dirty="0" smtClean="0"/>
          </a:p>
          <a:p>
            <a:pPr marL="354013"/>
            <a:r>
              <a:rPr lang="cs-CZ" sz="2400" dirty="0" smtClean="0"/>
              <a:t>Oponent práce:	Ing. Arch. Lucie Křížová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048179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88" y="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/>
              <a:t>NOVOSTAVBA MATEŘSKÉ ŠKOLY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2800" b="1" u="sng" dirty="0"/>
          </a:p>
          <a:p>
            <a:pPr marL="325438"/>
            <a:r>
              <a:rPr lang="cs-CZ" sz="3600" b="1" dirty="0" smtClean="0"/>
              <a:t>POROVNÁNÍ STŘEŠNÍCH KRYTIN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814865" y="6152628"/>
            <a:ext cx="13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vlastní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178397" y="1477595"/>
            <a:ext cx="47688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/>
              <a:t>BRAMAC TEGALIT VS </a:t>
            </a:r>
            <a:r>
              <a:rPr lang="cs-CZ" sz="2000" b="1" dirty="0" smtClean="0"/>
              <a:t>JINÉ PLOCHÉ KRYTINY</a:t>
            </a:r>
            <a:endParaRPr lang="cs-CZ" sz="20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2084293" y="4600071"/>
            <a:ext cx="49823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 smtClean="0"/>
              <a:t>BRAMAC TEGALIT VS PROFILOVANÉ KRYTINY </a:t>
            </a:r>
            <a:endParaRPr lang="cs-CZ" sz="2000" b="1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09" y="1896423"/>
            <a:ext cx="4478757" cy="2574036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108" y="5000181"/>
            <a:ext cx="4478757" cy="1521779"/>
          </a:xfrm>
          <a:prstGeom prst="rect">
            <a:avLst/>
          </a:prstGeom>
        </p:spPr>
      </p:pic>
      <p:sp>
        <p:nvSpPr>
          <p:cNvPr id="10" name="TextovéPole 9"/>
          <p:cNvSpPr txBox="1"/>
          <p:nvPr/>
        </p:nvSpPr>
        <p:spPr>
          <a:xfrm>
            <a:off x="6814866" y="4113821"/>
            <a:ext cx="13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vlastní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15309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88" y="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/>
              <a:t>NOVOSTAVBA MATEŘSKÉ ŠKOLY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2800" b="1" u="sng" dirty="0"/>
          </a:p>
          <a:p>
            <a:pPr marL="325438"/>
            <a:r>
              <a:rPr lang="cs-CZ" sz="3600" b="1" dirty="0" smtClean="0"/>
              <a:t>DETAILY STŘEŠNÍHO PLÁŠTĚ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284" y="2396519"/>
            <a:ext cx="8244408" cy="3693757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7311094" y="5634924"/>
            <a:ext cx="13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vlastní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453283" y="1934853"/>
            <a:ext cx="1480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ŘEZ A – A´</a:t>
            </a:r>
            <a:endParaRPr lang="cs-CZ" sz="2400" dirty="0"/>
          </a:p>
        </p:txBody>
      </p:sp>
      <p:sp>
        <p:nvSpPr>
          <p:cNvPr id="7" name="TextovéPole 6"/>
          <p:cNvSpPr txBox="1"/>
          <p:nvPr/>
        </p:nvSpPr>
        <p:spPr>
          <a:xfrm>
            <a:off x="5364088" y="1934854"/>
            <a:ext cx="14800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/>
              <a:t>ŘEZ </a:t>
            </a:r>
            <a:r>
              <a:rPr lang="cs-CZ" sz="2400" b="1" dirty="0" smtClean="0"/>
              <a:t>B </a:t>
            </a:r>
            <a:r>
              <a:rPr lang="cs-CZ" sz="2400" b="1" dirty="0"/>
              <a:t>– </a:t>
            </a:r>
            <a:r>
              <a:rPr lang="cs-CZ" sz="2400" b="1" dirty="0" smtClean="0"/>
              <a:t>B´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551009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88" y="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/>
              <a:t>NOVOSTAVBA MATEŘSKÉ ŠKOLY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2800" b="1" u="sng" dirty="0"/>
          </a:p>
          <a:p>
            <a:pPr marL="325438"/>
            <a:r>
              <a:rPr lang="cs-CZ" sz="3600" b="1" dirty="0" smtClean="0"/>
              <a:t>POHLEDY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8" t="31828" r="2000" b="34086"/>
          <a:stretch/>
        </p:blipFill>
        <p:spPr>
          <a:xfrm>
            <a:off x="490185" y="1508105"/>
            <a:ext cx="8170606" cy="2337619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25" b="19140"/>
          <a:stretch/>
        </p:blipFill>
        <p:spPr>
          <a:xfrm>
            <a:off x="1917246" y="4071930"/>
            <a:ext cx="5316481" cy="2634231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274193" y="3845724"/>
            <a:ext cx="13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vlastní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233727" y="6336829"/>
            <a:ext cx="13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vlastní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5505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88" y="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/>
              <a:t>NOVOSTAVBA MATEŘSKÉ ŠKOLY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2800" b="1" u="sng" dirty="0"/>
          </a:p>
          <a:p>
            <a:pPr marL="325438"/>
            <a:r>
              <a:rPr lang="cs-CZ" sz="3600" b="1" dirty="0" smtClean="0"/>
              <a:t>POHLEDY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22" b="32473"/>
          <a:stretch/>
        </p:blipFill>
        <p:spPr>
          <a:xfrm>
            <a:off x="289238" y="1486859"/>
            <a:ext cx="8572500" cy="2551472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5" b="19140"/>
          <a:stretch/>
        </p:blipFill>
        <p:spPr>
          <a:xfrm>
            <a:off x="2101513" y="4201634"/>
            <a:ext cx="4947949" cy="2468655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7475140" y="4038331"/>
            <a:ext cx="13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vlastní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7049462" y="6300957"/>
            <a:ext cx="13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vlastní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84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88" y="0"/>
            <a:ext cx="914400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 smtClean="0"/>
              <a:t>NOVOSTAVBA MATEŘSKÉ ŠKOLY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3600" b="1" u="sng" dirty="0"/>
          </a:p>
          <a:p>
            <a:pPr marL="325438"/>
            <a:r>
              <a:rPr lang="cs-CZ" sz="3600" b="1" dirty="0" smtClean="0"/>
              <a:t>ZÁVĚREM</a:t>
            </a:r>
            <a:endParaRPr lang="cs-CZ" sz="2400" dirty="0" smtClean="0"/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896938" indent="-571500">
              <a:buFont typeface="Arial" panose="020B0604020202020204" pitchFamily="34" charset="0"/>
              <a:buChar char="•"/>
            </a:pPr>
            <a:r>
              <a:rPr lang="cs-CZ" sz="2400" dirty="0" smtClean="0"/>
              <a:t>ZHODNOCENÍ VÝSLEDKŮ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r>
              <a:rPr lang="cs-CZ" sz="2400" dirty="0" smtClean="0"/>
              <a:t>NUTNÁ ŘÁDNÁ KOMUNIKACE MEZI OBJEDNATELEM A DODAVATELEM PD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25438"/>
            <a:r>
              <a:rPr lang="cs-CZ" sz="3600" b="1" dirty="0"/>
              <a:t>D</a:t>
            </a:r>
            <a:r>
              <a:rPr lang="cs-CZ" sz="3600" b="1" dirty="0" smtClean="0"/>
              <a:t>OTAZY</a:t>
            </a:r>
            <a:endParaRPr lang="cs-CZ" sz="3600" b="1" dirty="0"/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81063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092" y="6477"/>
            <a:ext cx="9118908" cy="685152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cs-CZ" sz="4400" u="sng" dirty="0" smtClean="0"/>
              <a:t> 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836712"/>
            <a:ext cx="5959549" cy="508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677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88" y="0"/>
            <a:ext cx="9144000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 smtClean="0"/>
              <a:t>NOVOSTAVBA MATEŘSKÉ ŠKOLY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3600" b="1" u="sng" dirty="0"/>
          </a:p>
          <a:p>
            <a:pPr marL="325438"/>
            <a:r>
              <a:rPr lang="cs-CZ" sz="3600" b="1" dirty="0" smtClean="0"/>
              <a:t>MOTIVACE A DŮVODY K ŘEŠENÍ DANÉHO PROBLÉMU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896938" indent="-571500">
              <a:buFont typeface="Arial" panose="020B0604020202020204" pitchFamily="34" charset="0"/>
              <a:buChar char="•"/>
            </a:pPr>
            <a:r>
              <a:rPr lang="cs-CZ" sz="2400" dirty="0" smtClean="0"/>
              <a:t>DŮLEŽITOST VYBRANÉ ČÁSTI OBJEKTU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r>
              <a:rPr lang="cs-CZ" sz="2400" dirty="0" smtClean="0"/>
              <a:t>MOŽNOST VLASTNÍHO VÝBĚRU VARIANTY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25438"/>
            <a:r>
              <a:rPr lang="cs-CZ" sz="3600" b="1" dirty="0"/>
              <a:t>CÍL PRÁCE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896938" indent="-571500">
              <a:buFont typeface="Arial" panose="020B0604020202020204" pitchFamily="34" charset="0"/>
              <a:buChar char="•"/>
            </a:pPr>
            <a:r>
              <a:rPr lang="cs-CZ" sz="2400" dirty="0" smtClean="0"/>
              <a:t>DOPRACOVÁNÍ ČÁSTI PROJEKTOVÉ DOKUMENTACE DO PODOBY PROJEKTU PRO PROVÁDĚNÍ STAVBY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r>
              <a:rPr lang="cs-CZ" sz="2400" dirty="0" smtClean="0"/>
              <a:t>VÝBĚR STŘEŠNÍ KONSTRUKCE A JEHO VYHODONOCENÍ</a:t>
            </a:r>
          </a:p>
        </p:txBody>
      </p:sp>
    </p:spTree>
    <p:extLst>
      <p:ext uri="{BB962C8B-B14F-4D97-AF65-F5344CB8AC3E}">
        <p14:creationId xmlns:p14="http://schemas.microsoft.com/office/powerpoint/2010/main" val="3646791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88" y="0"/>
            <a:ext cx="9144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 smtClean="0"/>
              <a:t>NOVOSTAVBA MATEŘSKÉ ŠKOLY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3600" b="1" u="sng" dirty="0" smtClean="0"/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3600" b="1" u="sng" dirty="0"/>
          </a:p>
          <a:p>
            <a:pPr marL="325438"/>
            <a:r>
              <a:rPr lang="cs-CZ" sz="3600" b="1" dirty="0" smtClean="0"/>
              <a:t>ZÁKLADNÍ ÚDAJE</a:t>
            </a:r>
          </a:p>
          <a:p>
            <a:pPr marL="325438"/>
            <a:endParaRPr lang="cs-CZ" sz="2400" dirty="0" smtClean="0"/>
          </a:p>
          <a:p>
            <a:pPr marL="896938" indent="-571500">
              <a:buFont typeface="Arial" panose="020B0604020202020204" pitchFamily="34" charset="0"/>
              <a:buChar char="•"/>
            </a:pPr>
            <a:r>
              <a:rPr lang="cs-CZ" sz="2400" dirty="0" smtClean="0"/>
              <a:t>LOKALITA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r>
              <a:rPr lang="cs-CZ" sz="2400" dirty="0" smtClean="0"/>
              <a:t>UMÍSTĚNÍ NA POZEMEK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r>
              <a:rPr lang="cs-CZ" sz="2400" dirty="0" smtClean="0"/>
              <a:t>PŘIPOJENÍ NA INŽENÝRSKÉ SÍTĚ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r>
              <a:rPr lang="cs-CZ" sz="2400" dirty="0" smtClean="0"/>
              <a:t>KAPACITA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r>
              <a:rPr lang="cs-CZ" sz="2400" dirty="0" smtClean="0"/>
              <a:t>PROVOZNÍ ŘEŠENÍ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r>
              <a:rPr lang="cs-CZ" sz="2400" dirty="0" smtClean="0"/>
              <a:t>TECHNICKÉ ŘEŠENÍ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r>
              <a:rPr lang="cs-CZ" sz="2400" dirty="0" smtClean="0"/>
              <a:t>KONSTRUKČNÍ ŘEŠENÍ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r>
              <a:rPr lang="cs-CZ" sz="2400" dirty="0" smtClean="0"/>
              <a:t>VNITŘNÍ ROZVODY</a:t>
            </a:r>
          </a:p>
          <a:p>
            <a:pPr marL="325438"/>
            <a:endParaRPr 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737664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88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/>
              <a:t>NOVOSTAVBA MATEŘSKÉ ŠKOLY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3600" b="1" u="sng" dirty="0"/>
          </a:p>
          <a:p>
            <a:pPr marL="325438"/>
            <a:r>
              <a:rPr lang="cs-CZ" sz="3600" b="1" dirty="0" smtClean="0"/>
              <a:t>SITUAČNÍ VÝKRESY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2800" dirty="0" smtClean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55" t="9379" r="26011"/>
          <a:stretch/>
        </p:blipFill>
        <p:spPr>
          <a:xfrm>
            <a:off x="4788024" y="729530"/>
            <a:ext cx="4100052" cy="3893728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6" t="13815" r="16027" b="13630"/>
          <a:stretch/>
        </p:blipFill>
        <p:spPr>
          <a:xfrm>
            <a:off x="323526" y="3212976"/>
            <a:ext cx="5324167" cy="3392130"/>
          </a:xfrm>
          <a:prstGeom prst="rect">
            <a:avLst/>
          </a:prstGeom>
        </p:spPr>
      </p:pic>
      <p:sp>
        <p:nvSpPr>
          <p:cNvPr id="7" name="Ovál 6"/>
          <p:cNvSpPr/>
          <p:nvPr/>
        </p:nvSpPr>
        <p:spPr>
          <a:xfrm>
            <a:off x="3927416" y="4909041"/>
            <a:ext cx="648072" cy="64807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7501478" y="4632406"/>
            <a:ext cx="13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vlastní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5647693" y="6230173"/>
            <a:ext cx="2899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Mapy.cz, zákres vlastní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586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88" y="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/>
              <a:t>NOVOSTAVBA MATEŘSKÉ ŠKOLY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2800" b="1" u="sng" dirty="0"/>
          </a:p>
          <a:p>
            <a:pPr marL="325438"/>
            <a:r>
              <a:rPr lang="cs-CZ" sz="3600" b="1" dirty="0" smtClean="0"/>
              <a:t>PŮDORYS 1.NP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740" y="1508105"/>
            <a:ext cx="7323642" cy="514958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6879046" y="6288358"/>
            <a:ext cx="13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vlastní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2905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830" y="1511161"/>
            <a:ext cx="7289315" cy="5140952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3488" y="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/>
              <a:t>NOVOSTAVBA MATEŘSKÉ ŠKOLY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2800" b="1" u="sng" dirty="0"/>
          </a:p>
          <a:p>
            <a:pPr marL="325438"/>
            <a:r>
              <a:rPr lang="cs-CZ" sz="3600" b="1" dirty="0" smtClean="0"/>
              <a:t>PŮDORYS 2.NP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879046" y="6282781"/>
            <a:ext cx="13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vlastní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4554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88" y="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 smtClean="0"/>
              <a:t>NOVOSTAVBA MATEŘSKÉ ŠKOLY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3600" b="1" u="sng" dirty="0"/>
          </a:p>
          <a:p>
            <a:pPr marL="325438"/>
            <a:r>
              <a:rPr lang="cs-CZ" sz="3600" b="1" dirty="0" smtClean="0"/>
              <a:t>VÝZKUMNÉ OTÁZKY</a:t>
            </a:r>
            <a:endParaRPr lang="cs-CZ" sz="2400" dirty="0" smtClean="0"/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896938" indent="-571500">
              <a:buFont typeface="Arial" panose="020B0604020202020204" pitchFamily="34" charset="0"/>
              <a:buChar char="•"/>
            </a:pPr>
            <a:r>
              <a:rPr lang="cs-CZ" sz="2400" dirty="0" smtClean="0"/>
              <a:t>POSOUZENÍ VHODNOSTI TVARU STŘECHY VZHLEDEM K OKOLÍ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r>
              <a:rPr lang="cs-CZ" sz="2400" dirty="0" smtClean="0"/>
              <a:t>POSOUZENÍ KONSTRUKCE KROVU A STŘEŠNÍ KRYTINY VZHLEDEM K TYPU OBJEKTU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325438"/>
            <a:r>
              <a:rPr lang="cs-CZ" sz="3600" b="1" dirty="0" smtClean="0"/>
              <a:t>METODY POSUZOVÁNÍ A VÝSLEDKY</a:t>
            </a:r>
            <a:endParaRPr lang="cs-CZ" sz="3600" b="1" dirty="0"/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2400" dirty="0" smtClean="0"/>
          </a:p>
          <a:p>
            <a:pPr marL="896938" indent="-571500">
              <a:buFont typeface="Arial" panose="020B0604020202020204" pitchFamily="34" charset="0"/>
              <a:buChar char="•"/>
            </a:pPr>
            <a:r>
              <a:rPr lang="cs-CZ" sz="2400" dirty="0" smtClean="0"/>
              <a:t>NÁVŠTĚVA OBECNÍHO ÚŘADU A MÍSTA STAVBY 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r>
              <a:rPr lang="cs-CZ" sz="2400" dirty="0" smtClean="0"/>
              <a:t>POROVNÁVÁNÍ TYPŮ STŘECH A STŘEŠNÍCH KRYTIN</a:t>
            </a:r>
          </a:p>
        </p:txBody>
      </p:sp>
    </p:spTree>
    <p:extLst>
      <p:ext uri="{BB962C8B-B14F-4D97-AF65-F5344CB8AC3E}">
        <p14:creationId xmlns:p14="http://schemas.microsoft.com/office/powerpoint/2010/main" val="81063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88" y="0"/>
            <a:ext cx="9144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/>
              <a:t>NOVOSTAVBA MATEŘSKÉ ŠKOLY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3600" b="1" u="sng" dirty="0"/>
          </a:p>
          <a:p>
            <a:pPr marL="325438"/>
            <a:r>
              <a:rPr lang="cs-CZ" sz="3600" b="1" dirty="0" smtClean="0"/>
              <a:t>OKOLÍ MÍSTA STAVBY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2800" dirty="0" smtClean="0"/>
          </a:p>
        </p:txBody>
      </p:sp>
      <p:sp>
        <p:nvSpPr>
          <p:cNvPr id="8" name="TextovéPole 7"/>
          <p:cNvSpPr txBox="1"/>
          <p:nvPr/>
        </p:nvSpPr>
        <p:spPr>
          <a:xfrm>
            <a:off x="6732240" y="1659174"/>
            <a:ext cx="13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vlastní</a:t>
            </a:r>
            <a:endParaRPr lang="cs-CZ" dirty="0"/>
          </a:p>
        </p:txBody>
      </p:sp>
      <p:sp>
        <p:nvSpPr>
          <p:cNvPr id="9" name="TextovéPole 8"/>
          <p:cNvSpPr txBox="1"/>
          <p:nvPr/>
        </p:nvSpPr>
        <p:spPr>
          <a:xfrm>
            <a:off x="1187669" y="6126215"/>
            <a:ext cx="13865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/>
              <a:t>Zdroj: vlastní</a:t>
            </a:r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267" y="4295830"/>
            <a:ext cx="6075408" cy="219971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659174"/>
            <a:ext cx="6264696" cy="2636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830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3488" y="0"/>
            <a:ext cx="9144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u="sng" dirty="0"/>
              <a:t>NOVOSTAVBA MATEŘSKÉ ŠKOLY</a:t>
            </a:r>
          </a:p>
          <a:p>
            <a:pPr marL="896938" indent="-571500">
              <a:buFont typeface="Arial" panose="020B0604020202020204" pitchFamily="34" charset="0"/>
              <a:buChar char="•"/>
            </a:pPr>
            <a:endParaRPr lang="cs-CZ" sz="2800" b="1" u="sng" dirty="0"/>
          </a:p>
          <a:p>
            <a:pPr marL="325438"/>
            <a:r>
              <a:rPr lang="cs-CZ" sz="3600" b="1" dirty="0" smtClean="0"/>
              <a:t>BRAMAC TEGALIT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987832" y="1138773"/>
            <a:ext cx="212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kstrechy.cz</a:t>
            </a:r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8" b="43456"/>
          <a:stretch/>
        </p:blipFill>
        <p:spPr>
          <a:xfrm>
            <a:off x="2339752" y="4437111"/>
            <a:ext cx="6516216" cy="2123767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10277"/>
            <a:ext cx="3456384" cy="4124996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323528" y="5569996"/>
            <a:ext cx="191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bramac.cz</a:t>
            </a:r>
            <a:endParaRPr lang="cs-CZ" dirty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264" y="1510277"/>
            <a:ext cx="4673704" cy="2624465"/>
          </a:xfrm>
          <a:prstGeom prst="rect">
            <a:avLst/>
          </a:prstGeom>
        </p:spPr>
      </p:pic>
      <p:sp>
        <p:nvSpPr>
          <p:cNvPr id="9" name="TextovéPole 8"/>
          <p:cNvSpPr txBox="1"/>
          <p:nvPr/>
        </p:nvSpPr>
        <p:spPr>
          <a:xfrm>
            <a:off x="638104" y="6244944"/>
            <a:ext cx="1912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Zdroj: bramac.cz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6181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244</Words>
  <Application>Microsoft Office PowerPoint</Application>
  <PresentationFormat>Předvádění na obrazovce (4:3)</PresentationFormat>
  <Paragraphs>106</Paragraphs>
  <Slides>15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15</vt:i4>
      </vt:variant>
    </vt:vector>
  </HeadingPairs>
  <TitlesOfParts>
    <vt:vector size="16" baseType="lpstr">
      <vt:lpstr>Motiv systému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Windows User</dc:creator>
  <cp:lastModifiedBy>Windows User</cp:lastModifiedBy>
  <cp:revision>34</cp:revision>
  <dcterms:created xsi:type="dcterms:W3CDTF">2019-01-18T18:59:42Z</dcterms:created>
  <dcterms:modified xsi:type="dcterms:W3CDTF">2019-09-13T18:17:01Z</dcterms:modified>
</cp:coreProperties>
</file>