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45195C4F-76B9-4422-AA1B-3821E588887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18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19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851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6520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39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74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762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840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4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65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86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82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51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6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01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58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E0953-7585-407E-B232-D358E2255464}" type="datetimeFigureOut">
              <a:rPr lang="cs-CZ" smtClean="0"/>
              <a:t>15.9.2019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03F8F-D148-4331-B513-98F753CE07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97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3A377-5650-49CC-ABD9-9660B3775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5546" y="1090247"/>
            <a:ext cx="9144000" cy="1538653"/>
          </a:xfrm>
        </p:spPr>
        <p:txBody>
          <a:bodyPr>
            <a:normAutofit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Vnitřní prostory staveb z hlediska denního osvětlení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2B1D07-BC9A-4D3D-85E0-4216DA9F4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5546" y="3921439"/>
            <a:ext cx="9144000" cy="1477038"/>
          </a:xfrm>
        </p:spPr>
        <p:txBody>
          <a:bodyPr/>
          <a:lstStyle/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Autor práce:	Eliška Bártová, UČO: 15308</a:t>
            </a: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Vedoucí práce:	Ing. et Ing. Petra Machová</a:t>
            </a:r>
          </a:p>
          <a:p>
            <a:pPr algn="l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Oponent práce:	Ing. Martin Mach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94B0AE-1B66-4649-BACB-5C3EEBAAD28D}"/>
              </a:ext>
            </a:extLst>
          </p:cNvPr>
          <p:cNvSpPr txBox="1"/>
          <p:nvPr/>
        </p:nvSpPr>
        <p:spPr>
          <a:xfrm>
            <a:off x="1585546" y="26289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Obhajoba bakalářské práce</a:t>
            </a:r>
          </a:p>
        </p:txBody>
      </p:sp>
    </p:spTree>
    <p:extLst>
      <p:ext uri="{BB962C8B-B14F-4D97-AF65-F5344CB8AC3E}">
        <p14:creationId xmlns:p14="http://schemas.microsoft.com/office/powerpoint/2010/main" val="259137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67A36-4F3B-4144-BC61-FCEAA0FE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914B7F-E782-4531-BFEE-A2620F46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38854"/>
            <a:ext cx="10820400" cy="307983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Zajímavost tématu, aktuálnost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Potřeba při navrhování vnitřních prostor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Praktické využití denního osvětlení a důležitost tématu</a:t>
            </a:r>
          </a:p>
        </p:txBody>
      </p:sp>
    </p:spTree>
    <p:extLst>
      <p:ext uri="{BB962C8B-B14F-4D97-AF65-F5344CB8AC3E}">
        <p14:creationId xmlns:p14="http://schemas.microsoft.com/office/powerpoint/2010/main" val="2937449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17538-E5E0-4AD8-8798-E2166E0C9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ABE809-7E65-40B8-B571-1BD0BA083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Denní osvětlení vnitřních prostorů staveb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Vysvětlení základních pojmů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Proč denní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Jakých prostor se týká denní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Výpočet denního osvětlení a jeho posouzení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řešení v případě nevyhovujícího denního osvětlení</a:t>
            </a:r>
          </a:p>
        </p:txBody>
      </p:sp>
    </p:spTree>
    <p:extLst>
      <p:ext uri="{BB962C8B-B14F-4D97-AF65-F5344CB8AC3E}">
        <p14:creationId xmlns:p14="http://schemas.microsoft.com/office/powerpoint/2010/main" val="2697848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56ED7-D34D-4B20-8632-9235FC54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8BBD9-6EDC-44B2-8A08-2067EF793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51992"/>
            <a:ext cx="10820400" cy="346669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Posouzení denního osvětlení v zadaných prostorech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Denní osvětlení -&gt; Činitel denní osvětlenosti – minimální a průměrná hodnota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sdruženého osvětlení v zadaných prostorech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Sdružené osvětlení -&gt; Normálová osvětlenost – průměrná hodnota</a:t>
            </a:r>
          </a:p>
        </p:txBody>
      </p:sp>
    </p:spTree>
    <p:extLst>
      <p:ext uri="{BB962C8B-B14F-4D97-AF65-F5344CB8AC3E}">
        <p14:creationId xmlns:p14="http://schemas.microsoft.com/office/powerpoint/2010/main" val="90117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F847D-1640-4D92-8E47-38E23D442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66CA4E-AC43-402B-A2F3-9220E337E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Analýza dokumentů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Zpracování a vyhodnocení dat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Výpočetní software – program WDLS od Astra MS Software s.r.o.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Komparace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Porovnání výsledných hodnot s normovými hodnotami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47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6A890-57B6-4032-B8E6-52DD6F286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Výsledky a přínos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9BBFF1-5B71-4C07-AF7B-696CFCA54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71700"/>
            <a:ext cx="10820400" cy="404698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Nevyhovující hodnoty denního osvětlení v zadaných prostorech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Činitel denní osvětlenosti (minimální a průměrná hodnota)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Rovnoměrnost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opatření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Návrh sdruženého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Rozšíření znalostí v oblasti problematiky denního osvětlení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Práce s programem WDLS</a:t>
            </a:r>
          </a:p>
        </p:txBody>
      </p:sp>
    </p:spTree>
    <p:extLst>
      <p:ext uri="{BB962C8B-B14F-4D97-AF65-F5344CB8AC3E}">
        <p14:creationId xmlns:p14="http://schemas.microsoft.com/office/powerpoint/2010/main" val="323480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05570-772F-4C68-9C03-1C50ED4A5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Závěrečné</a:t>
            </a:r>
            <a:r>
              <a:rPr lang="cs-CZ" sz="4000" dirty="0"/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268733-80B3-4166-BF3A-4A95D8D11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Splněn cíl práce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Prohloubení podvědomí o důležitosti denního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Výpočet činitele denní osvětlenosti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složky umělého osvětlení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39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2AA2A-1A03-480C-B230-CD6D961A2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a odpovědi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B7B017-D905-45D3-8043-A4C796F5E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„Co všechno ovlivňuje velikost činitele denní osvětlenosti?“</a:t>
            </a: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„Jaké další parametry byste v rámci vnitřního prostředí mohla ve zvoleném objektu posuzovat?“</a:t>
            </a: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„Jaké další programy na výpočet denního osvětlení znáte?“</a:t>
            </a:r>
          </a:p>
          <a:p>
            <a:pPr lvl="1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759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A54E344-FD9A-40EB-9DAB-EB2C58DAE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525450182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169</TotalTime>
  <Words>231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Kondenzační stopa</vt:lpstr>
      <vt:lpstr>Vnitřní prostory staveb z hlediska denního osvětlení</vt:lpstr>
      <vt:lpstr>Motivace a důvody k řešení daného problému</vt:lpstr>
      <vt:lpstr>Cíl práce</vt:lpstr>
      <vt:lpstr>Výzkumný problém</vt:lpstr>
      <vt:lpstr>Použité metody</vt:lpstr>
      <vt:lpstr>Výsledky a přínos práce</vt:lpstr>
      <vt:lpstr>Závěrečné shrnutí</vt:lpstr>
      <vt:lpstr>Otázky a odpovědi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Bártová Eliška</dc:creator>
  <cp:lastModifiedBy>Bártová Eliška</cp:lastModifiedBy>
  <cp:revision>17</cp:revision>
  <dcterms:created xsi:type="dcterms:W3CDTF">2018-06-13T09:32:11Z</dcterms:created>
  <dcterms:modified xsi:type="dcterms:W3CDTF">2019-09-15T19:27:41Z</dcterms:modified>
</cp:coreProperties>
</file>