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66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8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57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26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493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072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025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81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75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8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67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5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8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61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15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85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F9DA63A-10A2-4F60-AF5A-E3A9EAA8918A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F54D15D-3689-4EED-9D30-FE8FB3F69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34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7046" y="668740"/>
            <a:ext cx="10572000" cy="33966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Racionalizace zásobovací logistiky ve vybraném podniku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2706" y="5130720"/>
            <a:ext cx="10572000" cy="1406557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Obhajoba bakalářské práce – 11. 2. 2020</a:t>
            </a:r>
          </a:p>
          <a:p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Autor: Marie Zemanová</a:t>
            </a:r>
          </a:p>
          <a:p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Vedoucí práce: Ing. Mária Stopková, PhD.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8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Děkuji za Vaši pozornost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57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712" y="613443"/>
            <a:ext cx="10571998" cy="970450"/>
          </a:xfrm>
        </p:spPr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Motivace a důvody k řešení daného tématu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Aktuální téma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Daná problematika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Motivace k výběru tématu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7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Cíl práce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Cílem bakalářské práce je na základě analýzy materiálové toku ve vybraném podniku, navrhnout vhodný zásobovací cyklus, který zabezpečí plynulý tok materiálu do výroby.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Použité metody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Použité zdroje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Analýza ABC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Ukazatelé efektivity řízení zásob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Kanban systém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Současný stav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Společnost Commat s. r. o.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Skladování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Proces postupu řízení zásob</a:t>
            </a:r>
            <a:endParaRPr lang="cs-CZ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Doprava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Obrázek 3" descr="G:\vbavení skladu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105" y="2057992"/>
            <a:ext cx="4315181" cy="4643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047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Výzkumné otázky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Jak zlepšit současný stav řízení zásob ?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Jaká je doba obratu ?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Jaká je rychlost obratu ?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Které náklady se sníží a které zvýší?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4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Přínosy práce a dosažené výsledky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Racionalizace doby obratu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Zavedení e-Kanban sytému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Snížení skladových zásob vs. zvýšení nákladů na dopravu</a:t>
            </a:r>
          </a:p>
        </p:txBody>
      </p:sp>
    </p:spTree>
    <p:extLst>
      <p:ext uri="{BB962C8B-B14F-4D97-AF65-F5344CB8AC3E}">
        <p14:creationId xmlns:p14="http://schemas.microsoft.com/office/powerpoint/2010/main" val="358229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Závěrečné shrnutí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Zavedení moderní technologie - přínosy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Využití dosažených úspor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068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724279"/>
            <a:ext cx="10571998" cy="970450"/>
          </a:xfrm>
        </p:spPr>
        <p:txBody>
          <a:bodyPr/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</a:rPr>
              <a:t>Otázky vedoucího, oponenta a komise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Využije společnost Váš návrh a poznatky z Vaší práce?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Další otázky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4587</TotalTime>
  <Words>179</Words>
  <Application>Microsoft Office PowerPoint</Application>
  <PresentationFormat>Širokoúhlá obrazovka</PresentationFormat>
  <Paragraphs>36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Century Gothic</vt:lpstr>
      <vt:lpstr>Tahoma</vt:lpstr>
      <vt:lpstr>Verdana</vt:lpstr>
      <vt:lpstr>Wingdings 2</vt:lpstr>
      <vt:lpstr>Citáty</vt:lpstr>
      <vt:lpstr>Racionalizace zásobovací logistiky ve vybraném podniku</vt:lpstr>
      <vt:lpstr>Motivace a důvody k řešení daného tématu</vt:lpstr>
      <vt:lpstr>Cíl práce</vt:lpstr>
      <vt:lpstr>Použité metody</vt:lpstr>
      <vt:lpstr>Současný stav</vt:lpstr>
      <vt:lpstr>Výzkumné otázky</vt:lpstr>
      <vt:lpstr>Přínosy práce a dosažené výsledky</vt:lpstr>
      <vt:lpstr>Závěrečné shrnutí</vt:lpstr>
      <vt:lpstr>Otázky vedoucího, oponenta a komise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zásobovací logistiky ve vybraném podniku</dc:title>
  <dc:creator>Maruška</dc:creator>
  <cp:lastModifiedBy>Maruška</cp:lastModifiedBy>
  <cp:revision>18</cp:revision>
  <dcterms:created xsi:type="dcterms:W3CDTF">2020-02-02T09:31:04Z</dcterms:created>
  <dcterms:modified xsi:type="dcterms:W3CDTF">2020-02-05T16:59:38Z</dcterms:modified>
</cp:coreProperties>
</file>