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2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9014BC-35E7-431E-9382-9CCCDECD8D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9416AE2-245A-4F1D-B40C-0D160C0585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C518F94-90A8-4EEB-A611-439A308C9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23C8-54FC-40E8-81EC-3C3EF08FA1DE}" type="datetimeFigureOut">
              <a:rPr lang="cs-CZ" smtClean="0"/>
              <a:t>05.02.2020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61BCCD1-0E78-4870-9B8D-B0C2EE6BC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1BD833F-C9B2-4314-9F9B-F5153A043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638D0-E32A-414B-9FEC-56C225FA0D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870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282215-DE68-4D4B-AACF-9FE2AEAF0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BEE1C7F-1737-47E6-813D-A413FB0648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C25A61-E56C-42C3-8D95-A8F947937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23C8-54FC-40E8-81EC-3C3EF08FA1DE}" type="datetimeFigureOut">
              <a:rPr lang="cs-CZ" smtClean="0"/>
              <a:t>05.02.2020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07A10A2-016B-474B-860C-FE9E99C18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5BE9C19-8385-4B0F-BCCD-37216A695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638D0-E32A-414B-9FEC-56C225FA0D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7587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BC6BBB0-FF92-45B1-A440-1B5168A037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0EB2D49-A6A0-488C-AE83-63CEDEC41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7E2B56-AA34-4375-BC5B-BF3926A1E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23C8-54FC-40E8-81EC-3C3EF08FA1DE}" type="datetimeFigureOut">
              <a:rPr lang="cs-CZ" smtClean="0"/>
              <a:t>05.02.2020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FA46FC6-C074-4CA0-A698-4B9C76E2A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7A53F3-57BD-4698-AB60-5DB6DC84E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638D0-E32A-414B-9FEC-56C225FA0D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9311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E0E397-AE1A-4DBC-97C1-7F6B753C2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888A60-89FC-4E7E-B15D-AFBFA36B2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2B5C72F-526D-4BCA-92E8-BDD6A83B7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23C8-54FC-40E8-81EC-3C3EF08FA1DE}" type="datetimeFigureOut">
              <a:rPr lang="cs-CZ" smtClean="0"/>
              <a:t>05.02.2020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09CAD6F-D6FE-4334-B3F5-61739AEE0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94A72E-FE3D-47C8-9A89-27C53F563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638D0-E32A-414B-9FEC-56C225FA0D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7258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39D544-431F-474D-961B-5ADDD57EF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0912BA2-A992-4EA8-AF1A-CC85EF12B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9B7BEE5-5106-4AEF-925F-660012041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23C8-54FC-40E8-81EC-3C3EF08FA1DE}" type="datetimeFigureOut">
              <a:rPr lang="cs-CZ" smtClean="0"/>
              <a:t>05.02.2020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909B365-F12E-455E-AD4C-1ED826BD4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C5CF39E-4EEE-455B-8817-606162D63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638D0-E32A-414B-9FEC-56C225FA0D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5900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E14288-2375-4648-A215-5DB0CF9F7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AD009D-E6A9-43B7-8FD7-7C2A2DF05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877B143-41E6-41B7-B248-04971D5E3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82181CD-2D63-47B2-AD18-19E361F05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23C8-54FC-40E8-81EC-3C3EF08FA1DE}" type="datetimeFigureOut">
              <a:rPr lang="cs-CZ" smtClean="0"/>
              <a:t>05.02.2020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ACFB006-6B56-4B0B-AE1D-7284B992D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2E22ACD-9DDD-4FD1-AE50-01F00FB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638D0-E32A-414B-9FEC-56C225FA0D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0375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07E00D-605A-4550-8203-7002DC703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47813C4-C958-4A3A-B60C-720665692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4F98F0C-D36D-44D8-BF8E-C4DE893BA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092BFA4-80BD-43E5-82BA-1A398B3EAD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06986A6-1CF5-4CD8-BD6D-0892FC14E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B6F723F-6EE0-41C5-8A88-D1966F8A6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23C8-54FC-40E8-81EC-3C3EF08FA1DE}" type="datetimeFigureOut">
              <a:rPr lang="cs-CZ" smtClean="0"/>
              <a:t>05.02.2020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9983D13-8A9A-4491-9154-843D9178D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79A65AC-3B8B-4AE7-AA80-35162E490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638D0-E32A-414B-9FEC-56C225FA0D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6991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07C37C-5BFC-46C8-878F-BD5D415B3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48F2BD0-134E-433A-91F6-BC9FF6A24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23C8-54FC-40E8-81EC-3C3EF08FA1DE}" type="datetimeFigureOut">
              <a:rPr lang="cs-CZ" smtClean="0"/>
              <a:t>05.02.2020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E92184E-71CE-4107-B193-AF2C4407F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CBC3C4F-A6C4-4936-A79A-D63F64DDC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638D0-E32A-414B-9FEC-56C225FA0D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54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9F4DAD9-567F-465F-A966-F4E7E0CF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23C8-54FC-40E8-81EC-3C3EF08FA1DE}" type="datetimeFigureOut">
              <a:rPr lang="cs-CZ" smtClean="0"/>
              <a:t>05.02.2020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5127884-5D74-4CB6-812B-5801ACC23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87AF11A-4B95-4F10-974B-97181796A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638D0-E32A-414B-9FEC-56C225FA0D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1171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6E63B8-BB16-40DA-B6F8-5628FD94C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E61EA5-A1FF-41DF-9E2A-B7DFE6B5D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9A1E576-1FE2-41B1-A189-3B2A38685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1EC20D6-D758-4151-9478-A863F3790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23C8-54FC-40E8-81EC-3C3EF08FA1DE}" type="datetimeFigureOut">
              <a:rPr lang="cs-CZ" smtClean="0"/>
              <a:t>05.02.2020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ED3C71C-90C3-4F80-98BA-EE00199F8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3D199C6-D094-4832-A4D0-3B1C42E16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638D0-E32A-414B-9FEC-56C225FA0D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9381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F4E823-3A9D-4101-8A73-F10FF5A9C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267E8E1-8E1D-48FC-9DD4-DC3924C179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5B68BE1-8BE0-48B2-8B25-86E4D6970C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16D7C75-D08D-4D7D-81C1-CC91FC73E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23C8-54FC-40E8-81EC-3C3EF08FA1DE}" type="datetimeFigureOut">
              <a:rPr lang="cs-CZ" smtClean="0"/>
              <a:t>05.02.2020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516D73E-29F6-474E-9500-AB326C033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5A5D2EB-69BD-4CB3-B2B0-AE0C90F34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638D0-E32A-414B-9FEC-56C225FA0D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549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818D191-D875-4795-9BDF-D4E699493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9ABA262-618D-4FEA-AC7A-EDC0B032C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6530897-AAA2-4022-9F41-D911ADCC18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123C8-54FC-40E8-81EC-3C3EF08FA1DE}" type="datetimeFigureOut">
              <a:rPr lang="cs-CZ" smtClean="0"/>
              <a:t>05.02.2020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F86BDEA-3021-40B2-9CF5-DC16AFCE4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616BD1-7042-4740-A512-4F5E783D3B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638D0-E32A-414B-9FEC-56C225FA0D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082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B39865-A058-4070-B5A5-114E61856F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9343"/>
            <a:ext cx="9144000" cy="1189457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Návrh modernizace traťového úseku Protivín–Plzeň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7B2404-F807-487E-835E-C9FA32A745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24043" y="5340261"/>
            <a:ext cx="5543909" cy="948396"/>
          </a:xfrm>
        </p:spPr>
        <p:txBody>
          <a:bodyPr>
            <a:normAutofit fontScale="92500"/>
          </a:bodyPr>
          <a:lstStyle/>
          <a:p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Autor: Michael Sylanaj</a:t>
            </a:r>
          </a:p>
          <a:p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Vedoucí: Ing. Mária Stopková, PhD.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65070E0-82CD-4678-A9C6-55280173DF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02" y="1758799"/>
            <a:ext cx="5372193" cy="358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414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38E0A1-9954-4B5C-92A4-11CA30C89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7395" y="666750"/>
            <a:ext cx="5277210" cy="843756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792463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1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56DF41-0366-4C90-A801-AC7F5CD7C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42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Motivace a důvody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7B76A9-8444-4B63-AFF6-0A75A6316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102" y="1604513"/>
            <a:ext cx="10732698" cy="5253487"/>
          </a:xfrm>
        </p:spPr>
        <p:txBody>
          <a:bodyPr>
            <a:normAutofit/>
          </a:bodyPr>
          <a:lstStyle/>
          <a:p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Zaměstnání v dopravě</a:t>
            </a:r>
          </a:p>
          <a:p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Blízké téma</a:t>
            </a:r>
          </a:p>
          <a:p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Znalost základních drážních předpisů a jejich náležitostí</a:t>
            </a:r>
          </a:p>
          <a:p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Trať, kterou sám využívám jako cestující</a:t>
            </a:r>
          </a:p>
          <a:p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Poměrně dobrý přístup k informacím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49627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1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6FD520-2AF5-4585-85B0-5C4B6EBB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331" y="689663"/>
            <a:ext cx="2249338" cy="93746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Cíl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4106A6-B838-47F1-A770-C5AF9231C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37464"/>
          </a:xfrm>
        </p:spPr>
        <p:txBody>
          <a:bodyPr/>
          <a:lstStyle/>
          <a:p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Cílem bakalářské práce je na základě analýzy stávajícího stavu traťového úseku Protivín‑Plzeň navrhnout její modernizaci</a:t>
            </a:r>
          </a:p>
        </p:txBody>
      </p:sp>
    </p:spTree>
    <p:extLst>
      <p:ext uri="{BB962C8B-B14F-4D97-AF65-F5344CB8AC3E}">
        <p14:creationId xmlns:p14="http://schemas.microsoft.com/office/powerpoint/2010/main" val="1256362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1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02E01A4C-507B-43AE-A475-5BD58D4AA1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677" y="1299"/>
            <a:ext cx="6994645" cy="6856701"/>
          </a:xfrm>
        </p:spPr>
      </p:pic>
    </p:spTree>
    <p:extLst>
      <p:ext uri="{BB962C8B-B14F-4D97-AF65-F5344CB8AC3E}">
        <p14:creationId xmlns:p14="http://schemas.microsoft.com/office/powerpoint/2010/main" val="16485132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1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EBF4D3-23D6-4E60-A04D-D24176633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1778" y="500062"/>
            <a:ext cx="8608444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Hypotézy nebo výzkumné 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B111BF-BFB1-41EE-A40E-775142098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 stávající stav uspokojivý?</a:t>
            </a:r>
          </a:p>
          <a:p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Jaká jsou možná vylepšení pro větší komfort dopravy?</a:t>
            </a:r>
          </a:p>
        </p:txBody>
      </p:sp>
    </p:spTree>
    <p:extLst>
      <p:ext uri="{BB962C8B-B14F-4D97-AF65-F5344CB8AC3E}">
        <p14:creationId xmlns:p14="http://schemas.microsoft.com/office/powerpoint/2010/main" val="2784490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1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2D0201-9550-4708-97D0-234627F2F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8381" y="491436"/>
            <a:ext cx="4295236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Použité metody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2F6176-81A3-48C1-B2EF-A213AC2DF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369089"/>
            <a:ext cx="10515600" cy="4351338"/>
          </a:xfrm>
        </p:spPr>
        <p:txBody>
          <a:bodyPr/>
          <a:lstStyle/>
          <a:p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Analýza dokumentů</a:t>
            </a:r>
          </a:p>
          <a:p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Rozhovor</a:t>
            </a:r>
          </a:p>
          <a:p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Pozorování</a:t>
            </a:r>
          </a:p>
        </p:txBody>
      </p:sp>
    </p:spTree>
    <p:extLst>
      <p:ext uri="{BB962C8B-B14F-4D97-AF65-F5344CB8AC3E}">
        <p14:creationId xmlns:p14="http://schemas.microsoft.com/office/powerpoint/2010/main" val="3254808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1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ADEC7E-C717-4B0E-A147-869B23861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980" y="500062"/>
            <a:ext cx="8814039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Dosažené výsledky a přínos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889613-D9C4-4065-AC45-89C7FC760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Jednotlivé návrhy na modernizaci jednotlivých stanic</a:t>
            </a:r>
          </a:p>
          <a:p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Změna výšky nástupních hran</a:t>
            </a:r>
          </a:p>
          <a:p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Změna některých stanic na výhybny</a:t>
            </a:r>
          </a:p>
          <a:p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431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1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527A37-BC04-4D8B-8AE7-BF793DA18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152" y="500062"/>
            <a:ext cx="7101696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Stručné závěrečné shrnutí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55417A-2673-4DF0-9995-172333B3A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Chybějící informace</a:t>
            </a:r>
          </a:p>
          <a:p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Opodstatnění jednotlivých návrhů</a:t>
            </a:r>
          </a:p>
          <a:p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Obsáhlost tématu</a:t>
            </a:r>
          </a:p>
          <a:p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Konkrétní informace k daným problémům </a:t>
            </a:r>
          </a:p>
        </p:txBody>
      </p:sp>
    </p:spTree>
    <p:extLst>
      <p:ext uri="{BB962C8B-B14F-4D97-AF65-F5344CB8AC3E}">
        <p14:creationId xmlns:p14="http://schemas.microsoft.com/office/powerpoint/2010/main" val="39585106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1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C4DA51-AA78-4D79-9FDE-70CC14D2C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26" y="339246"/>
            <a:ext cx="11031747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Odpovědi na otázky vedoucího a oponenta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1A91DF-264A-4A77-8392-D2993A3F1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982" y="1589896"/>
            <a:ext cx="10698192" cy="5268104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části </a:t>
            </a:r>
            <a:r>
              <a:rPr lang="cs-CZ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3.3 Výzkumný problém 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opisujete nedostatky železniční dopravy z pohledu cestujícího, provozovatele dráhy a provozovatele drážní dopravy. Jakým způsobem jste získal tyto informace od jednotlivých subjektů?</a:t>
            </a:r>
          </a:p>
          <a:p>
            <a:endParaRPr lang="cs-CZ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základě čeho jste formuloval své návrhy?</a:t>
            </a:r>
          </a:p>
          <a:p>
            <a:endParaRPr lang="cs-CZ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Při takto rozsáhlých modernizacích je výhodnější dělit stavby na jednotlivé části (stanice </a:t>
            </a:r>
            <a:r>
              <a:rPr lang="cs-CZ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vers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mezistaniční úseky) či stavět liniově od začátku trati vše jako jeden segment?</a:t>
            </a:r>
          </a:p>
          <a:p>
            <a:endParaRPr lang="cs-CZ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práci jste v některých úsecích řešil modernizaci variantně jako jednokolejné (varianta A) a dvoukolejné (varianta B), proč jste v celém úseku neuvažoval také z dvoukolejným provozem?</a:t>
            </a:r>
          </a:p>
        </p:txBody>
      </p:sp>
    </p:spTree>
    <p:extLst>
      <p:ext uri="{BB962C8B-B14F-4D97-AF65-F5344CB8AC3E}">
        <p14:creationId xmlns:p14="http://schemas.microsoft.com/office/powerpoint/2010/main" val="1368014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</TotalTime>
  <Words>233</Words>
  <Application>Microsoft Office PowerPoint</Application>
  <PresentationFormat>Širokoúhlá obrazovka</PresentationFormat>
  <Paragraphs>48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Tahoma</vt:lpstr>
      <vt:lpstr>Motiv Office</vt:lpstr>
      <vt:lpstr>Návrh modernizace traťového úseku Protivín–Plzeň</vt:lpstr>
      <vt:lpstr>Motivace a důvody</vt:lpstr>
      <vt:lpstr>Cíl práce</vt:lpstr>
      <vt:lpstr>Prezentace aplikace PowerPoint</vt:lpstr>
      <vt:lpstr>Hypotézy nebo výzkumné otázky</vt:lpstr>
      <vt:lpstr>Použité metody</vt:lpstr>
      <vt:lpstr>Dosažené výsledky a přínos práce</vt:lpstr>
      <vt:lpstr>Stručné závěrečné shrnutí</vt:lpstr>
      <vt:lpstr>Odpovědi na otázky vedoucího a oponenta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Michael Sylanaj</dc:creator>
  <cp:lastModifiedBy>Michael Sylanaj</cp:lastModifiedBy>
  <cp:revision>9</cp:revision>
  <dcterms:created xsi:type="dcterms:W3CDTF">2020-02-05T09:26:21Z</dcterms:created>
  <dcterms:modified xsi:type="dcterms:W3CDTF">2020-02-05T11:59:38Z</dcterms:modified>
</cp:coreProperties>
</file>