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58" r:id="rId4"/>
    <p:sldId id="259" r:id="rId5"/>
    <p:sldId id="260" r:id="rId6"/>
    <p:sldId id="267" r:id="rId7"/>
    <p:sldId id="262" r:id="rId8"/>
    <p:sldId id="263" r:id="rId9"/>
    <p:sldId id="266" r:id="rId10"/>
    <p:sldId id="26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7C00F367-76C5-449D-8DBA-CB1E247BBE4B}">
          <p14:sldIdLst>
            <p14:sldId id="256"/>
            <p14:sldId id="265"/>
            <p14:sldId id="258"/>
            <p14:sldId id="259"/>
            <p14:sldId id="260"/>
            <p14:sldId id="267"/>
            <p14:sldId id="262"/>
            <p14:sldId id="263"/>
            <p14:sldId id="266"/>
            <p14:sldId id="26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B3E15-F025-4118-B213-EEB28B31F445}" type="datetimeFigureOut">
              <a:rPr lang="cs-CZ" smtClean="0"/>
              <a:t>4. 2. 2020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E7DB-D50F-4327-B150-C5DE5C5508A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B3E15-F025-4118-B213-EEB28B31F445}" type="datetimeFigureOut">
              <a:rPr lang="cs-CZ" smtClean="0"/>
              <a:t>4. 2. 2020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E7DB-D50F-4327-B150-C5DE5C5508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B3E15-F025-4118-B213-EEB28B31F445}" type="datetimeFigureOut">
              <a:rPr lang="cs-CZ" smtClean="0"/>
              <a:t>4. 2. 2020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E7DB-D50F-4327-B150-C5DE5C5508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B3E15-F025-4118-B213-EEB28B31F445}" type="datetimeFigureOut">
              <a:rPr lang="cs-CZ" smtClean="0"/>
              <a:t>4. 2. 2020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E7DB-D50F-4327-B150-C5DE5C5508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B3E15-F025-4118-B213-EEB28B31F445}" type="datetimeFigureOut">
              <a:rPr lang="cs-CZ" smtClean="0"/>
              <a:t>4. 2. 2020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E7DB-D50F-4327-B150-C5DE5C5508A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B3E15-F025-4118-B213-EEB28B31F445}" type="datetimeFigureOut">
              <a:rPr lang="cs-CZ" smtClean="0"/>
              <a:t>4. 2. 2020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E7DB-D50F-4327-B150-C5DE5C5508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B3E15-F025-4118-B213-EEB28B31F445}" type="datetimeFigureOut">
              <a:rPr lang="cs-CZ" smtClean="0"/>
              <a:t>4. 2. 2020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E7DB-D50F-4327-B150-C5DE5C5508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B3E15-F025-4118-B213-EEB28B31F445}" type="datetimeFigureOut">
              <a:rPr lang="cs-CZ" smtClean="0"/>
              <a:t>4. 2. 2020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E7DB-D50F-4327-B150-C5DE5C5508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B3E15-F025-4118-B213-EEB28B31F445}" type="datetimeFigureOut">
              <a:rPr lang="cs-CZ" smtClean="0"/>
              <a:t>4. 2. 2020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E7DB-D50F-4327-B150-C5DE5C5508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B3E15-F025-4118-B213-EEB28B31F445}" type="datetimeFigureOut">
              <a:rPr lang="cs-CZ" smtClean="0"/>
              <a:t>4. 2. 2020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E7DB-D50F-4327-B150-C5DE5C5508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B3E15-F025-4118-B213-EEB28B31F445}" type="datetimeFigureOut">
              <a:rPr lang="cs-CZ" smtClean="0"/>
              <a:t>4. 2. 2020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56FE7DB-D50F-4327-B150-C5DE5C5508A3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D3B3E15-F025-4118-B213-EEB28B31F445}" type="datetimeFigureOut">
              <a:rPr lang="cs-CZ" smtClean="0"/>
              <a:t>4. 2. 2020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56FE7DB-D50F-4327-B150-C5DE5C5508A3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47506" y="3284984"/>
            <a:ext cx="7772400" cy="1470025"/>
          </a:xfrm>
        </p:spPr>
        <p:txBody>
          <a:bodyPr>
            <a:noAutofit/>
          </a:bodyPr>
          <a:lstStyle/>
          <a:p>
            <a:pPr algn="ctr"/>
            <a:r>
              <a:rPr lang="cs-CZ" sz="4000" dirty="0" smtClean="0">
                <a:solidFill>
                  <a:srgbClr val="FFFF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Aplikace principů </a:t>
            </a:r>
            <a:br>
              <a:rPr lang="cs-CZ" sz="4000" dirty="0" smtClean="0">
                <a:solidFill>
                  <a:srgbClr val="FFFF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4000" dirty="0" smtClean="0">
                <a:solidFill>
                  <a:srgbClr val="FFFF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logistické technologie </a:t>
            </a:r>
            <a:br>
              <a:rPr lang="cs-CZ" sz="4000" dirty="0" smtClean="0">
                <a:solidFill>
                  <a:srgbClr val="FFFF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4000" dirty="0" smtClean="0">
                <a:solidFill>
                  <a:srgbClr val="FFFF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Just in Time ve společnosti </a:t>
            </a:r>
            <a:br>
              <a:rPr lang="cs-CZ" sz="4000" dirty="0" smtClean="0">
                <a:solidFill>
                  <a:srgbClr val="FFFF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4000" dirty="0" smtClean="0">
                <a:solidFill>
                  <a:srgbClr val="FFFF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Lidl Česká republika, v.o.s.</a:t>
            </a:r>
            <a:endParaRPr lang="cs-CZ" sz="4000" dirty="0">
              <a:solidFill>
                <a:srgbClr val="FFFF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55576" y="5157192"/>
            <a:ext cx="5752728" cy="1464568"/>
          </a:xfrm>
        </p:spPr>
        <p:txBody>
          <a:bodyPr>
            <a:noAutofit/>
          </a:bodyPr>
          <a:lstStyle/>
          <a:p>
            <a:pPr algn="ctr"/>
            <a:r>
              <a:rPr lang="cs-CZ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Autor práce: Markéta Palcerová</a:t>
            </a:r>
          </a:p>
          <a:p>
            <a:pPr algn="ctr"/>
            <a:r>
              <a:rPr lang="cs-CZ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Vedoucí práce: Ing. Jakub Horák</a:t>
            </a:r>
          </a:p>
          <a:p>
            <a:pPr algn="ctr"/>
            <a:r>
              <a:rPr lang="cs-CZ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Oponent práce: Ing. Jaroslav Pospíšil, Ph.D.</a:t>
            </a:r>
          </a:p>
          <a:p>
            <a:pPr algn="ctr"/>
            <a:r>
              <a:rPr lang="cs-CZ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České Budějovice, únor 2020</a:t>
            </a:r>
            <a:endParaRPr lang="cs-CZ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332656"/>
            <a:ext cx="1252736" cy="1252736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619672" y="732948"/>
            <a:ext cx="57606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Vysoká </a:t>
            </a:r>
            <a:r>
              <a:rPr lang="cs-CZ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škola</a:t>
            </a:r>
            <a:r>
              <a:rPr lang="cs-CZ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technická a ekonomická</a:t>
            </a:r>
          </a:p>
          <a:p>
            <a:pPr algn="ctr"/>
            <a:r>
              <a:rPr lang="cs-CZ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Ústav technicko-technologický</a:t>
            </a:r>
            <a:endParaRPr lang="cs-CZ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81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42088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Děkuji </a:t>
            </a:r>
            <a:r>
              <a:rPr lang="cs-CZ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 pozornost</a:t>
            </a:r>
            <a:endParaRPr lang="cs-CZ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92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cs-CZ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Motivace a důvody k řešení problému</a:t>
            </a:r>
            <a:endParaRPr lang="cs-CZ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389120"/>
          </a:xfrm>
        </p:spPr>
        <p:txBody>
          <a:bodyPr>
            <a:normAutofit/>
          </a:bodyPr>
          <a:lstStyle/>
          <a:p>
            <a:r>
              <a:rPr lang="cs-CZ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Dlouhodobý problém prodejny</a:t>
            </a:r>
          </a:p>
          <a:p>
            <a:r>
              <a:rPr lang="cs-CZ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Nedostatek informací u vedení společnosti</a:t>
            </a:r>
          </a:p>
          <a:p>
            <a:r>
              <a:rPr lang="cs-CZ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Volba společnosti Lidl pro práci – znalost prostředí a procesů, dobré vztahy s vedením prodejny – poskytnutí škály doplňujících informací a materiálů</a:t>
            </a:r>
          </a:p>
          <a:p>
            <a:r>
              <a:rPr lang="cs-CZ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Příležitost rozvést problematiku a poukázat na možnost řešení </a:t>
            </a:r>
            <a:endParaRPr lang="cs-CZ" sz="3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67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Cíl práce</a:t>
            </a:r>
            <a:endParaRPr lang="cs-CZ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3891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Cílem bakalářské práce je analyzovat principy logistické technologie Just in Time na konkrétním příkladu, zhodnotit a finančně vyjádřit klady a zápory tohoto přístupu v praxi. </a:t>
            </a:r>
          </a:p>
        </p:txBody>
      </p:sp>
    </p:spTree>
    <p:extLst>
      <p:ext uri="{BB962C8B-B14F-4D97-AF65-F5344CB8AC3E}">
        <p14:creationId xmlns:p14="http://schemas.microsoft.com/office/powerpoint/2010/main" val="270094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Hypotézy a výzkumné otázky</a:t>
            </a:r>
            <a:endParaRPr lang="cs-CZ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cs-CZ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Zásobování opavské prodejny probíhá v režimu technologie Just in Time.</a:t>
            </a:r>
          </a:p>
          <a:p>
            <a:pPr marL="0" indent="0">
              <a:buNone/>
            </a:pPr>
            <a:r>
              <a:rPr lang="cs-CZ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cs-CZ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Objednávky vykonává a přijímá pouze manažer prodejny, a to v množství, jež je určeno logistickým centrem.</a:t>
            </a:r>
          </a:p>
          <a:p>
            <a:pPr marL="0" indent="0">
              <a:buNone/>
            </a:pPr>
            <a:r>
              <a:rPr lang="cs-CZ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</a:t>
            </a:r>
            <a:r>
              <a:rPr lang="cs-CZ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Opavská prodejna se potýká s nadměrným množstvím zboží vzhledem k její prodejní a skladové ploše.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890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Použité metody</a:t>
            </a:r>
            <a:endParaRPr lang="cs-CZ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Kvantitativní metody výzkumu:</a:t>
            </a:r>
          </a:p>
          <a:p>
            <a:r>
              <a:rPr lang="cs-CZ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Nezúčastněné pozorování</a:t>
            </a:r>
          </a:p>
          <a:p>
            <a:r>
              <a:rPr lang="cs-CZ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Osobní řízené rozhovory </a:t>
            </a:r>
          </a:p>
          <a:p>
            <a:endParaRPr lang="cs-CZ" sz="3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respondenti z opavské prodejny</a:t>
            </a:r>
          </a:p>
          <a:p>
            <a:endParaRPr 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68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Návrhy opatření </a:t>
            </a:r>
            <a:endParaRPr lang="cs-CZ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352928" cy="4752528"/>
          </a:xfrm>
        </p:spPr>
        <p:txBody>
          <a:bodyPr>
            <a:noAutofit/>
          </a:bodyPr>
          <a:lstStyle/>
          <a:p>
            <a:r>
              <a:rPr lang="cs-CZ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Večerní příjezd a složení jízdní soupravy do 22:00</a:t>
            </a:r>
          </a:p>
          <a:p>
            <a:r>
              <a:rPr lang="cs-CZ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Odpolední směny pro manažera prodejny a jeho zástupkyni</a:t>
            </a:r>
          </a:p>
          <a:p>
            <a:r>
              <a:rPr lang="cs-CZ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Výstavba dalšího logistického centra</a:t>
            </a:r>
          </a:p>
          <a:p>
            <a:r>
              <a:rPr lang="cs-CZ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Volba jiných zaměstnanců pro vykonávání objednávek</a:t>
            </a:r>
          </a:p>
          <a:p>
            <a:r>
              <a:rPr lang="cs-CZ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Provádění objednávek problematického zboží samotnou prodejnou</a:t>
            </a:r>
            <a:endParaRPr lang="cs-CZ" sz="3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484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Shrnutí</a:t>
            </a:r>
            <a:endParaRPr lang="cs-CZ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Zaměření vedení společnosti na danou problematiku</a:t>
            </a:r>
          </a:p>
          <a:p>
            <a:endParaRPr lang="cs-CZ" sz="3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Nehledat řešení nebo problém v jedincích, ale napříč celým systémem společnosti </a:t>
            </a:r>
          </a:p>
          <a:p>
            <a:endParaRPr lang="cs-CZ" sz="3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Uvědomit si následky řešení či naopak neřešení situace</a:t>
            </a:r>
            <a:endParaRPr lang="cs-CZ" sz="3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84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cs-CZ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Odpovědi na doplňující </a:t>
            </a:r>
            <a:r>
              <a:rPr lang="cs-CZ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otázky vedoucího práce</a:t>
            </a:r>
            <a:endParaRPr lang="cs-CZ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389120"/>
          </a:xfrm>
        </p:spPr>
        <p:txBody>
          <a:bodyPr>
            <a:noAutofit/>
          </a:bodyPr>
          <a:lstStyle/>
          <a:p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Kolik v České republice existuje logistických center pro společnost Lidl Česká republika, v.o.s.? Pokud je určitého zboží nedostatek, je možné jej v systému Just in Time rychle na prodejnu doplnit?</a:t>
            </a:r>
          </a:p>
          <a:p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Jakým způsobem by sami zaměstnanci objednávali spotřební a akční zboží? Existovala by zpětná kontrola? Nebojíte se, že intuice bude v tomto případě značně zavádějící (zda by opravdu příslušní zaměstnanci dokázali odhadnout?)</a:t>
            </a:r>
          </a:p>
          <a:p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Plánujete výstupy z této práce (zejména návrhy opatření) předat pověřeným zaměstnancům tak, aby se situace v dané prodejně v Opavě zlepšila?</a:t>
            </a:r>
            <a:endParaRPr 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83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cs-CZ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Odpovědi na doplňující </a:t>
            </a:r>
            <a:r>
              <a:rPr lang="cs-CZ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otázky oponenta práce</a:t>
            </a:r>
            <a:endParaRPr lang="cs-CZ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Jakým způsobem jste zpracovávala tabulky 11,13,14,15 a 17, když toto nejsou dodací listy firmy?</a:t>
            </a:r>
          </a:p>
          <a:p>
            <a:r>
              <a:rPr lang="cs-CZ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Jakými vědeckými metodami jste potvrdila či vyvrátila hypotézy stanovené v práci?</a:t>
            </a:r>
          </a:p>
          <a:p>
            <a:r>
              <a:rPr lang="cs-CZ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Proč jste nezvolila dotazník pro větší počet respondentů, aby Vaše tvrzení měli validitu a mohla jste je verifikovat?</a:t>
            </a:r>
          </a:p>
          <a:p>
            <a:endParaRPr lang="cs-CZ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23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242</TotalTime>
  <Words>413</Words>
  <Application>Microsoft Office PowerPoint</Application>
  <PresentationFormat>Předvádění na obrazovce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Tok</vt:lpstr>
      <vt:lpstr>Aplikace principů  logistické technologie  Just in Time ve společnosti  Lidl Česká republika, v.o.s.</vt:lpstr>
      <vt:lpstr>Motivace a důvody k řešení problému</vt:lpstr>
      <vt:lpstr>Cíl práce</vt:lpstr>
      <vt:lpstr>Hypotézy a výzkumné otázky</vt:lpstr>
      <vt:lpstr>Použité metody</vt:lpstr>
      <vt:lpstr>Návrhy opatření </vt:lpstr>
      <vt:lpstr>Shrnutí</vt:lpstr>
      <vt:lpstr>Odpovědi na doplňující otázky vedoucího práce</vt:lpstr>
      <vt:lpstr>Odpovědi na doplňující otázky oponenta práce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Aplikace principů logistické technologie Just in Time ve společnosti Lidl Česká republika, v.os.</dc:title>
  <dc:creator>ntb</dc:creator>
  <cp:lastModifiedBy>ntb</cp:lastModifiedBy>
  <cp:revision>17</cp:revision>
  <dcterms:created xsi:type="dcterms:W3CDTF">2020-01-28T21:22:16Z</dcterms:created>
  <dcterms:modified xsi:type="dcterms:W3CDTF">2020-02-04T13:22:59Z</dcterms:modified>
</cp:coreProperties>
</file>