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59" r:id="rId8"/>
    <p:sldId id="260" r:id="rId9"/>
    <p:sldId id="263" r:id="rId10"/>
    <p:sldId id="264" r:id="rId11"/>
    <p:sldId id="261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5F39D23B-5D8D-4DA0-B3DA-FCC61AFE385A}">
          <p14:sldIdLst>
            <p14:sldId id="256"/>
            <p14:sldId id="257"/>
            <p14:sldId id="258"/>
            <p14:sldId id="265"/>
            <p14:sldId id="266"/>
            <p14:sldId id="267"/>
            <p14:sldId id="259"/>
            <p14:sldId id="260"/>
            <p14:sldId id="263"/>
            <p14:sldId id="264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850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41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78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45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7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57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95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31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09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18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555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EDC07-307A-417D-B033-C85AF47626A5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79F48-B38B-4346-A289-5F0984B6D6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27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31442"/>
            <a:ext cx="9144000" cy="652230"/>
          </a:xfrm>
        </p:spPr>
        <p:txBody>
          <a:bodyPr>
            <a:normAutofit/>
          </a:bodyPr>
          <a:lstStyle/>
          <a:p>
            <a:r>
              <a:rPr lang="cs-CZ" sz="1600" dirty="0" smtClean="0"/>
              <a:t>Vysoká škola technická a ekonomická v Českých Budějovicích </a:t>
            </a:r>
            <a:br>
              <a:rPr lang="cs-CZ" sz="1600" dirty="0" smtClean="0"/>
            </a:br>
            <a:r>
              <a:rPr lang="cs-CZ" sz="1600" dirty="0" smtClean="0"/>
              <a:t>Ústav </a:t>
            </a:r>
            <a:r>
              <a:rPr lang="cs-CZ" sz="1600" dirty="0" err="1" smtClean="0"/>
              <a:t>technicko-technologický</a:t>
            </a:r>
            <a:r>
              <a:rPr lang="cs-CZ" sz="1600" dirty="0" smtClean="0"/>
              <a:t> </a:t>
            </a:r>
            <a:endParaRPr lang="cs-CZ" sz="1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242118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/>
              <a:t>Autor bakalářské práce: Jan Jaroš</a:t>
            </a:r>
          </a:p>
          <a:p>
            <a:pPr algn="r"/>
            <a:r>
              <a:rPr lang="cs-CZ" sz="2000" dirty="0" smtClean="0"/>
              <a:t>Vedoucí bakalářské práce: Ing. Vladimír Ľupták, PhD. </a:t>
            </a:r>
          </a:p>
          <a:p>
            <a:pPr algn="r"/>
            <a:r>
              <a:rPr lang="cs-CZ" sz="2000" dirty="0" smtClean="0"/>
              <a:t>Oponent: Ing. Vladimír Faltus, Ph.D.</a:t>
            </a:r>
          </a:p>
          <a:p>
            <a:pPr algn="r"/>
            <a:r>
              <a:rPr lang="cs-CZ" sz="2000" dirty="0" smtClean="0"/>
              <a:t>České Budějovice, únor 2020</a:t>
            </a:r>
            <a:endParaRPr lang="cs-CZ" sz="2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524000" y="1753984"/>
            <a:ext cx="9144000" cy="15093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/>
              <a:t>Přestavba užitkového vozu na přenosový vůz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2509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Možnosti rozšíření práce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7162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Výpočet akustiky prostoru pracovitě</a:t>
            </a:r>
          </a:p>
          <a:p>
            <a:r>
              <a:rPr lang="cs-CZ" sz="2000" dirty="0" smtClean="0"/>
              <a:t>Výpočet osvětlení pracoviště</a:t>
            </a:r>
          </a:p>
          <a:p>
            <a:r>
              <a:rPr lang="cs-CZ" sz="2000" dirty="0" smtClean="0"/>
              <a:t>Exteriérové úpravy </a:t>
            </a:r>
          </a:p>
          <a:p>
            <a:r>
              <a:rPr lang="cs-CZ" sz="2000" dirty="0" smtClean="0"/>
              <a:t>Snížení hmotnosti vozu </a:t>
            </a:r>
          </a:p>
          <a:p>
            <a:r>
              <a:rPr lang="cs-CZ" sz="2000" dirty="0" smtClean="0"/>
              <a:t>Snížení nákladů na přestavbu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618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1263" y="28862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Děkuji za pozornost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7376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Doplňující dotazy – oponent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 textu práce není zřejmé, proč je k získání přenosového vozu třeba provádět přestavbu užitkového vozu. Nedá se pořídit rovnou nový vůz, resp. pořídit vůz konfigurovaný tak, aby se již nemusel přestavovat, ale jen dovybavit technikou?</a:t>
            </a:r>
          </a:p>
          <a:p>
            <a:r>
              <a:rPr lang="cs-CZ" sz="2000" dirty="0" smtClean="0"/>
              <a:t>Práce popisuje televizní přenosový vůz. Co v případě rozhlasu? Lišil by se vůz výrazně?</a:t>
            </a:r>
          </a:p>
          <a:p>
            <a:r>
              <a:rPr lang="cs-CZ" sz="2000" dirty="0" smtClean="0"/>
              <a:t>Autor práce vybírá nejvhodnější variantu dle svého uvážení. Dala by se použít některá z běžných metod optimalizace? </a:t>
            </a:r>
          </a:p>
          <a:p>
            <a:r>
              <a:rPr lang="cs-CZ" sz="2000" dirty="0" smtClean="0"/>
              <a:t>V kap. 4.2.3 autor udává, že akustická pěna pomůže s akustikou v prostoru. Co se tím myslí?</a:t>
            </a:r>
          </a:p>
          <a:p>
            <a:r>
              <a:rPr lang="cs-CZ" sz="2000" dirty="0" smtClean="0"/>
              <a:t>V kalkulaci nákladů se objevuje největší položka rovné 2 mil. Kč jako příslušenství ke kamerám. Tato položka není v práci komentována a je vyšší než cena za kamery, je mj. také vyšší než cena samotného automobilu. Co tato položka obsahuje?</a:t>
            </a:r>
          </a:p>
          <a:p>
            <a:r>
              <a:rPr lang="cs-CZ" sz="2000" dirty="0" smtClean="0"/>
              <a:t>Je umístění racku přímo nad kolem vozidla, tedy v místě nejsilnějších otřesů, vhodné s ohledem na vybavení racku pevnými disky úložiště?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9903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Důvody k řešení daného problému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Využití v reálném zaměstnání </a:t>
            </a:r>
          </a:p>
          <a:p>
            <a:r>
              <a:rPr lang="cs-CZ" sz="2000" dirty="0" smtClean="0"/>
              <a:t>Vlastní zkušenost s problematikou</a:t>
            </a:r>
          </a:p>
          <a:p>
            <a:r>
              <a:rPr lang="cs-CZ" sz="2000" dirty="0" smtClean="0"/>
              <a:t>Absence firem zabývající se touto tématikou </a:t>
            </a:r>
          </a:p>
          <a:p>
            <a:r>
              <a:rPr lang="cs-CZ" sz="2000" dirty="0" smtClean="0"/>
              <a:t>Možná podnikatelská příležitost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77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bakalářské práce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Návrh přestavby užitkového pro potřeby přenosového vozu </a:t>
            </a:r>
          </a:p>
          <a:p>
            <a:r>
              <a:rPr lang="cs-CZ" sz="2000" dirty="0" smtClean="0"/>
              <a:t>Technické vybavení vozu</a:t>
            </a:r>
          </a:p>
          <a:p>
            <a:r>
              <a:rPr lang="cs-CZ" sz="2000" dirty="0" smtClean="0"/>
              <a:t>Základní grafický návrh realizace</a:t>
            </a:r>
          </a:p>
          <a:p>
            <a:r>
              <a:rPr lang="cs-CZ" sz="2000" dirty="0" smtClean="0"/>
              <a:t>Finanční rozpočet</a:t>
            </a:r>
          </a:p>
          <a:p>
            <a:r>
              <a:rPr lang="cs-CZ" sz="2000" dirty="0" smtClean="0"/>
              <a:t>Osobní cíl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9764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Návrh rozmístění vozu </a:t>
            </a:r>
            <a:endParaRPr lang="cs-CZ" sz="4000" dirty="0"/>
          </a:p>
        </p:txBody>
      </p:sp>
      <p:pic>
        <p:nvPicPr>
          <p:cNvPr id="4" name="Picture 1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185" y="1903751"/>
            <a:ext cx="10779177" cy="427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Návrh přenosového pracoviště a technického zázemí  </a:t>
            </a:r>
            <a:endParaRPr lang="cs-CZ" sz="4000" dirty="0"/>
          </a:p>
        </p:txBody>
      </p:sp>
      <p:pic>
        <p:nvPicPr>
          <p:cNvPr id="4" name="Picture 1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050" y="1690688"/>
            <a:ext cx="4280082" cy="486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9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 exteriéru vozu </a:t>
            </a:r>
            <a:endParaRPr lang="cs-CZ" dirty="0"/>
          </a:p>
        </p:txBody>
      </p:sp>
      <p:pic>
        <p:nvPicPr>
          <p:cNvPr id="4" name="Picture 3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91" y="1690688"/>
            <a:ext cx="9467113" cy="493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52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Tabulka nákladů na přestavbu vozu </a:t>
            </a:r>
            <a:endParaRPr lang="cs-CZ" sz="4000" dirty="0"/>
          </a:p>
        </p:txBody>
      </p:sp>
      <p:pic>
        <p:nvPicPr>
          <p:cNvPr id="4" name="Picture 3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027" y="1690688"/>
            <a:ext cx="7037850" cy="490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7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17" y="326571"/>
            <a:ext cx="9968412" cy="6087291"/>
          </a:xfrm>
        </p:spPr>
      </p:pic>
    </p:spTree>
    <p:extLst>
      <p:ext uri="{BB962C8B-B14F-4D97-AF65-F5344CB8AC3E}">
        <p14:creationId xmlns:p14="http://schemas.microsoft.com/office/powerpoint/2010/main" val="26676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Diskuse výsledků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Automobil Volkswagen </a:t>
            </a:r>
            <a:r>
              <a:rPr lang="cs-CZ" sz="2000" dirty="0" err="1" smtClean="0"/>
              <a:t>Crafter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Technické zabezpečení</a:t>
            </a:r>
          </a:p>
          <a:p>
            <a:r>
              <a:rPr lang="cs-CZ" sz="2000" dirty="0" smtClean="0"/>
              <a:t>Interiér vozu</a:t>
            </a:r>
          </a:p>
          <a:p>
            <a:r>
              <a:rPr lang="cs-CZ" sz="2000" dirty="0" smtClean="0"/>
              <a:t>Exteriér vozu</a:t>
            </a:r>
          </a:p>
          <a:p>
            <a:r>
              <a:rPr lang="cs-CZ" sz="2000" dirty="0" smtClean="0"/>
              <a:t>Hmotnost vozu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532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314</Words>
  <Application>Microsoft Office PowerPoint</Application>
  <PresentationFormat>Širokoúhlá obrazovka</PresentationFormat>
  <Paragraphs>41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Vysoká škola technická a ekonomická v Českých Budějovicích  Ústav technicko-technologický </vt:lpstr>
      <vt:lpstr>Důvody k řešení daného problému </vt:lpstr>
      <vt:lpstr>Cíl bakalářské práce </vt:lpstr>
      <vt:lpstr>Návrh rozmístění vozu </vt:lpstr>
      <vt:lpstr>Návrh přenosového pracoviště a technického zázemí  </vt:lpstr>
      <vt:lpstr>Úprava exteriéru vozu </vt:lpstr>
      <vt:lpstr>Tabulka nákladů na přestavbu vozu </vt:lpstr>
      <vt:lpstr>Prezentace aplikace PowerPoint</vt:lpstr>
      <vt:lpstr>Diskuse výsledků</vt:lpstr>
      <vt:lpstr>Možnosti rozšíření práce </vt:lpstr>
      <vt:lpstr>Děkuji za pozornost </vt:lpstr>
      <vt:lpstr>Doplňující dotazy – oponent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 Ústav technicko-technologický</dc:title>
  <dc:creator>Milan</dc:creator>
  <cp:lastModifiedBy>Milan</cp:lastModifiedBy>
  <cp:revision>19</cp:revision>
  <dcterms:created xsi:type="dcterms:W3CDTF">2020-01-21T09:58:55Z</dcterms:created>
  <dcterms:modified xsi:type="dcterms:W3CDTF">2020-01-22T11:54:45Z</dcterms:modified>
</cp:coreProperties>
</file>