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56" r:id="rId2"/>
    <p:sldId id="257" r:id="rId3"/>
    <p:sldId id="258" r:id="rId4"/>
    <p:sldId id="262" r:id="rId5"/>
    <p:sldId id="259" r:id="rId6"/>
    <p:sldId id="264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8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16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08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27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24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39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39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88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8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46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43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30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DC436-26E9-4315-80CB-C5778AD82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0042" y="1021395"/>
            <a:ext cx="8561747" cy="2541431"/>
          </a:xfrm>
        </p:spPr>
        <p:txBody>
          <a:bodyPr>
            <a:normAutofit fontScale="90000"/>
          </a:bodyPr>
          <a:lstStyle/>
          <a:p>
            <a:pPr algn="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zlepšení a racionalizaci logistiky ve vybrané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9402BC-834A-49F1-B75B-97D891139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4853" y="3815702"/>
            <a:ext cx="7766936" cy="1646302"/>
          </a:xfrm>
        </p:spPr>
        <p:txBody>
          <a:bodyPr>
            <a:noAutofit/>
          </a:bodyPr>
          <a:lstStyle/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Autor bakalářské práce: Odbayar Baikhuur</a:t>
            </a:r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Jiří Čejka, Ph.D.</a:t>
            </a:r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Oponent: Ing. Martin Komorný</a:t>
            </a:r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Budějovice, únor 2020</a:t>
            </a: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4AA1019-8AE5-41BD-AB7C-E53DFE854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35" y="3815702"/>
            <a:ext cx="2133941" cy="213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1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1D7AB-B8C2-4799-81FD-9E07B399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573094-7DF8-423D-AEAF-D73F3A861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této bakalářské práce je analyzovat a zhodnotit současný stav interní logistiky v automobilovém průmyslu daného podniku, na základě získaných poznatků zpracovat návrh na racionalizaci a zlepšení stávajícího stavu interní logistiky.</a:t>
            </a:r>
          </a:p>
        </p:txBody>
      </p:sp>
    </p:spTree>
    <p:extLst>
      <p:ext uri="{BB962C8B-B14F-4D97-AF65-F5344CB8AC3E}">
        <p14:creationId xmlns:p14="http://schemas.microsoft.com/office/powerpoint/2010/main" val="81906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F411D-9D7C-4700-B092-87F3F8F6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</a:t>
            </a:r>
            <a:r>
              <a:rPr lang="cs-CZ" dirty="0"/>
              <a:t>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BF066-8981-42EE-B5C7-BE04E3555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Má společnost efektivně vyřešenou interní logistiku?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 by bylo možné vylepšit interní logistiku, aby byla efektivnější?  </a:t>
            </a:r>
          </a:p>
        </p:txBody>
      </p:sp>
    </p:spTree>
    <p:extLst>
      <p:ext uri="{BB962C8B-B14F-4D97-AF65-F5344CB8AC3E}">
        <p14:creationId xmlns:p14="http://schemas.microsoft.com/office/powerpoint/2010/main" val="234251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EE409-968E-4829-8A07-2B6025AD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30231-5E1A-4055-9306-6902EC0F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Metodika sběru dat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Metodika zpracování dat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Vlastní měření </a:t>
            </a:r>
          </a:p>
        </p:txBody>
      </p:sp>
    </p:spTree>
    <p:extLst>
      <p:ext uri="{BB962C8B-B14F-4D97-AF65-F5344CB8AC3E}">
        <p14:creationId xmlns:p14="http://schemas.microsoft.com/office/powerpoint/2010/main" val="382120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C0487-AD82-4F54-BC9B-270E1134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a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D352C-4A91-44AB-933E-CCCB94A3C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Rovnoměrné rozdělení práce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Zmenšení prostoje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Počítačový terminál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075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AF85E-B94D-446D-954A-5D8EA9E6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329A6-70CC-452F-8B2D-9D0728A49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Zvýšení efektivity práce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Zlepšení interní logistiky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676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CF48F-2BA0-4BF2-966E-613D063A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Doplňující otázky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41209-FAC3-42DB-820C-ADC202153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jakého důvodu si firma nepřála zveřejnit své jméno?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Nebylo by efektivnější změnit trasu jednotlivých elektrických tažných vozíků pro zásobení linek?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Nenabízí se možnost zrušit 1 pracovní pozici skladníka a 1 kusu manipulační techniky, případně pro Váš návrh řešení použít autonomní vozíky, které by byli řízené počítačem jak to ve své práci uvádíte?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je rozdíl mezi skladem a úložným prostorem o kterém píšete?</a:t>
            </a:r>
          </a:p>
        </p:txBody>
      </p:sp>
    </p:spTree>
    <p:extLst>
      <p:ext uri="{BB962C8B-B14F-4D97-AF65-F5344CB8AC3E}">
        <p14:creationId xmlns:p14="http://schemas.microsoft.com/office/powerpoint/2010/main" val="233175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751AE-6519-4A4B-9FB7-EFC0A00D4F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33672069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503</TotalTime>
  <Words>199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Galerie</vt:lpstr>
      <vt:lpstr>Návrh na zlepšení a racionalizaci logistiky ve vybrané společnosti</vt:lpstr>
      <vt:lpstr>Cíl práce</vt:lpstr>
      <vt:lpstr>Výzkumné otázky</vt:lpstr>
      <vt:lpstr>Použité metody</vt:lpstr>
      <vt:lpstr>Návrhy a opatření </vt:lpstr>
      <vt:lpstr>Závěrečné shrnutí </vt:lpstr>
      <vt:lpstr>Doplňující otázky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Odbayar Baikhuur</dc:creator>
  <cp:lastModifiedBy>Odbayar Baikhuur</cp:lastModifiedBy>
  <cp:revision>15</cp:revision>
  <dcterms:created xsi:type="dcterms:W3CDTF">2020-02-03T10:58:21Z</dcterms:created>
  <dcterms:modified xsi:type="dcterms:W3CDTF">2020-02-04T17:46:43Z</dcterms:modified>
</cp:coreProperties>
</file>