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73" r:id="rId1"/>
  </p:sldMasterIdLst>
  <p:notesMasterIdLst>
    <p:notesMasterId r:id="rId17"/>
  </p:notesMasterIdLst>
  <p:sldIdLst>
    <p:sldId id="266" r:id="rId2"/>
    <p:sldId id="267" r:id="rId3"/>
    <p:sldId id="268" r:id="rId4"/>
    <p:sldId id="269" r:id="rId5"/>
    <p:sldId id="270" r:id="rId6"/>
    <p:sldId id="272" r:id="rId7"/>
    <p:sldId id="271" r:id="rId8"/>
    <p:sldId id="274" r:id="rId9"/>
    <p:sldId id="275" r:id="rId10"/>
    <p:sldId id="273" r:id="rId11"/>
    <p:sldId id="276" r:id="rId12"/>
    <p:sldId id="277" r:id="rId13"/>
    <p:sldId id="278" r:id="rId14"/>
    <p:sldId id="279" r:id="rId15"/>
    <p:sldId id="264" r:id="rId16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1A4D-01A3-49B7-8F6B-B7F956839F4B}" type="datetimeFigureOut">
              <a:rPr lang="cs-CZ" smtClean="0"/>
              <a:t>04.02.2020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0B0D9-DF6B-4CB8-9BDD-3CE95815F6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06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571E6045-A145-426F-809A-13F82361AEEE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9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A3EF8F-B578-4DCE-A3E1-701C2FC37064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783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F3ACA23-F21B-4C9F-AFD7-E84E5716FD15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588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0D55406-FDAC-496C-8A4A-7067D86DADEA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74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21BE825-775D-4C90-8C8A-3C5F22058280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862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04679E6-1AD3-44EA-8DBB-6FE79E9E13EF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68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76A6932-F3B5-43D6-A604-253A102F856F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1067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96DD043-7D8C-4293-8A79-B502C063337A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097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332A12-23C5-4791-AE1C-93924C8401B9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5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C41B8C1-FF71-4D7E-85DA-7804D05382D6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spc="-1" smtClean="0">
                <a:solidFill>
                  <a:srgbClr val="FFFFFF"/>
                </a:solidFill>
                <a:latin typeface="Arial Narrow"/>
              </a:rPr>
              <a:pPr/>
              <a:t>‹#›</a:t>
            </a:fld>
            <a:r>
              <a:rPr lang="cs-CZ" sz="1100" spc="-1" dirty="0">
                <a:solidFill>
                  <a:srgbClr val="FFFFFF"/>
                </a:solidFill>
                <a:latin typeface="Arial Narrow"/>
              </a:rPr>
              <a:t>/12</a:t>
            </a:r>
            <a:endParaRPr lang="cs-CZ" sz="11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70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7DF2F20-ECA0-43D7-86B3-05F9198FAF1E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9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7F590525-7415-472F-A803-17366662330B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8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B269D79-0F37-4B81-BF3F-C3699106F93E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34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6B5CD24-3A3D-4121-BF73-0F3F3CE2EEED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5F4B049-3914-416F-95EB-5F9A32FD4DD2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endParaRPr lang="cs-CZ" sz="11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36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C5FB215-87B2-4303-9D83-8086D94CABB6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15B7A57-505E-415F-BF2E-6528B3A57F53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418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36EDB78C-C1BE-42FA-B77E-CB19BEED77A8}" type="datetime1">
              <a:rPr lang="cs-CZ" sz="1000" b="0" strike="noStrike" spc="58" smtClean="0">
                <a:solidFill>
                  <a:srgbClr val="FFFFFF"/>
                </a:solidFill>
                <a:latin typeface="Arial Narrow"/>
              </a:rPr>
              <a:t>04.02.2020</a:t>
            </a:fld>
            <a:endParaRPr lang="cs-CZ" sz="10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EC71A57-F00B-4315-B9D6-9BB670DDE3D9}" type="slidenum">
              <a:rPr lang="cs-CZ" sz="1100" b="0" strike="noStrike" spc="-1" smtClean="0">
                <a:solidFill>
                  <a:srgbClr val="FFFFFF"/>
                </a:solidFill>
                <a:latin typeface="Arial Narrow"/>
              </a:rPr>
              <a:t>‹#›</a:t>
            </a:fld>
            <a:endParaRPr lang="cs-CZ" sz="11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54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87588" y="312043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415480" y="1628800"/>
            <a:ext cx="9361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0"/>
                <a:latin typeface="+mj-lt"/>
              </a:rPr>
              <a:t>Měření charakteristik dvojice ventilátorů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43472" y="4869160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bakalářské práce: Dominik </a:t>
            </a:r>
            <a:r>
              <a:rPr lang="cs-CZ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Trůbl</a:t>
            </a:r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Ing. Jan Kolínský, Ph.D.</a:t>
            </a:r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bakalářské práce: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ng. Ján Majerník, Ph.D.</a:t>
            </a:r>
            <a:endParaRPr lang="cs-CZ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Experimentální data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7A3CA63-6CA9-4E65-8163-F30FB3F3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9/13</a:t>
            </a:r>
            <a:endParaRPr lang="cs-CZ" sz="2000" b="1" strike="noStrike" spc="-1" dirty="0">
              <a:latin typeface="Times New Roman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75E9C8B0-764E-4F91-B99F-A82008266D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Nastavení zvoleného napětí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Volba výměnné clony pro měřený režim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Odečtení rychlosti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dataloggeru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4. Odečtení tlakové diference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5. Odečtení odebíraného proudu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6. Zaznamenání hodnot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7. Změna napětí na další hodnotu a opakování postupu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0E219F6-E1C5-46EF-85FE-8D2973F60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50" b="1731"/>
          <a:stretch/>
        </p:blipFill>
        <p:spPr>
          <a:xfrm>
            <a:off x="7696896" y="1844824"/>
            <a:ext cx="3580704" cy="34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Zpracování experimentálních dat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7A3CA63-6CA9-4E65-8163-F30FB3F3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10/13</a:t>
            </a:r>
            <a:endParaRPr lang="cs-CZ" sz="2000" b="1" strike="noStrike" spc="-1" dirty="0">
              <a:latin typeface="Times New Roman"/>
            </a:endParaRP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75E9C8B0-764E-4F91-B99F-A82008266D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Export experimentálních dat do programu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excel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Uspořádání experimentálních dat, vytvoření polynomů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Export polynomů do programu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4. Vytvoření výkonových charakteristik ventilátorů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4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753" y="-4457"/>
            <a:ext cx="10364451" cy="1596177"/>
          </a:xfrm>
        </p:spPr>
        <p:txBody>
          <a:bodyPr/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7A3CA63-6CA9-4E65-8163-F30FB3F3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11/13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F92248D-D697-47EA-9CD0-03B15A467E6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700807"/>
            <a:ext cx="5616623" cy="41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D286A6-9A21-4EA9-A99E-D2DEBE91B2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00808"/>
            <a:ext cx="5616623" cy="4182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7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-1"/>
            <a:ext cx="10364451" cy="1596177"/>
          </a:xfrm>
        </p:spPr>
        <p:txBody>
          <a:bodyPr/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7A3CA63-6CA9-4E65-8163-F30FB3F3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12/13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596F444-EC89-4833-A565-0E915DC012C9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9" y="1712894"/>
            <a:ext cx="5688632" cy="41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6F9358-35B3-410D-86BB-FDDD12B2DA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25" y="1806420"/>
            <a:ext cx="5414496" cy="409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97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B1B958-C589-479D-BF29-64620D6F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A125C-E359-4E7F-9EA6-89F8894BEE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do potřebné teorie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modifikace stávající experimentální tratě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Popis použitých měřidel a měřících metod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a zpracování experimentálních dat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 a popis grafických výkonových charakteristik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opatření pro další možné úpravy aerodynamického tunelu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Diskuze výsledků a návrhy opatření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4C8F27-FED9-498F-AFAE-FEDFD137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13/13</a:t>
            </a:r>
            <a:endParaRPr lang="cs-CZ" sz="2000" b="1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641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A14D405-3078-4566-BA81-45F7F6CF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92896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cap="non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Motivace k řešení problému</a:t>
            </a:r>
            <a:endParaRPr lang="cs-CZ" sz="4400" cap="none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Vlastní zájem o danou problematiku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Obohacení o nové poznatky a zkušenosti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31CF515B-5182-429C-960A-FDA676ED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1/13</a:t>
            </a:r>
            <a:endParaRPr lang="cs-CZ" sz="2000" b="1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32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Úvod do tématu aerodynamiky, aerodynamických tunelů, ventilátorů a měřící techniky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modifikace stávající aerodynamické experimentální tratě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 naměřených dat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Stanovení výkonové charakteristiky dvojice ventilátorů a samotného ventilátoru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2632543-D068-4675-AB28-B0F068BB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2/13</a:t>
            </a:r>
            <a:endParaRPr lang="cs-CZ" sz="2000" b="1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16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Aerodynamika a její vznik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Fyzikální zákony používané v aerodynamice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Aerodynamické tunely a jejich historie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ventilátory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Měřící metody pro aerodynamiku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E7D83A2-73F9-4D55-9AA5-D855A0D8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3/13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0C7EC48-74FC-4F42-8B5A-04DA19847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95" y="3783015"/>
            <a:ext cx="3334406" cy="21621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F7139C-D58E-47DD-8231-D619C34A2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95" y="1165281"/>
            <a:ext cx="3334405" cy="26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Aplikační</a:t>
            </a:r>
            <a:r>
              <a:rPr lang="cs-CZ" sz="4000" cap="none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část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Schéma aerodynamického tunelu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komponent pro aerodynamický tunel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Použitá měřidla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Postup měření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Experimentální data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D02731C-9F73-46E3-AD5C-D1073CCE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4/13</a:t>
            </a:r>
            <a:endParaRPr lang="cs-CZ" sz="2000" b="1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279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Schéma aerodynamického tunelu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4EE67E7-CD29-4F89-B40F-3D3CE27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5/13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ACC98C6C-FDD3-4742-AC49-9E623A943E2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98" y="1772816"/>
            <a:ext cx="916180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87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Návrh komponent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596176" cy="1596176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FE88485-97CD-4FA5-ADD8-5ABBC9F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6/13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28" name="Zástupný obsah 27">
            <a:extLst>
              <a:ext uri="{FF2B5EF4-FFF2-40B4-BE49-F238E27FC236}">
                <a16:creationId xmlns:a16="http://schemas.microsoft.com/office/drawing/2014/main" id="{FA8A106A-2851-4344-B1C6-62206ACE6368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723"/>
            <a:ext cx="3106093" cy="342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544B3573-3AA4-4E26-91FC-A54832EE0B6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61" y="2132723"/>
            <a:ext cx="3106092" cy="342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3E59480A-54FD-43D7-8C3F-40A18D0B67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89" y="2132723"/>
            <a:ext cx="3295730" cy="342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E8A78CA-2A0A-46A0-9609-CD461F2A55A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14" y="2132724"/>
            <a:ext cx="3185772" cy="342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10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Výroba komponent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596176" cy="1596176"/>
          </a:xfrm>
          <a:prstGeom prst="rect">
            <a:avLst/>
          </a:prstGeom>
        </p:spPr>
      </p:pic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69F65913-0FB0-4669-BA4E-F7CC6E42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7/13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1120A81-89FE-4C4D-8529-4BC455B110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260665" y="2216264"/>
            <a:ext cx="3075109" cy="3014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70DFA76-0895-42E7-B4E9-CE17337A7E9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4235" r="19780" b="9256"/>
          <a:stretch/>
        </p:blipFill>
        <p:spPr bwMode="auto">
          <a:xfrm rot="5400000">
            <a:off x="3268645" y="2281274"/>
            <a:ext cx="3007522" cy="2877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477CF9A-71D4-472A-820D-013C780D400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3408"/>
          <a:stretch/>
        </p:blipFill>
        <p:spPr bwMode="auto">
          <a:xfrm rot="5400000">
            <a:off x="6139343" y="2284764"/>
            <a:ext cx="3014506" cy="2877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D3CC8D2-6292-46E0-A344-ACBF215EE6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49" y="2216265"/>
            <a:ext cx="2857323" cy="300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75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Příprava měření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1737" y="1628800"/>
            <a:ext cx="10566400" cy="4114800"/>
          </a:xfrm>
        </p:spPr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671865-97CF-4D9A-909B-AF8AEA832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96177" cy="1596177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965200" y="1752600"/>
            <a:ext cx="1056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719FCA7C-E76D-4300-8FBB-42B80442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 b="1" spc="-1" dirty="0">
                <a:latin typeface="Arial Narrow"/>
              </a:rPr>
              <a:t>8/13</a:t>
            </a:r>
            <a:endParaRPr lang="cs-CZ" sz="2000" b="1" strike="noStrike" spc="-1" dirty="0">
              <a:latin typeface="Times New Roman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12F229C-9EA2-497A-B480-4AC3D91FA9B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3"/>
          <a:stretch/>
        </p:blipFill>
        <p:spPr bwMode="auto">
          <a:xfrm>
            <a:off x="2217277" y="1943053"/>
            <a:ext cx="7828431" cy="2097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Zástupný obsah 10">
            <a:extLst>
              <a:ext uri="{FF2B5EF4-FFF2-40B4-BE49-F238E27FC236}">
                <a16:creationId xmlns:a16="http://schemas.microsoft.com/office/drawing/2014/main" id="{15E87E2B-7D97-44EF-ACAD-A8DC584C56D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77" y="4025458"/>
            <a:ext cx="7828431" cy="2097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803807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3081</TotalTime>
  <Words>274</Words>
  <Application>Microsoft Office PowerPoint</Application>
  <PresentationFormat>Širokoúhlá obrazovka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Tw Cen MT</vt:lpstr>
      <vt:lpstr>Kapka</vt:lpstr>
      <vt:lpstr>Prezentace aplikace PowerPoint</vt:lpstr>
      <vt:lpstr> Motivace k řešení problému</vt:lpstr>
      <vt:lpstr>Cíl práce</vt:lpstr>
      <vt:lpstr>Teoretická část</vt:lpstr>
      <vt:lpstr>Aplikační část</vt:lpstr>
      <vt:lpstr>Schéma aerodynamického tunelu</vt:lpstr>
      <vt:lpstr>Návrh komponent</vt:lpstr>
      <vt:lpstr>Výroba komponent</vt:lpstr>
      <vt:lpstr>Příprava měření</vt:lpstr>
      <vt:lpstr>Experimentální data</vt:lpstr>
      <vt:lpstr>Zpracování experimentálních dat</vt:lpstr>
      <vt:lpstr>Výsledky</vt:lpstr>
      <vt:lpstr>Výsledky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Škoda</dc:title>
  <dc:creator>Ryco</dc:creator>
  <cp:lastModifiedBy>42073</cp:lastModifiedBy>
  <cp:revision>86</cp:revision>
  <dcterms:created xsi:type="dcterms:W3CDTF">2019-04-02T08:05:11Z</dcterms:created>
  <dcterms:modified xsi:type="dcterms:W3CDTF">2020-02-04T19:36:18Z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Vlastní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