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62113" y="2437327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Návrh a konstrukce funkčního modelu sklápěcí vlečky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4205" y="5524354"/>
            <a:ext cx="8915399" cy="1126283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Autor: Ladislav Mašek</a:t>
            </a:r>
          </a:p>
          <a:p>
            <a:r>
              <a:rPr lang="cs-CZ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 práce: Ing. Ján Majerník, PhD.</a:t>
            </a:r>
          </a:p>
          <a:p>
            <a:r>
              <a:rPr lang="cs-CZ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Oponent </a:t>
            </a:r>
            <a:r>
              <a:rPr lang="cs-CZ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práce: Ing. </a:t>
            </a:r>
            <a:r>
              <a:rPr lang="cs-CZ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Martin Podařil, </a:t>
            </a:r>
            <a:r>
              <a:rPr lang="cs-CZ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D5DC7FE-41C8-43CF-B1EE-EEDF9BD14C16}"/>
              </a:ext>
            </a:extLst>
          </p:cNvPr>
          <p:cNvSpPr txBox="1">
            <a:spLocks/>
          </p:cNvSpPr>
          <p:nvPr/>
        </p:nvSpPr>
        <p:spPr>
          <a:xfrm>
            <a:off x="1573390" y="244698"/>
            <a:ext cx="9144000" cy="1045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VYSOKÁ ŠKOLA TECHNICKÁ A EKONOMICKÁ V ČESKÝCH BUDĚJOVICÍCH</a:t>
            </a:r>
            <a:b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Ústav </a:t>
            </a:r>
            <a:r>
              <a:rPr lang="cs-CZ" sz="20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technicko</a:t>
            </a:r>
            <a:r>
              <a:rPr lang="cs-CZ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technologický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331CA4-7100-4C1E-B673-E753F47E3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10" y="-1655"/>
            <a:ext cx="1810790" cy="181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Dosazené výsledky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Kompletní </a:t>
            </a:r>
            <a:r>
              <a:rPr lang="cs-CZ" sz="2400" dirty="0"/>
              <a:t>konstrukční návrh sklápěcí </a:t>
            </a:r>
            <a:r>
              <a:rPr lang="cs-CZ" sz="2400" dirty="0" smtClean="0"/>
              <a:t>vlečky</a:t>
            </a:r>
          </a:p>
          <a:p>
            <a:r>
              <a:rPr lang="cs-CZ" sz="2400" dirty="0" smtClean="0"/>
              <a:t>3D model vlečky</a:t>
            </a:r>
          </a:p>
          <a:p>
            <a:r>
              <a:rPr lang="cs-CZ" sz="2400" dirty="0" smtClean="0"/>
              <a:t>Výroba a otestování v praxi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3074" name="Picture 2" descr="IMG_8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10" y="3162107"/>
            <a:ext cx="4647105" cy="34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99815" y="2342085"/>
            <a:ext cx="8915399" cy="14688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k řešení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Osobní zájem k dané problematice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/>
              <a:t>R</a:t>
            </a:r>
            <a:r>
              <a:rPr lang="cs-CZ" sz="2400" dirty="0" smtClean="0"/>
              <a:t>ealizace a využití vlečky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Nové zkušenosti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722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8952" y="2133600"/>
            <a:ext cx="9585660" cy="3777622"/>
          </a:xfrm>
        </p:spPr>
        <p:txBody>
          <a:bodyPr/>
          <a:lstStyle/>
          <a:p>
            <a:r>
              <a:rPr lang="cs-CZ" sz="2000" dirty="0"/>
              <a:t>N</a:t>
            </a:r>
            <a:r>
              <a:rPr lang="cs-CZ" sz="2000" dirty="0" smtClean="0"/>
              <a:t>avrhnout </a:t>
            </a:r>
            <a:r>
              <a:rPr lang="cs-CZ" sz="2000" dirty="0"/>
              <a:t>model sklápěcí vlečky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r>
              <a:rPr lang="cs-CZ" sz="2000" dirty="0" smtClean="0"/>
              <a:t>Na </a:t>
            </a:r>
            <a:r>
              <a:rPr lang="cs-CZ" sz="2000" dirty="0"/>
              <a:t>navrženém modelu provést pevnostní analýzu a optimalizovat konstrukci rámu.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Na </a:t>
            </a:r>
            <a:r>
              <a:rPr lang="cs-CZ" sz="2000" dirty="0"/>
              <a:t>základě vykonaných analýz vyhodnotit vhodnou </a:t>
            </a:r>
            <a:r>
              <a:rPr lang="cs-CZ" sz="2000" dirty="0" smtClean="0"/>
              <a:t>konstrukci</a:t>
            </a:r>
          </a:p>
          <a:p>
            <a:endParaRPr lang="cs-CZ" sz="2000" dirty="0" smtClean="0"/>
          </a:p>
          <a:p>
            <a:r>
              <a:rPr lang="cs-CZ" sz="2000" dirty="0"/>
              <a:t>V</a:t>
            </a:r>
            <a:r>
              <a:rPr lang="cs-CZ" sz="2000" dirty="0" smtClean="0"/>
              <a:t>yhotovit </a:t>
            </a:r>
            <a:r>
              <a:rPr lang="cs-CZ" sz="2000" dirty="0"/>
              <a:t>funkční model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9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Teoreticko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metodologická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Traktorové vlečky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Rozdělení vleček dle hmotnosti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Zemědělský traktor Zetor 6211</a:t>
            </a:r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6247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Aplikační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Ideový návrh sklápěcí vlečky </a:t>
            </a:r>
          </a:p>
          <a:p>
            <a:endParaRPr lang="cs-CZ" dirty="0" smtClean="0"/>
          </a:p>
          <a:p>
            <a:r>
              <a:rPr lang="cs-CZ" dirty="0" smtClean="0"/>
              <a:t>Výpočty zátěžové stavů </a:t>
            </a:r>
          </a:p>
          <a:p>
            <a:endParaRPr lang="cs-CZ" dirty="0"/>
          </a:p>
          <a:p>
            <a:r>
              <a:rPr lang="cs-CZ" dirty="0" smtClean="0"/>
              <a:t>Konstrukční návrh</a:t>
            </a:r>
          </a:p>
          <a:p>
            <a:endParaRPr lang="cs-CZ" dirty="0" smtClean="0"/>
          </a:p>
          <a:p>
            <a:r>
              <a:rPr lang="cs-CZ" dirty="0" smtClean="0"/>
              <a:t>Pevnostní analýza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Realizace vlečky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55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Výpočty zátěžových stavů</a:t>
            </a:r>
            <a:endParaRPr lang="cs-CZ" dirty="0"/>
          </a:p>
        </p:txBody>
      </p:sp>
      <p:pic>
        <p:nvPicPr>
          <p:cNvPr id="2050" name="Picture 2" descr="Klidový st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29" y="2144775"/>
            <a:ext cx="8123326" cy="37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návrh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Podvozkový rám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748244"/>
            <a:ext cx="4343400" cy="2955362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Nástavbový rám (korba)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3" y="2887785"/>
            <a:ext cx="4338637" cy="2669930"/>
          </a:xfrm>
        </p:spPr>
      </p:pic>
    </p:spTree>
    <p:extLst>
      <p:ext uri="{BB962C8B-B14F-4D97-AF65-F5344CB8AC3E}">
        <p14:creationId xmlns:p14="http://schemas.microsoft.com/office/powerpoint/2010/main" val="9670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Pevnostní analýza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939881" y="1789162"/>
            <a:ext cx="3992732" cy="576262"/>
          </a:xfrm>
        </p:spPr>
        <p:txBody>
          <a:bodyPr/>
          <a:lstStyle/>
          <a:p>
            <a:r>
              <a:rPr lang="cs-CZ" dirty="0" smtClean="0"/>
              <a:t>Podvozkový rám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6" y="3200000"/>
            <a:ext cx="6693738" cy="3162163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7505610" y="1650721"/>
            <a:ext cx="3999001" cy="576262"/>
          </a:xfrm>
        </p:spPr>
        <p:txBody>
          <a:bodyPr/>
          <a:lstStyle/>
          <a:p>
            <a:r>
              <a:rPr lang="cs-CZ" dirty="0" smtClean="0"/>
              <a:t>Nástavbový rám (korba)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30" y="2825849"/>
            <a:ext cx="4705344" cy="3536314"/>
          </a:xfrm>
        </p:spPr>
      </p:pic>
    </p:spTree>
    <p:extLst>
      <p:ext uri="{BB962C8B-B14F-4D97-AF65-F5344CB8AC3E}">
        <p14:creationId xmlns:p14="http://schemas.microsoft.com/office/powerpoint/2010/main" val="37889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Podvozkový a nástavbový rám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Testování</a:t>
            </a:r>
          </a:p>
          <a:p>
            <a:endParaRPr lang="cs-CZ" sz="2000" dirty="0" smtClean="0"/>
          </a:p>
          <a:p>
            <a:r>
              <a:rPr lang="cs-CZ" sz="2000" dirty="0" smtClean="0"/>
              <a:t>Náklady na výrobu vlečky</a:t>
            </a:r>
          </a:p>
        </p:txBody>
      </p:sp>
    </p:spTree>
    <p:extLst>
      <p:ext uri="{BB962C8B-B14F-4D97-AF65-F5344CB8AC3E}">
        <p14:creationId xmlns:p14="http://schemas.microsoft.com/office/powerpoint/2010/main" val="9468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3422</TotalTime>
  <Words>161</Words>
  <Application>Microsoft Office PowerPoint</Application>
  <PresentationFormat>Širokoúhlá obrazovka</PresentationFormat>
  <Paragraphs>53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Tahoma</vt:lpstr>
      <vt:lpstr>Wingdings 3</vt:lpstr>
      <vt:lpstr>Stébla</vt:lpstr>
      <vt:lpstr>Návrh a konstrukce funkčního modelu sklápěcí vlečky</vt:lpstr>
      <vt:lpstr>Motivace k řešení problému</vt:lpstr>
      <vt:lpstr>Cíl práce</vt:lpstr>
      <vt:lpstr>Teoreticko – metodologická část</vt:lpstr>
      <vt:lpstr>Aplikační část</vt:lpstr>
      <vt:lpstr>Výpočty zátěžových stavů</vt:lpstr>
      <vt:lpstr>Konstrukční návrh</vt:lpstr>
      <vt:lpstr>Pevnostní analýza </vt:lpstr>
      <vt:lpstr>Realizace</vt:lpstr>
      <vt:lpstr>Dosazené výsledky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a konstrukce funkčního modelu sklápěcí vlečky</dc:title>
  <dc:creator>Ladislav Mašek</dc:creator>
  <cp:lastModifiedBy>Ladislav Mašek</cp:lastModifiedBy>
  <cp:revision>40</cp:revision>
  <dcterms:created xsi:type="dcterms:W3CDTF">2020-02-02T07:39:31Z</dcterms:created>
  <dcterms:modified xsi:type="dcterms:W3CDTF">2020-02-04T16:43:34Z</dcterms:modified>
</cp:coreProperties>
</file>