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60" r:id="rId4"/>
    <p:sldId id="276" r:id="rId5"/>
    <p:sldId id="272" r:id="rId6"/>
    <p:sldId id="261" r:id="rId7"/>
    <p:sldId id="262" r:id="rId8"/>
    <p:sldId id="273" r:id="rId9"/>
    <p:sldId id="269" r:id="rId10"/>
    <p:sldId id="279" r:id="rId11"/>
    <p:sldId id="280" r:id="rId12"/>
    <p:sldId id="270" r:id="rId13"/>
    <p:sldId id="27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42" autoAdjust="0"/>
  </p:normalViewPr>
  <p:slideViewPr>
    <p:cSldViewPr>
      <p:cViewPr>
        <p:scale>
          <a:sx n="100" d="100"/>
          <a:sy n="100" d="100"/>
        </p:scale>
        <p:origin x="-516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0DAD4C-8034-460B-BE5B-39F4ECFC54B7}" type="datetimeFigureOut">
              <a:rPr lang="cs-CZ" smtClean="0"/>
              <a:pPr/>
              <a:t>5.2.2020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41FC3E-1CDC-4D6A-899E-A1BBD9591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effectLst/>
                <a:latin typeface="Arial" pitchFamily="34" charset="0"/>
                <a:cs typeface="Arial" pitchFamily="34" charset="0"/>
              </a:rPr>
              <a:t>Projekt stavby občanské vybavenosti - kulturního domu</a:t>
            </a:r>
            <a:endParaRPr lang="cs-CZ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458200" cy="9144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Autor: Miroslav Pelouch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Vedoucí práce: Ing. Zuzana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Kramářová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592288" cy="25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Otázky - vedoucí práce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/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Teplotně vlhkostní posouzení  - uvažováno bez omítek, proč? Jak se vyhodnocení změní, budou-li omítky uvažovány? Jak se posouzení změní v místě sloupů v obvodové konstrukci?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1926"/>
            <a:ext cx="2880320" cy="5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0892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41168"/>
            <a:ext cx="2088232" cy="165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852936"/>
            <a:ext cx="30038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060848"/>
            <a:ext cx="2088232" cy="20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149080"/>
            <a:ext cx="2088232" cy="7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2060848"/>
            <a:ext cx="29139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1364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104456" cy="15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4176464" cy="2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2699792" y="332656"/>
            <a:ext cx="46054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dirty="0" smtClean="0"/>
              <a:t>OTÁZKY – VEDOUCÍ PRÁCE </a:t>
            </a:r>
            <a:endParaRPr lang="cs-CZ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80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Otázky - oponent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Jiná přípustná varianta konstrukčního řešení</a:t>
            </a:r>
          </a:p>
          <a:p>
            <a:pPr algn="just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byla zvolena varianta: </a:t>
            </a: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betonový skeletový systém </a:t>
            </a: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se zastřešením z lepených             </a:t>
            </a: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dřevěných vazníků</a:t>
            </a:r>
          </a:p>
          <a:p>
            <a:pPr algn="just"/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599" y="2232433"/>
            <a:ext cx="4041347" cy="15847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498" y="3817143"/>
            <a:ext cx="4032448" cy="29186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Proč byl vzhled fasády inspirován právě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Mondrianem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od které bylo nakonec upuštěno?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745" y="2774994"/>
            <a:ext cx="1980935" cy="1646878"/>
          </a:xfrm>
          <a:prstGeom prst="rect">
            <a:avLst/>
          </a:prstGeom>
        </p:spPr>
      </p:pic>
      <p:pic>
        <p:nvPicPr>
          <p:cNvPr id="5" name="Obrázek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173" y="2790390"/>
            <a:ext cx="1980658" cy="81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893" y="2790390"/>
            <a:ext cx="2393208" cy="75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173" y="3789039"/>
            <a:ext cx="1961046" cy="63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267" y="3671159"/>
            <a:ext cx="2385834" cy="75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7650" y="4545045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1852" y="4550406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967" y="5739932"/>
            <a:ext cx="3816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8670" y="5748338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2780928"/>
            <a:ext cx="1680400" cy="2139367"/>
          </a:xfrm>
          <a:prstGeom prst="rect">
            <a:avLst/>
          </a:prstGeom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304800" y="227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Otázky - oponent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7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Cíl práce,  motivace řešení problému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Projekt  stavby občanské vybavenosti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Význam občanské vybavenosti 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Výběr lokality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Výběr daného objektu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5814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Dotazníkové šetření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494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816424" cy="54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Lokalita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848" y="3573016"/>
            <a:ext cx="4211960" cy="312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888432" cy="282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2160240" cy="22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88843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Dispoziční řešení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810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528392" cy="46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3140968"/>
            <a:ext cx="3034680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cap="all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1.NP</a:t>
            </a:r>
            <a:endParaRPr kumimoji="0" lang="cs-CZ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44008" y="3068960"/>
            <a:ext cx="3034680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cap="all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2.NP</a:t>
            </a:r>
            <a:endParaRPr kumimoji="0" lang="cs-CZ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95536" y="548680"/>
            <a:ext cx="669674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cap="all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Včetně materiálové řešení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Dosažené Výsledky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733256"/>
            <a:ext cx="3816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733256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08823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81642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16024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1642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2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1642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2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230425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3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216024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Stručné závěrečné shrnutí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Dotazníkové šetření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Lokalita a objekt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Konstrukční a materiálové řešení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Děkuji za pozornost</a:t>
            </a:r>
            <a:endParaRPr lang="cs-CZ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240360" cy="32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>
                <a:effectLst/>
                <a:latin typeface="Arial" pitchFamily="34" charset="0"/>
                <a:cs typeface="Arial" pitchFamily="34" charset="0"/>
              </a:rPr>
              <a:t>Otázky - vedoucí práce</a:t>
            </a:r>
            <a:endParaRPr lang="cs-CZ" sz="3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Co je reprezentativní vzorek obyvatel? Jakou skladbu by musel splňovat pro obec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Štěkeň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2861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3779912" cy="233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950</TotalTime>
  <Words>163</Words>
  <Application>Microsoft Office PowerPoint</Application>
  <PresentationFormat>Předvádění na obrazovce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Projekt stavby občanské vybavenosti - kulturního domu</vt:lpstr>
      <vt:lpstr>Cíl práce,  motivace řešení problému</vt:lpstr>
      <vt:lpstr> Dotazníkové šetření</vt:lpstr>
      <vt:lpstr>Lokalita</vt:lpstr>
      <vt:lpstr>Dispoziční řešení</vt:lpstr>
      <vt:lpstr>Dosažené Výsledky</vt:lpstr>
      <vt:lpstr>Stručné závěrečné shrnutí</vt:lpstr>
      <vt:lpstr>Děkuji za pozornost</vt:lpstr>
      <vt:lpstr>Otázky - vedoucí práce</vt:lpstr>
      <vt:lpstr>Otázky - vedoucí práce</vt:lpstr>
      <vt:lpstr>Snímek 11</vt:lpstr>
      <vt:lpstr>Otázky - oponent</vt:lpstr>
      <vt:lpstr>Otázky - oponent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kulturního domu</dc:title>
  <dc:creator>Asus</dc:creator>
  <cp:lastModifiedBy>Asus</cp:lastModifiedBy>
  <cp:revision>77</cp:revision>
  <dcterms:created xsi:type="dcterms:W3CDTF">2020-02-03T14:30:30Z</dcterms:created>
  <dcterms:modified xsi:type="dcterms:W3CDTF">2020-02-05T22:43:23Z</dcterms:modified>
</cp:coreProperties>
</file>