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70" r:id="rId9"/>
    <p:sldId id="268" r:id="rId10"/>
    <p:sldId id="269" r:id="rId11"/>
    <p:sldId id="265" r:id="rId12"/>
    <p:sldId id="266" r:id="rId13"/>
    <p:sldId id="267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9"/>
  </p:normalViewPr>
  <p:slideViewPr>
    <p:cSldViewPr snapToGrid="0" snapToObjects="1">
      <p:cViewPr varScale="1">
        <p:scale>
          <a:sx n="108" d="100"/>
          <a:sy n="108" d="100"/>
        </p:scale>
        <p:origin x="1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640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3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88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04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95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32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33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91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35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91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65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07C6D-FD12-A446-8B3D-1E927B0EB49A}" type="datetimeFigureOut">
              <a:rPr lang="cs-CZ" smtClean="0"/>
              <a:t>05.02.2020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D8B54-BE68-4C4E-AFBF-12C3E8AF5F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94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/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C968D-F496-6141-8DAC-A5BA5C0BD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7324" y="2955280"/>
            <a:ext cx="5939824" cy="947435"/>
          </a:xfrm>
        </p:spPr>
        <p:txBody>
          <a:bodyPr>
            <a:normAutofit/>
          </a:bodyPr>
          <a:lstStyle/>
          <a:p>
            <a:r>
              <a:rPr lang="cs-CZ" sz="5000" dirty="0"/>
              <a:t>NÁBYTEK Z BETONU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60203F91-1C1F-4A40-AF91-A29A4ED14C8F}"/>
              </a:ext>
            </a:extLst>
          </p:cNvPr>
          <p:cNvCxnSpPr>
            <a:cxnSpLocks/>
          </p:cNvCxnSpPr>
          <p:nvPr/>
        </p:nvCxnSpPr>
        <p:spPr>
          <a:xfrm>
            <a:off x="5592373" y="2755489"/>
            <a:ext cx="0" cy="1347016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48130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5842500" y="2955279"/>
            <a:ext cx="3850094" cy="947435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dirty="0"/>
              <a:t>Autor : Lucie Crháková </a:t>
            </a:r>
          </a:p>
          <a:p>
            <a:pPr algn="l"/>
            <a:r>
              <a:rPr lang="cs-CZ" sz="1800" dirty="0"/>
              <a:t>Vedoucí práce : Ing. Martin Dědič </a:t>
            </a:r>
          </a:p>
          <a:p>
            <a:pPr algn="l"/>
            <a:r>
              <a:rPr lang="cs-CZ" sz="1800" dirty="0"/>
              <a:t>Oponent: Ing. Jaroslav Pokorný, Ph.D. </a:t>
            </a:r>
          </a:p>
        </p:txBody>
      </p:sp>
    </p:spTree>
    <p:extLst>
      <p:ext uri="{BB962C8B-B14F-4D97-AF65-F5344CB8AC3E}">
        <p14:creationId xmlns:p14="http://schemas.microsoft.com/office/powerpoint/2010/main" val="3986472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C968D-F496-6141-8DAC-A5BA5C0BD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00" y="3565336"/>
            <a:ext cx="3031035" cy="947435"/>
          </a:xfrm>
        </p:spPr>
        <p:txBody>
          <a:bodyPr>
            <a:noAutofit/>
          </a:bodyPr>
          <a:lstStyle/>
          <a:p>
            <a:pPr algn="l"/>
            <a:r>
              <a:rPr lang="cs-CZ" sz="4000" dirty="0"/>
              <a:t>ZÁVĚR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60203F91-1C1F-4A40-AF91-A29A4ED14C8F}"/>
              </a:ext>
            </a:extLst>
          </p:cNvPr>
          <p:cNvCxnSpPr>
            <a:cxnSpLocks/>
          </p:cNvCxnSpPr>
          <p:nvPr/>
        </p:nvCxnSpPr>
        <p:spPr>
          <a:xfrm>
            <a:off x="1816527" y="3715657"/>
            <a:ext cx="0" cy="94342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217383" y="1390455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CB25E08-1349-7A45-AA68-F189328A091F}"/>
              </a:ext>
            </a:extLst>
          </p:cNvPr>
          <p:cNvSpPr txBox="1"/>
          <p:nvPr/>
        </p:nvSpPr>
        <p:spPr>
          <a:xfrm>
            <a:off x="2677815" y="2106522"/>
            <a:ext cx="7873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Nové zkušenosti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Míchání v jednom záběru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Provibrování</a:t>
            </a:r>
            <a:r>
              <a:rPr lang="cs-CZ" sz="2000" dirty="0"/>
              <a:t> směsi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Další typy bednění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BDF0ED0-52B6-B74B-9CDA-A1EB454D3C49}"/>
              </a:ext>
            </a:extLst>
          </p:cNvPr>
          <p:cNvSpPr txBox="1"/>
          <p:nvPr/>
        </p:nvSpPr>
        <p:spPr>
          <a:xfrm>
            <a:off x="2677815" y="3484308"/>
            <a:ext cx="78739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Splnění cíle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Zmapování problematiky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Vytvoření betonové směsi pro desku stolu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Zhotovení desky, kterou lze reálně používat </a:t>
            </a:r>
          </a:p>
          <a:p>
            <a:pPr lvl="1"/>
            <a:r>
              <a:rPr lang="cs-CZ" sz="2000" dirty="0"/>
              <a:t> </a:t>
            </a:r>
          </a:p>
          <a:p>
            <a:pPr lvl="1"/>
            <a:r>
              <a:rPr lang="cs-CZ" sz="2000" dirty="0"/>
              <a:t>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B3E6054-BC3C-9E41-94B2-08EB6995CFEE}"/>
              </a:ext>
            </a:extLst>
          </p:cNvPr>
          <p:cNvSpPr txBox="1"/>
          <p:nvPr/>
        </p:nvSpPr>
        <p:spPr>
          <a:xfrm>
            <a:off x="2677815" y="4759653"/>
            <a:ext cx="7873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Experimentální výzkum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Empirický přínos </a:t>
            </a:r>
          </a:p>
        </p:txBody>
      </p:sp>
    </p:spTree>
    <p:extLst>
      <p:ext uri="{BB962C8B-B14F-4D97-AF65-F5344CB8AC3E}">
        <p14:creationId xmlns:p14="http://schemas.microsoft.com/office/powerpoint/2010/main" val="2989392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C968D-F496-6141-8DAC-A5BA5C0BD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9780" y="2330615"/>
            <a:ext cx="6006439" cy="1918169"/>
          </a:xfrm>
        </p:spPr>
        <p:txBody>
          <a:bodyPr>
            <a:normAutofit/>
          </a:bodyPr>
          <a:lstStyle/>
          <a:p>
            <a:r>
              <a:rPr lang="cs-CZ" sz="3600" dirty="0"/>
              <a:t>DĚKUJI ZA VAŠI POZORNOST</a:t>
            </a:r>
            <a:br>
              <a:rPr lang="cs-CZ" sz="3600" dirty="0"/>
            </a:br>
            <a:br>
              <a:rPr lang="cs-CZ" sz="3600" dirty="0"/>
            </a:br>
            <a:r>
              <a:rPr lang="cs-CZ" sz="2000" dirty="0">
                <a:latin typeface="Bradley Hand" pitchFamily="2" charset="0"/>
                <a:cs typeface="Apple Chancery" panose="03020702040506060504" pitchFamily="66" charset="-79"/>
              </a:rPr>
              <a:t>Lucie Crháková</a:t>
            </a:r>
            <a:endParaRPr lang="cs-CZ" sz="3600" dirty="0">
              <a:latin typeface="Bradley Hand" pitchFamily="2" charset="0"/>
              <a:cs typeface="Apple Chancery" panose="03020702040506060504" pitchFamily="66" charset="-79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217383" y="1390455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26935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217383" y="1390455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9" name="Nadpis 5">
            <a:extLst>
              <a:ext uri="{FF2B5EF4-FFF2-40B4-BE49-F238E27FC236}">
                <a16:creationId xmlns:a16="http://schemas.microsoft.com/office/drawing/2014/main" id="{0A7C58C4-1EC1-0D4E-88C3-9C5F73E992C2}"/>
              </a:ext>
            </a:extLst>
          </p:cNvPr>
          <p:cNvSpPr txBox="1">
            <a:spLocks/>
          </p:cNvSpPr>
          <p:nvPr/>
        </p:nvSpPr>
        <p:spPr>
          <a:xfrm>
            <a:off x="224900" y="1583664"/>
            <a:ext cx="8420100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/>
              <a:t>ODPOVĚDI NA OTÁZKY VEDOUCÍHO A OPONENTA PRÁCE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3FD60F9-15E4-CD46-B98A-3D2366DF549A}"/>
              </a:ext>
            </a:extLst>
          </p:cNvPr>
          <p:cNvSpPr txBox="1"/>
          <p:nvPr/>
        </p:nvSpPr>
        <p:spPr>
          <a:xfrm>
            <a:off x="224900" y="2392686"/>
            <a:ext cx="9681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OTÁZKA VEDOUCÍHO BAKALÁŘSKÉ PRÁCE ING. MARTINA DĚDIČE </a:t>
            </a:r>
          </a:p>
          <a:p>
            <a:endParaRPr lang="cs-CZ" sz="2000" b="1" dirty="0"/>
          </a:p>
          <a:p>
            <a:r>
              <a:rPr lang="cs-CZ" sz="2000" dirty="0"/>
              <a:t>V závěru práce zmiňujete, že by bylo vhodnější použít vertikální bednění. Jaké jsou možnosti zajištění vertikálního bednění desky proti prohnutí desky při vylití betonem?</a:t>
            </a:r>
            <a:r>
              <a:rPr lang="cs-CZ" sz="2000" b="1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BC7B05C-67F2-1448-A518-C75A3803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969" y="3849288"/>
            <a:ext cx="3986575" cy="221130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88D6D87-3E62-004D-B7B3-576CA3588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11" y="3856982"/>
            <a:ext cx="3456874" cy="202899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ECAE25-9CC1-DE4F-ABC1-EA027EE2BE09}"/>
              </a:ext>
            </a:extLst>
          </p:cNvPr>
          <p:cNvSpPr txBox="1"/>
          <p:nvPr/>
        </p:nvSpPr>
        <p:spPr>
          <a:xfrm>
            <a:off x="500737" y="5965845"/>
            <a:ext cx="283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Technický list bednění TRIO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FCA2F94-A66D-4844-ACC1-B9363BB1E3BC}"/>
              </a:ext>
            </a:extLst>
          </p:cNvPr>
          <p:cNvSpPr txBox="1"/>
          <p:nvPr/>
        </p:nvSpPr>
        <p:spPr>
          <a:xfrm>
            <a:off x="4778128" y="5936911"/>
            <a:ext cx="283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</a:t>
            </a:r>
            <a:r>
              <a:rPr lang="cs-CZ" sz="1400" dirty="0" err="1"/>
              <a:t>www.ebeton.cz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07348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217383" y="1390455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9" name="Nadpis 5">
            <a:extLst>
              <a:ext uri="{FF2B5EF4-FFF2-40B4-BE49-F238E27FC236}">
                <a16:creationId xmlns:a16="http://schemas.microsoft.com/office/drawing/2014/main" id="{0A7C58C4-1EC1-0D4E-88C3-9C5F73E992C2}"/>
              </a:ext>
            </a:extLst>
          </p:cNvPr>
          <p:cNvSpPr txBox="1">
            <a:spLocks/>
          </p:cNvSpPr>
          <p:nvPr/>
        </p:nvSpPr>
        <p:spPr>
          <a:xfrm>
            <a:off x="234626" y="1570977"/>
            <a:ext cx="8420100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/>
              <a:t>ODPOVĚDI NA OTÁZKY VEDOUCÍHO A OPONENTA PRÁCE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3FD60F9-15E4-CD46-B98A-3D2366DF549A}"/>
              </a:ext>
            </a:extLst>
          </p:cNvPr>
          <p:cNvSpPr txBox="1"/>
          <p:nvPr/>
        </p:nvSpPr>
        <p:spPr>
          <a:xfrm>
            <a:off x="234626" y="2375623"/>
            <a:ext cx="9964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OTÁZKA OPONENTA BAKALÁŘSKÉ PRÁCE ING. JAROSLAVA POKORNÉHO, Ph.D.</a:t>
            </a:r>
          </a:p>
          <a:p>
            <a:endParaRPr lang="cs-CZ" sz="2000" b="1" dirty="0"/>
          </a:p>
          <a:p>
            <a:r>
              <a:rPr lang="cs-CZ" sz="2000" dirty="0"/>
              <a:t>Jakým způsobem by jste zajistila rovinatost obou povrchů desky jídelního stolu, při zachování popsaného způsobu horizontálního bednění?</a:t>
            </a:r>
          </a:p>
        </p:txBody>
      </p:sp>
    </p:spTree>
    <p:extLst>
      <p:ext uri="{BB962C8B-B14F-4D97-AF65-F5344CB8AC3E}">
        <p14:creationId xmlns:p14="http://schemas.microsoft.com/office/powerpoint/2010/main" val="313713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C968D-F496-6141-8DAC-A5BA5C0BD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53376" y="2939935"/>
            <a:ext cx="5939824" cy="947435"/>
          </a:xfrm>
        </p:spPr>
        <p:txBody>
          <a:bodyPr>
            <a:normAutofit/>
          </a:bodyPr>
          <a:lstStyle/>
          <a:p>
            <a:r>
              <a:rPr lang="cs-CZ" sz="4000" dirty="0"/>
              <a:t>OBSAH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60203F91-1C1F-4A40-AF91-A29A4ED14C8F}"/>
              </a:ext>
            </a:extLst>
          </p:cNvPr>
          <p:cNvCxnSpPr>
            <a:cxnSpLocks/>
          </p:cNvCxnSpPr>
          <p:nvPr/>
        </p:nvCxnSpPr>
        <p:spPr>
          <a:xfrm>
            <a:off x="2315529" y="3207657"/>
            <a:ext cx="0" cy="679713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417077" y="2087141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/>
              <a:t>Cíl  bakalářské práce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/>
              <a:t>Motivace a důvody k řešení daného problému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/>
              <a:t>Výzkumné otázky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/>
              <a:t>Proces výroby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/>
              <a:t>Dosažené výsledky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/>
              <a:t>Závěr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/>
              <a:t>Odpovědi na otázky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4079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217383" y="1390455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20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C4386D3-8CB8-7B41-82CB-CD2D76AFE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00" y="827041"/>
            <a:ext cx="8420100" cy="2387600"/>
          </a:xfrm>
        </p:spPr>
        <p:txBody>
          <a:bodyPr>
            <a:normAutofit/>
          </a:bodyPr>
          <a:lstStyle/>
          <a:p>
            <a:pPr algn="l"/>
            <a:r>
              <a:rPr lang="cs-CZ" sz="2800" dirty="0"/>
              <a:t>CÍL PRÁCE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B620FA0-C00F-1246-AA02-907031F3CC7C}"/>
              </a:ext>
            </a:extLst>
          </p:cNvPr>
          <p:cNvSpPr txBox="1"/>
          <p:nvPr/>
        </p:nvSpPr>
        <p:spPr>
          <a:xfrm>
            <a:off x="224900" y="3447140"/>
            <a:ext cx="78739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Zmapování a popsání problematiky betonového nábytku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Experimentální  laboratorní měření + vyhodnocení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Výběr betonové směsi pro aplikaci na desku jídelního stolu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Popsání procesu výroby betonové desky jídelního stolu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Finální výsledek – reálná deska </a:t>
            </a:r>
          </a:p>
        </p:txBody>
      </p:sp>
    </p:spTree>
    <p:extLst>
      <p:ext uri="{BB962C8B-B14F-4D97-AF65-F5344CB8AC3E}">
        <p14:creationId xmlns:p14="http://schemas.microsoft.com/office/powerpoint/2010/main" val="4054984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217383" y="1390455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20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C4386D3-8CB8-7B41-82CB-CD2D76AFE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00" y="827041"/>
            <a:ext cx="8420100" cy="2387600"/>
          </a:xfrm>
        </p:spPr>
        <p:txBody>
          <a:bodyPr>
            <a:normAutofit/>
          </a:bodyPr>
          <a:lstStyle/>
          <a:p>
            <a:pPr algn="l"/>
            <a:r>
              <a:rPr lang="cs-CZ" sz="2800" dirty="0"/>
              <a:t>MOTIVACE A DŮVODY K ŘEŠENÍ DANÉHO PROBLÉMU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B620FA0-C00F-1246-AA02-907031F3CC7C}"/>
              </a:ext>
            </a:extLst>
          </p:cNvPr>
          <p:cNvSpPr txBox="1"/>
          <p:nvPr/>
        </p:nvSpPr>
        <p:spPr>
          <a:xfrm>
            <a:off x="224900" y="3447140"/>
            <a:ext cx="7873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Aktuálnost tématu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Vlastní volba tématu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Hmatatelný výsledek bakalářské práce </a:t>
            </a:r>
          </a:p>
        </p:txBody>
      </p:sp>
    </p:spTree>
    <p:extLst>
      <p:ext uri="{BB962C8B-B14F-4D97-AF65-F5344CB8AC3E}">
        <p14:creationId xmlns:p14="http://schemas.microsoft.com/office/powerpoint/2010/main" val="2071444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217383" y="1390455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20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C4386D3-8CB8-7B41-82CB-CD2D76AFE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00" y="2128268"/>
            <a:ext cx="8420100" cy="707886"/>
          </a:xfrm>
        </p:spPr>
        <p:txBody>
          <a:bodyPr>
            <a:normAutofit/>
          </a:bodyPr>
          <a:lstStyle/>
          <a:p>
            <a:pPr algn="l"/>
            <a:r>
              <a:rPr lang="cs-CZ" sz="2800" dirty="0"/>
              <a:t>VÝZKUMNÉ OTÁZKY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B620FA0-C00F-1246-AA02-907031F3CC7C}"/>
              </a:ext>
            </a:extLst>
          </p:cNvPr>
          <p:cNvSpPr txBox="1"/>
          <p:nvPr/>
        </p:nvSpPr>
        <p:spPr>
          <a:xfrm>
            <a:off x="224900" y="2987751"/>
            <a:ext cx="7873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Jaký materiál bude nejvhodnější pro bednění betonové desky stolu?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4" name="Obrázek 3" descr="Obsah obrázku budova, malé, vsedě, bílá&#10;&#10;Popis byl vytvořen automaticky">
            <a:extLst>
              <a:ext uri="{FF2B5EF4-FFF2-40B4-BE49-F238E27FC236}">
                <a16:creationId xmlns:a16="http://schemas.microsoft.com/office/drawing/2014/main" id="{2B44583F-F84E-BF40-9E9A-2BECD113D9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63" b="24295"/>
          <a:stretch/>
        </p:blipFill>
        <p:spPr>
          <a:xfrm>
            <a:off x="1691266" y="3559004"/>
            <a:ext cx="5260005" cy="204516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5F14BF1-87DE-734A-A987-A9D70EA9B5BE}"/>
              </a:ext>
            </a:extLst>
          </p:cNvPr>
          <p:cNvSpPr txBox="1"/>
          <p:nvPr/>
        </p:nvSpPr>
        <p:spPr>
          <a:xfrm>
            <a:off x="1601842" y="5619136"/>
            <a:ext cx="283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vlastní </a:t>
            </a:r>
          </a:p>
        </p:txBody>
      </p:sp>
    </p:spTree>
    <p:extLst>
      <p:ext uri="{BB962C8B-B14F-4D97-AF65-F5344CB8AC3E}">
        <p14:creationId xmlns:p14="http://schemas.microsoft.com/office/powerpoint/2010/main" val="4051377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217383" y="1390455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2000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C4386D3-8CB8-7B41-82CB-CD2D76AFE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00" y="2128268"/>
            <a:ext cx="8420100" cy="707886"/>
          </a:xfrm>
        </p:spPr>
        <p:txBody>
          <a:bodyPr>
            <a:normAutofit/>
          </a:bodyPr>
          <a:lstStyle/>
          <a:p>
            <a:pPr algn="l"/>
            <a:r>
              <a:rPr lang="cs-CZ" sz="2800" dirty="0"/>
              <a:t>VÝZKUMNÉ OTÁZKY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B620FA0-C00F-1246-AA02-907031F3CC7C}"/>
              </a:ext>
            </a:extLst>
          </p:cNvPr>
          <p:cNvSpPr txBox="1"/>
          <p:nvPr/>
        </p:nvSpPr>
        <p:spPr>
          <a:xfrm>
            <a:off x="224900" y="2987751"/>
            <a:ext cx="9514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Jaká betonová směs bez tuhé výztuže obstojí při laboratorních zkouškách a bude následně použita pro výrobu betonové desky jídelního stolu?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5F14BF1-87DE-734A-A987-A9D70EA9B5BE}"/>
              </a:ext>
            </a:extLst>
          </p:cNvPr>
          <p:cNvSpPr txBox="1"/>
          <p:nvPr/>
        </p:nvSpPr>
        <p:spPr>
          <a:xfrm>
            <a:off x="1572814" y="5560407"/>
            <a:ext cx="283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vlastní </a:t>
            </a:r>
          </a:p>
        </p:txBody>
      </p:sp>
      <p:pic>
        <p:nvPicPr>
          <p:cNvPr id="12" name="Obrázek 11" descr="Obsah obrázku budova, interiér, cihla, vsedě&#10;&#10;Popis byl vytvořen automaticky">
            <a:extLst>
              <a:ext uri="{FF2B5EF4-FFF2-40B4-BE49-F238E27FC236}">
                <a16:creationId xmlns:a16="http://schemas.microsoft.com/office/drawing/2014/main" id="{BAD0142E-59DC-2C44-B75C-AD1D19482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63"/>
          <a:stretch/>
        </p:blipFill>
        <p:spPr>
          <a:xfrm rot="5400000">
            <a:off x="3521326" y="2001724"/>
            <a:ext cx="1681137" cy="53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3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C968D-F496-6141-8DAC-A5BA5C0BD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00" y="3565336"/>
            <a:ext cx="3031035" cy="947435"/>
          </a:xfrm>
        </p:spPr>
        <p:txBody>
          <a:bodyPr>
            <a:noAutofit/>
          </a:bodyPr>
          <a:lstStyle/>
          <a:p>
            <a:pPr algn="l"/>
            <a:r>
              <a:rPr lang="cs-CZ" sz="4000" dirty="0"/>
              <a:t>PROCES VÝROBY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60203F91-1C1F-4A40-AF91-A29A4ED14C8F}"/>
              </a:ext>
            </a:extLst>
          </p:cNvPr>
          <p:cNvCxnSpPr>
            <a:cxnSpLocks/>
          </p:cNvCxnSpPr>
          <p:nvPr/>
        </p:nvCxnSpPr>
        <p:spPr>
          <a:xfrm>
            <a:off x="2339041" y="3149600"/>
            <a:ext cx="0" cy="1363171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217383" y="1390455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CB25E08-1349-7A45-AA68-F189328A091F}"/>
              </a:ext>
            </a:extLst>
          </p:cNvPr>
          <p:cNvSpPr txBox="1"/>
          <p:nvPr/>
        </p:nvSpPr>
        <p:spPr>
          <a:xfrm>
            <a:off x="2808443" y="1417317"/>
            <a:ext cx="7873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ESTETICKÉ POŽADAVKY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Výzkum bednění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96B6CF4-ECE3-1A40-9677-E8BC37F37623}"/>
              </a:ext>
            </a:extLst>
          </p:cNvPr>
          <p:cNvSpPr txBox="1"/>
          <p:nvPr/>
        </p:nvSpPr>
        <p:spPr>
          <a:xfrm>
            <a:off x="2808443" y="2359840"/>
            <a:ext cx="7873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STATICKÉ POŽADAVKY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Zhotovení zkušebních těles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Zkoušky – pevnost tahu za ohybu a pevnost v tlaku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CF45821-E34C-6B4C-96E1-E87C4C4E1BDD}"/>
              </a:ext>
            </a:extLst>
          </p:cNvPr>
          <p:cNvSpPr txBox="1"/>
          <p:nvPr/>
        </p:nvSpPr>
        <p:spPr>
          <a:xfrm>
            <a:off x="2808443" y="3607035"/>
            <a:ext cx="7873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HYGIENICKÉ POŽADAVKY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Nasákavost – impregnace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A0B5222-AE18-F54C-BEC3-E4F9228921B8}"/>
              </a:ext>
            </a:extLst>
          </p:cNvPr>
          <p:cNvSpPr txBox="1"/>
          <p:nvPr/>
        </p:nvSpPr>
        <p:spPr>
          <a:xfrm>
            <a:off x="2808443" y="4548317"/>
            <a:ext cx="7873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UŽIVATELSKÉ POŽADAVKY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Odstranění nerovností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Rozměry </a:t>
            </a:r>
          </a:p>
        </p:txBody>
      </p:sp>
    </p:spTree>
    <p:extLst>
      <p:ext uri="{BB962C8B-B14F-4D97-AF65-F5344CB8AC3E}">
        <p14:creationId xmlns:p14="http://schemas.microsoft.com/office/powerpoint/2010/main" val="1459780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217383" y="1390455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F636896-E330-0D40-8540-2C34D5E33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862" y="3324910"/>
            <a:ext cx="6335134" cy="2142629"/>
          </a:xfrm>
          <a:prstGeom prst="rect">
            <a:avLst/>
          </a:prstGeom>
        </p:spPr>
      </p:pic>
      <p:pic>
        <p:nvPicPr>
          <p:cNvPr id="15" name="Obrázek 14" descr="Obsah obrázku interiér, počítač, stůl, židle&#10;&#10;Popis byl vytvořen automaticky">
            <a:extLst>
              <a:ext uri="{FF2B5EF4-FFF2-40B4-BE49-F238E27FC236}">
                <a16:creationId xmlns:a16="http://schemas.microsoft.com/office/drawing/2014/main" id="{E0A81D59-2850-B945-9E66-703DF4A03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00" y="3324909"/>
            <a:ext cx="2856840" cy="214263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31C78BD-7B71-424B-B516-AEBBEE151414}"/>
              </a:ext>
            </a:extLst>
          </p:cNvPr>
          <p:cNvSpPr txBox="1"/>
          <p:nvPr/>
        </p:nvSpPr>
        <p:spPr>
          <a:xfrm>
            <a:off x="1906308" y="2376901"/>
            <a:ext cx="283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vlastní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AD53574-9D9D-8348-A528-83E97D5B733B}"/>
              </a:ext>
            </a:extLst>
          </p:cNvPr>
          <p:cNvSpPr txBox="1"/>
          <p:nvPr/>
        </p:nvSpPr>
        <p:spPr>
          <a:xfrm>
            <a:off x="121386" y="5604622"/>
            <a:ext cx="283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vlastní 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2818E21C-4521-BC4B-82DD-6859E909E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308" y="164036"/>
            <a:ext cx="6093384" cy="2142629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8B4935E8-08E5-8548-AE41-8FF305C630BF}"/>
              </a:ext>
            </a:extLst>
          </p:cNvPr>
          <p:cNvSpPr txBox="1"/>
          <p:nvPr/>
        </p:nvSpPr>
        <p:spPr>
          <a:xfrm>
            <a:off x="3322862" y="5604621"/>
            <a:ext cx="283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vlastní </a:t>
            </a:r>
          </a:p>
        </p:txBody>
      </p:sp>
    </p:spTree>
    <p:extLst>
      <p:ext uri="{BB962C8B-B14F-4D97-AF65-F5344CB8AC3E}">
        <p14:creationId xmlns:p14="http://schemas.microsoft.com/office/powerpoint/2010/main" val="1420937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EC968D-F496-6141-8DAC-A5BA5C0BD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55" y="3797565"/>
            <a:ext cx="3031035" cy="947435"/>
          </a:xfrm>
        </p:spPr>
        <p:txBody>
          <a:bodyPr>
            <a:noAutofit/>
          </a:bodyPr>
          <a:lstStyle/>
          <a:p>
            <a:pPr algn="l"/>
            <a:r>
              <a:rPr lang="cs-CZ" sz="4000" dirty="0"/>
              <a:t>DOSAŽENÉ </a:t>
            </a:r>
            <a:br>
              <a:rPr lang="cs-CZ" sz="4000" dirty="0"/>
            </a:br>
            <a:r>
              <a:rPr lang="cs-CZ" sz="4000" dirty="0"/>
              <a:t>VÝSLEDKY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41CDD5-0A8A-F245-913F-A32D06200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00" y="6384283"/>
            <a:ext cx="10734947" cy="947434"/>
          </a:xfrm>
        </p:spPr>
        <p:txBody>
          <a:bodyPr>
            <a:noAutofit/>
          </a:bodyPr>
          <a:lstStyle/>
          <a:p>
            <a:pPr algn="l"/>
            <a:r>
              <a:rPr lang="cs-CZ" sz="1400" dirty="0"/>
              <a:t>Vysoká škola technická a ekonomická v Českých Budějovicích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Ústav </a:t>
            </a:r>
            <a:r>
              <a:rPr lang="cs-CZ" sz="1400" dirty="0" err="1"/>
              <a:t>technicko-technologický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 | </a:t>
            </a:r>
            <a:r>
              <a:rPr lang="cs-CZ" sz="1400" dirty="0"/>
              <a:t>Katedra stavebnictví </a:t>
            </a:r>
            <a:r>
              <a:rPr lang="cs-CZ" sz="1400" dirty="0">
                <a:solidFill>
                  <a:schemeClr val="accent2">
                    <a:lumMod val="50000"/>
                  </a:schemeClr>
                </a:solidFill>
              </a:rPr>
              <a:t>|</a:t>
            </a:r>
            <a:r>
              <a:rPr lang="cs-CZ" sz="1400" dirty="0"/>
              <a:t> Únor 2020 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60203F91-1C1F-4A40-AF91-A29A4ED14C8F}"/>
              </a:ext>
            </a:extLst>
          </p:cNvPr>
          <p:cNvCxnSpPr>
            <a:cxnSpLocks/>
          </p:cNvCxnSpPr>
          <p:nvPr/>
        </p:nvCxnSpPr>
        <p:spPr>
          <a:xfrm>
            <a:off x="2556755" y="3428997"/>
            <a:ext cx="0" cy="1316003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EE9B3836-647D-8440-8DBD-2D31454B6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00" y="211492"/>
            <a:ext cx="1466366" cy="1466366"/>
          </a:xfrm>
          <a:prstGeom prst="rect">
            <a:avLst/>
          </a:prstGeom>
        </p:spPr>
      </p:pic>
      <p:sp>
        <p:nvSpPr>
          <p:cNvPr id="8" name="Podnadpis 2">
            <a:extLst>
              <a:ext uri="{FF2B5EF4-FFF2-40B4-BE49-F238E27FC236}">
                <a16:creationId xmlns:a16="http://schemas.microsoft.com/office/drawing/2014/main" id="{432DC31D-91CC-C648-939F-31EA34AB9888}"/>
              </a:ext>
            </a:extLst>
          </p:cNvPr>
          <p:cNvSpPr txBox="1">
            <a:spLocks/>
          </p:cNvSpPr>
          <p:nvPr/>
        </p:nvSpPr>
        <p:spPr>
          <a:xfrm>
            <a:off x="3217383" y="1390455"/>
            <a:ext cx="5534716" cy="4077084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CB25E08-1349-7A45-AA68-F189328A091F}"/>
              </a:ext>
            </a:extLst>
          </p:cNvPr>
          <p:cNvSpPr txBox="1"/>
          <p:nvPr/>
        </p:nvSpPr>
        <p:spPr>
          <a:xfrm>
            <a:off x="3217383" y="1493592"/>
            <a:ext cx="7873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Navržení směsi bez tuhé výztuže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Aplikovatelnost vyvinuté směsi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Vytvoření reálné desky 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BA02015-FC78-FF43-853F-D46642E2B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83" y="2855075"/>
            <a:ext cx="5905561" cy="2463846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CE202976-B684-C745-836D-6FE4E95FEBAC}"/>
              </a:ext>
            </a:extLst>
          </p:cNvPr>
          <p:cNvSpPr txBox="1"/>
          <p:nvPr/>
        </p:nvSpPr>
        <p:spPr>
          <a:xfrm>
            <a:off x="3171090" y="5387960"/>
            <a:ext cx="283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vlastní </a:t>
            </a:r>
          </a:p>
        </p:txBody>
      </p:sp>
    </p:spTree>
    <p:extLst>
      <p:ext uri="{BB962C8B-B14F-4D97-AF65-F5344CB8AC3E}">
        <p14:creationId xmlns:p14="http://schemas.microsoft.com/office/powerpoint/2010/main" val="35581377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3328</TotalTime>
  <Words>552</Words>
  <Application>Microsoft Macintosh PowerPoint</Application>
  <PresentationFormat>A4 (210 × 297 mm)</PresentationFormat>
  <Paragraphs>84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Bradley Hand</vt:lpstr>
      <vt:lpstr>Calibri</vt:lpstr>
      <vt:lpstr>Calibri Light</vt:lpstr>
      <vt:lpstr>Motiv Office</vt:lpstr>
      <vt:lpstr>NÁBYTEK Z BETONU </vt:lpstr>
      <vt:lpstr>OBSAH</vt:lpstr>
      <vt:lpstr>CÍL PRÁCE </vt:lpstr>
      <vt:lpstr>MOTIVACE A DŮVODY K ŘEŠENÍ DANÉHO PROBLÉMU</vt:lpstr>
      <vt:lpstr>VÝZKUMNÉ OTÁZKY </vt:lpstr>
      <vt:lpstr>VÝZKUMNÉ OTÁZKY </vt:lpstr>
      <vt:lpstr>PROCES VÝROBY </vt:lpstr>
      <vt:lpstr>Prezentace aplikace PowerPoint</vt:lpstr>
      <vt:lpstr>DOSAŽENÉ  VÝSLEDKY</vt:lpstr>
      <vt:lpstr>ZÁVĚR</vt:lpstr>
      <vt:lpstr>DĚKUJI ZA VAŠI POZORNOST  Lucie Crháková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Nábytek z Betonu </dc:title>
  <dc:creator>Lucie Crháková</dc:creator>
  <cp:lastModifiedBy>Lucie Crháková</cp:lastModifiedBy>
  <cp:revision>25</cp:revision>
  <dcterms:created xsi:type="dcterms:W3CDTF">2020-02-02T12:00:25Z</dcterms:created>
  <dcterms:modified xsi:type="dcterms:W3CDTF">2020-02-05T17:08:15Z</dcterms:modified>
</cp:coreProperties>
</file>