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7" r:id="rId2"/>
    <p:sldId id="258" r:id="rId3"/>
    <p:sldId id="261" r:id="rId4"/>
    <p:sldId id="263" r:id="rId5"/>
    <p:sldId id="259" r:id="rId6"/>
    <p:sldId id="265" r:id="rId7"/>
    <p:sldId id="260" r:id="rId8"/>
    <p:sldId id="269" r:id="rId9"/>
    <p:sldId id="270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F7C491-0EE9-472D-82DE-2D357F376403}" v="15" dt="2021-02-10T12:54:47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a Reichová" userId="5609046535f03cb9" providerId="LiveId" clId="{72F7C491-0EE9-472D-82DE-2D357F376403}"/>
    <pc:docChg chg="undo custSel addSld delSld modSld sldOrd modMainMaster">
      <pc:chgData name="Simona Reichová" userId="5609046535f03cb9" providerId="LiveId" clId="{72F7C491-0EE9-472D-82DE-2D357F376403}" dt="2021-02-10T18:03:09.993" v="947" actId="1076"/>
      <pc:docMkLst>
        <pc:docMk/>
      </pc:docMkLst>
      <pc:sldChg chg="modSp mod modTransition">
        <pc:chgData name="Simona Reichová" userId="5609046535f03cb9" providerId="LiveId" clId="{72F7C491-0EE9-472D-82DE-2D357F376403}" dt="2021-02-10T17:16:15.056" v="922" actId="20577"/>
        <pc:sldMkLst>
          <pc:docMk/>
          <pc:sldMk cId="483866004" sldId="257"/>
        </pc:sldMkLst>
        <pc:spChg chg="mod">
          <ac:chgData name="Simona Reichová" userId="5609046535f03cb9" providerId="LiveId" clId="{72F7C491-0EE9-472D-82DE-2D357F376403}" dt="2021-02-10T17:16:15.056" v="922" actId="20577"/>
          <ac:spMkLst>
            <pc:docMk/>
            <pc:sldMk cId="483866004" sldId="257"/>
            <ac:spMk id="2" creationId="{3D1EEE6E-9584-441B-9FA5-F33628295B09}"/>
          </ac:spMkLst>
        </pc:spChg>
        <pc:spChg chg="mod">
          <ac:chgData name="Simona Reichová" userId="5609046535f03cb9" providerId="LiveId" clId="{72F7C491-0EE9-472D-82DE-2D357F376403}" dt="2021-02-08T15:53:25.291" v="20" actId="2710"/>
          <ac:spMkLst>
            <pc:docMk/>
            <pc:sldMk cId="483866004" sldId="257"/>
            <ac:spMk id="4" creationId="{041EE056-E5F0-4169-927C-3BE25DFFDCE4}"/>
          </ac:spMkLst>
        </pc:spChg>
        <pc:spChg chg="mod">
          <ac:chgData name="Simona Reichová" userId="5609046535f03cb9" providerId="LiveId" clId="{72F7C491-0EE9-472D-82DE-2D357F376403}" dt="2021-02-08T15:53:41.334" v="24" actId="1076"/>
          <ac:spMkLst>
            <pc:docMk/>
            <pc:sldMk cId="483866004" sldId="257"/>
            <ac:spMk id="5" creationId="{11C2D499-931A-4FDC-A54A-7724A1B95B36}"/>
          </ac:spMkLst>
        </pc:spChg>
      </pc:sldChg>
      <pc:sldChg chg="modSp mod modTransition">
        <pc:chgData name="Simona Reichová" userId="5609046535f03cb9" providerId="LiveId" clId="{72F7C491-0EE9-472D-82DE-2D357F376403}" dt="2021-02-08T17:10:19.171" v="893" actId="20577"/>
        <pc:sldMkLst>
          <pc:docMk/>
          <pc:sldMk cId="3595463831" sldId="258"/>
        </pc:sldMkLst>
        <pc:spChg chg="mod">
          <ac:chgData name="Simona Reichová" userId="5609046535f03cb9" providerId="LiveId" clId="{72F7C491-0EE9-472D-82DE-2D357F376403}" dt="2021-02-08T15:54:24.939" v="25" actId="2710"/>
          <ac:spMkLst>
            <pc:docMk/>
            <pc:sldMk cId="3595463831" sldId="258"/>
            <ac:spMk id="2" creationId="{4E65C02C-821C-44D8-8BF8-972A0DF79488}"/>
          </ac:spMkLst>
        </pc:spChg>
        <pc:spChg chg="mod">
          <ac:chgData name="Simona Reichová" userId="5609046535f03cb9" providerId="LiveId" clId="{72F7C491-0EE9-472D-82DE-2D357F376403}" dt="2021-02-08T17:10:19.171" v="893" actId="20577"/>
          <ac:spMkLst>
            <pc:docMk/>
            <pc:sldMk cId="3595463831" sldId="258"/>
            <ac:spMk id="3" creationId="{11FD869D-0511-478D-BC8B-2126C14E0CC4}"/>
          </ac:spMkLst>
        </pc:spChg>
      </pc:sldChg>
      <pc:sldChg chg="modSp new mod modTransition">
        <pc:chgData name="Simona Reichová" userId="5609046535f03cb9" providerId="LiveId" clId="{72F7C491-0EE9-472D-82DE-2D357F376403}" dt="2021-02-08T17:08:15.548" v="890" actId="20577"/>
        <pc:sldMkLst>
          <pc:docMk/>
          <pc:sldMk cId="425119105" sldId="259"/>
        </pc:sldMkLst>
        <pc:spChg chg="mod">
          <ac:chgData name="Simona Reichová" userId="5609046535f03cb9" providerId="LiveId" clId="{72F7C491-0EE9-472D-82DE-2D357F376403}" dt="2021-02-08T15:54:58.020" v="43" actId="255"/>
          <ac:spMkLst>
            <pc:docMk/>
            <pc:sldMk cId="425119105" sldId="259"/>
            <ac:spMk id="2" creationId="{BB781743-CC94-4A2C-8A0A-21944BF75894}"/>
          </ac:spMkLst>
        </pc:spChg>
        <pc:spChg chg="mod">
          <ac:chgData name="Simona Reichová" userId="5609046535f03cb9" providerId="LiveId" clId="{72F7C491-0EE9-472D-82DE-2D357F376403}" dt="2021-02-08T17:08:15.548" v="890" actId="20577"/>
          <ac:spMkLst>
            <pc:docMk/>
            <pc:sldMk cId="425119105" sldId="259"/>
            <ac:spMk id="3" creationId="{17C03259-0D55-4320-A6C0-07F924093AAB}"/>
          </ac:spMkLst>
        </pc:spChg>
      </pc:sldChg>
      <pc:sldChg chg="addSp delSp modSp new mod modTransition setBg setClrOvrMap">
        <pc:chgData name="Simona Reichová" userId="5609046535f03cb9" providerId="LiveId" clId="{72F7C491-0EE9-472D-82DE-2D357F376403}" dt="2021-02-08T17:03:55.005" v="872"/>
        <pc:sldMkLst>
          <pc:docMk/>
          <pc:sldMk cId="1359186423" sldId="260"/>
        </pc:sldMkLst>
        <pc:spChg chg="mod">
          <ac:chgData name="Simona Reichová" userId="5609046535f03cb9" providerId="LiveId" clId="{72F7C491-0EE9-472D-82DE-2D357F376403}" dt="2021-02-08T16:51:32.284" v="759" actId="2710"/>
          <ac:spMkLst>
            <pc:docMk/>
            <pc:sldMk cId="1359186423" sldId="260"/>
            <ac:spMk id="2" creationId="{3644C689-626B-4D8C-8FA2-DC544DA37494}"/>
          </ac:spMkLst>
        </pc:spChg>
        <pc:spChg chg="mod">
          <ac:chgData name="Simona Reichová" userId="5609046535f03cb9" providerId="LiveId" clId="{72F7C491-0EE9-472D-82DE-2D357F376403}" dt="2021-02-08T16:51:43.553" v="761" actId="2711"/>
          <ac:spMkLst>
            <pc:docMk/>
            <pc:sldMk cId="1359186423" sldId="260"/>
            <ac:spMk id="3" creationId="{B670EA9F-19B1-45A6-9643-29BF938C4921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6" creationId="{AC315E33-F5D5-4A3C-9FF8-3C2BB8A01FE6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8" creationId="{FE86D17E-3EB5-4787-B230-A3CB734C7E0B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0" creationId="{16E8C434-93E5-443B-9DDA-6FFC69016A71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1" creationId="{457F8FC5-015C-4209-89B3-E5B894910226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3" creationId="{BCCBF124-C226-47DC-83FB-D1C2FF97B1FA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4" creationId="{01E05327-1A88-42CE-AC08-82A7A087600B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6" creationId="{CBDA744A-E59C-4334-852E-2E12FA493310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7" creationId="{A1DFA2CA-A5B2-4422-94FF-2BAE0A5070FD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19" creationId="{042BF9DE-DBFB-4AA8-8A27-BAEDA7ED7465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0" creationId="{017AF178-A436-45B5-9A3D-A359723E665E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2" creationId="{931FFACD-519E-4941-916A-79CD76B2C488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3" creationId="{F362722F-E668-4AE7-8AD3-6091163CD054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5" creationId="{1C2A6D88-D760-4CDA-AE32-899D86F7AEBC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6" creationId="{4CF62694-F7DD-4F6C-B752-399241A44C79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8" creationId="{8039B4AB-99D5-4F4A-BC39-949E339EFEA1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29" creationId="{F4DC8D8D-F86E-4EED-94C1-182F786B77F2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1" creationId="{CB7D006C-AE83-4F33-B2F3-EB00C2022AB6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2" creationId="{A816244D-F4FD-4236-AAB6-01B1F7A18A80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4" creationId="{950897D0-F46A-4D5D-9CC8-8743AC3B1F6E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5" creationId="{907F597E-B116-4611-B41F-9EBA85306276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6" creationId="{7B7B8B66-F166-4154-964D-B54F6D1A5EC2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7" creationId="{90184F15-0084-4664-9B01-DBBC6059087D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39" creationId="{ED99CC5D-F657-4D14-99CA-644E681A9970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41" creationId="{8026DA5C-E35D-4E97-BC1C-48B14374585F}"/>
          </ac:spMkLst>
        </pc:spChg>
        <pc:spChg chg="mod">
          <ac:chgData name="Simona Reichová" userId="5609046535f03cb9" providerId="LiveId" clId="{72F7C491-0EE9-472D-82DE-2D357F376403}" dt="2021-02-08T16:37:03.902" v="625"/>
          <ac:spMkLst>
            <pc:docMk/>
            <pc:sldMk cId="1359186423" sldId="260"/>
            <ac:spMk id="43" creationId="{6EA7D13C-B737-47D5-A9AF-C9D56A30D7A2}"/>
          </ac:spMkLst>
        </pc:spChg>
        <pc:spChg chg="add del">
          <ac:chgData name="Simona Reichová" userId="5609046535f03cb9" providerId="LiveId" clId="{72F7C491-0EE9-472D-82DE-2D357F376403}" dt="2021-02-08T16:37:26.598" v="629" actId="26606"/>
          <ac:spMkLst>
            <pc:docMk/>
            <pc:sldMk cId="1359186423" sldId="260"/>
            <ac:spMk id="53" creationId="{4AC0CD9D-7610-4620-93B4-798CCD9AB581}"/>
          </ac:spMkLst>
        </pc:spChg>
        <pc:spChg chg="add del">
          <ac:chgData name="Simona Reichová" userId="5609046535f03cb9" providerId="LiveId" clId="{72F7C491-0EE9-472D-82DE-2D357F376403}" dt="2021-02-08T16:37:26.598" v="629" actId="26606"/>
          <ac:spMkLst>
            <pc:docMk/>
            <pc:sldMk cId="1359186423" sldId="260"/>
            <ac:spMk id="59" creationId="{DE4D62F9-188E-4530-84C2-24BDEE4BEB82}"/>
          </ac:spMkLst>
        </pc:spChg>
        <pc:spChg chg="add del">
          <ac:chgData name="Simona Reichová" userId="5609046535f03cb9" providerId="LiveId" clId="{72F7C491-0EE9-472D-82DE-2D357F376403}" dt="2021-02-08T16:37:26.598" v="629" actId="26606"/>
          <ac:spMkLst>
            <pc:docMk/>
            <pc:sldMk cId="1359186423" sldId="260"/>
            <ac:spMk id="61" creationId="{D67CA421-FA2B-47ED-A101-F8BBEBB2976B}"/>
          </ac:spMkLst>
        </pc:spChg>
        <pc:spChg chg="add del">
          <ac:chgData name="Simona Reichová" userId="5609046535f03cb9" providerId="LiveId" clId="{72F7C491-0EE9-472D-82DE-2D357F376403}" dt="2021-02-08T16:37:26.598" v="629" actId="26606"/>
          <ac:spMkLst>
            <pc:docMk/>
            <pc:sldMk cId="1359186423" sldId="260"/>
            <ac:spMk id="63" creationId="{12425D82-CD5E-45A4-9542-70951E59F2D1}"/>
          </ac:spMkLst>
        </pc:spChg>
        <pc:spChg chg="add del">
          <ac:chgData name="Simona Reichová" userId="5609046535f03cb9" providerId="LiveId" clId="{72F7C491-0EE9-472D-82DE-2D357F376403}" dt="2021-02-08T16:37:26.598" v="629" actId="26606"/>
          <ac:spMkLst>
            <pc:docMk/>
            <pc:sldMk cId="1359186423" sldId="260"/>
            <ac:spMk id="65" creationId="{221DB897-A621-4D5F-AC81-91199AC4370E}"/>
          </ac:spMkLst>
        </pc:s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5" creationId="{26E6B767-CDE9-45CB-907E-35C2DB64033F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7" creationId="{3FEC5397-D0E4-40C2-B1D7-3B1ED13AED15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9" creationId="{C2092D02-7AC4-4ABC-B270-76F0244B13D2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12" creationId="{B41BF168-5A6D-41B1-898C-0480DDA0F86B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15" creationId="{F9ED75D8-BFE4-42CC-B1E0-4DD2D3B989CE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18" creationId="{F2AAA850-2D0E-47A9-B113-021B31443FB5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21" creationId="{72AB0E3A-6047-4D3D-82E4-53F0F58C72AD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24" creationId="{FE2C014C-9587-44E2-82D5-F40FEEA32577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27" creationId="{E8A39D4A-BD66-4177-B792-DFCD879F3474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30" creationId="{FAF9C1E3-BD5B-4316-B1BE-11EC51548E73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33" creationId="{416CF339-5650-4C3A-8A31-24967BC7406B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38" creationId="{60D8EBB7-37DD-43D6-B0A1-7F5C7AE9B8E8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40" creationId="{4ACD36AA-AD92-400D-837C-56EEF28D1D75}"/>
          </ac:grpSpMkLst>
        </pc:grpChg>
        <pc:grpChg chg="add del mod">
          <ac:chgData name="Simona Reichová" userId="5609046535f03cb9" providerId="LiveId" clId="{72F7C491-0EE9-472D-82DE-2D357F376403}" dt="2021-02-08T16:37:03.902" v="625"/>
          <ac:grpSpMkLst>
            <pc:docMk/>
            <pc:sldMk cId="1359186423" sldId="260"/>
            <ac:grpSpMk id="42" creationId="{895C7838-4E62-4D15-8B82-E50D0BD7C820}"/>
          </ac:grpSpMkLst>
        </pc:grpChg>
        <pc:graphicFrameChg chg="add del mod">
          <ac:chgData name="Simona Reichová" userId="5609046535f03cb9" providerId="LiveId" clId="{72F7C491-0EE9-472D-82DE-2D357F376403}" dt="2021-02-08T16:37:03.902" v="625"/>
          <ac:graphicFrameMkLst>
            <pc:docMk/>
            <pc:sldMk cId="1359186423" sldId="260"/>
            <ac:graphicFrameMk id="4" creationId="{33091EAB-DB85-458D-967B-90A33499B108}"/>
          </ac:graphicFrameMkLst>
        </pc:graphicFrameChg>
        <pc:picChg chg="add del mod">
          <ac:chgData name="Simona Reichová" userId="5609046535f03cb9" providerId="LiveId" clId="{72F7C491-0EE9-472D-82DE-2D357F376403}" dt="2021-02-08T16:40:26.918" v="642" actId="478"/>
          <ac:picMkLst>
            <pc:docMk/>
            <pc:sldMk cId="1359186423" sldId="260"/>
            <ac:picMk id="44" creationId="{36E3DEF8-8297-4737-AD71-147D66D1B2E3}"/>
          </ac:picMkLst>
        </pc:picChg>
        <pc:picChg chg="add del">
          <ac:chgData name="Simona Reichová" userId="5609046535f03cb9" providerId="LiveId" clId="{72F7C491-0EE9-472D-82DE-2D357F376403}" dt="2021-02-08T16:41:50.207" v="644" actId="478"/>
          <ac:picMkLst>
            <pc:docMk/>
            <pc:sldMk cId="1359186423" sldId="260"/>
            <ac:picMk id="46" creationId="{6F1B321D-FE2C-4F0E-8758-8BAE9E742461}"/>
          </ac:picMkLst>
        </pc:picChg>
        <pc:picChg chg="add mod modCrop">
          <ac:chgData name="Simona Reichová" userId="5609046535f03cb9" providerId="LiveId" clId="{72F7C491-0EE9-472D-82DE-2D357F376403}" dt="2021-02-08T16:51:50.642" v="762" actId="14100"/>
          <ac:picMkLst>
            <pc:docMk/>
            <pc:sldMk cId="1359186423" sldId="260"/>
            <ac:picMk id="48" creationId="{A06681DE-37EE-4780-982C-F95B7929C4C3}"/>
          </ac:picMkLst>
        </pc:picChg>
        <pc:picChg chg="add del">
          <ac:chgData name="Simona Reichová" userId="5609046535f03cb9" providerId="LiveId" clId="{72F7C491-0EE9-472D-82DE-2D357F376403}" dt="2021-02-08T16:37:26.598" v="629" actId="26606"/>
          <ac:picMkLst>
            <pc:docMk/>
            <pc:sldMk cId="1359186423" sldId="260"/>
            <ac:picMk id="49" creationId="{41B68C77-138E-4BF7-A276-BD0C78A4219F}"/>
          </ac:picMkLst>
        </pc:picChg>
        <pc:picChg chg="add del">
          <ac:chgData name="Simona Reichová" userId="5609046535f03cb9" providerId="LiveId" clId="{72F7C491-0EE9-472D-82DE-2D357F376403}" dt="2021-02-08T16:37:26.598" v="629" actId="26606"/>
          <ac:picMkLst>
            <pc:docMk/>
            <pc:sldMk cId="1359186423" sldId="260"/>
            <ac:picMk id="51" creationId="{7C268552-D473-46ED-B1B8-422042C4DEF1}"/>
          </ac:picMkLst>
        </pc:picChg>
        <pc:picChg chg="add del">
          <ac:chgData name="Simona Reichová" userId="5609046535f03cb9" providerId="LiveId" clId="{72F7C491-0EE9-472D-82DE-2D357F376403}" dt="2021-02-08T16:37:26.598" v="629" actId="26606"/>
          <ac:picMkLst>
            <pc:docMk/>
            <pc:sldMk cId="1359186423" sldId="260"/>
            <ac:picMk id="55" creationId="{B9238B3E-24AA-439A-B527-6C5DF6D72145}"/>
          </ac:picMkLst>
        </pc:picChg>
        <pc:picChg chg="add del">
          <ac:chgData name="Simona Reichová" userId="5609046535f03cb9" providerId="LiveId" clId="{72F7C491-0EE9-472D-82DE-2D357F376403}" dt="2021-02-08T16:37:26.598" v="629" actId="26606"/>
          <ac:picMkLst>
            <pc:docMk/>
            <pc:sldMk cId="1359186423" sldId="260"/>
            <ac:picMk id="57" creationId="{69F01145-BEA3-4CBF-AA21-10077B948CA8}"/>
          </ac:picMkLst>
        </pc:picChg>
      </pc:sldChg>
      <pc:sldChg chg="modSp new mod ord modTransition">
        <pc:chgData name="Simona Reichová" userId="5609046535f03cb9" providerId="LiveId" clId="{72F7C491-0EE9-472D-82DE-2D357F376403}" dt="2021-02-10T12:46:45.681" v="898"/>
        <pc:sldMkLst>
          <pc:docMk/>
          <pc:sldMk cId="1087542409" sldId="261"/>
        </pc:sldMkLst>
        <pc:spChg chg="mod">
          <ac:chgData name="Simona Reichová" userId="5609046535f03cb9" providerId="LiveId" clId="{72F7C491-0EE9-472D-82DE-2D357F376403}" dt="2021-02-08T15:59:30.731" v="75" actId="2710"/>
          <ac:spMkLst>
            <pc:docMk/>
            <pc:sldMk cId="1087542409" sldId="261"/>
            <ac:spMk id="2" creationId="{73FE6C28-C7E9-40CE-85B2-BE5A24C7E460}"/>
          </ac:spMkLst>
        </pc:spChg>
        <pc:spChg chg="mod">
          <ac:chgData name="Simona Reichová" userId="5609046535f03cb9" providerId="LiveId" clId="{72F7C491-0EE9-472D-82DE-2D357F376403}" dt="2021-02-08T17:10:54.442" v="894" actId="2711"/>
          <ac:spMkLst>
            <pc:docMk/>
            <pc:sldMk cId="1087542409" sldId="261"/>
            <ac:spMk id="3" creationId="{1E2524D7-1E22-4B38-83C0-88903181004D}"/>
          </ac:spMkLst>
        </pc:spChg>
      </pc:sldChg>
      <pc:sldChg chg="modSp new del mod modTransition">
        <pc:chgData name="Simona Reichová" userId="5609046535f03cb9" providerId="LiveId" clId="{72F7C491-0EE9-472D-82DE-2D357F376403}" dt="2021-02-10T16:08:11.177" v="911" actId="2696"/>
        <pc:sldMkLst>
          <pc:docMk/>
          <pc:sldMk cId="4248561249" sldId="262"/>
        </pc:sldMkLst>
        <pc:spChg chg="mod">
          <ac:chgData name="Simona Reichová" userId="5609046535f03cb9" providerId="LiveId" clId="{72F7C491-0EE9-472D-82DE-2D357F376403}" dt="2021-02-08T16:07:00.099" v="81" actId="14100"/>
          <ac:spMkLst>
            <pc:docMk/>
            <pc:sldMk cId="4248561249" sldId="262"/>
            <ac:spMk id="2" creationId="{2A6F3C10-7E8E-4844-BF4B-2591B613157B}"/>
          </ac:spMkLst>
        </pc:spChg>
        <pc:spChg chg="mod">
          <ac:chgData name="Simona Reichová" userId="5609046535f03cb9" providerId="LiveId" clId="{72F7C491-0EE9-472D-82DE-2D357F376403}" dt="2021-02-08T16:09:09.935" v="164" actId="20577"/>
          <ac:spMkLst>
            <pc:docMk/>
            <pc:sldMk cId="4248561249" sldId="262"/>
            <ac:spMk id="3" creationId="{B503FFA3-DE18-4044-A7C2-5027FD52784A}"/>
          </ac:spMkLst>
        </pc:spChg>
      </pc:sldChg>
      <pc:sldChg chg="addSp delSp modSp new mod modTransition">
        <pc:chgData name="Simona Reichová" userId="5609046535f03cb9" providerId="LiveId" clId="{72F7C491-0EE9-472D-82DE-2D357F376403}" dt="2021-02-10T18:03:09.993" v="947" actId="1076"/>
        <pc:sldMkLst>
          <pc:docMk/>
          <pc:sldMk cId="4252146862" sldId="263"/>
        </pc:sldMkLst>
        <pc:spChg chg="mod">
          <ac:chgData name="Simona Reichová" userId="5609046535f03cb9" providerId="LiveId" clId="{72F7C491-0EE9-472D-82DE-2D357F376403}" dt="2021-02-08T16:09:35.664" v="195" actId="2710"/>
          <ac:spMkLst>
            <pc:docMk/>
            <pc:sldMk cId="4252146862" sldId="263"/>
            <ac:spMk id="2" creationId="{0806D1CD-1D9D-42EB-BDC7-442CDE207492}"/>
          </ac:spMkLst>
        </pc:spChg>
        <pc:spChg chg="mod">
          <ac:chgData name="Simona Reichová" userId="5609046535f03cb9" providerId="LiveId" clId="{72F7C491-0EE9-472D-82DE-2D357F376403}" dt="2021-02-10T17:16:54.513" v="931" actId="20577"/>
          <ac:spMkLst>
            <pc:docMk/>
            <pc:sldMk cId="4252146862" sldId="263"/>
            <ac:spMk id="3" creationId="{2160DB45-1D98-4009-8B2E-9ED2B0D3D486}"/>
          </ac:spMkLst>
        </pc:spChg>
        <pc:picChg chg="add del mod">
          <ac:chgData name="Simona Reichová" userId="5609046535f03cb9" providerId="LiveId" clId="{72F7C491-0EE9-472D-82DE-2D357F376403}" dt="2021-02-10T12:53:35.921" v="901" actId="478"/>
          <ac:picMkLst>
            <pc:docMk/>
            <pc:sldMk cId="4252146862" sldId="263"/>
            <ac:picMk id="5" creationId="{299283A9-1802-400E-BB76-C578181324A1}"/>
          </ac:picMkLst>
        </pc:picChg>
        <pc:picChg chg="add mod">
          <ac:chgData name="Simona Reichová" userId="5609046535f03cb9" providerId="LiveId" clId="{72F7C491-0EE9-472D-82DE-2D357F376403}" dt="2021-02-10T18:03:09.993" v="947" actId="1076"/>
          <ac:picMkLst>
            <pc:docMk/>
            <pc:sldMk cId="4252146862" sldId="263"/>
            <ac:picMk id="7" creationId="{3FCC66E4-C634-4D9F-AF14-908D1510427A}"/>
          </ac:picMkLst>
        </pc:picChg>
      </pc:sldChg>
      <pc:sldChg chg="modSp add del mod">
        <pc:chgData name="Simona Reichová" userId="5609046535f03cb9" providerId="LiveId" clId="{72F7C491-0EE9-472D-82DE-2D357F376403}" dt="2021-02-08T16:35:17.515" v="623" actId="2696"/>
        <pc:sldMkLst>
          <pc:docMk/>
          <pc:sldMk cId="593433343" sldId="264"/>
        </pc:sldMkLst>
        <pc:spChg chg="mod">
          <ac:chgData name="Simona Reichová" userId="5609046535f03cb9" providerId="LiveId" clId="{72F7C491-0EE9-472D-82DE-2D357F376403}" dt="2021-02-08T16:27:30.857" v="480" actId="20577"/>
          <ac:spMkLst>
            <pc:docMk/>
            <pc:sldMk cId="593433343" sldId="264"/>
            <ac:spMk id="3" creationId="{B670EA9F-19B1-45A6-9643-29BF938C4921}"/>
          </ac:spMkLst>
        </pc:spChg>
      </pc:sldChg>
      <pc:sldChg chg="modSp new mod modTransition">
        <pc:chgData name="Simona Reichová" userId="5609046535f03cb9" providerId="LiveId" clId="{72F7C491-0EE9-472D-82DE-2D357F376403}" dt="2021-02-10T17:23:06.547" v="937" actId="20577"/>
        <pc:sldMkLst>
          <pc:docMk/>
          <pc:sldMk cId="4074308945" sldId="265"/>
        </pc:sldMkLst>
        <pc:spChg chg="mod">
          <ac:chgData name="Simona Reichová" userId="5609046535f03cb9" providerId="LiveId" clId="{72F7C491-0EE9-472D-82DE-2D357F376403}" dt="2021-02-08T16:27:53.924" v="484" actId="2710"/>
          <ac:spMkLst>
            <pc:docMk/>
            <pc:sldMk cId="4074308945" sldId="265"/>
            <ac:spMk id="2" creationId="{46C7B22C-55E4-4D17-80BD-2E59C7A8ACC5}"/>
          </ac:spMkLst>
        </pc:spChg>
        <pc:spChg chg="mod">
          <ac:chgData name="Simona Reichová" userId="5609046535f03cb9" providerId="LiveId" clId="{72F7C491-0EE9-472D-82DE-2D357F376403}" dt="2021-02-10T17:23:06.547" v="937" actId="20577"/>
          <ac:spMkLst>
            <pc:docMk/>
            <pc:sldMk cId="4074308945" sldId="265"/>
            <ac:spMk id="3" creationId="{5CDCD098-A51E-4310-A15B-9214558A9696}"/>
          </ac:spMkLst>
        </pc:spChg>
      </pc:sldChg>
      <pc:sldChg chg="addSp delSp modSp new mod ord modTransition modClrScheme chgLayout">
        <pc:chgData name="Simona Reichová" userId="5609046535f03cb9" providerId="LiveId" clId="{72F7C491-0EE9-472D-82DE-2D357F376403}" dt="2021-02-10T16:08:14.816" v="913"/>
        <pc:sldMkLst>
          <pc:docMk/>
          <pc:sldMk cId="2231651552" sldId="266"/>
        </pc:sldMkLst>
        <pc:spChg chg="del mod ord">
          <ac:chgData name="Simona Reichová" userId="5609046535f03cb9" providerId="LiveId" clId="{72F7C491-0EE9-472D-82DE-2D357F376403}" dt="2021-02-08T16:43:47.673" v="656" actId="700"/>
          <ac:spMkLst>
            <pc:docMk/>
            <pc:sldMk cId="2231651552" sldId="266"/>
            <ac:spMk id="2" creationId="{0502FB87-4F57-433F-9A1D-E4383D142191}"/>
          </ac:spMkLst>
        </pc:spChg>
        <pc:spChg chg="del">
          <ac:chgData name="Simona Reichová" userId="5609046535f03cb9" providerId="LiveId" clId="{72F7C491-0EE9-472D-82DE-2D357F376403}" dt="2021-02-08T16:43:47.673" v="656" actId="700"/>
          <ac:spMkLst>
            <pc:docMk/>
            <pc:sldMk cId="2231651552" sldId="266"/>
            <ac:spMk id="3" creationId="{D0C3A908-6521-4B5E-AE53-F3C089BD4827}"/>
          </ac:spMkLst>
        </pc:spChg>
        <pc:spChg chg="add mod ord">
          <ac:chgData name="Simona Reichová" userId="5609046535f03cb9" providerId="LiveId" clId="{72F7C491-0EE9-472D-82DE-2D357F376403}" dt="2021-02-08T16:47:45.634" v="753" actId="255"/>
          <ac:spMkLst>
            <pc:docMk/>
            <pc:sldMk cId="2231651552" sldId="266"/>
            <ac:spMk id="4" creationId="{DBF536E4-4020-46B7-A4A3-104E2C71421B}"/>
          </ac:spMkLst>
        </pc:spChg>
      </pc:sldChg>
      <pc:sldChg chg="modSp new mod modTransition">
        <pc:chgData name="Simona Reichová" userId="5609046535f03cb9" providerId="LiveId" clId="{72F7C491-0EE9-472D-82DE-2D357F376403}" dt="2021-02-08T17:03:55.005" v="872"/>
        <pc:sldMkLst>
          <pc:docMk/>
          <pc:sldMk cId="2456258749" sldId="267"/>
        </pc:sldMkLst>
        <pc:spChg chg="mod">
          <ac:chgData name="Simona Reichová" userId="5609046535f03cb9" providerId="LiveId" clId="{72F7C491-0EE9-472D-82DE-2D357F376403}" dt="2021-02-08T16:46:47.467" v="747" actId="20577"/>
          <ac:spMkLst>
            <pc:docMk/>
            <pc:sldMk cId="2456258749" sldId="267"/>
            <ac:spMk id="2" creationId="{932EB8D4-6471-4811-B5B5-A137E6641F5D}"/>
          </ac:spMkLst>
        </pc:spChg>
        <pc:spChg chg="mod">
          <ac:chgData name="Simona Reichová" userId="5609046535f03cb9" providerId="LiveId" clId="{72F7C491-0EE9-472D-82DE-2D357F376403}" dt="2021-02-08T16:46:03.533" v="733" actId="2710"/>
          <ac:spMkLst>
            <pc:docMk/>
            <pc:sldMk cId="2456258749" sldId="267"/>
            <ac:spMk id="3" creationId="{B6D5D352-B95A-47A2-B36D-0412B31BADFA}"/>
          </ac:spMkLst>
        </pc:spChg>
      </pc:sldChg>
      <pc:sldChg chg="addSp delSp modSp new mod modTransition">
        <pc:chgData name="Simona Reichová" userId="5609046535f03cb9" providerId="LiveId" clId="{72F7C491-0EE9-472D-82DE-2D357F376403}" dt="2021-02-08T17:03:55.005" v="872"/>
        <pc:sldMkLst>
          <pc:docMk/>
          <pc:sldMk cId="2308526259" sldId="268"/>
        </pc:sldMkLst>
        <pc:spChg chg="del">
          <ac:chgData name="Simona Reichová" userId="5609046535f03cb9" providerId="LiveId" clId="{72F7C491-0EE9-472D-82DE-2D357F376403}" dt="2021-02-08T16:46:20.733" v="735"/>
          <ac:spMkLst>
            <pc:docMk/>
            <pc:sldMk cId="2308526259" sldId="268"/>
            <ac:spMk id="2" creationId="{DCB06A40-4727-431B-8B69-E3B91A2087DD}"/>
          </ac:spMkLst>
        </pc:spChg>
        <pc:spChg chg="mod">
          <ac:chgData name="Simona Reichová" userId="5609046535f03cb9" providerId="LiveId" clId="{72F7C491-0EE9-472D-82DE-2D357F376403}" dt="2021-02-08T16:47:26.369" v="750" actId="2710"/>
          <ac:spMkLst>
            <pc:docMk/>
            <pc:sldMk cId="2308526259" sldId="268"/>
            <ac:spMk id="3" creationId="{444AA200-CA7B-427C-A55E-BF0F29B721C7}"/>
          </ac:spMkLst>
        </pc:spChg>
        <pc:spChg chg="add mod">
          <ac:chgData name="Simona Reichová" userId="5609046535f03cb9" providerId="LiveId" clId="{72F7C491-0EE9-472D-82DE-2D357F376403}" dt="2021-02-08T16:46:42.823" v="745" actId="20577"/>
          <ac:spMkLst>
            <pc:docMk/>
            <pc:sldMk cId="2308526259" sldId="268"/>
            <ac:spMk id="4" creationId="{12C178ED-BE8B-43AB-8CE5-0C5C4D1F3B89}"/>
          </ac:spMkLst>
        </pc:spChg>
      </pc:sldChg>
      <pc:sldChg chg="addSp delSp modSp new mod modTransition">
        <pc:chgData name="Simona Reichová" userId="5609046535f03cb9" providerId="LiveId" clId="{72F7C491-0EE9-472D-82DE-2D357F376403}" dt="2021-02-08T17:03:55.005" v="872"/>
        <pc:sldMkLst>
          <pc:docMk/>
          <pc:sldMk cId="920550167" sldId="269"/>
        </pc:sldMkLst>
        <pc:spChg chg="del">
          <ac:chgData name="Simona Reichová" userId="5609046535f03cb9" providerId="LiveId" clId="{72F7C491-0EE9-472D-82DE-2D357F376403}" dt="2021-02-08T16:50:54.513" v="755"/>
          <ac:spMkLst>
            <pc:docMk/>
            <pc:sldMk cId="920550167" sldId="269"/>
            <ac:spMk id="2" creationId="{F7BA4E62-D58A-4F6C-958A-352213F12B62}"/>
          </ac:spMkLst>
        </pc:spChg>
        <pc:spChg chg="mod">
          <ac:chgData name="Simona Reichová" userId="5609046535f03cb9" providerId="LiveId" clId="{72F7C491-0EE9-472D-82DE-2D357F376403}" dt="2021-02-08T16:52:16.933" v="765" actId="2710"/>
          <ac:spMkLst>
            <pc:docMk/>
            <pc:sldMk cId="920550167" sldId="269"/>
            <ac:spMk id="3" creationId="{3F47C69E-8B26-48ED-9F21-13D5320A2292}"/>
          </ac:spMkLst>
        </pc:spChg>
        <pc:spChg chg="add mod">
          <ac:chgData name="Simona Reichová" userId="5609046535f03cb9" providerId="LiveId" clId="{72F7C491-0EE9-472D-82DE-2D357F376403}" dt="2021-02-08T16:51:03.197" v="757" actId="2710"/>
          <ac:spMkLst>
            <pc:docMk/>
            <pc:sldMk cId="920550167" sldId="269"/>
            <ac:spMk id="4" creationId="{69C28043-F7B6-4FCB-80BD-E9495165C55D}"/>
          </ac:spMkLst>
        </pc:spChg>
      </pc:sldChg>
      <pc:sldChg chg="modSp new mod modTransition">
        <pc:chgData name="Simona Reichová" userId="5609046535f03cb9" providerId="LiveId" clId="{72F7C491-0EE9-472D-82DE-2D357F376403}" dt="2021-02-10T17:23:52.532" v="946" actId="20577"/>
        <pc:sldMkLst>
          <pc:docMk/>
          <pc:sldMk cId="216135954" sldId="270"/>
        </pc:sldMkLst>
        <pc:spChg chg="mod">
          <ac:chgData name="Simona Reichová" userId="5609046535f03cb9" providerId="LiveId" clId="{72F7C491-0EE9-472D-82DE-2D357F376403}" dt="2021-02-08T16:55:44.480" v="786" actId="20577"/>
          <ac:spMkLst>
            <pc:docMk/>
            <pc:sldMk cId="216135954" sldId="270"/>
            <ac:spMk id="2" creationId="{23ADF6B9-5E49-4F58-9F51-7FB204C67851}"/>
          </ac:spMkLst>
        </pc:spChg>
        <pc:spChg chg="mod">
          <ac:chgData name="Simona Reichová" userId="5609046535f03cb9" providerId="LiveId" clId="{72F7C491-0EE9-472D-82DE-2D357F376403}" dt="2021-02-10T17:23:52.532" v="946" actId="20577"/>
          <ac:spMkLst>
            <pc:docMk/>
            <pc:sldMk cId="216135954" sldId="270"/>
            <ac:spMk id="3" creationId="{AFD93A8F-CCAC-4F22-9A0C-21E386A7029A}"/>
          </ac:spMkLst>
        </pc:spChg>
      </pc:sldChg>
      <pc:sldMasterChg chg="modTransition modSldLayout">
        <pc:chgData name="Simona Reichová" userId="5609046535f03cb9" providerId="LiveId" clId="{72F7C491-0EE9-472D-82DE-2D357F376403}" dt="2021-02-08T17:03:55.005" v="872"/>
        <pc:sldMasterMkLst>
          <pc:docMk/>
          <pc:sldMasterMk cId="1896960544" sldId="2147483724"/>
        </pc:sldMasterMkLst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1606002226" sldId="2147483725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529196054" sldId="2147483726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4207054901" sldId="2147483727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952614448" sldId="2147483728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941530888" sldId="2147483729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1457395804" sldId="2147483730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1877390969" sldId="2147483731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417270999" sldId="2147483732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469300294" sldId="2147483733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1170525909" sldId="2147483734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681778277" sldId="2147483735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2382121345" sldId="2147483736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455455760" sldId="2147483737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260498733" sldId="2147483738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140876883" sldId="2147483739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3883425636" sldId="2147483740"/>
          </pc:sldLayoutMkLst>
        </pc:sldLayoutChg>
        <pc:sldLayoutChg chg="modTransition">
          <pc:chgData name="Simona Reichová" userId="5609046535f03cb9" providerId="LiveId" clId="{72F7C491-0EE9-472D-82DE-2D357F376403}" dt="2021-02-08T17:03:55.005" v="872"/>
          <pc:sldLayoutMkLst>
            <pc:docMk/>
            <pc:sldMasterMk cId="1896960544" sldId="2147483724"/>
            <pc:sldLayoutMk cId="2126992884" sldId="214748374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6002226"/>
      </p:ext>
    </p:extLst>
  </p:cSld>
  <p:clrMapOvr>
    <a:masterClrMapping/>
  </p:clrMapOvr>
  <p:transition>
    <p:push dir="u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525909"/>
      </p:ext>
    </p:extLst>
  </p:cSld>
  <p:clrMapOvr>
    <a:masterClrMapping/>
  </p:clrMapOvr>
  <p:transition>
    <p:push dir="u"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778277"/>
      </p:ext>
    </p:extLst>
  </p:cSld>
  <p:clrMapOvr>
    <a:masterClrMapping/>
  </p:clrMapOvr>
  <p:transition>
    <p:push dir="u"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2121345"/>
      </p:ext>
    </p:extLst>
  </p:cSld>
  <p:clrMapOvr>
    <a:masterClrMapping/>
  </p:clrMapOvr>
  <p:transition>
    <p:push dir="u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5455760"/>
      </p:ext>
    </p:extLst>
  </p:cSld>
  <p:clrMapOvr>
    <a:masterClrMapping/>
  </p:clrMapOvr>
  <p:transition>
    <p:push dir="u"/>
  </p:transition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498733"/>
      </p:ext>
    </p:extLst>
  </p:cSld>
  <p:clrMapOvr>
    <a:masterClrMapping/>
  </p:clrMapOvr>
  <p:transition>
    <p:push dir="u"/>
  </p:transition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876883"/>
      </p:ext>
    </p:extLst>
  </p:cSld>
  <p:clrMapOvr>
    <a:masterClrMapping/>
  </p:clrMapOvr>
  <p:transition>
    <p:push dir="u"/>
  </p:transition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3425636"/>
      </p:ext>
    </p:extLst>
  </p:cSld>
  <p:clrMapOvr>
    <a:masterClrMapping/>
  </p:clrMapOvr>
  <p:transition>
    <p:push dir="u"/>
  </p:transition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6992884"/>
      </p:ext>
    </p:extLst>
  </p:cSld>
  <p:clrMapOvr>
    <a:masterClrMapping/>
  </p:clrMapOvr>
  <p:transition>
    <p:push dir="u"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96054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7054901"/>
      </p:ext>
    </p:extLst>
  </p:cSld>
  <p:clrMapOvr>
    <a:masterClrMapping/>
  </p:clrMapOvr>
  <p:transition>
    <p:push dir="u"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614448"/>
      </p:ext>
    </p:extLst>
  </p:cSld>
  <p:clrMapOvr>
    <a:masterClrMapping/>
  </p:clrMapOvr>
  <p:transition>
    <p:push dir="u"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530888"/>
      </p:ext>
    </p:extLst>
  </p:cSld>
  <p:clrMapOvr>
    <a:masterClrMapping/>
  </p:clrMapOvr>
  <p:transition>
    <p:push dir="u"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395804"/>
      </p:ext>
    </p:extLst>
  </p:cSld>
  <p:clrMapOvr>
    <a:masterClrMapping/>
  </p:clrMapOvr>
  <p:transition>
    <p:push dir="u"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390969"/>
      </p:ext>
    </p:extLst>
  </p:cSld>
  <p:clrMapOvr>
    <a:masterClrMapping/>
  </p:clrMapOvr>
  <p:transition>
    <p:push dir="u"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270999"/>
      </p:ext>
    </p:extLst>
  </p:cSld>
  <p:clrMapOvr>
    <a:masterClrMapping/>
  </p:clrMapOvr>
  <p:transition>
    <p:push dir="u"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9300294"/>
      </p:ext>
    </p:extLst>
  </p:cSld>
  <p:clrMapOvr>
    <a:masterClrMapping/>
  </p:clrMapOvr>
  <p:transition>
    <p:push dir="u"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February 10,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6960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ransition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D1EEE6E-9584-441B-9FA5-F33628295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83" y="996386"/>
            <a:ext cx="11751572" cy="25472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Standardizace pracoviště v Budějovickém Budvaru, n. p.</a:t>
            </a:r>
            <a:endParaRPr lang="en-US" sz="8000" b="1" i="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41EE056-E5F0-4169-927C-3BE25DFFDCE4}"/>
              </a:ext>
            </a:extLst>
          </p:cNvPr>
          <p:cNvSpPr txBox="1"/>
          <p:nvPr/>
        </p:nvSpPr>
        <p:spPr>
          <a:xfrm>
            <a:off x="233283" y="177169"/>
            <a:ext cx="8218340" cy="953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Vysoká škola technická a ekonomická v Českých Budějovicích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Ústav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technicko-technologický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1C2D499-931A-4FDC-A54A-7724A1B95B36}"/>
              </a:ext>
            </a:extLst>
          </p:cNvPr>
          <p:cNvSpPr txBox="1"/>
          <p:nvPr/>
        </p:nvSpPr>
        <p:spPr>
          <a:xfrm>
            <a:off x="233283" y="5350366"/>
            <a:ext cx="5247783" cy="14150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Autor práce: </a:t>
            </a:r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Simona Reichová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Vedoucí práce: </a:t>
            </a:r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Ing. Martina </a:t>
            </a:r>
            <a:r>
              <a:rPr lang="cs-CZ" sz="2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Hlatká</a:t>
            </a:r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Oponent práce: </a:t>
            </a:r>
            <a:r>
              <a:rPr 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Ing. Martin Komorný </a:t>
            </a:r>
          </a:p>
        </p:txBody>
      </p:sp>
    </p:spTree>
    <p:extLst>
      <p:ext uri="{BB962C8B-B14F-4D97-AF65-F5344CB8AC3E}">
        <p14:creationId xmlns:p14="http://schemas.microsoft.com/office/powerpoint/2010/main" val="483866004"/>
      </p:ext>
    </p:extLst>
  </p:cSld>
  <p:clrMapOvr>
    <a:masterClrMapping/>
  </p:clrMapOvr>
  <p:transition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BF536E4-4020-46B7-A4A3-104E2C71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6858000"/>
          </a:xfrm>
        </p:spPr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31651552"/>
      </p:ext>
    </p:extLst>
  </p:cSld>
  <p:clrMapOvr>
    <a:masterClrMapping/>
  </p:clrMapOvr>
  <p:transition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EB8D4-6471-4811-B5B5-A137E664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Doplňující otázky vedoucí BP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5D352-B95A-47A2-B36D-0412B31BA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Bude ve společnosti Budvar, </a:t>
            </a: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n.p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. standardizovaná ještě jiná pracoviště?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Jaký problém při sestavení standardizace práce byl z Vaše pohledu nejzásadnější?</a:t>
            </a:r>
          </a:p>
        </p:txBody>
      </p:sp>
    </p:spTree>
    <p:extLst>
      <p:ext uri="{BB962C8B-B14F-4D97-AF65-F5344CB8AC3E}">
        <p14:creationId xmlns:p14="http://schemas.microsoft.com/office/powerpoint/2010/main" val="2456258749"/>
      </p:ext>
    </p:extLst>
  </p:cSld>
  <p:clrMapOvr>
    <a:masterClrMapping/>
  </p:clrMapOvr>
  <p:transition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AA200-CA7B-427C-A55E-BF0F29B72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 závěru práce uvádíte ” Standardizace práce je vhodná hlavně pro nově nastupujícího zaměstnance ”. Jaké je další využití standardizované práce v kontextu štíhlého řízení?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2C178ED-BE8B-43AB-8CE5-0C5C4D1F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400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Doplňující otázky oponenta BP</a:t>
            </a:r>
          </a:p>
        </p:txBody>
      </p:sp>
    </p:spTree>
    <p:extLst>
      <p:ext uri="{BB962C8B-B14F-4D97-AF65-F5344CB8AC3E}">
        <p14:creationId xmlns:p14="http://schemas.microsoft.com/office/powerpoint/2010/main" val="2308526259"/>
      </p:ext>
    </p:extLst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5C02C-821C-44D8-8BF8-972A0DF79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D869D-0511-478D-BC8B-2126C14E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Cílem práce je provést analýzu současného stavu vybraného pracoviště. Na základě provedené analýzy vytvořit dokumentaci standardizované práce pro zvolený proces, který povede k zefektivnění a zkvalitnění celého procesu.</a:t>
            </a:r>
          </a:p>
        </p:txBody>
      </p:sp>
    </p:spTree>
    <p:extLst>
      <p:ext uri="{BB962C8B-B14F-4D97-AF65-F5344CB8AC3E}">
        <p14:creationId xmlns:p14="http://schemas.microsoft.com/office/powerpoint/2010/main" val="3595463831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FE6C28-C7E9-40CE-85B2-BE5A24C7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524D7-1E22-4B38-83C0-889031810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Je vůbec možné vytvořit standardizaci práce na vybraný proces?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Pokud lze standardizaci práce vytvořit, je možné ji aplikovat v praxi?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Přinese zavedení standardizované práce zefektivnění procesu?</a:t>
            </a:r>
          </a:p>
        </p:txBody>
      </p:sp>
    </p:spTree>
    <p:extLst>
      <p:ext uri="{BB962C8B-B14F-4D97-AF65-F5344CB8AC3E}">
        <p14:creationId xmlns:p14="http://schemas.microsoft.com/office/powerpoint/2010/main" val="1087542409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6D1CD-1D9D-42EB-BDC7-442CDE20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Představení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0DB45-1D98-4009-8B2E-9ED2B0D3D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Budějovický Budvar, národní podnik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Založen: 1895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Předmět podnikání: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výroba piva a sladu, hostinská činnosti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 a další činnosti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Výstav:	za rok 2018 - 1 602 537 hl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			za rok 2019 – 1 679 125 hl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3FCC66E4-C634-4D9F-AF14-908D15104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52983"/>
            <a:ext cx="4129194" cy="20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46862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81743-CC94-4A2C-8A0A-21944BF7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C03259-0D55-4320-A6C0-07F924093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Pozorování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Sběr informací, shromáždění a měření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Zpracování dat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Analýza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Hodnocení rizik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Indukce a dedukce</a:t>
            </a:r>
          </a:p>
        </p:txBody>
      </p:sp>
    </p:spTree>
    <p:extLst>
      <p:ext uri="{BB962C8B-B14F-4D97-AF65-F5344CB8AC3E}">
        <p14:creationId xmlns:p14="http://schemas.microsoft.com/office/powerpoint/2010/main" val="425119105"/>
      </p:ext>
    </p:extLst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7B22C-55E4-4D17-80BD-2E59C7A8A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 práce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CD098-A51E-4310-A15B-9214558A9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Zrychlení vykládky vratných obalů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Sestavení dokumentace standardizované práce a tím snížení rizika nehod na pracovišti</a:t>
            </a:r>
          </a:p>
        </p:txBody>
      </p:sp>
    </p:spTree>
    <p:extLst>
      <p:ext uri="{BB962C8B-B14F-4D97-AF65-F5344CB8AC3E}">
        <p14:creationId xmlns:p14="http://schemas.microsoft.com/office/powerpoint/2010/main" val="4074308945"/>
      </p:ext>
    </p:extLst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4C689-626B-4D8C-8FA2-DC544DA37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2239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70EA9F-19B1-45A6-9643-29BF938C4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214"/>
            <a:ext cx="4338409" cy="4196185"/>
          </a:xfrm>
        </p:spPr>
        <p:txBody>
          <a:bodyPr>
            <a:normAutofit/>
          </a:bodyPr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Časový průběh vykládky</a:t>
            </a:r>
          </a:p>
        </p:txBody>
      </p:sp>
      <p:pic>
        <p:nvPicPr>
          <p:cNvPr id="48" name="Obrázek 47">
            <a:extLst>
              <a:ext uri="{FF2B5EF4-FFF2-40B4-BE49-F238E27FC236}">
                <a16:creationId xmlns:a16="http://schemas.microsoft.com/office/drawing/2014/main" id="{A06681DE-37EE-4780-982C-F95B7929C4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51" t="20000" r="12934" b="13333"/>
          <a:stretch/>
        </p:blipFill>
        <p:spPr>
          <a:xfrm>
            <a:off x="4700528" y="2052215"/>
            <a:ext cx="7385763" cy="439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86423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7C69E-8B26-48ED-9F21-13D5320A2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Sestavení dokumentace standardizované práce a tím snížení rizika nehod na pracovišti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9C28043-F7B6-4FCB-80BD-E949516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400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Dosažené výsledky a přínos práce</a:t>
            </a:r>
          </a:p>
        </p:txBody>
      </p:sp>
    </p:spTree>
    <p:extLst>
      <p:ext uri="{BB962C8B-B14F-4D97-AF65-F5344CB8AC3E}">
        <p14:creationId xmlns:p14="http://schemas.microsoft.com/office/powerpoint/2010/main" val="920550167"/>
      </p:ext>
    </p:extLst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DF6B9-5E49-4F58-9F51-7FB204C6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D93A8F-CCAC-4F22-9A0C-21E386A70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Zodpovězené výzkumné otázky</a:t>
            </a:r>
          </a:p>
          <a:p>
            <a:pPr>
              <a:lnSpc>
                <a:spcPct val="150000"/>
              </a:lnSpc>
            </a:pPr>
            <a:r>
              <a:rPr lang="cs-CZ">
                <a:latin typeface="Verdana" panose="020B0604030504040204" pitchFamily="34" charset="0"/>
                <a:ea typeface="Verdana" panose="020B0604030504040204" pitchFamily="34" charset="0"/>
              </a:rPr>
              <a:t>Navržená opatření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Cíl bakalářské práce splněn</a:t>
            </a:r>
          </a:p>
        </p:txBody>
      </p:sp>
    </p:spTree>
    <p:extLst>
      <p:ext uri="{BB962C8B-B14F-4D97-AF65-F5344CB8AC3E}">
        <p14:creationId xmlns:p14="http://schemas.microsoft.com/office/powerpoint/2010/main" val="216135954"/>
      </p:ext>
    </p:extLst>
  </p:cSld>
  <p:clrMapOvr>
    <a:masterClrMapping/>
  </p:clrMapOvr>
  <p:transition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</TotalTime>
  <Words>284</Words>
  <Application>Microsoft Office PowerPoint</Application>
  <PresentationFormat>Širokoúhlá obrazovka</PresentationFormat>
  <Paragraphs>42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Verdana</vt:lpstr>
      <vt:lpstr>Wingdings 3</vt:lpstr>
      <vt:lpstr>Ion</vt:lpstr>
      <vt:lpstr>Standardizace pracoviště v Budějovickém Budvaru, n. p.</vt:lpstr>
      <vt:lpstr>Cíl práce</vt:lpstr>
      <vt:lpstr>Výzkumné otázky</vt:lpstr>
      <vt:lpstr>Představení podniku</vt:lpstr>
      <vt:lpstr>Použité metody</vt:lpstr>
      <vt:lpstr>Dosažené výsledky a přínos práce</vt:lpstr>
      <vt:lpstr>Dosažené výsledky a přínos práce</vt:lpstr>
      <vt:lpstr>Dosažené výsledky a přínos práce</vt:lpstr>
      <vt:lpstr>Závěrečné shrnutí</vt:lpstr>
      <vt:lpstr>Děkuji za pozornost</vt:lpstr>
      <vt:lpstr>Doplňující otázky vedoucí BP</vt:lpstr>
      <vt:lpstr>Doplňující otázky oponenta BP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Simona Reichová</dc:creator>
  <cp:lastModifiedBy>Simona Reichová</cp:lastModifiedBy>
  <cp:revision>3</cp:revision>
  <dcterms:created xsi:type="dcterms:W3CDTF">2021-02-08T15:30:10Z</dcterms:created>
  <dcterms:modified xsi:type="dcterms:W3CDTF">2021-02-10T18:03:19Z</dcterms:modified>
</cp:coreProperties>
</file>