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58" r:id="rId6"/>
    <p:sldId id="260" r:id="rId7"/>
    <p:sldId id="268" r:id="rId8"/>
    <p:sldId id="267" r:id="rId9"/>
    <p:sldId id="266" r:id="rId10"/>
    <p:sldId id="261" r:id="rId11"/>
    <p:sldId id="262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300EC-306A-4B11-B3AB-F243492A9EA5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E057-336C-490D-9453-F57439F32F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6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1E057-336C-490D-9453-F57439F32FD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96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70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72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29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62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96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27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93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9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0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1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0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2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03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23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5776-2673-4E53-B1F9-14577AA7A940}" type="datetimeFigureOut">
              <a:rPr lang="cs-CZ" smtClean="0"/>
              <a:t>10. 2. 2021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6DB10A-1916-47A1-8A73-201401A9C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2" y="2222834"/>
            <a:ext cx="9407715" cy="2554545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Racionalizace využití</a:t>
            </a:r>
            <a:br>
              <a:rPr lang="cs-CZ" sz="4000" dirty="0"/>
            </a:br>
            <a:r>
              <a:rPr lang="cs-CZ" sz="4000" dirty="0"/>
              <a:t>manipulační techniky</a:t>
            </a:r>
            <a:br>
              <a:rPr lang="cs-CZ" sz="4000" dirty="0"/>
            </a:br>
            <a:r>
              <a:rPr lang="cs-CZ" sz="4000" dirty="0"/>
              <a:t>ve společnosti AGRA Brtnice,</a:t>
            </a:r>
            <a:br>
              <a:rPr lang="cs-CZ" sz="4000" dirty="0"/>
            </a:br>
            <a:r>
              <a:rPr lang="cs-CZ" sz="4000" dirty="0"/>
              <a:t>a.s.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5051699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/>
              <a:t>Autor práce: </a:t>
            </a:r>
            <a:r>
              <a:rPr lang="cs-CZ" sz="2000" dirty="0"/>
              <a:t>Kateřina </a:t>
            </a:r>
            <a:r>
              <a:rPr lang="cs-CZ" sz="2000" dirty="0" err="1"/>
              <a:t>Vychytová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Vedoucí práce: Ing. Martina </a:t>
            </a:r>
            <a:r>
              <a:rPr lang="cs-CZ" sz="2000" dirty="0" err="1"/>
              <a:t>Hlatká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Oponent práce: Ing. Jaroslav Mašek, PhD.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06655" y="591619"/>
            <a:ext cx="819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Vysoká škola technická ekonomická v Českých Budějovicích</a:t>
            </a:r>
            <a:br>
              <a:rPr lang="cs-CZ" sz="2000" dirty="0"/>
            </a:br>
            <a:r>
              <a:rPr lang="cs-CZ" sz="2000" dirty="0"/>
              <a:t>Ústav </a:t>
            </a:r>
            <a:r>
              <a:rPr lang="cs-CZ" sz="2000" dirty="0" err="1"/>
              <a:t>technicko</a:t>
            </a:r>
            <a:r>
              <a:rPr lang="cs-CZ" sz="2000" dirty="0"/>
              <a:t> - technologický</a:t>
            </a:r>
          </a:p>
        </p:txBody>
      </p:sp>
    </p:spTree>
    <p:extLst>
      <p:ext uri="{BB962C8B-B14F-4D97-AF65-F5344CB8AC3E}">
        <p14:creationId xmlns:p14="http://schemas.microsoft.com/office/powerpoint/2010/main" val="31361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Zodpovězení výzkumných otázek</a:t>
            </a:r>
          </a:p>
          <a:p>
            <a:r>
              <a:rPr lang="cs-CZ" sz="2000" dirty="0"/>
              <a:t>Návrhy opatření</a:t>
            </a:r>
          </a:p>
          <a:p>
            <a:r>
              <a:rPr lang="cs-CZ" sz="2000" dirty="0"/>
              <a:t>Cíl bakalářské práce byl </a:t>
            </a:r>
            <a:r>
              <a:rPr lang="cs-CZ" sz="2000" dirty="0" smtClean="0"/>
              <a:t>splněn, protože bylo odpovězeno na výzkumné otázky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741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6269" y="249863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17197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16268" y="253520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OTÁZKY A ODPOVĚDI.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6941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Cílem práce je provést analýzu manipulační techniky ve </a:t>
            </a:r>
            <a:r>
              <a:rPr lang="cs-CZ" sz="2000"/>
              <a:t>zvolené </a:t>
            </a:r>
            <a:r>
              <a:rPr lang="cs-CZ" sz="2000" smtClean="0"/>
              <a:t>firmě</a:t>
            </a:r>
            <a:endParaRPr lang="cs-CZ" sz="2000" dirty="0" smtClean="0"/>
          </a:p>
          <a:p>
            <a:r>
              <a:rPr lang="cs-CZ" sz="2000" dirty="0" smtClean="0"/>
              <a:t>Na </a:t>
            </a:r>
            <a:r>
              <a:rPr lang="cs-CZ" sz="2000" dirty="0"/>
              <a:t>základě analýzy určit náklady podniku při manipulaci s balíky </a:t>
            </a:r>
            <a:r>
              <a:rPr lang="cs-CZ" sz="2000" dirty="0" smtClean="0"/>
              <a:t>slámy</a:t>
            </a:r>
          </a:p>
          <a:p>
            <a:r>
              <a:rPr lang="cs-CZ" sz="2000" dirty="0" smtClean="0"/>
              <a:t>Nalézt </a:t>
            </a:r>
            <a:r>
              <a:rPr lang="cs-CZ" sz="2000" dirty="0"/>
              <a:t>úzká místa využívání manipulační techniky při </a:t>
            </a:r>
            <a:r>
              <a:rPr lang="cs-CZ" sz="2000" dirty="0" smtClean="0"/>
              <a:t>skladování</a:t>
            </a:r>
          </a:p>
          <a:p>
            <a:r>
              <a:rPr lang="cs-CZ" sz="2000" dirty="0" smtClean="0"/>
              <a:t>A následně </a:t>
            </a:r>
            <a:r>
              <a:rPr lang="cs-CZ" sz="2000" dirty="0"/>
              <a:t>stanovit opatření pro jejich </a:t>
            </a:r>
            <a:r>
              <a:rPr lang="cs-CZ" sz="2000" dirty="0" smtClean="0"/>
              <a:t>eliminaci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75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/>
              <a:t>Výzkumná otázka č. 1:</a:t>
            </a:r>
            <a:r>
              <a:rPr lang="cs-CZ" sz="2000" dirty="0"/>
              <a:t> Má nyní podnik dostatek manipulačních strojů k zajištění zmanipulování veškerého materiálu v zemědělském podniku?</a:t>
            </a:r>
          </a:p>
          <a:p>
            <a:r>
              <a:rPr lang="cs-CZ" sz="2000" u="sng" dirty="0"/>
              <a:t>Výzkumná otázka č. 2:</a:t>
            </a:r>
            <a:r>
              <a:rPr lang="cs-CZ" sz="2000" dirty="0"/>
              <a:t> Jsou všechny manipulátory podniku schopny zmanipulovat celkové množství slámy?</a:t>
            </a:r>
          </a:p>
        </p:txBody>
      </p:sp>
    </p:spTree>
    <p:extLst>
      <p:ext uri="{BB962C8B-B14F-4D97-AF65-F5344CB8AC3E}">
        <p14:creationId xmlns:p14="http://schemas.microsoft.com/office/powerpoint/2010/main" val="2829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Firma Agra Brtnice,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2868" y="2145792"/>
            <a:ext cx="8915400" cy="3777622"/>
          </a:xfrm>
        </p:spPr>
        <p:txBody>
          <a:bodyPr>
            <a:normAutofit/>
          </a:bodyPr>
          <a:lstStyle/>
          <a:p>
            <a:r>
              <a:rPr lang="cs-CZ" sz="2400" dirty="0"/>
              <a:t>Charakteristika podniku</a:t>
            </a:r>
          </a:p>
          <a:p>
            <a:r>
              <a:rPr lang="cs-CZ" sz="2400" dirty="0"/>
              <a:t>Předmět podnikání</a:t>
            </a:r>
          </a:p>
          <a:p>
            <a:r>
              <a:rPr lang="cs-CZ" sz="2400" dirty="0"/>
              <a:t>Střediska</a:t>
            </a:r>
          </a:p>
          <a:p>
            <a:r>
              <a:rPr lang="cs-CZ" sz="2400" dirty="0"/>
              <a:t>Skladové hospodářství</a:t>
            </a:r>
          </a:p>
          <a:p>
            <a:r>
              <a:rPr lang="cs-CZ" sz="2400" dirty="0" smtClean="0"/>
              <a:t>Zemědělská </a:t>
            </a:r>
            <a:r>
              <a:rPr lang="cs-CZ" sz="2400" dirty="0"/>
              <a:t>technika</a:t>
            </a:r>
          </a:p>
          <a:p>
            <a:pPr lvl="1"/>
            <a:r>
              <a:rPr lang="cs-CZ" sz="2000" dirty="0"/>
              <a:t>Manipulační stroje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59" y="624110"/>
            <a:ext cx="2600782" cy="11186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4425" t="36800" r="35801" b="35311"/>
          <a:stretch/>
        </p:blipFill>
        <p:spPr>
          <a:xfrm>
            <a:off x="6056493" y="1983518"/>
            <a:ext cx="6041019" cy="31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7593475" cy="3777622"/>
          </a:xfrm>
        </p:spPr>
        <p:txBody>
          <a:bodyPr>
            <a:normAutofit/>
          </a:bodyPr>
          <a:lstStyle/>
          <a:p>
            <a:r>
              <a:rPr lang="cs-CZ" sz="2000" dirty="0"/>
              <a:t>Shromažďování a zpracování dat,</a:t>
            </a:r>
          </a:p>
          <a:p>
            <a:r>
              <a:rPr lang="cs-CZ" sz="2000" dirty="0"/>
              <a:t>analýza,</a:t>
            </a:r>
          </a:p>
          <a:p>
            <a:r>
              <a:rPr lang="cs-CZ" sz="2000" dirty="0"/>
              <a:t>indukce a dedukce,</a:t>
            </a:r>
          </a:p>
          <a:p>
            <a:r>
              <a:rPr lang="cs-CZ" sz="2000" dirty="0"/>
              <a:t>výpočty schopnosti manipulačních zařízení v manipulaci s materiálem,</a:t>
            </a:r>
          </a:p>
          <a:p>
            <a:r>
              <a:rPr lang="cs-CZ" sz="2000" dirty="0"/>
              <a:t>zpracování a vyhodnocení výsledků.</a:t>
            </a:r>
          </a:p>
        </p:txBody>
      </p:sp>
    </p:spTree>
    <p:extLst>
      <p:ext uri="{BB962C8B-B14F-4D97-AF65-F5344CB8AC3E}">
        <p14:creationId xmlns:p14="http://schemas.microsoft.com/office/powerpoint/2010/main" val="13494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8180" y="1694688"/>
            <a:ext cx="9573820" cy="3777622"/>
          </a:xfrm>
        </p:spPr>
        <p:txBody>
          <a:bodyPr/>
          <a:lstStyle/>
          <a:p>
            <a:r>
              <a:rPr lang="cs-CZ" sz="2000" dirty="0"/>
              <a:t>Podnik má dostatečné množství manipulátorů</a:t>
            </a:r>
          </a:p>
          <a:p>
            <a:r>
              <a:rPr lang="cs-CZ" sz="2000" dirty="0"/>
              <a:t>Většina je vhodná k užití k práci se slámou</a:t>
            </a:r>
          </a:p>
          <a:p>
            <a:r>
              <a:rPr lang="cs-CZ" sz="2000" dirty="0"/>
              <a:t>Manipulátory značky JCB – vhodnější pro úsporu </a:t>
            </a:r>
            <a:r>
              <a:rPr lang="cs-CZ" sz="2000" dirty="0" smtClean="0"/>
              <a:t>času </a:t>
            </a:r>
            <a:r>
              <a:rPr lang="cs-CZ" sz="2000" smtClean="0"/>
              <a:t>a spotřebu </a:t>
            </a:r>
            <a:r>
              <a:rPr lang="cs-CZ" sz="2000" dirty="0" smtClean="0"/>
              <a:t>paliva</a:t>
            </a:r>
            <a:endParaRPr lang="cs-CZ" sz="2000" dirty="0"/>
          </a:p>
          <a:p>
            <a:r>
              <a:rPr lang="cs-CZ" sz="2000" dirty="0" smtClean="0"/>
              <a:t>Nutná </a:t>
            </a:r>
            <a:r>
              <a:rPr lang="cs-CZ" sz="2000" dirty="0"/>
              <a:t>kombinace strojů v období </a:t>
            </a:r>
            <a:r>
              <a:rPr lang="cs-CZ" sz="2000" dirty="0" smtClean="0"/>
              <a:t>sklizně </a:t>
            </a:r>
            <a:endParaRPr lang="cs-CZ" sz="2000" dirty="0"/>
          </a:p>
          <a:p>
            <a:r>
              <a:rPr lang="cs-CZ" sz="2000" dirty="0"/>
              <a:t>Nepostradatelné v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5845"/>
          <a:stretch/>
        </p:blipFill>
        <p:spPr>
          <a:xfrm>
            <a:off x="1722898" y="841248"/>
            <a:ext cx="8962302" cy="4676057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>
            <a:off x="3273552" y="5608152"/>
            <a:ext cx="346216" cy="606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>
            <a:off x="4642104" y="5608152"/>
            <a:ext cx="346216" cy="606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0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275" t="31466" r="24250" b="18134"/>
          <a:stretch/>
        </p:blipFill>
        <p:spPr>
          <a:xfrm>
            <a:off x="1801610" y="773297"/>
            <a:ext cx="8448814" cy="4027303"/>
          </a:xfrm>
          <a:prstGeom prst="rect">
            <a:avLst/>
          </a:prstGeom>
        </p:spPr>
      </p:pic>
      <p:sp>
        <p:nvSpPr>
          <p:cNvPr id="6" name="Šipka nahoru 5"/>
          <p:cNvSpPr/>
          <p:nvPr/>
        </p:nvSpPr>
        <p:spPr>
          <a:xfrm>
            <a:off x="8961120" y="5013792"/>
            <a:ext cx="346216" cy="606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5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8084" y="1485628"/>
            <a:ext cx="8915400" cy="3777622"/>
          </a:xfrm>
        </p:spPr>
        <p:txBody>
          <a:bodyPr/>
          <a:lstStyle/>
          <a:p>
            <a:r>
              <a:rPr lang="cs-CZ" dirty="0"/>
              <a:t>Množství manipulátorů</a:t>
            </a:r>
          </a:p>
          <a:p>
            <a:r>
              <a:rPr lang="cs-CZ" dirty="0"/>
              <a:t>Obsluha</a:t>
            </a:r>
          </a:p>
          <a:p>
            <a:r>
              <a:rPr lang="cs-CZ" dirty="0"/>
              <a:t>Balíkování slámy</a:t>
            </a:r>
          </a:p>
          <a:p>
            <a:r>
              <a:rPr lang="cs-CZ" dirty="0"/>
              <a:t>Uskladnění slámy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16" y="515088"/>
            <a:ext cx="3706432" cy="27798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1" y="3403934"/>
            <a:ext cx="3706367" cy="2779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6" r="19140"/>
          <a:stretch/>
        </p:blipFill>
        <p:spPr>
          <a:xfrm>
            <a:off x="3258248" y="3374439"/>
            <a:ext cx="3907536" cy="27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2662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863</TotalTime>
  <Words>208</Words>
  <Application>Microsoft Office PowerPoint</Application>
  <PresentationFormat>Širokoúhlá obrazovka</PresentationFormat>
  <Paragraphs>42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Stébla</vt:lpstr>
      <vt:lpstr>Racionalizace využití manipulační techniky ve společnosti AGRA Brtnice, a.s.</vt:lpstr>
      <vt:lpstr>CÍL PRÁCE</vt:lpstr>
      <vt:lpstr>VÝZKUMNÉ OTÁZKY</vt:lpstr>
      <vt:lpstr>Firma Agra Brtnice, a.s.</vt:lpstr>
      <vt:lpstr>POUŽITÉ METODY</vt:lpstr>
      <vt:lpstr>DOSAŽENÉ VÝSLEDKY</vt:lpstr>
      <vt:lpstr>Prezentace aplikace PowerPoint</vt:lpstr>
      <vt:lpstr>Prezentace aplikace PowerPoint</vt:lpstr>
      <vt:lpstr>NÁVRHY OPATŘENÍ</vt:lpstr>
      <vt:lpstr>ZÁVĚREČNÉ SHRNUTÍ</vt:lpstr>
      <vt:lpstr>DĚKUJI ZA POZORNOST.</vt:lpstr>
      <vt:lpstr>OTÁZKY A ODPOVĚDI.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využití manipulační techniky ve společnosti AGRA Brtnice, a.s.</dc:title>
  <dc:creator>Katka</dc:creator>
  <cp:lastModifiedBy>Katka</cp:lastModifiedBy>
  <cp:revision>35</cp:revision>
  <dcterms:created xsi:type="dcterms:W3CDTF">2021-02-09T08:43:15Z</dcterms:created>
  <dcterms:modified xsi:type="dcterms:W3CDTF">2021-02-10T20:59:11Z</dcterms:modified>
</cp:coreProperties>
</file>