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49" autoAdjust="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2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81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7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20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10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39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5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04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38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61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86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40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63455"/>
            <a:ext cx="7543800" cy="3566160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Analýza dopravní technologie realizace osobní dopravy na trase Praha-České Budějovice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9144000" cy="20162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 Bakalářské práce: Nikol Brabcová</a:t>
            </a:r>
          </a:p>
          <a:p>
            <a:pPr>
              <a:lnSpc>
                <a:spcPct val="11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bakalářské práce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Ing. Jiří Čejka, Ph.D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Vladislav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Zitrický, PhD.</a:t>
            </a:r>
          </a:p>
          <a:p>
            <a:pPr>
              <a:lnSpc>
                <a:spcPct val="11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České Budějovice, únor 2021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9863"/>
            <a:ext cx="4562659" cy="103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 vedoucího a oponenta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63586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 od vedoucího práce: 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„Myslíte si, že na trase Praha – ČB, je prostor pro dalšího soukromého dopravce, tak jak je tomu např. v ČR v relaci Praha – Ostrava?“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 od oponenta práce: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„Na str. 24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koniec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prvého odseku)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uvádzate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že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prevádzkovateľom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železničnej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trate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Praha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České Budějovice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SŽDC, je to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správne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tvrdenie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?“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súčasná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situácia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ohľadom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koronavírusu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Sars-CoV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- 2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ovplyvnila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ponuku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dopravného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spojenia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trase Praha – České Budějovice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?“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posudzuje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vplyv dopravy na životné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prostredie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?“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2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869160"/>
            <a:ext cx="1367804" cy="136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9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Osobní zkušenost s touto trasou a její časté využívání.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Zájem o tuto trasu z hlediska plánování linky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Zvýšení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povědomosti o této problematice.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8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Cílem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bakalářské práce je zhodnotit současný rozsah železniční a silniční osobní dopravy na trase Praha - České Budějovice, včetně vlivu na životní prostředí s ohledem na kvalitu přepravních služeb.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0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Deskripce – popsání jednotlivých nabídek dopravců na této trase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Komparace – porovnání jednotlivých dopravců mezi sebou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2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Autobusoví dopravci: 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RegioJet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/STUDENT AGENCY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FlixBus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ARRIVA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GW BUS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ČSAD AUTOBUSY České Budějovice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Železniční dopravci: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České dráhy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ARRIVA vlaky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62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Komparace dle cen jízdného, dle doby trvání spoje, dle počtu spojů, dle počtu mezizastávek, dle nabízených služeb.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482" y="2575574"/>
            <a:ext cx="5522753" cy="342384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12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723" y="2204864"/>
            <a:ext cx="5344274" cy="3510262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2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086" y="2204864"/>
            <a:ext cx="5967547" cy="3592116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18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Tři faktory, každý ovládnul jiný dopravce.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Cena jízdného: ARRIVA BUS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Čas trvání spoje a počet nabízených spojů: České dráhy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Nabídka služeb na palubě: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RegioJet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/STUDENT AGENCY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301208"/>
            <a:ext cx="935756" cy="9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5880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273</TotalTime>
  <Words>342</Words>
  <Application>Microsoft Office PowerPoint</Application>
  <PresentationFormat>Předvádění na obrazovce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Analýza dopravní technologie realizace osobní dopravy na trase Praha-České Budějovice </vt:lpstr>
      <vt:lpstr>Motivace a důvody k řešení daného problému</vt:lpstr>
      <vt:lpstr>Cíl práce</vt:lpstr>
      <vt:lpstr>Použité metody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Závěrečné shrnutí</vt:lpstr>
      <vt:lpstr>Doplňující dotazy vedoucího a oponenta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dopravní technologie realizace osobní dopravy na trase Praha-České Budějovice </dc:title>
  <dc:creator>Niki</dc:creator>
  <cp:lastModifiedBy>Niki</cp:lastModifiedBy>
  <cp:revision>12</cp:revision>
  <dcterms:created xsi:type="dcterms:W3CDTF">2021-02-10T10:56:06Z</dcterms:created>
  <dcterms:modified xsi:type="dcterms:W3CDTF">2021-02-10T15:39:37Z</dcterms:modified>
</cp:coreProperties>
</file>