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49" autoAdjust="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20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817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875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2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10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739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955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049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389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61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86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8A2481B-5154-415F-B752-558547769AA3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0264769-77EF-4CD0-90DE-F7D7F2D423C4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640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63455"/>
            <a:ext cx="7543800" cy="3566160"/>
          </a:xfrm>
        </p:spPr>
        <p:txBody>
          <a:bodyPr>
            <a:norm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Analýza dopravní technologie realizace osobní dopravy na trase Praha-České Budějovice</a:t>
            </a: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3933056"/>
            <a:ext cx="9144000" cy="2016224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Autor Bakalářské práce: Nikol Brabcová</a:t>
            </a:r>
          </a:p>
          <a:p>
            <a:pPr>
              <a:lnSpc>
                <a:spcPct val="11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Vedoucí bakalářské práce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: Ing. Jiří Čejka, Ph.D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Oponent bakalářské práce: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Ing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Vladislav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Zitrický, PhD.</a:t>
            </a:r>
          </a:p>
          <a:p>
            <a:pPr>
              <a:lnSpc>
                <a:spcPct val="110000"/>
              </a:lnSpc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České Budějovice, únor 2021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39863"/>
            <a:ext cx="4562659" cy="103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51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 vedoucího a oponenta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463586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 od vedoucího práce: 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„Myslíte si, že na trase Praha – ČB, je prostor pro dalšího soukromého dopravce, tak jak je tomu např. v ČR v relaci Praha – Ostrava?“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Doplňující dotazy od oponenta práce: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„Na str. 24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koniec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prvého odseku)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uvádzate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že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prevádzkovateľom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železničnej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trate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Praha –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České Budějovice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 SŽDC, je to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správne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tvrdenie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?“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súčasná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situácia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ohľadom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koronavírusu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Sars-CoV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- 2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ovplyvnila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ponuku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dopravného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spojenia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trase Praha – České Budějovice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?“</a:t>
            </a:r>
          </a:p>
          <a:p>
            <a:pPr lvl="2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Ako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posudzuje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vplyv dopravy na životné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prostredie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?“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2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cs-CZ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4869160"/>
            <a:ext cx="1367804" cy="1367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391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Osobní zkušenost s touto trasou a její časté využívání.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Zájem o tuto trasu z hlediska plánování linky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Zvýšení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povědomosti o této problematice.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Cílem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bakalářské práce je zhodnotit současný rozsah železniční a silniční osobní dopravy na trase Praha - České Budějovice, včetně vlivu na životní prostředí s ohledem na kvalitu přepravních služeb.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80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Deskripce – popsání jednotlivých nabídek dopravců na této trase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 Komparace – porovnání jednotlivých dopravců mezi sebou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2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800" dirty="0" smtClean="0"/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Autobusoví dopravci: 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RegioJet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/STUDENT AGENCY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FlixBus</a:t>
            </a:r>
            <a:endParaRPr lang="cs-CZ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ARRIVA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GW BUS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ČSAD AUTOBUSY České Budějovice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Železniční dopravci: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České dráhy</a:t>
            </a:r>
          </a:p>
          <a:p>
            <a:pPr lvl="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ARRIVA vlaky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29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Komparace dle cen jízdného, dle doby trvání spoje, dle počtu spojů, dle počtu mezizastávek, dle nabízených služeb.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482" y="2575574"/>
            <a:ext cx="5522753" cy="342384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124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723" y="2204864"/>
            <a:ext cx="5344274" cy="3510262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829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Dosažené výsledky a přínos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086" y="2204864"/>
            <a:ext cx="5967547" cy="3592116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518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Tři faktory, každý ovládnul jiný dopravce.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Cena jízdného: ARRIVA BUS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Čas trvání spoje a počet nabízených spojů: České dráhy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Nabídka služeb na palubě: </a:t>
            </a:r>
            <a:r>
              <a:rPr lang="cs-CZ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RegioJet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/STUDENT AGENCY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5301208"/>
            <a:ext cx="935756" cy="93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58803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273</TotalTime>
  <Words>342</Words>
  <Application>Microsoft Office PowerPoint</Application>
  <PresentationFormat>Předvádění na obrazovce (4:3)</PresentationFormat>
  <Paragraphs>44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Retrospektiva</vt:lpstr>
      <vt:lpstr>Analýza dopravní technologie realizace osobní dopravy na trase Praha-České Budějovice </vt:lpstr>
      <vt:lpstr>Motivace a důvody k řešení daného problému</vt:lpstr>
      <vt:lpstr>Cíl práce</vt:lpstr>
      <vt:lpstr>Použité metody</vt:lpstr>
      <vt:lpstr>Dosažené výsledky a přínos práce</vt:lpstr>
      <vt:lpstr>Dosažené výsledky a přínos práce</vt:lpstr>
      <vt:lpstr>Dosažené výsledky a přínos práce</vt:lpstr>
      <vt:lpstr>Dosažené výsledky a přínos práce</vt:lpstr>
      <vt:lpstr>Závěrečné shrnutí</vt:lpstr>
      <vt:lpstr>Doplňující dotazy vedoucího a oponenta práce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dopravní technologie realizace osobní dopravy na trase Praha-České Budějovice </dc:title>
  <dc:creator>Niki</dc:creator>
  <cp:lastModifiedBy>Niki</cp:lastModifiedBy>
  <cp:revision>12</cp:revision>
  <dcterms:created xsi:type="dcterms:W3CDTF">2021-02-10T10:56:06Z</dcterms:created>
  <dcterms:modified xsi:type="dcterms:W3CDTF">2021-02-10T15:39:37Z</dcterms:modified>
</cp:coreProperties>
</file>