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70" r:id="rId3"/>
    <p:sldId id="258" r:id="rId4"/>
    <p:sldId id="259" r:id="rId5"/>
    <p:sldId id="260" r:id="rId6"/>
    <p:sldId id="263" r:id="rId7"/>
    <p:sldId id="265" r:id="rId8"/>
    <p:sldId id="271" r:id="rId9"/>
    <p:sldId id="272" r:id="rId10"/>
    <p:sldId id="264" r:id="rId11"/>
    <p:sldId id="266" r:id="rId12"/>
    <p:sldId id="267" r:id="rId13"/>
    <p:sldId id="261" r:id="rId14"/>
    <p:sldId id="26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37" autoAdjust="0"/>
  </p:normalViewPr>
  <p:slideViewPr>
    <p:cSldViewPr snapToGrid="0">
      <p:cViewPr varScale="1">
        <p:scale>
          <a:sx n="73" d="100"/>
          <a:sy n="73" d="100"/>
        </p:scale>
        <p:origin x="594" y="66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A3DD5-1BF6-482B-8F1E-E7F9E49B30FF}" type="datetimeFigureOut">
              <a:rPr lang="cs-CZ" smtClean="0"/>
              <a:t>10.02.2021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21EE8-1243-4E21-83F8-106BE1726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22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21EE8-1243-4E21-83F8-106BE172670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261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73AA64A-CA72-43E3-A6B6-D1F59ADAB294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592349CD-BC7C-4B4F-AFEF-ACD1B985ED8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55277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64A-CA72-43E3-A6B6-D1F59ADAB294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49CD-BC7C-4B4F-AFEF-ACD1B985E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55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64A-CA72-43E3-A6B6-D1F59ADAB294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49CD-BC7C-4B4F-AFEF-ACD1B985E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98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64A-CA72-43E3-A6B6-D1F59ADAB294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49CD-BC7C-4B4F-AFEF-ACD1B985E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51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64A-CA72-43E3-A6B6-D1F59ADAB294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49CD-BC7C-4B4F-AFEF-ACD1B985ED8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7833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64A-CA72-43E3-A6B6-D1F59ADAB294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49CD-BC7C-4B4F-AFEF-ACD1B985E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6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64A-CA72-43E3-A6B6-D1F59ADAB294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49CD-BC7C-4B4F-AFEF-ACD1B985E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64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64A-CA72-43E3-A6B6-D1F59ADAB294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49CD-BC7C-4B4F-AFEF-ACD1B985E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262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64A-CA72-43E3-A6B6-D1F59ADAB294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49CD-BC7C-4B4F-AFEF-ACD1B985E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857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64A-CA72-43E3-A6B6-D1F59ADAB294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49CD-BC7C-4B4F-AFEF-ACD1B985E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094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64A-CA72-43E3-A6B6-D1F59ADAB294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49CD-BC7C-4B4F-AFEF-ACD1B985E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44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473AA64A-CA72-43E3-A6B6-D1F59ADAB294}" type="datetimeFigureOut">
              <a:rPr lang="cs-CZ" smtClean="0"/>
              <a:t>09.02.2021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92349CD-BC7C-4B4F-AFEF-ACD1B985E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25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FD001B-B9B9-42C7-A505-8E4E622F1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6023" y="1236579"/>
            <a:ext cx="10764718" cy="1650945"/>
          </a:xfrm>
        </p:spPr>
        <p:txBody>
          <a:bodyPr>
            <a:normAutofit/>
          </a:bodyPr>
          <a:lstStyle/>
          <a:p>
            <a:pPr algn="ctr"/>
            <a:r>
              <a:rPr lang="cs-CZ" sz="6000" dirty="0">
                <a:latin typeface="Arial" panose="020B0604020202020204" pitchFamily="34" charset="0"/>
                <a:cs typeface="Arial" panose="020B0604020202020204" pitchFamily="34" charset="0"/>
              </a:rPr>
              <a:t>Pozice nízkonákladových leteckých společností v Evropě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7AA74A0-F1BD-4813-A44D-F2D82C1D3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023" y="3982908"/>
            <a:ext cx="7485941" cy="1947333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bakalářské práce: Lukáš Nemčík</a:t>
            </a:r>
          </a:p>
          <a:p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bakalářské práce: Ing. Ladislav Bartuška</a:t>
            </a:r>
          </a:p>
          <a:p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Oponent: Ing. Gustav Sysel</a:t>
            </a:r>
          </a:p>
          <a:p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České Budějovice, únor 2021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32323A41-8CF0-4DD4-87A9-892557154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5503" y="3889603"/>
            <a:ext cx="2133941" cy="213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241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5D1B0-394A-42B9-A5E4-3BF7BDE67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584" y="309198"/>
            <a:ext cx="5281403" cy="1933212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Výsledky dotazníkového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6EE10C-80D4-4C07-94EB-97286AEC1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584" y="2405312"/>
            <a:ext cx="4527386" cy="3476126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18 otázek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128 respondentů 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6776949B-9CD6-44B8-87C3-E66917005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0813" y="267286"/>
            <a:ext cx="449205" cy="44920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F04D306-D889-45FF-9AEF-5B5B6DE7E8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2" y="3662294"/>
            <a:ext cx="4527386" cy="288650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C9063CA-2316-42A8-908A-E2CE705289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3392" y="409575"/>
            <a:ext cx="5572125" cy="3019425"/>
          </a:xfrm>
          <a:prstGeom prst="rect">
            <a:avLst/>
          </a:prstGeom>
        </p:spPr>
      </p:pic>
      <p:pic>
        <p:nvPicPr>
          <p:cNvPr id="9" name="Zástupný obsah 9">
            <a:extLst>
              <a:ext uri="{FF2B5EF4-FFF2-40B4-BE49-F238E27FC236}">
                <a16:creationId xmlns:a16="http://schemas.microsoft.com/office/drawing/2014/main" id="{F9087C09-81F8-4D95-AC4E-0B3842A06C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3537882"/>
            <a:ext cx="4843685" cy="3135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795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5D1B0-394A-42B9-A5E4-3BF7BDE67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4" y="759666"/>
            <a:ext cx="4690630" cy="1444818"/>
          </a:xfrm>
        </p:spPr>
        <p:txBody>
          <a:bodyPr>
            <a:normAutofit fontScale="90000"/>
          </a:bodyPr>
          <a:lstStyle/>
          <a:p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dotazníkového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šetření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6776949B-9CD6-44B8-87C3-E66917005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0813" y="267286"/>
            <a:ext cx="449205" cy="449205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4A005274-C060-4045-A3E3-B30F8C6936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3050" y="-34393"/>
            <a:ext cx="6838950" cy="3248025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F45D93CF-567F-4C15-932B-773348F3EE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56210" y="2964149"/>
            <a:ext cx="6343650" cy="3775769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CE169F10-FAB4-42CA-BA76-CD88EE77BF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7834" y="3429000"/>
            <a:ext cx="6204166" cy="296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742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5D1B0-394A-42B9-A5E4-3BF7BDE67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577" y="53710"/>
            <a:ext cx="9692640" cy="1325562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6EE10C-80D4-4C07-94EB-97286AEC1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064" y="1625621"/>
            <a:ext cx="10071462" cy="4709863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Enormní dopad COVID-19 na leteckou dopravu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Větší využití mladší generace (studenti) ve věku 21 – 30 let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Návrh studentského programu – větší slevy, více zákazníků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Mladší generaci nezáleží tolik na pohodlí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Většině nezáleží na typu společnosti, hlavní je cena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Nízká cena letenky = větší poptávka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Nejznámější a nejvyužívanější = Ryanair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Nízké využívání letecké dopravy v této době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6776949B-9CD6-44B8-87C3-E66917005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0813" y="267286"/>
            <a:ext cx="449205" cy="44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694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5D1B0-394A-42B9-A5E4-3BF7BDE67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Doplňující dotazy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6EE10C-80D4-4C07-94EB-97286AEC1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75" y="2140903"/>
            <a:ext cx="10249117" cy="4351337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Stručně shrňte strategii nízkonákladových leteckých společností ve vztahu k využívání letišť (velká letiště oproti regionálním letištím) - myslíte, že je v ČR velký potenciál pro navýšení letecké dopravy?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Jak velký dopad si myslíte, že může mít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coronavirová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krize na ekonomickou stabilitu a udržitelnost leteckých společností? Bude mít krize větší dopad na klasické letecké společnosti nebo právě na ty nízkonákladové?</a:t>
            </a:r>
          </a:p>
        </p:txBody>
      </p:sp>
      <p:pic>
        <p:nvPicPr>
          <p:cNvPr id="4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6776949B-9CD6-44B8-87C3-E66917005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0813" y="267286"/>
            <a:ext cx="449205" cy="44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76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5D1B0-394A-42B9-A5E4-3BF7BDE67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312" y="2570277"/>
            <a:ext cx="9692640" cy="1325562"/>
          </a:xfrm>
        </p:spPr>
        <p:txBody>
          <a:bodyPr>
            <a:normAutofit/>
          </a:bodyPr>
          <a:lstStyle/>
          <a:p>
            <a:r>
              <a:rPr lang="cs-CZ" sz="6000" dirty="0">
                <a:latin typeface="Arial" panose="020B0604020202020204" pitchFamily="34" charset="0"/>
                <a:cs typeface="Arial" panose="020B0604020202020204" pitchFamily="34" charset="0"/>
              </a:rPr>
              <a:t>Děkuji Vám za pozornost.</a:t>
            </a:r>
          </a:p>
        </p:txBody>
      </p:sp>
      <p:pic>
        <p:nvPicPr>
          <p:cNvPr id="4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6776949B-9CD6-44B8-87C3-E66917005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0813" y="267286"/>
            <a:ext cx="449205" cy="44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795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5D1B0-394A-42B9-A5E4-3BF7BDE67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1028700"/>
            <a:ext cx="9692640" cy="1325562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Motivace a důvody řešení daného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6EE10C-80D4-4C07-94EB-97286AEC1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238" y="3154680"/>
            <a:ext cx="8595360" cy="3103834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Aktuální situace s COVID-19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Osobní zájem o dané téma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Rozšíření znalostí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6776949B-9CD6-44B8-87C3-E66917005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0813" y="267286"/>
            <a:ext cx="449205" cy="44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19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5D1B0-394A-42B9-A5E4-3BF7BDE67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6EE10C-80D4-4C07-94EB-97286AEC1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1" y="2036400"/>
            <a:ext cx="9692640" cy="4351337"/>
          </a:xfrm>
        </p:spPr>
        <p:txBody>
          <a:bodyPr>
            <a:normAutofit/>
          </a:bodyPr>
          <a:lstStyle/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Zjištění do jaké míry využívají lidé nízkonákladové letecké společnosti v rámci Evropy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Zaměření na dopady nákazy COVID-19 na nízkonákladové společnosti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Seznámení s historií a vlastnostmi nízkonákladových společností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Analýza dat u vybraných společností</a:t>
            </a:r>
          </a:p>
          <a:p>
            <a:pPr algn="just"/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6776949B-9CD6-44B8-87C3-E66917005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0813" y="267286"/>
            <a:ext cx="449205" cy="44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914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5D1B0-394A-42B9-A5E4-3BF7BDE67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6EE10C-80D4-4C07-94EB-97286AEC1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898" y="2286001"/>
            <a:ext cx="9413095" cy="4114799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Jak veliký dopad měl na leteckou dopravu COVID-19 v roce 2020?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Využívají lidé k přepravě po Evropě raději nízkonákladové letecké společnosti nebo klasické (tradiční) letecké společnosti?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Která věková kategorie využívá nejčastěji nízkonákladové letecké společnost?</a:t>
            </a:r>
          </a:p>
        </p:txBody>
      </p:sp>
      <p:pic>
        <p:nvPicPr>
          <p:cNvPr id="4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6776949B-9CD6-44B8-87C3-E66917005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0813" y="267286"/>
            <a:ext cx="449205" cy="44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307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5D1B0-394A-42B9-A5E4-3BF7BDE67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6EE10C-80D4-4C07-94EB-97286AEC1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489" y="2468880"/>
            <a:ext cx="8595360" cy="3476126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Analýza dat tří vybraných společností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Sběr dat z interní dokumentace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Dotazníkové šetření</a:t>
            </a:r>
          </a:p>
        </p:txBody>
      </p:sp>
      <p:pic>
        <p:nvPicPr>
          <p:cNvPr id="4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6776949B-9CD6-44B8-87C3-E66917005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0813" y="267286"/>
            <a:ext cx="449205" cy="44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298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5D1B0-394A-42B9-A5E4-3BF7BDE67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286169"/>
            <a:ext cx="9692640" cy="1325562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Výsledky analýzy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6EE10C-80D4-4C07-94EB-97286AEC1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54" y="1690937"/>
            <a:ext cx="8595360" cy="3476126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Podíl nízkonákladových leteckých společností na evropský trh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42 nízkonákladových společností z 23 států Evropy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6776949B-9CD6-44B8-87C3-E66917005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0813" y="267286"/>
            <a:ext cx="449205" cy="44920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5E611F1A-568C-4AA2-8F7F-EF934DA745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680" y="3429000"/>
            <a:ext cx="8448675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502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5D1B0-394A-42B9-A5E4-3BF7BDE67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267286"/>
            <a:ext cx="9692640" cy="1325562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Výsledky analýzy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6EE10C-80D4-4C07-94EB-97286AEC1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735" y="1828798"/>
            <a:ext cx="8595360" cy="3476126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Procentuální propad letů nad Evropou v roce 2020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6776949B-9CD6-44B8-87C3-E66917005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0813" y="267286"/>
            <a:ext cx="449205" cy="44920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C6D854D-2069-43BD-8CF1-3E3DC8879A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0587" y="2755037"/>
            <a:ext cx="8448675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29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5D1B0-394A-42B9-A5E4-3BF7BDE67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188909"/>
            <a:ext cx="9692640" cy="1325562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Výsledky analýzy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6EE10C-80D4-4C07-94EB-97286AEC1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180" y="1690937"/>
            <a:ext cx="10972800" cy="3476126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Počet cestujících - Ryanair Hold. 2020 = 64 mil. / 2019 (148,6 mil.) 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6776949B-9CD6-44B8-87C3-E669170056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0813" y="267286"/>
            <a:ext cx="449205" cy="44920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627F32A-3CEC-4BAB-AFEC-CFE346D429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9893" y="2168751"/>
            <a:ext cx="8999963" cy="407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55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5D1B0-394A-42B9-A5E4-3BF7BDE67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158213"/>
            <a:ext cx="9692640" cy="1325562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Výsledky analýzy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6EE10C-80D4-4C07-94EB-97286AEC1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232" y="1650885"/>
            <a:ext cx="10584180" cy="3476126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Počet cestujících - EasyJet 2020 = 48 mil. / 2019 (96 mil.)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Počet cestujících -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WizzAir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2020 = 16,7 mil. / 2019 (39,8 mil.)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7" descr="Obsah obrázku kreslení&#10;&#10;Popis byl vytvořen automaticky">
            <a:extLst>
              <a:ext uri="{FF2B5EF4-FFF2-40B4-BE49-F238E27FC236}">
                <a16:creationId xmlns:a16="http://schemas.microsoft.com/office/drawing/2014/main" id="{6776949B-9CD6-44B8-87C3-E66917005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0813" y="267286"/>
            <a:ext cx="449205" cy="44920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AAFC976A-C6BD-4A1C-B52B-BEBA1A2B0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857" y="2882936"/>
            <a:ext cx="8311643" cy="3521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782769"/>
      </p:ext>
    </p:extLst>
  </p:cSld>
  <p:clrMapOvr>
    <a:masterClrMapping/>
  </p:clrMapOvr>
</p:sld>
</file>

<file path=ppt/theme/theme1.xml><?xml version="1.0" encoding="utf-8"?>
<a:theme xmlns:a="http://schemas.openxmlformats.org/drawingml/2006/main" name="Pohled">
  <a:themeElements>
    <a:clrScheme name="Pohled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Pohled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ohled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Pohled</Template>
  <TotalTime>1737</TotalTime>
  <Words>366</Words>
  <Application>Microsoft Office PowerPoint</Application>
  <PresentationFormat>Širokoúhlá obrazovka</PresentationFormat>
  <Paragraphs>52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Schoolbook</vt:lpstr>
      <vt:lpstr>Wingdings 2</vt:lpstr>
      <vt:lpstr>Pohled</vt:lpstr>
      <vt:lpstr>Pozice nízkonákladových leteckých společností v Evropě</vt:lpstr>
      <vt:lpstr>Motivace a důvody řešení daného problému</vt:lpstr>
      <vt:lpstr>Cíl práce</vt:lpstr>
      <vt:lpstr>Výzkumné otázky</vt:lpstr>
      <vt:lpstr>Použité metody</vt:lpstr>
      <vt:lpstr>Výsledky analýzy dat</vt:lpstr>
      <vt:lpstr>Výsledky analýzy dat</vt:lpstr>
      <vt:lpstr>Výsledky analýzy dat</vt:lpstr>
      <vt:lpstr>Výsledky analýzy dat</vt:lpstr>
      <vt:lpstr>Výsledky dotazníkového šetření</vt:lpstr>
      <vt:lpstr>Výsledky dotazníkového šetření</vt:lpstr>
      <vt:lpstr>Závěrečné shrnutí</vt:lpstr>
      <vt:lpstr>Doplňující dotazy</vt:lpstr>
      <vt:lpstr>Děkuji Vám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Pozice nízkonákladových leteckých společností v Evropě</dc:title>
  <dc:creator>Lukáš Nemčík</dc:creator>
  <cp:lastModifiedBy>Lukáš Nemčík</cp:lastModifiedBy>
  <cp:revision>39</cp:revision>
  <dcterms:created xsi:type="dcterms:W3CDTF">2021-02-09T11:07:51Z</dcterms:created>
  <dcterms:modified xsi:type="dcterms:W3CDTF">2021-02-10T16:31:56Z</dcterms:modified>
</cp:coreProperties>
</file>