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4" r:id="rId11"/>
    <p:sldId id="265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0251-A153-44D2-A465-28F8FD08B644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A87B-41A2-4D5B-A57F-D605AC5FC8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4498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0251-A153-44D2-A465-28F8FD08B644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A87B-41A2-4D5B-A57F-D605AC5FC8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850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0251-A153-44D2-A465-28F8FD08B644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A87B-41A2-4D5B-A57F-D605AC5FC8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406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0251-A153-44D2-A465-28F8FD08B644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A87B-41A2-4D5B-A57F-D605AC5FC88C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7109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0251-A153-44D2-A465-28F8FD08B644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A87B-41A2-4D5B-A57F-D605AC5FC8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8615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0251-A153-44D2-A465-28F8FD08B644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A87B-41A2-4D5B-A57F-D605AC5FC8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7628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0251-A153-44D2-A465-28F8FD08B644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A87B-41A2-4D5B-A57F-D605AC5FC8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4516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0251-A153-44D2-A465-28F8FD08B644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A87B-41A2-4D5B-A57F-D605AC5FC8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650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0251-A153-44D2-A465-28F8FD08B644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A87B-41A2-4D5B-A57F-D605AC5FC8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968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0251-A153-44D2-A465-28F8FD08B644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A87B-41A2-4D5B-A57F-D605AC5FC8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5100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0251-A153-44D2-A465-28F8FD08B644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A87B-41A2-4D5B-A57F-D605AC5FC8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509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0251-A153-44D2-A465-28F8FD08B644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A87B-41A2-4D5B-A57F-D605AC5FC8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5201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0251-A153-44D2-A465-28F8FD08B644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A87B-41A2-4D5B-A57F-D605AC5FC8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2148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0251-A153-44D2-A465-28F8FD08B644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A87B-41A2-4D5B-A57F-D605AC5FC8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6097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0251-A153-44D2-A465-28F8FD08B644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A87B-41A2-4D5B-A57F-D605AC5FC8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209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0251-A153-44D2-A465-28F8FD08B644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A87B-41A2-4D5B-A57F-D605AC5FC8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865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0251-A153-44D2-A465-28F8FD08B644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A87B-41A2-4D5B-A57F-D605AC5FC8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767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19C0251-A153-44D2-A465-28F8FD08B644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7A87B-41A2-4D5B-A57F-D605AC5FC8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94143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52" r:id="rId1"/>
    <p:sldLayoutId id="2147484553" r:id="rId2"/>
    <p:sldLayoutId id="2147484554" r:id="rId3"/>
    <p:sldLayoutId id="2147484555" r:id="rId4"/>
    <p:sldLayoutId id="2147484556" r:id="rId5"/>
    <p:sldLayoutId id="2147484557" r:id="rId6"/>
    <p:sldLayoutId id="2147484558" r:id="rId7"/>
    <p:sldLayoutId id="2147484559" r:id="rId8"/>
    <p:sldLayoutId id="2147484560" r:id="rId9"/>
    <p:sldLayoutId id="2147484561" r:id="rId10"/>
    <p:sldLayoutId id="2147484562" r:id="rId11"/>
    <p:sldLayoutId id="2147484563" r:id="rId12"/>
    <p:sldLayoutId id="2147484564" r:id="rId13"/>
    <p:sldLayoutId id="2147484565" r:id="rId14"/>
    <p:sldLayoutId id="2147484566" r:id="rId15"/>
    <p:sldLayoutId id="2147484567" r:id="rId16"/>
    <p:sldLayoutId id="21474845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290711"/>
            <a:ext cx="12192000" cy="1819969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>
                <a:solidFill>
                  <a:schemeClr val="tx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Zklidňování dopravy na pozemních </a:t>
            </a:r>
            <a:r>
              <a:rPr lang="cs-CZ" sz="4400" b="1" dirty="0" smtClean="0">
                <a:solidFill>
                  <a:schemeClr val="tx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komunikacích</a:t>
            </a:r>
            <a:endParaRPr lang="cs-CZ" sz="4400" dirty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953512" y="6366474"/>
            <a:ext cx="314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České Budějovice, únor 2021</a:t>
            </a:r>
            <a:endParaRPr lang="cs-CZ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Image result for všt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3" y="99873"/>
            <a:ext cx="2116093" cy="211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79703" y="5412367"/>
            <a:ext cx="81307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Autor </a:t>
            </a:r>
            <a:r>
              <a:rPr lang="cs-CZ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bakalářské práce: Jaroslav Míka</a:t>
            </a:r>
          </a:p>
          <a:p>
            <a:r>
              <a:rPr lang="cs-CZ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Vedoucí bakalářské práce: Ing. Bc. Jiří Hanzl, Ph.D.</a:t>
            </a:r>
          </a:p>
          <a:p>
            <a:r>
              <a:rPr lang="cs-CZ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Oponent bakalářské práce: doc. Ing. Bibiána Buková, Ph.D.</a:t>
            </a:r>
          </a:p>
          <a:p>
            <a:endParaRPr lang="cs-CZ" sz="2000" dirty="0">
              <a:solidFill>
                <a:schemeClr val="bg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71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tx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Doplňující otázky oponenta</a:t>
            </a:r>
            <a:endParaRPr lang="cs-CZ" sz="4000" b="1" dirty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1. Stanovte </a:t>
            </a:r>
            <a:r>
              <a:rPr lang="cs-CZ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aspoň </a:t>
            </a:r>
            <a:r>
              <a:rPr lang="cs-CZ" dirty="0" err="1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orientačné</a:t>
            </a:r>
            <a:r>
              <a:rPr lang="cs-CZ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náklady Vaších </a:t>
            </a:r>
            <a:r>
              <a:rPr lang="cs-CZ" dirty="0" err="1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návrhov</a:t>
            </a:r>
            <a:r>
              <a:rPr lang="cs-CZ" dirty="0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endParaRPr lang="cs-CZ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cs-CZ" dirty="0" err="1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Uvedte</a:t>
            </a:r>
            <a:r>
              <a:rPr lang="cs-CZ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 err="1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ďalšie</a:t>
            </a:r>
            <a:r>
              <a:rPr lang="cs-CZ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 err="1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nielen</a:t>
            </a:r>
            <a:r>
              <a:rPr lang="cs-CZ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”</a:t>
            </a:r>
            <a:r>
              <a:rPr lang="cs-CZ" dirty="0" err="1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enviromentálne</a:t>
            </a:r>
            <a:r>
              <a:rPr lang="cs-CZ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” možnosti </a:t>
            </a:r>
            <a:r>
              <a:rPr lang="cs-CZ" dirty="0" err="1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zvýšenia</a:t>
            </a:r>
            <a:r>
              <a:rPr lang="cs-CZ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bezpečnosti </a:t>
            </a:r>
            <a:r>
              <a:rPr lang="cs-CZ" dirty="0" err="1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detí</a:t>
            </a:r>
            <a:r>
              <a:rPr lang="cs-CZ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 err="1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pri</a:t>
            </a:r>
            <a:r>
              <a:rPr lang="cs-CZ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 err="1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dochádzaní</a:t>
            </a:r>
            <a:r>
              <a:rPr lang="cs-CZ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 err="1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detí</a:t>
            </a:r>
            <a:r>
              <a:rPr lang="cs-CZ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z a do školy v </a:t>
            </a:r>
            <a:r>
              <a:rPr lang="cs-CZ" dirty="0" err="1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danej</a:t>
            </a:r>
            <a:r>
              <a:rPr lang="cs-CZ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oblasti. </a:t>
            </a:r>
          </a:p>
        </p:txBody>
      </p:sp>
    </p:spTree>
    <p:extLst>
      <p:ext uri="{BB962C8B-B14F-4D97-AF65-F5344CB8AC3E}">
        <p14:creationId xmlns:p14="http://schemas.microsoft.com/office/powerpoint/2010/main" val="227165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4220" y="2750128"/>
            <a:ext cx="9404723" cy="1400530"/>
          </a:xfrm>
        </p:spPr>
        <p:txBody>
          <a:bodyPr>
            <a:normAutofit/>
          </a:bodyPr>
          <a:lstStyle/>
          <a:p>
            <a:r>
              <a:rPr lang="cs-CZ" sz="6000" b="1" dirty="0" smtClean="0">
                <a:solidFill>
                  <a:schemeClr val="tx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Děkuji za pozornost</a:t>
            </a:r>
            <a:endParaRPr lang="cs-CZ" sz="6000" b="1" dirty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32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000" b="1" dirty="0">
                <a:solidFill>
                  <a:schemeClr val="tx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cs-CZ" altLang="cs-CZ" sz="4000" b="1" dirty="0" smtClean="0">
                <a:solidFill>
                  <a:schemeClr val="tx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otivace a důvody k řešení daného problému</a:t>
            </a:r>
            <a:endParaRPr lang="cs-CZ" sz="4000" b="1" dirty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Známé prostředí – bydliště </a:t>
            </a:r>
          </a:p>
          <a:p>
            <a:r>
              <a:rPr lang="cs-CZ" dirty="0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Vlastní zkušenost</a:t>
            </a:r>
          </a:p>
          <a:p>
            <a:r>
              <a:rPr lang="cs-CZ" dirty="0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Využitelnost v praxi</a:t>
            </a:r>
          </a:p>
          <a:p>
            <a:endParaRPr lang="cs-CZ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6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tx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Cíl práce </a:t>
            </a:r>
            <a:endParaRPr lang="cs-CZ" sz="4000" b="1" dirty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Na základě </a:t>
            </a:r>
            <a:r>
              <a:rPr lang="cs-CZ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statistik nehodovosti a </a:t>
            </a:r>
            <a:r>
              <a:rPr lang="cs-CZ" dirty="0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dopravního </a:t>
            </a:r>
            <a:r>
              <a:rPr lang="cs-CZ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průzkumu nejdříve analyzovat bezpečnost dopravy ve vybrané </a:t>
            </a:r>
            <a:r>
              <a:rPr lang="cs-CZ" dirty="0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lokalitě.</a:t>
            </a:r>
          </a:p>
          <a:p>
            <a:r>
              <a:rPr lang="cs-CZ" dirty="0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Navrhnout opatření, která povedou k zvýšení bezpečnosti.</a:t>
            </a:r>
            <a:endParaRPr lang="cs-CZ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49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tx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Řešená oblast</a:t>
            </a:r>
            <a:endParaRPr lang="cs-CZ" sz="4000" b="1" dirty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46" y="1406656"/>
            <a:ext cx="5433908" cy="5216899"/>
          </a:xfrm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45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000" b="1" dirty="0">
                <a:solidFill>
                  <a:schemeClr val="tx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altLang="cs-CZ" sz="4000" b="1" dirty="0" smtClean="0">
                <a:solidFill>
                  <a:schemeClr val="tx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oužité metody</a:t>
            </a:r>
            <a:endParaRPr lang="cs-CZ" sz="4000" b="1" dirty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Sběr dat</a:t>
            </a:r>
          </a:p>
          <a:p>
            <a:r>
              <a:rPr lang="cs-CZ" dirty="0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Jednotná dopravní vektorová mapa (Dopravní nehody v ČR)</a:t>
            </a:r>
          </a:p>
          <a:p>
            <a:r>
              <a:rPr lang="cs-CZ" dirty="0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Dopravní průzkum</a:t>
            </a:r>
          </a:p>
          <a:p>
            <a:endParaRPr lang="cs-CZ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01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000" b="1" dirty="0" smtClean="0">
                <a:solidFill>
                  <a:schemeClr val="tx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Dopravní průzkum</a:t>
            </a:r>
            <a:endParaRPr lang="cs-CZ" sz="4000" b="1" dirty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Kartogramy intenzity dopravy</a:t>
            </a:r>
          </a:p>
          <a:p>
            <a:endParaRPr lang="cs-CZ" dirty="0" smtClean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994" y="914399"/>
            <a:ext cx="5561320" cy="557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7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tx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Navržené opatření ul. Kaplířova</a:t>
            </a:r>
            <a:endParaRPr lang="cs-CZ" sz="4000" b="1" dirty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62" y="1488203"/>
            <a:ext cx="2226587" cy="4981128"/>
          </a:xfrm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cs-CZ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Změna organizace dopravy</a:t>
            </a:r>
          </a:p>
          <a:p>
            <a:r>
              <a:rPr lang="cs-CZ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Šikana</a:t>
            </a:r>
          </a:p>
          <a:p>
            <a:r>
              <a:rPr lang="cs-CZ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Parkovací místa</a:t>
            </a:r>
          </a:p>
          <a:p>
            <a:pPr marL="0" indent="0">
              <a:buNone/>
            </a:pPr>
            <a:endParaRPr lang="cs-CZ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87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tx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Navržená </a:t>
            </a:r>
            <a:r>
              <a:rPr lang="cs-CZ" sz="4000" b="1" dirty="0">
                <a:solidFill>
                  <a:schemeClr val="tx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opatření ul. </a:t>
            </a:r>
            <a:r>
              <a:rPr lang="cs-CZ" sz="4000" b="1" dirty="0" smtClean="0">
                <a:solidFill>
                  <a:schemeClr val="tx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Karlova</a:t>
            </a:r>
            <a:endParaRPr lang="cs-CZ" sz="4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Chodníky</a:t>
            </a:r>
          </a:p>
          <a:p>
            <a:r>
              <a:rPr lang="cs-CZ" dirty="0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Zúžené úseky</a:t>
            </a:r>
            <a:endParaRPr lang="cs-CZ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5494638" y="2965622"/>
            <a:ext cx="5859162" cy="321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8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tx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Ostatní opatření</a:t>
            </a:r>
            <a:endParaRPr lang="cs-CZ" sz="4000" b="1" dirty="0">
              <a:solidFill>
                <a:schemeClr val="tx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Prodloužení vodorovného značení (V 12c) – ul. Blanická</a:t>
            </a:r>
          </a:p>
          <a:p>
            <a:r>
              <a:rPr lang="cs-CZ" dirty="0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Instalace dopravní zrcadla – ul. Karlova</a:t>
            </a:r>
          </a:p>
          <a:p>
            <a:r>
              <a:rPr lang="cs-CZ" dirty="0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Dopravní značení (B 33) – v části ul. Karlova</a:t>
            </a:r>
            <a:endParaRPr lang="cs-CZ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64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Vlastní 3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275</TotalTime>
  <Words>196</Words>
  <Application>Microsoft Office PowerPoint</Application>
  <PresentationFormat>Širokoúhlá obrazovka</PresentationFormat>
  <Paragraphs>36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Georgia</vt:lpstr>
      <vt:lpstr>Tahoma</vt:lpstr>
      <vt:lpstr>Wingdings 3</vt:lpstr>
      <vt:lpstr>Ion</vt:lpstr>
      <vt:lpstr>Zklidňování dopravy na pozemních komunikacích</vt:lpstr>
      <vt:lpstr>Motivace a důvody k řešení daného problému</vt:lpstr>
      <vt:lpstr>Cíl práce </vt:lpstr>
      <vt:lpstr>Řešená oblast</vt:lpstr>
      <vt:lpstr>Použité metody</vt:lpstr>
      <vt:lpstr>Dopravní průzkum</vt:lpstr>
      <vt:lpstr>Navržené opatření ul. Kaplířova</vt:lpstr>
      <vt:lpstr>Navržená opatření ul. Karlova</vt:lpstr>
      <vt:lpstr>Ostatní opatření</vt:lpstr>
      <vt:lpstr>Doplňující otázky oponenta</vt:lpstr>
      <vt:lpstr>Děkuji za pozornost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Zklidňování dopravy na pozemních komunikacích</dc:title>
  <dc:creator>ismail - [2010]</dc:creator>
  <cp:lastModifiedBy>ismail - [2010]</cp:lastModifiedBy>
  <cp:revision>30</cp:revision>
  <dcterms:created xsi:type="dcterms:W3CDTF">2021-02-04T00:11:19Z</dcterms:created>
  <dcterms:modified xsi:type="dcterms:W3CDTF">2021-02-09T11:24:58Z</dcterms:modified>
</cp:coreProperties>
</file>