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C90D57-B99B-4328-B608-E2FE9340640F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C90D57-B99B-4328-B608-E2FE9340640F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C90D57-B99B-4328-B608-E2FE9340640F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C90D57-B99B-4328-B608-E2FE9340640F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848872" cy="3240360"/>
          </a:xfrm>
        </p:spPr>
        <p:txBody>
          <a:bodyPr>
            <a:normAutofit/>
          </a:bodyPr>
          <a:lstStyle/>
          <a:p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Racionalizace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skladového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hospodářství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vybraném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podniku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157192"/>
            <a:ext cx="7272808" cy="10801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alt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 </a:t>
            </a:r>
            <a:r>
              <a:rPr lang="en-US" alt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Zuiev</a:t>
            </a:r>
            <a:r>
              <a:rPr lang="en-US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Vitalii</a:t>
            </a:r>
            <a:endParaRPr lang="cs-CZ" alt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 </a:t>
            </a:r>
            <a:r>
              <a:rPr lang="cs-CZ" alt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Mária Stopková, PhD.</a:t>
            </a:r>
            <a:endParaRPr lang="en-US" alt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bakalářské práce: </a:t>
            </a:r>
            <a:r>
              <a:rPr lang="cs-CZ" alt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Martin Komorný</a:t>
            </a:r>
          </a:p>
        </p:txBody>
      </p:sp>
    </p:spTree>
    <p:extLst>
      <p:ext uri="{BB962C8B-B14F-4D97-AF65-F5344CB8AC3E}">
        <p14:creationId xmlns:p14="http://schemas.microsoft.com/office/powerpoint/2010/main" val="357752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otivace a důvody k řešení daného problému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Aktuálnost problematiky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ájem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 danou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problematiku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Rozšíření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znalostí  a dovedností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Jaroušek Hrdlička\Desktop\logo_vst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6616" y="4910124"/>
            <a:ext cx="1947876" cy="1947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24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Cíl práce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Cílem této bakalářské práce je zanalyzovat skladové hospodářství vybraného podniku a navrhnout racionalizační opatření pro jeho zefektivnění.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Jaroušek Hrdlička\Desktop\logo_vst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6124" y="4910124"/>
            <a:ext cx="1947876" cy="1947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45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Výzkumné otázky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dosažení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cíle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nutné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vyřešit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následující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úkoly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Analyzovat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skladové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činnosti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organizace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Posoudit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efektivitu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logistického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procesu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skladu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společnosti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Určit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nástroje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Lean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mohou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zlepšit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logistické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operace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skladu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společnosti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Vypracovat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řadu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doporučení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implementaci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Lean-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technologií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zlepšení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skladových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činností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tohoto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podniku</a:t>
            </a:r>
            <a:r>
              <a:rPr lang="en-GB" sz="2000" dirty="0"/>
              <a:t>.</a:t>
            </a:r>
            <a:endParaRPr lang="ru-RU" sz="2000" dirty="0"/>
          </a:p>
        </p:txBody>
      </p:sp>
      <p:pic>
        <p:nvPicPr>
          <p:cNvPr id="4" name="Picture 2" descr="C:\Users\Jaroušek Hrdlička\Desktop\logo_vst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6124" y="5733256"/>
            <a:ext cx="1947876" cy="1124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56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en-US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Použité metody</a:t>
            </a:r>
            <a:endParaRPr lang="ru-RU" b="1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běr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dat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Komparace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dedukce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Odborná literatura</a:t>
            </a:r>
          </a:p>
          <a:p>
            <a:endParaRPr lang="en-US" dirty="0"/>
          </a:p>
          <a:p>
            <a:endParaRPr lang="ru-RU" dirty="0"/>
          </a:p>
        </p:txBody>
      </p:sp>
      <p:pic>
        <p:nvPicPr>
          <p:cNvPr id="4" name="Picture 2" descr="C:\Users\Jaroušek Hrdlička\Desktop\logo_vst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6124" y="4910124"/>
            <a:ext cx="1947876" cy="1947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051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Návrhy a opatření </a:t>
            </a:r>
            <a:endParaRPr lang="ru-RU" b="1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Oddělit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potřebné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nástroje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součásti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dokumenty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od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nepotřebných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abyste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je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mohli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odstranit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Uspořádat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nástroje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na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pracovišti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tak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aby se s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nimi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pohodlně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pracovalo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Udržovat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čisté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pracoviště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Vypracovat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standardy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údržby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na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pracovišti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pracovní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pokyny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Neustále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sledovat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provádění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všech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postupů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snažte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se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vylepšit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to, co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bylo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vytvořeno</a:t>
            </a: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Jaroušek Hrdlička\Desktop\logo_vst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6124" y="5733256"/>
            <a:ext cx="1947876" cy="1124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526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Závěrečné shrnutí</a:t>
            </a:r>
            <a:br>
              <a:rPr lang="cs-CZ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ru-RU" b="1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Cíl práce byl splněn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Návrhy opatření jsou aplikovatelné v praxi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Výzkumné otázky byly zodpovězeny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C:\Users\Jaroušek Hrdlička\Desktop\logo_vst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1768" y="4944776"/>
            <a:ext cx="1947876" cy="1947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88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4000" b="1" kern="1200" dirty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Doplňující otázky oponenta</a:t>
            </a:r>
            <a:br>
              <a:rPr lang="cs-CZ" sz="4000" b="1" kern="1200" dirty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ru-RU" sz="4000" b="1" kern="1200" dirty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Proč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své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práci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navrhujete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metodu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JIT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Bylo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možné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implementovat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jinou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metodu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štíhlého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11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26" y="836712"/>
            <a:ext cx="7776864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4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  </a:t>
            </a:r>
            <a:r>
              <a:rPr lang="cs-CZ" altLang="en-US" sz="44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DĚKUJI </a:t>
            </a:r>
            <a:r>
              <a:rPr lang="cs-CZ" altLang="en-US" sz="44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ZA POZORNOST</a:t>
            </a:r>
            <a:r>
              <a:rPr lang="en-US" b="1" dirty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ＭＳ Ｐゴシック" pitchFamily="34" charset="-128"/>
              </a:rPr>
              <a:t/>
            </a:r>
            <a:br>
              <a:rPr lang="en-US" b="1" dirty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ＭＳ Ｐゴシック" pitchFamily="34" charset="-128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132856"/>
            <a:ext cx="5400600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3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301</TotalTime>
  <Words>231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Racionalizace skladového hospodářství ve vybraném podniku </vt:lpstr>
      <vt:lpstr>Motivace a důvody k řešení daného problému</vt:lpstr>
      <vt:lpstr>Cíl práce</vt:lpstr>
      <vt:lpstr>Výzkumné otázky</vt:lpstr>
      <vt:lpstr>Použité metody</vt:lpstr>
      <vt:lpstr>Návrhy a opatření </vt:lpstr>
      <vt:lpstr>Závěrečné shrnutí </vt:lpstr>
      <vt:lpstr>Doplňující otázky oponenta </vt:lpstr>
      <vt:lpstr>          DĚKUJI ZA POZORNOST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skladového hospodářství ve vybraném podniku </dc:title>
  <dc:creator>Виталий</dc:creator>
  <cp:lastModifiedBy>Виталий</cp:lastModifiedBy>
  <cp:revision>19</cp:revision>
  <dcterms:created xsi:type="dcterms:W3CDTF">2020-06-09T15:03:02Z</dcterms:created>
  <dcterms:modified xsi:type="dcterms:W3CDTF">2021-02-10T21:14:36Z</dcterms:modified>
</cp:coreProperties>
</file>