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84" r:id="rId3"/>
    <p:sldId id="277" r:id="rId4"/>
    <p:sldId id="283" r:id="rId5"/>
    <p:sldId id="287" r:id="rId6"/>
    <p:sldId id="279" r:id="rId7"/>
    <p:sldId id="285" r:id="rId8"/>
    <p:sldId id="286" r:id="rId9"/>
    <p:sldId id="288" r:id="rId10"/>
    <p:sldId id="28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Mencl" initials="PM" lastIdx="1" clrIdx="0">
    <p:extLst>
      <p:ext uri="{19B8F6BF-5375-455C-9EA6-DF929625EA0E}">
        <p15:presenceInfo xmlns:p15="http://schemas.microsoft.com/office/powerpoint/2012/main" userId="9eb9dfeb92578e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17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9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D7F8B-FC97-4568-AD29-B56E5CD153BB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22848-C377-4728-A3CF-1A7EBD5FA6B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39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8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9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89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323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21740-277B-46D6-9C78-49DFF7E1C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E1BB4-B668-4186-ADAD-B5E6CF2E2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4CD31C-9E25-44F5-B5DA-B4CF7D63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9027B-E7A6-475F-9E5E-BAD4F5F3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143E5-53B4-4394-AFA8-A986CDED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275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5E210-D582-466C-9251-4CA0F9A9B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B599F-8FC6-43ED-8EB0-BF72439C6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6CB40-EC8D-4326-8948-04FEC5BB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ADE486-D310-455B-9C23-5E7A8CAC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FC8D68-9218-4251-9440-3E1040E1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15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C3CEA-CCBE-47EB-8ED9-ED0F224D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7003D4-C077-4119-93D8-A353C768D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EB298-8597-47DC-B6D4-315D5E75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064BA3-378A-42FE-9FFF-A70242FD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E499F6-082E-41FD-8817-14528CDF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440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B7CD8-7253-48F0-84AF-26023B31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6B330-4F01-42E4-B481-E73D72219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D7745C-FA95-469E-B5D1-51289266F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10980-6267-49C4-8381-6BC27044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3A1B74-150E-4C72-8EB2-9F3CC296C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9D038E-D7CB-4E5F-AFE6-D3F54172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1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F830E-A6CA-498D-89A1-870075117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507858-5E6D-4583-8D15-595EA4EBA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B1DDE1-3F52-49D2-B6D5-95DA85075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7B2083-CEF9-43C7-823F-B889E6A0A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002692-08F2-409C-ABEC-4CCEFB62E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82ECB5-0EF6-494E-B380-2348BAFE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1085DC7-5E3A-4D75-9033-5343C61A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8B8F54-FC6F-43B0-BDAF-ABFFAC1B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912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58D9F-87EF-4B53-BB84-FBB44C87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94A05F-ECD2-4806-893A-3A78FDEC0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14CB62-C0D1-4B40-8599-EF90C7AA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621190-0A1C-43D2-8537-8FBF3359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00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679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48B1D1-6491-4714-B21E-13272C02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D36B39-F0C3-4434-828D-4AD2D6A6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9BF4B2-3929-4868-9FCC-EF112CD8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04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76F3D-D518-4C65-9CF7-4B2B3C40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899669-D068-4020-B965-2BA4247E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24D739-0467-4999-99C6-8C3FDA08B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BFA396-796A-4BDA-BEFC-9DABAE1D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AC339F-AE9C-47AC-BE26-6C7B5E3D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86E738-0FBF-4376-9F55-0764B577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411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FEF7E-F9EA-4410-8B66-A0EFD54F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FAD777-1D05-4F33-8944-1C9CDAEA4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A9A97D-B610-4E46-B2CF-3CE644B9F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A0EEB-4F51-4624-AE63-A88BC9DD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9428B4-26A1-49D1-B3DA-A4B27196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B936B5-34D0-47E6-ACCB-5A70BE70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183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A91F-1C22-4BAC-B96B-9618418F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9ABD89-81F8-4292-9EE1-4F2696D5A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EE444-E3C4-4310-8A80-91785212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A51A6C-D42F-4719-9A89-B70FE16E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4AE18C-C7BC-4DA2-B015-B49DCE97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0418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DB5421-D003-486C-A961-40B4E7804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9C680E-966B-4560-9E95-13CC557A0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38706-1A93-4C51-9EB9-FBD55B86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6E4BF-1520-4C40-8F0B-1ABC8DCB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7F934-D3F2-4E74-8A6D-A36B82AB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42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5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0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DD632-CEAC-4568-8CC4-0A206CE7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98DFCF-93F5-4FCE-9B7C-BD30BBD9E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2BF773-24FD-41B9-9C4C-B3553D996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DFE05F-73C6-4D9E-9FBE-96D19168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87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0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F7DF3-F219-4BDF-9A93-C885B6BC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581A72-5ACE-4B2B-8FC8-741D4CE9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BB1CA9-4F60-4337-BF47-BE336CAC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FAB415-1FBF-424E-934A-0E8B96D0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07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92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6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7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2C94FB-E13C-4345-ADE0-539A0F8DA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5A302-EDA1-4DBB-A3C2-015F84C61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17728F-5CC9-4881-9E49-74BA6497A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E7480F-D389-4B47-81B6-D1221BE33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2DF84-C39E-45AD-88F6-F1623E0FE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26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audeamus.cz/getFile/case:show/id:499512/logo%20vste%20text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B3FCD-8C92-4E27-868A-52E466EA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4" y="1780160"/>
            <a:ext cx="9121983" cy="609343"/>
          </a:xfrm>
        </p:spPr>
        <p:txBody>
          <a:bodyPr>
            <a:noAutofit/>
          </a:bodyPr>
          <a:lstStyle/>
          <a:p>
            <a:r>
              <a:rPr lang="cs-CZ" sz="3200" dirty="0"/>
              <a:t>Ústav </a:t>
            </a:r>
            <a:r>
              <a:rPr lang="cs-CZ" sz="3200" dirty="0" err="1"/>
              <a:t>technicko-technologický</a:t>
            </a:r>
            <a:endParaRPr lang="cs-CZ" sz="32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4F0271D-E86D-4D9B-A31B-C1DD2CF439A4}"/>
              </a:ext>
            </a:extLst>
          </p:cNvPr>
          <p:cNvSpPr txBox="1"/>
          <p:nvPr/>
        </p:nvSpPr>
        <p:spPr>
          <a:xfrm>
            <a:off x="34114" y="4469036"/>
            <a:ext cx="30243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Zástupný symbol pro obsah 10">
            <a:extLst>
              <a:ext uri="{FF2B5EF4-FFF2-40B4-BE49-F238E27FC236}">
                <a16:creationId xmlns:a16="http://schemas.microsoft.com/office/drawing/2014/main" id="{1168917A-1743-C74F-9EEC-E40D3D9B7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88" y="2545565"/>
            <a:ext cx="8196151" cy="161641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5400" b="1" dirty="0"/>
              <a:t>Racionalizace technologického postupu zvoleného zařízení.</a:t>
            </a:r>
            <a:endParaRPr lang="cs-CZ" sz="5400" dirty="0"/>
          </a:p>
          <a:p>
            <a:pPr marL="0" indent="0" algn="ctr">
              <a:buNone/>
            </a:pPr>
            <a:endParaRPr lang="cs-CZ" sz="5000" b="1" dirty="0"/>
          </a:p>
        </p:txBody>
      </p:sp>
      <p:pic>
        <p:nvPicPr>
          <p:cNvPr id="1026" name="Picture 2" descr="logo vste text">
            <a:hlinkClick r:id="rId2"/>
            <a:extLst>
              <a:ext uri="{FF2B5EF4-FFF2-40B4-BE49-F238E27FC236}">
                <a16:creationId xmlns:a16="http://schemas.microsoft.com/office/drawing/2014/main" id="{8CB2B6EF-5906-344D-88AD-B988ECFC3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23" y="297026"/>
            <a:ext cx="4608512" cy="104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1F654FEE-DD48-2F4F-9288-EA2AECE41FE4}"/>
              </a:ext>
            </a:extLst>
          </p:cNvPr>
          <p:cNvSpPr txBox="1"/>
          <p:nvPr/>
        </p:nvSpPr>
        <p:spPr>
          <a:xfrm>
            <a:off x="713161" y="4781160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Autor bakalářské práce : Lukáš Weiss</a:t>
            </a:r>
          </a:p>
          <a:p>
            <a:r>
              <a:rPr lang="cs-CZ" sz="2400" dirty="0"/>
              <a:t>Vedoucí bakalářské práce: Ing. Monika Karková, PhD.</a:t>
            </a:r>
          </a:p>
          <a:p>
            <a:r>
              <a:rPr lang="cs-CZ" sz="2400" dirty="0"/>
              <a:t>Oponent bakalářské práce: Ing. Ján Majerník, PhD.</a:t>
            </a:r>
          </a:p>
          <a:p>
            <a:r>
              <a:rPr lang="cs-CZ" sz="2400" dirty="0"/>
              <a:t>České Budějovice, 2021</a:t>
            </a:r>
          </a:p>
        </p:txBody>
      </p:sp>
    </p:spTree>
    <p:extLst>
      <p:ext uri="{BB962C8B-B14F-4D97-AF65-F5344CB8AC3E}">
        <p14:creationId xmlns:p14="http://schemas.microsoft.com/office/powerpoint/2010/main" val="18777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880015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024183"/>
          </a:xfrm>
        </p:spPr>
        <p:txBody>
          <a:bodyPr>
            <a:normAutofit/>
          </a:bodyPr>
          <a:lstStyle/>
          <a:p>
            <a:r>
              <a:rPr lang="cs-CZ" sz="3600" dirty="0"/>
              <a:t>Popsání technologického postupu renovace elektrického poloportálového jeřábu a provedených inovací zvyšující bezpečnost práce s jeřábem</a:t>
            </a:r>
            <a:endParaRPr lang="cs-CZ" sz="4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808735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7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51218"/>
            <a:ext cx="8229600" cy="834837"/>
          </a:xfrm>
          <a:solidFill>
            <a:srgbClr val="880015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Důvody k výběru tématu BP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A302E013-6668-8541-B64B-148093EDE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15" y="1457056"/>
            <a:ext cx="470516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000" b="0" i="0" u="sng" strike="noStrike" cap="none" normalizeH="0" baseline="0">
                <a:ln>
                  <a:noFill/>
                </a:ln>
                <a:solidFill>
                  <a:srgbClr val="003250"/>
                </a:solidFill>
                <a:effectLst/>
                <a:latin typeface="Open Sans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52782"/>
          </a:xfrm>
        </p:spPr>
        <p:txBody>
          <a:bodyPr>
            <a:normAutofit/>
          </a:bodyPr>
          <a:lstStyle/>
          <a:p>
            <a:r>
              <a:rPr lang="cs-CZ" sz="3600" dirty="0"/>
              <a:t>Na základě práce vykonávané na daném projektu</a:t>
            </a:r>
          </a:p>
          <a:p>
            <a:r>
              <a:rPr lang="cs-CZ" sz="3600" dirty="0"/>
              <a:t>Renovace jeřábu byla nutná provést, jelikož jeřáb byl v provozu takřka čtyřicet let</a:t>
            </a:r>
          </a:p>
        </p:txBody>
      </p:sp>
    </p:spTree>
    <p:extLst>
      <p:ext uri="{BB962C8B-B14F-4D97-AF65-F5344CB8AC3E}">
        <p14:creationId xmlns:p14="http://schemas.microsoft.com/office/powerpoint/2010/main" val="385642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51218"/>
            <a:ext cx="8229600" cy="917771"/>
          </a:xfrm>
          <a:solidFill>
            <a:srgbClr val="880015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Poloportálový jeřáb před renovací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A302E013-6668-8541-B64B-148093EDE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15" y="1457056"/>
            <a:ext cx="470516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000" b="0" i="0" u="sng" strike="noStrike" cap="none" normalizeH="0" baseline="0">
                <a:ln>
                  <a:noFill/>
                </a:ln>
                <a:solidFill>
                  <a:srgbClr val="003250"/>
                </a:solidFill>
                <a:effectLst/>
                <a:latin typeface="Open Sans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Zástupný symbol pro obsah 11" descr="C:\Users\Weiss\AppData\Local\Microsoft\Windows\INetCacheContent.Word\NET4GAS_20200323_153232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88546"/>
            <a:ext cx="3927102" cy="4415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42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9769"/>
            <a:ext cx="8229600" cy="875925"/>
          </a:xfrm>
          <a:solidFill>
            <a:srgbClr val="880015"/>
          </a:solidFill>
          <a:ln>
            <a:noFill/>
          </a:ln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06" y="1265058"/>
            <a:ext cx="860979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Jaký byl původní stav poloportálového jeřábu?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byly požadavky provozovatele jeřábu na renovaci?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práce byly při renovaci vykonány?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byly práce při renovaci vykonány?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Co bylo na jeřábu inovováno?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Jakým způsobem byla zvýšena bezpečnost práce s jeřábem?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66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331"/>
          </a:xfrm>
          <a:solidFill>
            <a:srgbClr val="880015"/>
          </a:solidFill>
          <a:ln>
            <a:noFill/>
          </a:ln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Činnosti popsané v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06" y="1265058"/>
            <a:ext cx="860979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3500" dirty="0"/>
              <a:t>kompletní odstrojení jeřábu</a:t>
            </a:r>
          </a:p>
          <a:p>
            <a:r>
              <a:rPr lang="cs-CZ" sz="3500" dirty="0"/>
              <a:t>generální oprava jeřábové kočky, pohonných a zdvihových ústrojí</a:t>
            </a:r>
          </a:p>
          <a:p>
            <a:r>
              <a:rPr lang="cs-CZ" sz="3500" dirty="0"/>
              <a:t>výměna pochozí lávky</a:t>
            </a:r>
          </a:p>
          <a:p>
            <a:r>
              <a:rPr lang="cs-CZ" sz="3500" dirty="0"/>
              <a:t>provedení protikorozní ochrany ocelové konstrukce</a:t>
            </a:r>
          </a:p>
          <a:p>
            <a:r>
              <a:rPr lang="cs-CZ" sz="3500" dirty="0"/>
              <a:t>kompletní výměna elektroinstalace</a:t>
            </a:r>
          </a:p>
          <a:p>
            <a:r>
              <a:rPr lang="cs-CZ" sz="3500" dirty="0"/>
              <a:t>inovace v podobě dálkového rádiové ovládání, elektronického přetěžovací zařízení a osvětlení pracoviště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105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457"/>
          </a:xfrm>
          <a:solidFill>
            <a:srgbClr val="880015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chemeClr val="bg1"/>
                </a:solidFill>
              </a:rPr>
              <a:t>Shrnutí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06" y="1265058"/>
            <a:ext cx="8609790" cy="4525963"/>
          </a:xfrm>
        </p:spPr>
        <p:txBody>
          <a:bodyPr>
            <a:noAutofit/>
          </a:bodyPr>
          <a:lstStyle/>
          <a:p>
            <a:r>
              <a:rPr lang="cs-CZ" dirty="0"/>
              <a:t>V teoreticko-metodologické části byly popsány základní druhy jeřábů a jejich funkce</a:t>
            </a:r>
          </a:p>
          <a:p>
            <a:r>
              <a:rPr lang="cs-CZ" dirty="0"/>
              <a:t>V aplikační části byl popsán původní stav renovovaného poloportálového jeřábu a následně zpracován technologický postup provedených prací vedoucí k jeho renovaci s ohledem na zvýšení bezpečnosti práce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328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880015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Poloportálový jeřáb po renovaci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pic>
        <p:nvPicPr>
          <p:cNvPr id="12" name="Zástupný symbol pro obsah 11" descr="C:\Users\Weiss\AppData\Local\Microsoft\Windows\INetCacheContent.Word\20201102_101926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14191" y="1978661"/>
            <a:ext cx="4315618" cy="3327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524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1552"/>
            <a:ext cx="8229600" cy="1143000"/>
          </a:xfrm>
          <a:solidFill>
            <a:srgbClr val="880015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bg1"/>
                </a:solidFill>
              </a:rPr>
              <a:t>Děkuji za pozornost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sp>
        <p:nvSpPr>
          <p:cNvPr id="13" name="Rectangle 7">
            <a:extLst>
              <a:ext uri="{FF2B5EF4-FFF2-40B4-BE49-F238E27FC236}">
                <a16:creationId xmlns:a16="http://schemas.microsoft.com/office/drawing/2014/main" id="{DE7698BC-20AF-FF48-AC4D-839BAFCD5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501" y="14841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0DA59DB3-3329-FD46-A0AA-14B81F70B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269" y="1508188"/>
            <a:ext cx="102767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2072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187</Words>
  <Application>Microsoft Office PowerPoint</Application>
  <PresentationFormat>Předvádění na obrazovce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Motiv systému Office</vt:lpstr>
      <vt:lpstr>Vlastní návrh</vt:lpstr>
      <vt:lpstr>Ústav technicko-technologický</vt:lpstr>
      <vt:lpstr>Cíl práce</vt:lpstr>
      <vt:lpstr>Důvody k výběru tématu BP</vt:lpstr>
      <vt:lpstr>Poloportálový jeřáb před renovací</vt:lpstr>
      <vt:lpstr>Výzkumné otázky</vt:lpstr>
      <vt:lpstr>Činnosti popsané v BP</vt:lpstr>
      <vt:lpstr>Shrnutí</vt:lpstr>
      <vt:lpstr>Poloportálový jeřáb po renovaci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Luky</cp:lastModifiedBy>
  <cp:revision>96</cp:revision>
  <dcterms:created xsi:type="dcterms:W3CDTF">2017-10-19T08:37:29Z</dcterms:created>
  <dcterms:modified xsi:type="dcterms:W3CDTF">2021-02-09T22:43:07Z</dcterms:modified>
</cp:coreProperties>
</file>