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7" r:id="rId11"/>
    <p:sldId id="263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905F7F-57DC-4556-8B1C-7057924EA360}" type="datetimeFigureOut">
              <a:rPr lang="cs-CZ" smtClean="0"/>
              <a:t>19.1.2023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3FF9A-DE71-4872-AF9F-41FC5A81FA5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270576" cy="1440159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České Budějovice</a:t>
            </a:r>
            <a:b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Ústav  </a:t>
            </a:r>
            <a:r>
              <a:rPr lang="cs-CZ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technicko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technologický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728792" cy="439248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výstavby multifunkčního logistického centra v základní </a:t>
            </a:r>
            <a:r>
              <a:rPr lang="cs-CZ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škole</a:t>
            </a:r>
          </a:p>
          <a:p>
            <a:endParaRPr lang="cs-CZ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cs-CZ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Autor: Ing. Ludmila Voldřichová, 11813</a:t>
            </a:r>
          </a:p>
          <a:p>
            <a:pPr algn="r"/>
            <a:r>
              <a:rPr lang="cs-CZ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Vedoucí práce: Ing. </a:t>
            </a:r>
            <a:r>
              <a:rPr lang="cs-CZ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 </a:t>
            </a:r>
            <a:r>
              <a:rPr lang="cs-CZ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Telecký</a:t>
            </a:r>
            <a:r>
              <a:rPr lang="cs-CZ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cs-CZ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  <a:p>
            <a:pPr algn="r"/>
            <a:r>
              <a:rPr lang="cs-CZ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Oponent: Ing. Štěpán </a:t>
            </a:r>
            <a:r>
              <a:rPr lang="cs-CZ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Pacas</a:t>
            </a:r>
            <a:endParaRPr lang="cs-CZ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cs-CZ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České Budějovice, leden 2023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060848"/>
            <a:ext cx="7444349" cy="41764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Napojení vodovodní přípojky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Realizace stavby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Zdravotně technická instalace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Elektroinstalace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Vytápění  a klimatizace 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Předání objektu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činnosti pro </a:t>
            </a:r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metodu PERT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3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Posouzení dosažených výsledků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Statistická funkce NORM. DIST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bude </a:t>
            </a: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ukončen do 28 měsíců ode dne jeho zahájení s pravděpodobností 20,27%.</a:t>
            </a:r>
            <a:r>
              <a:rPr lang="cs-CZ" dirty="0"/>
              <a:t> 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28430" t="39475" r="56037" b="49448"/>
          <a:stretch/>
        </p:blipFill>
        <p:spPr bwMode="auto">
          <a:xfrm>
            <a:off x="5077722" y="4941168"/>
            <a:ext cx="3240360" cy="144016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107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</a:t>
            </a: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akce nepřesáhne 30 měsíců od počátku zahájení 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stavby s</a:t>
            </a: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pravděpodobností 87,46%. </a:t>
            </a:r>
            <a:endParaRPr lang="cs-CZ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Akce </a:t>
            </a: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trvat déle než 31 měsíců s pravděpodobností  1,63%.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Posouzení dosažených výsledků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5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Jakým způsobem se stanovily časové odhady jednotlivých činností pro aplikaci metody PERT</a:t>
            </a: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možné výsledky práce aplikovat? </a:t>
            </a:r>
            <a:endParaRPr lang="cs-CZ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Jaký 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názor ZŠ, pro kterou byla práce psaná? </a:t>
            </a:r>
            <a:endParaRPr lang="cs-CZ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základě čeho jste zvolila metodu PERT?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dotazy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1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  <a:endParaRPr lang="cs-CZ" sz="4000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 rotWithShape="1">
          <a:blip r:embed="rId2"/>
          <a:srcRect t="27767" r="42810" b="22871"/>
          <a:stretch/>
        </p:blipFill>
        <p:spPr bwMode="auto">
          <a:xfrm>
            <a:off x="1910281" y="2674938"/>
            <a:ext cx="5331376" cy="345122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129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1772816"/>
            <a:ext cx="7632848" cy="453650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 k řešení daného 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problému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bakalářské práce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 základní školy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Výzkumný problém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PERT</a:t>
            </a:r>
            <a:endParaRPr lang="cs-CZ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Posouzení dosažených výsledků</a:t>
            </a:r>
            <a:endParaRPr lang="cs-CZ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Zajímavé a aktuální téma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Dostupnost potřebných informací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Rozšíření znalostí v oblasti </a:t>
            </a: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operačního výzkumu</a:t>
            </a:r>
            <a:endParaRPr lang="cs-CZ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Široké uplatnění v praxi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 k řešení dané problematiky</a:t>
            </a:r>
            <a:endParaRPr lang="cs-CZ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58843" t="24241" r="8595" b="41822"/>
          <a:stretch/>
        </p:blipFill>
        <p:spPr bwMode="auto">
          <a:xfrm>
            <a:off x="5796136" y="4177736"/>
            <a:ext cx="2592288" cy="1987568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7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48925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práce je aplikace vhodné vybrané metody v oblasti síťové analýzy podporující grafické zobrazení projektu v rámci vybudování nového multifunkčního logistického centra v základní škole.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bakalářské práce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2060848"/>
            <a:ext cx="7740848" cy="4065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Historie základní školy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Současná situace základní školy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Parkování v okolí školy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Tělocvičny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Veřejná zakázka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Výstavba nového </a:t>
            </a:r>
            <a:r>
              <a:rPr lang="cs-CZ" sz="3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</a:t>
            </a:r>
            <a:endParaRPr lang="cs-CZ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 základní školy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14215" t="17851" r="12066" b="5950"/>
          <a:stretch/>
        </p:blipFill>
        <p:spPr bwMode="auto">
          <a:xfrm>
            <a:off x="5364088" y="3429000"/>
            <a:ext cx="2881625" cy="2520280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3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628800"/>
            <a:ext cx="7876397" cy="44973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 jakou pravděpodobností bude celý projekt výstavby nového multifunkčního logistického centra ukončen do 28 měsíců ode dne zahájení procesu?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 jak velkou pravděpodobností celá stavební akce nepřesáhne 30 měsíců od počátku zahájení výstavby centra?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 jak velkou pravděpodobností bude celá stavební zakázka trvat déle než 31 měsíců?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Výzkumný problém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9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dokumentů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pozorování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modelování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analýzy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PERT</a:t>
            </a:r>
            <a:endParaRPr lang="cs-CZ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metody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27887" t="6197" r="27238" b="22863"/>
          <a:stretch/>
        </p:blipFill>
        <p:spPr bwMode="auto">
          <a:xfrm>
            <a:off x="4932040" y="2708920"/>
            <a:ext cx="3250588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585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95825" y="1988840"/>
            <a:ext cx="7408333" cy="420933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Veřejná zakázka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 centra z pohledu logistiky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PERT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17190" t="24020" r="21818" b="24854"/>
          <a:stretch/>
        </p:blipFill>
        <p:spPr bwMode="auto">
          <a:xfrm>
            <a:off x="4499992" y="3573016"/>
            <a:ext cx="3514725" cy="2497832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Vyhotovení projektové 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Zajištění budoucí 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stavby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Vydání stavebního 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povolení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Úprava pozemku </a:t>
            </a:r>
            <a:endParaRPr lang="cs-CZ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Pořízení a doprava 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stavebního 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materiálu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Základová 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činnosti pro metodu PERT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07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271</TotalTime>
  <Words>234</Words>
  <Application>Microsoft Office PowerPoint</Application>
  <PresentationFormat>Předvádění na obrazovce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Vlnění</vt:lpstr>
      <vt:lpstr>Vysoká škola technická a ekonomická České Budějovice Ústav  technicko - technologický</vt:lpstr>
      <vt:lpstr>Osnova</vt:lpstr>
      <vt:lpstr>Motivace a důvody k řešení dané problematiky</vt:lpstr>
      <vt:lpstr>Cíl bakalářské práce</vt:lpstr>
      <vt:lpstr>Profil základní školy</vt:lpstr>
      <vt:lpstr>Výzkumný problém</vt:lpstr>
      <vt:lpstr>Výběr metody</vt:lpstr>
      <vt:lpstr>Metoda PERT</vt:lpstr>
      <vt:lpstr>Základní činnosti pro metodu PERT</vt:lpstr>
      <vt:lpstr>Základní činnosti pro metodu PERT</vt:lpstr>
      <vt:lpstr>Posouzení dosažených výsledků</vt:lpstr>
      <vt:lpstr>Posouzení dosažených výsledků</vt:lpstr>
      <vt:lpstr>Doplňující dotazy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České Budějovice Ústav  technicko - technologický</dc:title>
  <dc:creator>Fujitsu</dc:creator>
  <cp:lastModifiedBy>Fujitsu</cp:lastModifiedBy>
  <cp:revision>22</cp:revision>
  <dcterms:created xsi:type="dcterms:W3CDTF">2023-01-15T18:02:42Z</dcterms:created>
  <dcterms:modified xsi:type="dcterms:W3CDTF">2023-01-19T20:15:21Z</dcterms:modified>
</cp:coreProperties>
</file>