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71" r:id="rId2"/>
    <p:sldId id="272" r:id="rId3"/>
    <p:sldId id="276" r:id="rId4"/>
    <p:sldId id="273" r:id="rId5"/>
    <p:sldId id="260" r:id="rId6"/>
    <p:sldId id="262" r:id="rId7"/>
    <p:sldId id="280" r:id="rId8"/>
    <p:sldId id="264" r:id="rId9"/>
    <p:sldId id="278" r:id="rId10"/>
    <p:sldId id="274" r:id="rId11"/>
    <p:sldId id="279" r:id="rId12"/>
    <p:sldId id="275" r:id="rId13"/>
    <p:sldId id="277" r:id="rId14"/>
    <p:sldId id="268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3D21B9-E0D0-4F7F-96E9-06B944213844}" v="139" dt="2023-01-19T17:05:57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53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ka Štyxová" userId="4e660c4f7b28365a" providerId="LiveId" clId="{A13D21B9-E0D0-4F7F-96E9-06B944213844}"/>
    <pc:docChg chg="undo redo custSel addSld delSld modSld sldOrd">
      <pc:chgData name="Monika Štyxová" userId="4e660c4f7b28365a" providerId="LiveId" clId="{A13D21B9-E0D0-4F7F-96E9-06B944213844}" dt="2023-01-19T17:06:24.004" v="3838" actId="20577"/>
      <pc:docMkLst>
        <pc:docMk/>
      </pc:docMkLst>
      <pc:sldChg chg="addSp delSp modSp del mod setBg setClrOvrMap">
        <pc:chgData name="Monika Štyxová" userId="4e660c4f7b28365a" providerId="LiveId" clId="{A13D21B9-E0D0-4F7F-96E9-06B944213844}" dt="2023-01-13T11:11:43.278" v="2875" actId="2696"/>
        <pc:sldMkLst>
          <pc:docMk/>
          <pc:sldMk cId="2393114222" sldId="257"/>
        </pc:sldMkLst>
        <pc:spChg chg="del mod">
          <ac:chgData name="Monika Štyxová" userId="4e660c4f7b28365a" providerId="LiveId" clId="{A13D21B9-E0D0-4F7F-96E9-06B944213844}" dt="2023-01-13T10:38:27.980" v="2662" actId="478"/>
          <ac:spMkLst>
            <pc:docMk/>
            <pc:sldMk cId="2393114222" sldId="257"/>
            <ac:spMk id="2" creationId="{BC389F48-EF6E-6883-0994-59241681AFFF}"/>
          </ac:spMkLst>
        </pc:spChg>
        <pc:spChg chg="mod ord">
          <ac:chgData name="Monika Štyxová" userId="4e660c4f7b28365a" providerId="LiveId" clId="{A13D21B9-E0D0-4F7F-96E9-06B944213844}" dt="2023-01-13T11:08:04.707" v="2810" actId="1076"/>
          <ac:spMkLst>
            <pc:docMk/>
            <pc:sldMk cId="2393114222" sldId="257"/>
            <ac:spMk id="3" creationId="{5539F663-06CD-FE54-FEB7-9B5EB68E8024}"/>
          </ac:spMkLst>
        </pc:spChg>
        <pc:spChg chg="add del">
          <ac:chgData name="Monika Štyxová" userId="4e660c4f7b28365a" providerId="LiveId" clId="{A13D21B9-E0D0-4F7F-96E9-06B944213844}" dt="2023-01-13T09:55:05.191" v="1913" actId="26606"/>
          <ac:spMkLst>
            <pc:docMk/>
            <pc:sldMk cId="2393114222" sldId="257"/>
            <ac:spMk id="8" creationId="{5DB0431E-0B04-44A1-9C51-531E28D18A60}"/>
          </ac:spMkLst>
        </pc:spChg>
        <pc:spChg chg="add del">
          <ac:chgData name="Monika Štyxová" userId="4e660c4f7b28365a" providerId="LiveId" clId="{A13D21B9-E0D0-4F7F-96E9-06B944213844}" dt="2023-01-13T09:55:05.191" v="1913" actId="26606"/>
          <ac:spMkLst>
            <pc:docMk/>
            <pc:sldMk cId="2393114222" sldId="257"/>
            <ac:spMk id="10" creationId="{6B424749-EEE0-49C9-9ABF-97B171A3EA00}"/>
          </ac:spMkLst>
        </pc:spChg>
        <pc:spChg chg="add del mod">
          <ac:chgData name="Monika Štyxová" userId="4e660c4f7b28365a" providerId="LiveId" clId="{A13D21B9-E0D0-4F7F-96E9-06B944213844}" dt="2023-01-13T10:38:12.736" v="2658" actId="478"/>
          <ac:spMkLst>
            <pc:docMk/>
            <pc:sldMk cId="2393114222" sldId="257"/>
            <ac:spMk id="13" creationId="{94FCD929-C124-1B1F-56BC-83C01054A3F6}"/>
          </ac:spMkLst>
        </pc:spChg>
        <pc:spChg chg="add mod">
          <ac:chgData name="Monika Štyxová" userId="4e660c4f7b28365a" providerId="LiveId" clId="{A13D21B9-E0D0-4F7F-96E9-06B944213844}" dt="2023-01-13T11:07:27.443" v="2802" actId="1076"/>
          <ac:spMkLst>
            <pc:docMk/>
            <pc:sldMk cId="2393114222" sldId="257"/>
            <ac:spMk id="14" creationId="{8A9285D2-01D4-C4E5-290B-E32D7C060A01}"/>
          </ac:spMkLst>
        </pc:spChg>
        <pc:spChg chg="add del">
          <ac:chgData name="Monika Štyxová" userId="4e660c4f7b28365a" providerId="LiveId" clId="{A13D21B9-E0D0-4F7F-96E9-06B944213844}" dt="2023-01-13T09:55:34.949" v="1915" actId="26606"/>
          <ac:spMkLst>
            <pc:docMk/>
            <pc:sldMk cId="2393114222" sldId="257"/>
            <ac:spMk id="15" creationId="{FCFA22AC-96A5-48A6-AE2F-AEC7608672C8}"/>
          </ac:spMkLst>
        </pc:spChg>
        <pc:spChg chg="add del mod">
          <ac:chgData name="Monika Štyxová" userId="4e660c4f7b28365a" providerId="LiveId" clId="{A13D21B9-E0D0-4F7F-96E9-06B944213844}" dt="2023-01-13T11:07:36.114" v="2805" actId="478"/>
          <ac:spMkLst>
            <pc:docMk/>
            <pc:sldMk cId="2393114222" sldId="257"/>
            <ac:spMk id="18" creationId="{1774115E-F05C-F022-BEDE-F1F1D1220C08}"/>
          </ac:spMkLst>
        </pc:spChg>
        <pc:spChg chg="add">
          <ac:chgData name="Monika Štyxová" userId="4e660c4f7b28365a" providerId="LiveId" clId="{A13D21B9-E0D0-4F7F-96E9-06B944213844}" dt="2023-01-13T09:55:34.949" v="1915" actId="26606"/>
          <ac:spMkLst>
            <pc:docMk/>
            <pc:sldMk cId="2393114222" sldId="257"/>
            <ac:spMk id="20" creationId="{FCFA22AC-96A5-48A6-AE2F-AEC7608672C8}"/>
          </ac:spMkLst>
        </pc:spChg>
        <pc:spChg chg="add del mod">
          <ac:chgData name="Monika Štyxová" userId="4e660c4f7b28365a" providerId="LiveId" clId="{A13D21B9-E0D0-4F7F-96E9-06B944213844}" dt="2023-01-13T11:07:45.458" v="2806" actId="21"/>
          <ac:spMkLst>
            <pc:docMk/>
            <pc:sldMk cId="2393114222" sldId="257"/>
            <ac:spMk id="21" creationId="{8ED2EBA9-F8CD-696C-8FBF-55D40459CB75}"/>
          </ac:spMkLst>
        </pc:spChg>
        <pc:spChg chg="add del mod">
          <ac:chgData name="Monika Štyxová" userId="4e660c4f7b28365a" providerId="LiveId" clId="{A13D21B9-E0D0-4F7F-96E9-06B944213844}" dt="2023-01-13T11:07:54.507" v="2808"/>
          <ac:spMkLst>
            <pc:docMk/>
            <pc:sldMk cId="2393114222" sldId="257"/>
            <ac:spMk id="22" creationId="{54B48409-6A8F-CB6C-7122-9EDEA3FA6E9B}"/>
          </ac:spMkLst>
        </pc:spChg>
        <pc:spChg chg="add del mod">
          <ac:chgData name="Monika Štyxová" userId="4e660c4f7b28365a" providerId="LiveId" clId="{A13D21B9-E0D0-4F7F-96E9-06B944213844}" dt="2023-01-13T11:08:16.151" v="2814" actId="478"/>
          <ac:spMkLst>
            <pc:docMk/>
            <pc:sldMk cId="2393114222" sldId="257"/>
            <ac:spMk id="23" creationId="{88FFCB8B-6E68-CAAC-EC73-C6017E5A4AA0}"/>
          </ac:spMkLst>
        </pc:spChg>
        <pc:spChg chg="add mod">
          <ac:chgData name="Monika Štyxová" userId="4e660c4f7b28365a" providerId="LiveId" clId="{A13D21B9-E0D0-4F7F-96E9-06B944213844}" dt="2023-01-13T11:09:39.197" v="2826" actId="571"/>
          <ac:spMkLst>
            <pc:docMk/>
            <pc:sldMk cId="2393114222" sldId="257"/>
            <ac:spMk id="24" creationId="{C67ECD18-1E87-AE62-F7E6-B67E92DA3489}"/>
          </ac:spMkLst>
        </pc:spChg>
        <pc:spChg chg="add mod">
          <ac:chgData name="Monika Štyxová" userId="4e660c4f7b28365a" providerId="LiveId" clId="{A13D21B9-E0D0-4F7F-96E9-06B944213844}" dt="2023-01-13T11:10:08.735" v="2849" actId="571"/>
          <ac:spMkLst>
            <pc:docMk/>
            <pc:sldMk cId="2393114222" sldId="257"/>
            <ac:spMk id="27" creationId="{B7A3EFC0-F8AB-468E-83F8-47FFF93DD7BA}"/>
          </ac:spMkLst>
        </pc:spChg>
        <pc:picChg chg="add del mod">
          <ac:chgData name="Monika Štyxová" userId="4e660c4f7b28365a" providerId="LiveId" clId="{A13D21B9-E0D0-4F7F-96E9-06B944213844}" dt="2023-01-13T10:38:51.686" v="2672" actId="478"/>
          <ac:picMkLst>
            <pc:docMk/>
            <pc:sldMk cId="2393114222" sldId="257"/>
            <ac:picMk id="6" creationId="{C36894CE-0078-5949-DCD6-4591DBF15423}"/>
          </ac:picMkLst>
        </pc:picChg>
        <pc:picChg chg="add del mod ord">
          <ac:chgData name="Monika Štyxová" userId="4e660c4f7b28365a" providerId="LiveId" clId="{A13D21B9-E0D0-4F7F-96E9-06B944213844}" dt="2023-01-13T09:57:07.081" v="1924" actId="478"/>
          <ac:picMkLst>
            <pc:docMk/>
            <pc:sldMk cId="2393114222" sldId="257"/>
            <ac:picMk id="7" creationId="{D5DBC8A9-2D7A-E44C-DC63-E8692A92A34F}"/>
          </ac:picMkLst>
        </pc:picChg>
        <pc:picChg chg="add del mod">
          <ac:chgData name="Monika Štyxová" userId="4e660c4f7b28365a" providerId="LiveId" clId="{A13D21B9-E0D0-4F7F-96E9-06B944213844}" dt="2023-01-13T10:38:54.285" v="2674" actId="478"/>
          <ac:picMkLst>
            <pc:docMk/>
            <pc:sldMk cId="2393114222" sldId="257"/>
            <ac:picMk id="9" creationId="{9BBF06DF-C0D6-330E-FB37-5AC5F2454036}"/>
          </ac:picMkLst>
        </pc:picChg>
        <pc:picChg chg="add mod">
          <ac:chgData name="Monika Štyxová" userId="4e660c4f7b28365a" providerId="LiveId" clId="{A13D21B9-E0D0-4F7F-96E9-06B944213844}" dt="2023-01-13T10:41:40.730" v="2697" actId="14100"/>
          <ac:picMkLst>
            <pc:docMk/>
            <pc:sldMk cId="2393114222" sldId="257"/>
            <ac:picMk id="11" creationId="{D48729B3-FD55-363F-2341-A49DBDE7325E}"/>
          </ac:picMkLst>
        </pc:picChg>
        <pc:picChg chg="add mod">
          <ac:chgData name="Monika Štyxová" userId="4e660c4f7b28365a" providerId="LiveId" clId="{A13D21B9-E0D0-4F7F-96E9-06B944213844}" dt="2023-01-13T11:08:37.571" v="2823" actId="14100"/>
          <ac:picMkLst>
            <pc:docMk/>
            <pc:sldMk cId="2393114222" sldId="257"/>
            <ac:picMk id="16" creationId="{11EDD73F-D55F-9FAC-1B60-597BAA7ADB7A}"/>
          </ac:picMkLst>
        </pc:picChg>
        <pc:picChg chg="add del mod">
          <ac:chgData name="Monika Štyxová" userId="4e660c4f7b28365a" providerId="LiveId" clId="{A13D21B9-E0D0-4F7F-96E9-06B944213844}" dt="2023-01-13T10:39:22.489" v="2685" actId="478"/>
          <ac:picMkLst>
            <pc:docMk/>
            <pc:sldMk cId="2393114222" sldId="257"/>
            <ac:picMk id="17" creationId="{BEA5CFB0-D1B3-1BB2-71DB-52DC37A4BAF6}"/>
          </ac:picMkLst>
        </pc:picChg>
        <pc:picChg chg="add mod">
          <ac:chgData name="Monika Štyxová" userId="4e660c4f7b28365a" providerId="LiveId" clId="{A13D21B9-E0D0-4F7F-96E9-06B944213844}" dt="2023-01-13T11:09:39.197" v="2826" actId="571"/>
          <ac:picMkLst>
            <pc:docMk/>
            <pc:sldMk cId="2393114222" sldId="257"/>
            <ac:picMk id="25" creationId="{812F88AE-D281-B5DD-1CFE-E907CF45E86A}"/>
          </ac:picMkLst>
        </pc:picChg>
        <pc:picChg chg="add mod">
          <ac:chgData name="Monika Štyxová" userId="4e660c4f7b28365a" providerId="LiveId" clId="{A13D21B9-E0D0-4F7F-96E9-06B944213844}" dt="2023-01-13T11:09:39.197" v="2826" actId="571"/>
          <ac:picMkLst>
            <pc:docMk/>
            <pc:sldMk cId="2393114222" sldId="257"/>
            <ac:picMk id="26" creationId="{A36E11A4-B652-EF1E-A360-4782F79D4158}"/>
          </ac:picMkLst>
        </pc:picChg>
        <pc:picChg chg="add mod">
          <ac:chgData name="Monika Štyxová" userId="4e660c4f7b28365a" providerId="LiveId" clId="{A13D21B9-E0D0-4F7F-96E9-06B944213844}" dt="2023-01-13T11:10:08.735" v="2849" actId="571"/>
          <ac:picMkLst>
            <pc:docMk/>
            <pc:sldMk cId="2393114222" sldId="257"/>
            <ac:picMk id="28" creationId="{53FEDCAD-4A11-4755-5339-B1355FBD8E83}"/>
          </ac:picMkLst>
        </pc:picChg>
      </pc:sldChg>
      <pc:sldChg chg="addSp modSp del mod">
        <pc:chgData name="Monika Štyxová" userId="4e660c4f7b28365a" providerId="LiveId" clId="{A13D21B9-E0D0-4F7F-96E9-06B944213844}" dt="2023-01-13T09:29:25.123" v="1665" actId="2696"/>
        <pc:sldMkLst>
          <pc:docMk/>
          <pc:sldMk cId="2669278200" sldId="258"/>
        </pc:sldMkLst>
        <pc:spChg chg="mod">
          <ac:chgData name="Monika Štyxová" userId="4e660c4f7b28365a" providerId="LiveId" clId="{A13D21B9-E0D0-4F7F-96E9-06B944213844}" dt="2023-01-13T09:27:39.588" v="1633" actId="1076"/>
          <ac:spMkLst>
            <pc:docMk/>
            <pc:sldMk cId="2669278200" sldId="258"/>
            <ac:spMk id="2" creationId="{56D187AF-4033-84BD-2BA3-7350DD60EAFF}"/>
          </ac:spMkLst>
        </pc:spChg>
        <pc:spChg chg="mod">
          <ac:chgData name="Monika Štyxová" userId="4e660c4f7b28365a" providerId="LiveId" clId="{A13D21B9-E0D0-4F7F-96E9-06B944213844}" dt="2023-01-13T09:27:19.162" v="1632" actId="27636"/>
          <ac:spMkLst>
            <pc:docMk/>
            <pc:sldMk cId="2669278200" sldId="258"/>
            <ac:spMk id="3" creationId="{F1C99505-B481-A353-6E24-8E09AEA9B41E}"/>
          </ac:spMkLst>
        </pc:spChg>
        <pc:spChg chg="mod">
          <ac:chgData name="Monika Štyxová" userId="4e660c4f7b28365a" providerId="LiveId" clId="{A13D21B9-E0D0-4F7F-96E9-06B944213844}" dt="2023-01-13T09:25:04.441" v="1621" actId="207"/>
          <ac:spMkLst>
            <pc:docMk/>
            <pc:sldMk cId="2669278200" sldId="258"/>
            <ac:spMk id="10" creationId="{16BC94D1-CEB9-4712-E376-078E552014BC}"/>
          </ac:spMkLst>
        </pc:spChg>
        <pc:spChg chg="add mod">
          <ac:chgData name="Monika Štyxová" userId="4e660c4f7b28365a" providerId="LiveId" clId="{A13D21B9-E0D0-4F7F-96E9-06B944213844}" dt="2023-01-13T09:28:07.837" v="1641" actId="571"/>
          <ac:spMkLst>
            <pc:docMk/>
            <pc:sldMk cId="2669278200" sldId="258"/>
            <ac:spMk id="11" creationId="{DFEA18D8-9EB8-AFC7-CFA3-3C804B741FBC}"/>
          </ac:spMkLst>
        </pc:spChg>
        <pc:spChg chg="add mod">
          <ac:chgData name="Monika Štyxová" userId="4e660c4f7b28365a" providerId="LiveId" clId="{A13D21B9-E0D0-4F7F-96E9-06B944213844}" dt="2023-01-13T09:28:07.837" v="1641" actId="571"/>
          <ac:spMkLst>
            <pc:docMk/>
            <pc:sldMk cId="2669278200" sldId="258"/>
            <ac:spMk id="12" creationId="{29617017-AE54-201A-5E5A-386038E6583F}"/>
          </ac:spMkLst>
        </pc:spChg>
        <pc:picChg chg="mod">
          <ac:chgData name="Monika Štyxová" userId="4e660c4f7b28365a" providerId="LiveId" clId="{A13D21B9-E0D0-4F7F-96E9-06B944213844}" dt="2023-01-13T09:24:48.983" v="1620" actId="1076"/>
          <ac:picMkLst>
            <pc:docMk/>
            <pc:sldMk cId="2669278200" sldId="258"/>
            <ac:picMk id="5" creationId="{095E81E7-C8C5-1C2D-5CA4-E5D037521CDC}"/>
          </ac:picMkLst>
        </pc:picChg>
        <pc:picChg chg="mod">
          <ac:chgData name="Monika Štyxová" userId="4e660c4f7b28365a" providerId="LiveId" clId="{A13D21B9-E0D0-4F7F-96E9-06B944213844}" dt="2023-01-13T09:27:48.682" v="1638" actId="1076"/>
          <ac:picMkLst>
            <pc:docMk/>
            <pc:sldMk cId="2669278200" sldId="258"/>
            <ac:picMk id="9" creationId="{CE461CCE-7563-0BEF-B8F2-289D4572258D}"/>
          </ac:picMkLst>
        </pc:picChg>
        <pc:picChg chg="add mod">
          <ac:chgData name="Monika Štyxová" userId="4e660c4f7b28365a" providerId="LiveId" clId="{A13D21B9-E0D0-4F7F-96E9-06B944213844}" dt="2023-01-13T09:28:07.837" v="1641" actId="571"/>
          <ac:picMkLst>
            <pc:docMk/>
            <pc:sldMk cId="2669278200" sldId="258"/>
            <ac:picMk id="13" creationId="{AA82F535-4D29-40DE-4B8B-13930F42D0CD}"/>
          </ac:picMkLst>
        </pc:picChg>
      </pc:sldChg>
      <pc:sldChg chg="addSp delSp add del setBg delDesignElem">
        <pc:chgData name="Monika Štyxová" userId="4e660c4f7b28365a" providerId="LiveId" clId="{A13D21B9-E0D0-4F7F-96E9-06B944213844}" dt="2023-01-13T11:07:06.530" v="2797"/>
        <pc:sldMkLst>
          <pc:docMk/>
          <pc:sldMk cId="2020150654" sldId="259"/>
        </pc:sldMkLst>
        <pc:spChg chg="add del">
          <ac:chgData name="Monika Štyxová" userId="4e660c4f7b28365a" providerId="LiveId" clId="{A13D21B9-E0D0-4F7F-96E9-06B944213844}" dt="2023-01-13T11:07:06.530" v="2797"/>
          <ac:spMkLst>
            <pc:docMk/>
            <pc:sldMk cId="2020150654" sldId="259"/>
            <ac:spMk id="15" creationId="{98D62611-BF00-4B6D-B2F2-69B5FF3C92CA}"/>
          </ac:spMkLst>
        </pc:spChg>
        <pc:cxnChg chg="add del">
          <ac:chgData name="Monika Štyxová" userId="4e660c4f7b28365a" providerId="LiveId" clId="{A13D21B9-E0D0-4F7F-96E9-06B944213844}" dt="2023-01-13T11:07:06.530" v="2797"/>
          <ac:cxnSpMkLst>
            <pc:docMk/>
            <pc:sldMk cId="2020150654" sldId="259"/>
            <ac:cxnSpMk id="17" creationId="{92BFA6EF-C8B5-4562-9718-3167CB1C9C27}"/>
          </ac:cxnSpMkLst>
        </pc:cxnChg>
      </pc:sldChg>
      <pc:sldChg chg="addSp modSp del mod setBg setClrOvrMap">
        <pc:chgData name="Monika Štyxová" userId="4e660c4f7b28365a" providerId="LiveId" clId="{A13D21B9-E0D0-4F7F-96E9-06B944213844}" dt="2023-01-13T10:41:49.161" v="2698" actId="2696"/>
        <pc:sldMkLst>
          <pc:docMk/>
          <pc:sldMk cId="2365646016" sldId="259"/>
        </pc:sldMkLst>
        <pc:spChg chg="mod">
          <ac:chgData name="Monika Štyxová" userId="4e660c4f7b28365a" providerId="LiveId" clId="{A13D21B9-E0D0-4F7F-96E9-06B944213844}" dt="2023-01-13T09:51:27.462" v="1894" actId="21"/>
          <ac:spMkLst>
            <pc:docMk/>
            <pc:sldMk cId="2365646016" sldId="259"/>
            <ac:spMk id="2" creationId="{7777602A-600E-DA43-517D-60B952785ED0}"/>
          </ac:spMkLst>
        </pc:spChg>
        <pc:spChg chg="add mod">
          <ac:chgData name="Monika Štyxová" userId="4e660c4f7b28365a" providerId="LiveId" clId="{A13D21B9-E0D0-4F7F-96E9-06B944213844}" dt="2023-01-13T09:51:13.327" v="1891" actId="1076"/>
          <ac:spMkLst>
            <pc:docMk/>
            <pc:sldMk cId="2365646016" sldId="259"/>
            <ac:spMk id="10" creationId="{C6909F12-B7C2-98C5-050C-E789D28CDF15}"/>
          </ac:spMkLst>
        </pc:spChg>
        <pc:spChg chg="add mod">
          <ac:chgData name="Monika Štyxová" userId="4e660c4f7b28365a" providerId="LiveId" clId="{A13D21B9-E0D0-4F7F-96E9-06B944213844}" dt="2023-01-13T09:51:29.229" v="1895"/>
          <ac:spMkLst>
            <pc:docMk/>
            <pc:sldMk cId="2365646016" sldId="259"/>
            <ac:spMk id="11" creationId="{13026D97-B6AB-CC8C-B6ED-474DA30D7DA8}"/>
          </ac:spMkLst>
        </pc:spChg>
        <pc:spChg chg="add">
          <ac:chgData name="Monika Štyxová" userId="4e660c4f7b28365a" providerId="LiveId" clId="{A13D21B9-E0D0-4F7F-96E9-06B944213844}" dt="2023-01-13T09:38:43.429" v="1746" actId="26606"/>
          <ac:spMkLst>
            <pc:docMk/>
            <pc:sldMk cId="2365646016" sldId="259"/>
            <ac:spMk id="15" creationId="{98D62611-BF00-4B6D-B2F2-69B5FF3C92CA}"/>
          </ac:spMkLst>
        </pc:spChg>
        <pc:picChg chg="mod">
          <ac:chgData name="Monika Štyxová" userId="4e660c4f7b28365a" providerId="LiveId" clId="{A13D21B9-E0D0-4F7F-96E9-06B944213844}" dt="2023-01-13T09:57:02.879" v="1923" actId="1076"/>
          <ac:picMkLst>
            <pc:docMk/>
            <pc:sldMk cId="2365646016" sldId="259"/>
            <ac:picMk id="5" creationId="{61DB5B2F-D543-3C52-71E9-E92223575B69}"/>
          </ac:picMkLst>
        </pc:picChg>
        <pc:picChg chg="mod">
          <ac:chgData name="Monika Štyxová" userId="4e660c4f7b28365a" providerId="LiveId" clId="{A13D21B9-E0D0-4F7F-96E9-06B944213844}" dt="2023-01-13T09:38:43.429" v="1746" actId="26606"/>
          <ac:picMkLst>
            <pc:docMk/>
            <pc:sldMk cId="2365646016" sldId="259"/>
            <ac:picMk id="7" creationId="{09420C9C-8656-CA5E-116C-F1D59F7FB580}"/>
          </ac:picMkLst>
        </pc:picChg>
        <pc:picChg chg="mod">
          <ac:chgData name="Monika Štyxová" userId="4e660c4f7b28365a" providerId="LiveId" clId="{A13D21B9-E0D0-4F7F-96E9-06B944213844}" dt="2023-01-13T09:50:40.207" v="1884" actId="1076"/>
          <ac:picMkLst>
            <pc:docMk/>
            <pc:sldMk cId="2365646016" sldId="259"/>
            <ac:picMk id="9" creationId="{3F5E9200-A236-A86E-605C-278D690143B0}"/>
          </ac:picMkLst>
        </pc:picChg>
        <pc:cxnChg chg="add">
          <ac:chgData name="Monika Štyxová" userId="4e660c4f7b28365a" providerId="LiveId" clId="{A13D21B9-E0D0-4F7F-96E9-06B944213844}" dt="2023-01-13T09:38:43.429" v="1746" actId="26606"/>
          <ac:cxnSpMkLst>
            <pc:docMk/>
            <pc:sldMk cId="2365646016" sldId="259"/>
            <ac:cxnSpMk id="17" creationId="{92BFA6EF-C8B5-4562-9718-3167CB1C9C27}"/>
          </ac:cxnSpMkLst>
        </pc:cxnChg>
      </pc:sldChg>
      <pc:sldChg chg="addSp delSp add del setBg delDesignElem">
        <pc:chgData name="Monika Štyxová" userId="4e660c4f7b28365a" providerId="LiveId" clId="{A13D21B9-E0D0-4F7F-96E9-06B944213844}" dt="2023-01-13T11:07:13.887" v="2800"/>
        <pc:sldMkLst>
          <pc:docMk/>
          <pc:sldMk cId="3807424972" sldId="259"/>
        </pc:sldMkLst>
        <pc:spChg chg="add del">
          <ac:chgData name="Monika Štyxová" userId="4e660c4f7b28365a" providerId="LiveId" clId="{A13D21B9-E0D0-4F7F-96E9-06B944213844}" dt="2023-01-13T11:07:13.887" v="2800"/>
          <ac:spMkLst>
            <pc:docMk/>
            <pc:sldMk cId="3807424972" sldId="259"/>
            <ac:spMk id="15" creationId="{98D62611-BF00-4B6D-B2F2-69B5FF3C92CA}"/>
          </ac:spMkLst>
        </pc:spChg>
        <pc:cxnChg chg="add del">
          <ac:chgData name="Monika Štyxová" userId="4e660c4f7b28365a" providerId="LiveId" clId="{A13D21B9-E0D0-4F7F-96E9-06B944213844}" dt="2023-01-13T11:07:13.887" v="2800"/>
          <ac:cxnSpMkLst>
            <pc:docMk/>
            <pc:sldMk cId="3807424972" sldId="259"/>
            <ac:cxnSpMk id="17" creationId="{92BFA6EF-C8B5-4562-9718-3167CB1C9C27}"/>
          </ac:cxnSpMkLst>
        </pc:cxnChg>
      </pc:sldChg>
      <pc:sldChg chg="addSp delSp modSp new mod setBg setClrOvrMap">
        <pc:chgData name="Monika Štyxová" userId="4e660c4f7b28365a" providerId="LiveId" clId="{A13D21B9-E0D0-4F7F-96E9-06B944213844}" dt="2023-01-13T10:10:49.829" v="2104" actId="113"/>
        <pc:sldMkLst>
          <pc:docMk/>
          <pc:sldMk cId="992117342" sldId="260"/>
        </pc:sldMkLst>
        <pc:spChg chg="mod">
          <ac:chgData name="Monika Štyxová" userId="4e660c4f7b28365a" providerId="LiveId" clId="{A13D21B9-E0D0-4F7F-96E9-06B944213844}" dt="2023-01-13T10:05:06.516" v="2042" actId="6549"/>
          <ac:spMkLst>
            <pc:docMk/>
            <pc:sldMk cId="992117342" sldId="260"/>
            <ac:spMk id="2" creationId="{51D6F53D-27D4-186F-9640-3A0EDE370850}"/>
          </ac:spMkLst>
        </pc:spChg>
        <pc:spChg chg="del">
          <ac:chgData name="Monika Štyxová" userId="4e660c4f7b28365a" providerId="LiveId" clId="{A13D21B9-E0D0-4F7F-96E9-06B944213844}" dt="2023-01-13T08:34:21.233" v="202"/>
          <ac:spMkLst>
            <pc:docMk/>
            <pc:sldMk cId="992117342" sldId="260"/>
            <ac:spMk id="3" creationId="{7C019D93-E475-75FE-1F8C-04A34CB56902}"/>
          </ac:spMkLst>
        </pc:spChg>
        <pc:spChg chg="add mod">
          <ac:chgData name="Monika Štyxová" userId="4e660c4f7b28365a" providerId="LiveId" clId="{A13D21B9-E0D0-4F7F-96E9-06B944213844}" dt="2023-01-13T10:10:49.829" v="2104" actId="113"/>
          <ac:spMkLst>
            <pc:docMk/>
            <pc:sldMk cId="992117342" sldId="260"/>
            <ac:spMk id="9" creationId="{A74D2D8B-89D6-2453-802E-3EF41AFFBEF4}"/>
          </ac:spMkLst>
        </pc:spChg>
        <pc:spChg chg="add">
          <ac:chgData name="Monika Štyxová" userId="4e660c4f7b28365a" providerId="LiveId" clId="{A13D21B9-E0D0-4F7F-96E9-06B944213844}" dt="2023-01-13T09:39:07.960" v="1750" actId="26606"/>
          <ac:spMkLst>
            <pc:docMk/>
            <pc:sldMk cId="992117342" sldId="260"/>
            <ac:spMk id="12" creationId="{FCB14484-B65A-F56F-4F81-CB0F89FA8477}"/>
          </ac:spMkLst>
        </pc:spChg>
        <pc:spChg chg="add">
          <ac:chgData name="Monika Štyxová" userId="4e660c4f7b28365a" providerId="LiveId" clId="{A13D21B9-E0D0-4F7F-96E9-06B944213844}" dt="2023-01-13T09:39:07.960" v="1750" actId="26606"/>
          <ac:spMkLst>
            <pc:docMk/>
            <pc:sldMk cId="992117342" sldId="260"/>
            <ac:spMk id="15" creationId="{98D62611-BF00-4B6D-B2F2-69B5FF3C92CA}"/>
          </ac:spMkLst>
        </pc:spChg>
        <pc:picChg chg="add del mod">
          <ac:chgData name="Monika Štyxová" userId="4e660c4f7b28365a" providerId="LiveId" clId="{A13D21B9-E0D0-4F7F-96E9-06B944213844}" dt="2023-01-13T10:01:37.549" v="1987" actId="478"/>
          <ac:picMkLst>
            <pc:docMk/>
            <pc:sldMk cId="992117342" sldId="260"/>
            <ac:picMk id="4" creationId="{73138C74-03EB-25DE-8C01-523C28B61B47}"/>
          </ac:picMkLst>
        </pc:picChg>
        <pc:picChg chg="add del mod ord">
          <ac:chgData name="Monika Štyxová" userId="4e660c4f7b28365a" providerId="LiveId" clId="{A13D21B9-E0D0-4F7F-96E9-06B944213844}" dt="2023-01-13T10:08:18.857" v="2080" actId="478"/>
          <ac:picMkLst>
            <pc:docMk/>
            <pc:sldMk cId="992117342" sldId="260"/>
            <ac:picMk id="6" creationId="{54704651-38C9-7467-F4D9-84EC765AAB1D}"/>
          </ac:picMkLst>
        </pc:picChg>
        <pc:picChg chg="add del mod">
          <ac:chgData name="Monika Štyxová" userId="4e660c4f7b28365a" providerId="LiveId" clId="{A13D21B9-E0D0-4F7F-96E9-06B944213844}" dt="2023-01-13T10:06:59.012" v="2070" actId="478"/>
          <ac:picMkLst>
            <pc:docMk/>
            <pc:sldMk cId="992117342" sldId="260"/>
            <ac:picMk id="8" creationId="{F41BDEC9-F03B-D081-C431-645F5CE948DC}"/>
          </ac:picMkLst>
        </pc:picChg>
        <pc:picChg chg="add del mod">
          <ac:chgData name="Monika Štyxová" userId="4e660c4f7b28365a" providerId="LiveId" clId="{A13D21B9-E0D0-4F7F-96E9-06B944213844}" dt="2023-01-13T10:05:00.703" v="2039" actId="478"/>
          <ac:picMkLst>
            <pc:docMk/>
            <pc:sldMk cId="992117342" sldId="260"/>
            <ac:picMk id="10" creationId="{9DCF9AB9-2600-E0D7-70E2-BF9F6B418271}"/>
          </ac:picMkLst>
        </pc:picChg>
        <pc:picChg chg="add del mod">
          <ac:chgData name="Monika Štyxová" userId="4e660c4f7b28365a" providerId="LiveId" clId="{A13D21B9-E0D0-4F7F-96E9-06B944213844}" dt="2023-01-13T10:03:38.314" v="2028" actId="478"/>
          <ac:picMkLst>
            <pc:docMk/>
            <pc:sldMk cId="992117342" sldId="260"/>
            <ac:picMk id="11" creationId="{D8A79150-DFF3-AC16-F0A8-C57ECDFC23B8}"/>
          </ac:picMkLst>
        </pc:picChg>
        <pc:picChg chg="add del mod">
          <ac:chgData name="Monika Štyxová" userId="4e660c4f7b28365a" providerId="LiveId" clId="{A13D21B9-E0D0-4F7F-96E9-06B944213844}" dt="2023-01-13T10:03:12.917" v="2022" actId="478"/>
          <ac:picMkLst>
            <pc:docMk/>
            <pc:sldMk cId="992117342" sldId="260"/>
            <ac:picMk id="13" creationId="{1A17688B-BB0D-2A1F-A303-2D025DBAA25D}"/>
          </ac:picMkLst>
        </pc:picChg>
        <pc:picChg chg="add del mod">
          <ac:chgData name="Monika Štyxová" userId="4e660c4f7b28365a" providerId="LiveId" clId="{A13D21B9-E0D0-4F7F-96E9-06B944213844}" dt="2023-01-13T10:09:18.951" v="2094" actId="478"/>
          <ac:picMkLst>
            <pc:docMk/>
            <pc:sldMk cId="992117342" sldId="260"/>
            <ac:picMk id="14" creationId="{B08E19DB-14DE-D1E6-E033-12F89E2C544C}"/>
          </ac:picMkLst>
        </pc:picChg>
        <pc:picChg chg="add del mod">
          <ac:chgData name="Monika Štyxová" userId="4e660c4f7b28365a" providerId="LiveId" clId="{A13D21B9-E0D0-4F7F-96E9-06B944213844}" dt="2023-01-13T10:06:18.006" v="2059" actId="478"/>
          <ac:picMkLst>
            <pc:docMk/>
            <pc:sldMk cId="992117342" sldId="260"/>
            <ac:picMk id="16" creationId="{8B6DD39B-2E44-2860-3EB1-1527E6E82E5F}"/>
          </ac:picMkLst>
        </pc:picChg>
        <pc:picChg chg="add mod">
          <ac:chgData name="Monika Štyxová" userId="4e660c4f7b28365a" providerId="LiveId" clId="{A13D21B9-E0D0-4F7F-96E9-06B944213844}" dt="2023-01-13T10:09:24.522" v="2096" actId="1076"/>
          <ac:picMkLst>
            <pc:docMk/>
            <pc:sldMk cId="992117342" sldId="260"/>
            <ac:picMk id="18" creationId="{7A1D11E2-86FF-FA03-3FC0-296EA2136C7B}"/>
          </ac:picMkLst>
        </pc:picChg>
        <pc:picChg chg="add del mod">
          <ac:chgData name="Monika Štyxová" userId="4e660c4f7b28365a" providerId="LiveId" clId="{A13D21B9-E0D0-4F7F-96E9-06B944213844}" dt="2023-01-13T10:06:38.860" v="2063"/>
          <ac:picMkLst>
            <pc:docMk/>
            <pc:sldMk cId="992117342" sldId="260"/>
            <ac:picMk id="19" creationId="{6BA37EC8-8AE1-57F8-2E21-6832D0505646}"/>
          </ac:picMkLst>
        </pc:picChg>
        <pc:picChg chg="add mod">
          <ac:chgData name="Monika Štyxová" userId="4e660c4f7b28365a" providerId="LiveId" clId="{A13D21B9-E0D0-4F7F-96E9-06B944213844}" dt="2023-01-13T10:07:04.699" v="2071" actId="1076"/>
          <ac:picMkLst>
            <pc:docMk/>
            <pc:sldMk cId="992117342" sldId="260"/>
            <ac:picMk id="20" creationId="{5381BD69-2E85-8C2C-1E60-3D1B1F0B5013}"/>
          </ac:picMkLst>
        </pc:picChg>
        <pc:picChg chg="add mod">
          <ac:chgData name="Monika Štyxová" userId="4e660c4f7b28365a" providerId="LiveId" clId="{A13D21B9-E0D0-4F7F-96E9-06B944213844}" dt="2023-01-13T10:08:51.499" v="2085" actId="1076"/>
          <ac:picMkLst>
            <pc:docMk/>
            <pc:sldMk cId="992117342" sldId="260"/>
            <ac:picMk id="21" creationId="{C1AAEBF3-D7D7-C337-33FE-5E96E256F5AB}"/>
          </ac:picMkLst>
        </pc:picChg>
        <pc:picChg chg="add mod">
          <ac:chgData name="Monika Štyxová" userId="4e660c4f7b28365a" providerId="LiveId" clId="{A13D21B9-E0D0-4F7F-96E9-06B944213844}" dt="2023-01-13T10:09:23.962" v="2095" actId="1076"/>
          <ac:picMkLst>
            <pc:docMk/>
            <pc:sldMk cId="992117342" sldId="260"/>
            <ac:picMk id="22" creationId="{2DCA236A-107F-0D7D-B957-1D899A1A01BF}"/>
          </ac:picMkLst>
        </pc:picChg>
        <pc:cxnChg chg="add">
          <ac:chgData name="Monika Štyxová" userId="4e660c4f7b28365a" providerId="LiveId" clId="{A13D21B9-E0D0-4F7F-96E9-06B944213844}" dt="2023-01-13T09:39:07.960" v="1750" actId="26606"/>
          <ac:cxnSpMkLst>
            <pc:docMk/>
            <pc:sldMk cId="992117342" sldId="260"/>
            <ac:cxnSpMk id="17" creationId="{92BFA6EF-C8B5-4562-9718-3167CB1C9C27}"/>
          </ac:cxnSpMkLst>
        </pc:cxnChg>
      </pc:sldChg>
      <pc:sldChg chg="addSp delSp modSp new del mod">
        <pc:chgData name="Monika Štyxová" userId="4e660c4f7b28365a" providerId="LiveId" clId="{A13D21B9-E0D0-4F7F-96E9-06B944213844}" dt="2023-01-13T10:09:34.535" v="2097" actId="2696"/>
        <pc:sldMkLst>
          <pc:docMk/>
          <pc:sldMk cId="4178759049" sldId="261"/>
        </pc:sldMkLst>
        <pc:spChg chg="mod">
          <ac:chgData name="Monika Štyxová" userId="4e660c4f7b28365a" providerId="LiveId" clId="{A13D21B9-E0D0-4F7F-96E9-06B944213844}" dt="2023-01-13T09:37:54.975" v="1734"/>
          <ac:spMkLst>
            <pc:docMk/>
            <pc:sldMk cId="4178759049" sldId="261"/>
            <ac:spMk id="2" creationId="{BB5F1A9C-2C42-BE97-7A1B-0F4C884296E5}"/>
          </ac:spMkLst>
        </pc:spChg>
        <pc:spChg chg="del">
          <ac:chgData name="Monika Štyxová" userId="4e660c4f7b28365a" providerId="LiveId" clId="{A13D21B9-E0D0-4F7F-96E9-06B944213844}" dt="2023-01-13T08:35:52.486" v="216"/>
          <ac:spMkLst>
            <pc:docMk/>
            <pc:sldMk cId="4178759049" sldId="261"/>
            <ac:spMk id="3" creationId="{5E70B750-534A-1530-A01F-C5A8F1A89329}"/>
          </ac:spMkLst>
        </pc:spChg>
        <pc:picChg chg="add mod">
          <ac:chgData name="Monika Štyxová" userId="4e660c4f7b28365a" providerId="LiveId" clId="{A13D21B9-E0D0-4F7F-96E9-06B944213844}" dt="2023-01-13T08:36:14.946" v="224" actId="1076"/>
          <ac:picMkLst>
            <pc:docMk/>
            <pc:sldMk cId="4178759049" sldId="261"/>
            <ac:picMk id="4" creationId="{A83172A5-8CBA-72F7-9505-1487F2CA1B16}"/>
          </ac:picMkLst>
        </pc:picChg>
        <pc:picChg chg="add mod">
          <ac:chgData name="Monika Štyxová" userId="4e660c4f7b28365a" providerId="LiveId" clId="{A13D21B9-E0D0-4F7F-96E9-06B944213844}" dt="2023-01-13T10:05:55.036" v="2051" actId="1076"/>
          <ac:picMkLst>
            <pc:docMk/>
            <pc:sldMk cId="4178759049" sldId="261"/>
            <ac:picMk id="6" creationId="{C4EC0A55-E33E-3B34-22D5-9B1F314154FC}"/>
          </ac:picMkLst>
        </pc:picChg>
      </pc:sldChg>
      <pc:sldChg chg="addSp delSp modSp new mod setBg setClrOvrMap">
        <pc:chgData name="Monika Štyxová" userId="4e660c4f7b28365a" providerId="LiveId" clId="{A13D21B9-E0D0-4F7F-96E9-06B944213844}" dt="2023-01-19T17:05:53.512" v="3805" actId="1076"/>
        <pc:sldMkLst>
          <pc:docMk/>
          <pc:sldMk cId="2060767518" sldId="262"/>
        </pc:sldMkLst>
        <pc:spChg chg="mod">
          <ac:chgData name="Monika Štyxová" userId="4e660c4f7b28365a" providerId="LiveId" clId="{A13D21B9-E0D0-4F7F-96E9-06B944213844}" dt="2023-01-19T17:05:53.512" v="3805" actId="1076"/>
          <ac:spMkLst>
            <pc:docMk/>
            <pc:sldMk cId="2060767518" sldId="262"/>
            <ac:spMk id="2" creationId="{3E794EDE-9BA8-FF7C-4155-090A33EFDCAC}"/>
          </ac:spMkLst>
        </pc:spChg>
        <pc:spChg chg="mod">
          <ac:chgData name="Monika Štyxová" userId="4e660c4f7b28365a" providerId="LiveId" clId="{A13D21B9-E0D0-4F7F-96E9-06B944213844}" dt="2023-01-19T15:02:08.033" v="3300" actId="20577"/>
          <ac:spMkLst>
            <pc:docMk/>
            <pc:sldMk cId="2060767518" sldId="262"/>
            <ac:spMk id="3" creationId="{1FFAAE90-840F-6867-E70A-15BECB312267}"/>
          </ac:spMkLst>
        </pc:spChg>
        <pc:spChg chg="add del mod">
          <ac:chgData name="Monika Štyxová" userId="4e660c4f7b28365a" providerId="LiveId" clId="{A13D21B9-E0D0-4F7F-96E9-06B944213844}" dt="2023-01-13T10:15:02.163" v="2248"/>
          <ac:spMkLst>
            <pc:docMk/>
            <pc:sldMk cId="2060767518" sldId="262"/>
            <ac:spMk id="5" creationId="{B8C8E3CE-F04D-6849-9AAF-0D609F905A7E}"/>
          </ac:spMkLst>
        </pc:spChg>
        <pc:spChg chg="add">
          <ac:chgData name="Monika Štyxová" userId="4e660c4f7b28365a" providerId="LiveId" clId="{A13D21B9-E0D0-4F7F-96E9-06B944213844}" dt="2023-01-13T09:39:28.489" v="1751" actId="26606"/>
          <ac:spMkLst>
            <pc:docMk/>
            <pc:sldMk cId="2060767518" sldId="262"/>
            <ac:spMk id="8" creationId="{5DB0431E-0B04-44A1-9C51-531E28D18A60}"/>
          </ac:spMkLst>
        </pc:spChg>
        <pc:spChg chg="add">
          <ac:chgData name="Monika Štyxová" userId="4e660c4f7b28365a" providerId="LiveId" clId="{A13D21B9-E0D0-4F7F-96E9-06B944213844}" dt="2023-01-13T09:39:28.489" v="1751" actId="26606"/>
          <ac:spMkLst>
            <pc:docMk/>
            <pc:sldMk cId="2060767518" sldId="262"/>
            <ac:spMk id="10" creationId="{6B424749-EEE0-49C9-9ABF-97B171A3EA00}"/>
          </ac:spMkLst>
        </pc:spChg>
      </pc:sldChg>
      <pc:sldChg chg="addSp delSp modSp new del mod setBg setClrOvrMap">
        <pc:chgData name="Monika Štyxová" userId="4e660c4f7b28365a" providerId="LiveId" clId="{A13D21B9-E0D0-4F7F-96E9-06B944213844}" dt="2023-01-13T10:16:50.486" v="2249" actId="2696"/>
        <pc:sldMkLst>
          <pc:docMk/>
          <pc:sldMk cId="112532899" sldId="263"/>
        </pc:sldMkLst>
        <pc:spChg chg="mod">
          <ac:chgData name="Monika Štyxová" userId="4e660c4f7b28365a" providerId="LiveId" clId="{A13D21B9-E0D0-4F7F-96E9-06B944213844}" dt="2023-01-13T09:39:33.061" v="1752" actId="26606"/>
          <ac:spMkLst>
            <pc:docMk/>
            <pc:sldMk cId="112532899" sldId="263"/>
            <ac:spMk id="2" creationId="{F4D73769-7344-8BA7-6F3A-B7F4C467CA9E}"/>
          </ac:spMkLst>
        </pc:spChg>
        <pc:spChg chg="del">
          <ac:chgData name="Monika Štyxová" userId="4e660c4f7b28365a" providerId="LiveId" clId="{A13D21B9-E0D0-4F7F-96E9-06B944213844}" dt="2023-01-13T08:50:48.897" v="692"/>
          <ac:spMkLst>
            <pc:docMk/>
            <pc:sldMk cId="112532899" sldId="263"/>
            <ac:spMk id="3" creationId="{D9C2B5DC-732A-3D1F-B5E3-DE78634E3D5C}"/>
          </ac:spMkLst>
        </pc:spChg>
        <pc:spChg chg="add">
          <ac:chgData name="Monika Štyxová" userId="4e660c4f7b28365a" providerId="LiveId" clId="{A13D21B9-E0D0-4F7F-96E9-06B944213844}" dt="2023-01-13T09:39:33.061" v="1752" actId="26606"/>
          <ac:spMkLst>
            <pc:docMk/>
            <pc:sldMk cId="112532899" sldId="263"/>
            <ac:spMk id="10" creationId="{22C69F2C-D1EC-75DA-D1A4-7378F1B6C35A}"/>
          </ac:spMkLst>
        </pc:spChg>
        <pc:spChg chg="add">
          <ac:chgData name="Monika Štyxová" userId="4e660c4f7b28365a" providerId="LiveId" clId="{A13D21B9-E0D0-4F7F-96E9-06B944213844}" dt="2023-01-13T09:39:33.061" v="1752" actId="26606"/>
          <ac:spMkLst>
            <pc:docMk/>
            <pc:sldMk cId="112532899" sldId="263"/>
            <ac:spMk id="13" creationId="{98D62611-BF00-4B6D-B2F2-69B5FF3C92CA}"/>
          </ac:spMkLst>
        </pc:spChg>
        <pc:picChg chg="add mod">
          <ac:chgData name="Monika Štyxová" userId="4e660c4f7b28365a" providerId="LiveId" clId="{A13D21B9-E0D0-4F7F-96E9-06B944213844}" dt="2023-01-13T09:39:33.061" v="1752" actId="26606"/>
          <ac:picMkLst>
            <pc:docMk/>
            <pc:sldMk cId="112532899" sldId="263"/>
            <ac:picMk id="4" creationId="{8A7466BD-9CDF-1329-5588-0894CFE47734}"/>
          </ac:picMkLst>
        </pc:picChg>
        <pc:picChg chg="add mod ord">
          <ac:chgData name="Monika Štyxová" userId="4e660c4f7b28365a" providerId="LiveId" clId="{A13D21B9-E0D0-4F7F-96E9-06B944213844}" dt="2023-01-13T09:39:33.061" v="1752" actId="26606"/>
          <ac:picMkLst>
            <pc:docMk/>
            <pc:sldMk cId="112532899" sldId="263"/>
            <ac:picMk id="5" creationId="{C7F473ED-3DA0-7A39-B89A-3B946E85BD0B}"/>
          </ac:picMkLst>
        </pc:picChg>
        <pc:picChg chg="add mod">
          <ac:chgData name="Monika Štyxová" userId="4e660c4f7b28365a" providerId="LiveId" clId="{A13D21B9-E0D0-4F7F-96E9-06B944213844}" dt="2023-01-13T09:39:33.061" v="1752" actId="26606"/>
          <ac:picMkLst>
            <pc:docMk/>
            <pc:sldMk cId="112532899" sldId="263"/>
            <ac:picMk id="6" creationId="{09D7507E-6AEB-E211-7EAD-46920E6482B8}"/>
          </ac:picMkLst>
        </pc:picChg>
        <pc:cxnChg chg="add">
          <ac:chgData name="Monika Štyxová" userId="4e660c4f7b28365a" providerId="LiveId" clId="{A13D21B9-E0D0-4F7F-96E9-06B944213844}" dt="2023-01-13T09:39:33.061" v="1752" actId="26606"/>
          <ac:cxnSpMkLst>
            <pc:docMk/>
            <pc:sldMk cId="112532899" sldId="263"/>
            <ac:cxnSpMk id="15" creationId="{92BFA6EF-C8B5-4562-9718-3167CB1C9C27}"/>
          </ac:cxnSpMkLst>
        </pc:cxnChg>
      </pc:sldChg>
      <pc:sldChg chg="addSp delSp modSp new mod setBg setClrOvrMap">
        <pc:chgData name="Monika Štyxová" userId="4e660c4f7b28365a" providerId="LiveId" clId="{A13D21B9-E0D0-4F7F-96E9-06B944213844}" dt="2023-01-19T16:12:45.711" v="3630" actId="20577"/>
        <pc:sldMkLst>
          <pc:docMk/>
          <pc:sldMk cId="2173198430" sldId="264"/>
        </pc:sldMkLst>
        <pc:spChg chg="mod">
          <ac:chgData name="Monika Štyxová" userId="4e660c4f7b28365a" providerId="LiveId" clId="{A13D21B9-E0D0-4F7F-96E9-06B944213844}" dt="2023-01-13T10:17:01.458" v="2250" actId="113"/>
          <ac:spMkLst>
            <pc:docMk/>
            <pc:sldMk cId="2173198430" sldId="264"/>
            <ac:spMk id="2" creationId="{9DB0489E-D3A7-83E0-0EB5-63FAB3AC4E98}"/>
          </ac:spMkLst>
        </pc:spChg>
        <pc:spChg chg="mod">
          <ac:chgData name="Monika Štyxová" userId="4e660c4f7b28365a" providerId="LiveId" clId="{A13D21B9-E0D0-4F7F-96E9-06B944213844}" dt="2023-01-19T16:12:45.711" v="3630" actId="20577"/>
          <ac:spMkLst>
            <pc:docMk/>
            <pc:sldMk cId="2173198430" sldId="264"/>
            <ac:spMk id="3" creationId="{7DF9B180-3B95-DE6F-395B-8D9170EFAEBE}"/>
          </ac:spMkLst>
        </pc:spChg>
        <pc:spChg chg="add del mod">
          <ac:chgData name="Monika Štyxová" userId="4e660c4f7b28365a" providerId="LiveId" clId="{A13D21B9-E0D0-4F7F-96E9-06B944213844}" dt="2023-01-13T10:17:44.258" v="2259" actId="478"/>
          <ac:spMkLst>
            <pc:docMk/>
            <pc:sldMk cId="2173198430" sldId="264"/>
            <ac:spMk id="6" creationId="{B6E6218C-E747-4F61-AC1C-2038C0CB8E99}"/>
          </ac:spMkLst>
        </pc:spChg>
        <pc:spChg chg="add">
          <ac:chgData name="Monika Štyxová" userId="4e660c4f7b28365a" providerId="LiveId" clId="{A13D21B9-E0D0-4F7F-96E9-06B944213844}" dt="2023-01-13T09:39:36.499" v="1753" actId="26606"/>
          <ac:spMkLst>
            <pc:docMk/>
            <pc:sldMk cId="2173198430" sldId="264"/>
            <ac:spMk id="8" creationId="{5DB0431E-0B04-44A1-9C51-531E28D18A60}"/>
          </ac:spMkLst>
        </pc:spChg>
        <pc:spChg chg="add">
          <ac:chgData name="Monika Štyxová" userId="4e660c4f7b28365a" providerId="LiveId" clId="{A13D21B9-E0D0-4F7F-96E9-06B944213844}" dt="2023-01-13T09:39:36.499" v="1753" actId="26606"/>
          <ac:spMkLst>
            <pc:docMk/>
            <pc:sldMk cId="2173198430" sldId="264"/>
            <ac:spMk id="10" creationId="{6B424749-EEE0-49C9-9ABF-97B171A3EA00}"/>
          </ac:spMkLst>
        </pc:spChg>
        <pc:picChg chg="add del mod">
          <ac:chgData name="Monika Štyxová" userId="4e660c4f7b28365a" providerId="LiveId" clId="{A13D21B9-E0D0-4F7F-96E9-06B944213844}" dt="2023-01-13T09:18:06.870" v="1357" actId="21"/>
          <ac:picMkLst>
            <pc:docMk/>
            <pc:sldMk cId="2173198430" sldId="264"/>
            <ac:picMk id="4" creationId="{555475D3-27FC-9EC3-92C5-77C31B4B0EB0}"/>
          </ac:picMkLst>
        </pc:picChg>
      </pc:sldChg>
      <pc:sldChg chg="addSp delSp modSp new mod ord setBg setClrOvrMap">
        <pc:chgData name="Monika Štyxová" userId="4e660c4f7b28365a" providerId="LiveId" clId="{A13D21B9-E0D0-4F7F-96E9-06B944213844}" dt="2023-01-19T14:12:41.908" v="2953"/>
        <pc:sldMkLst>
          <pc:docMk/>
          <pc:sldMk cId="4202189225" sldId="265"/>
        </pc:sldMkLst>
        <pc:spChg chg="mod">
          <ac:chgData name="Monika Štyxová" userId="4e660c4f7b28365a" providerId="LiveId" clId="{A13D21B9-E0D0-4F7F-96E9-06B944213844}" dt="2023-01-13T10:27:10.206" v="2465" actId="1076"/>
          <ac:spMkLst>
            <pc:docMk/>
            <pc:sldMk cId="4202189225" sldId="265"/>
            <ac:spMk id="2" creationId="{7C7133C8-3BE5-1E92-3C3F-8597E637EAD0}"/>
          </ac:spMkLst>
        </pc:spChg>
        <pc:spChg chg="del mod">
          <ac:chgData name="Monika Štyxová" userId="4e660c4f7b28365a" providerId="LiveId" clId="{A13D21B9-E0D0-4F7F-96E9-06B944213844}" dt="2023-01-13T10:26:01.925" v="2428" actId="478"/>
          <ac:spMkLst>
            <pc:docMk/>
            <pc:sldMk cId="4202189225" sldId="265"/>
            <ac:spMk id="3" creationId="{55F84409-3102-38B8-5FB8-D9BF58C7E50F}"/>
          </ac:spMkLst>
        </pc:spChg>
        <pc:spChg chg="add">
          <ac:chgData name="Monika Štyxová" userId="4e660c4f7b28365a" providerId="LiveId" clId="{A13D21B9-E0D0-4F7F-96E9-06B944213844}" dt="2023-01-13T09:39:39.319" v="1754" actId="26606"/>
          <ac:spMkLst>
            <pc:docMk/>
            <pc:sldMk cId="4202189225" sldId="265"/>
            <ac:spMk id="9" creationId="{5DB0431E-0B04-44A1-9C51-531E28D18A60}"/>
          </ac:spMkLst>
        </pc:spChg>
        <pc:spChg chg="add">
          <ac:chgData name="Monika Štyxová" userId="4e660c4f7b28365a" providerId="LiveId" clId="{A13D21B9-E0D0-4F7F-96E9-06B944213844}" dt="2023-01-13T09:39:39.319" v="1754" actId="26606"/>
          <ac:spMkLst>
            <pc:docMk/>
            <pc:sldMk cId="4202189225" sldId="265"/>
            <ac:spMk id="10" creationId="{6B424749-EEE0-49C9-9ABF-97B171A3EA00}"/>
          </ac:spMkLst>
        </pc:spChg>
        <pc:spChg chg="add del mod">
          <ac:chgData name="Monika Štyxová" userId="4e660c4f7b28365a" providerId="LiveId" clId="{A13D21B9-E0D0-4F7F-96E9-06B944213844}" dt="2023-01-13T10:21:14.901" v="2325" actId="478"/>
          <ac:spMkLst>
            <pc:docMk/>
            <pc:sldMk cId="4202189225" sldId="265"/>
            <ac:spMk id="12" creationId="{0133D08B-7F35-06A0-B572-C627EC20C4A4}"/>
          </ac:spMkLst>
        </pc:spChg>
        <pc:spChg chg="add del mod">
          <ac:chgData name="Monika Štyxová" userId="4e660c4f7b28365a" providerId="LiveId" clId="{A13D21B9-E0D0-4F7F-96E9-06B944213844}" dt="2023-01-13T10:26:46.647" v="2457" actId="478"/>
          <ac:spMkLst>
            <pc:docMk/>
            <pc:sldMk cId="4202189225" sldId="265"/>
            <ac:spMk id="16" creationId="{48CBFD1E-A99B-50C0-69B9-66F67C9629A3}"/>
          </ac:spMkLst>
        </pc:spChg>
        <pc:picChg chg="add del mod">
          <ac:chgData name="Monika Štyxová" userId="4e660c4f7b28365a" providerId="LiveId" clId="{A13D21B9-E0D0-4F7F-96E9-06B944213844}" dt="2023-01-13T09:09:24.893" v="1116" actId="21"/>
          <ac:picMkLst>
            <pc:docMk/>
            <pc:sldMk cId="4202189225" sldId="265"/>
            <ac:picMk id="4" creationId="{BE8382D8-9214-C15B-C13E-3CB1BB7AB5AB}"/>
          </ac:picMkLst>
        </pc:picChg>
        <pc:picChg chg="add del mod">
          <ac:chgData name="Monika Štyxová" userId="4e660c4f7b28365a" providerId="LiveId" clId="{A13D21B9-E0D0-4F7F-96E9-06B944213844}" dt="2023-01-13T09:10:55.832" v="1119" actId="478"/>
          <ac:picMkLst>
            <pc:docMk/>
            <pc:sldMk cId="4202189225" sldId="265"/>
            <ac:picMk id="5" creationId="{300FF9D2-1CA2-26F5-A57D-F480702815C5}"/>
          </ac:picMkLst>
        </pc:picChg>
        <pc:picChg chg="add del mod">
          <ac:chgData name="Monika Štyxová" userId="4e660c4f7b28365a" providerId="LiveId" clId="{A13D21B9-E0D0-4F7F-96E9-06B944213844}" dt="2023-01-13T09:10:55.832" v="1119" actId="478"/>
          <ac:picMkLst>
            <pc:docMk/>
            <pc:sldMk cId="4202189225" sldId="265"/>
            <ac:picMk id="6" creationId="{5DE1F8AB-B34B-2F76-1631-D56095ED7662}"/>
          </ac:picMkLst>
        </pc:picChg>
        <pc:picChg chg="add del mod">
          <ac:chgData name="Monika Štyxová" userId="4e660c4f7b28365a" providerId="LiveId" clId="{A13D21B9-E0D0-4F7F-96E9-06B944213844}" dt="2023-01-13T09:11:00.192" v="1122" actId="478"/>
          <ac:picMkLst>
            <pc:docMk/>
            <pc:sldMk cId="4202189225" sldId="265"/>
            <ac:picMk id="7" creationId="{E9DC9045-A005-B199-9989-4F44749201B2}"/>
          </ac:picMkLst>
        </pc:picChg>
        <pc:picChg chg="add del mod">
          <ac:chgData name="Monika Štyxová" userId="4e660c4f7b28365a" providerId="LiveId" clId="{A13D21B9-E0D0-4F7F-96E9-06B944213844}" dt="2023-01-13T09:18:11.860" v="1359" actId="21"/>
          <ac:picMkLst>
            <pc:docMk/>
            <pc:sldMk cId="4202189225" sldId="265"/>
            <ac:picMk id="8" creationId="{8FB24D01-D967-2F7B-9B9D-432470CA5A6E}"/>
          </ac:picMkLst>
        </pc:picChg>
        <pc:picChg chg="add del mod">
          <ac:chgData name="Monika Štyxová" userId="4e660c4f7b28365a" providerId="LiveId" clId="{A13D21B9-E0D0-4F7F-96E9-06B944213844}" dt="2023-01-13T10:26:43.219" v="2454" actId="478"/>
          <ac:picMkLst>
            <pc:docMk/>
            <pc:sldMk cId="4202189225" sldId="265"/>
            <ac:picMk id="13" creationId="{0A8CFDAA-6ACE-D96E-19EB-025FF78CA924}"/>
          </ac:picMkLst>
        </pc:picChg>
        <pc:picChg chg="add del mod">
          <ac:chgData name="Monika Štyxová" userId="4e660c4f7b28365a" providerId="LiveId" clId="{A13D21B9-E0D0-4F7F-96E9-06B944213844}" dt="2023-01-13T10:26:40.892" v="2452" actId="478"/>
          <ac:picMkLst>
            <pc:docMk/>
            <pc:sldMk cId="4202189225" sldId="265"/>
            <ac:picMk id="14" creationId="{9072F39C-0143-B266-0D16-B77B6BA4C6CC}"/>
          </ac:picMkLst>
        </pc:picChg>
      </pc:sldChg>
      <pc:sldChg chg="addSp modSp new del mod">
        <pc:chgData name="Monika Štyxová" userId="4e660c4f7b28365a" providerId="LiveId" clId="{A13D21B9-E0D0-4F7F-96E9-06B944213844}" dt="2023-01-13T10:25:26.825" v="2425" actId="2696"/>
        <pc:sldMkLst>
          <pc:docMk/>
          <pc:sldMk cId="4174281575" sldId="266"/>
        </pc:sldMkLst>
        <pc:spChg chg="mod">
          <ac:chgData name="Monika Štyxová" userId="4e660c4f7b28365a" providerId="LiveId" clId="{A13D21B9-E0D0-4F7F-96E9-06B944213844}" dt="2023-01-13T09:37:54.975" v="1734"/>
          <ac:spMkLst>
            <pc:docMk/>
            <pc:sldMk cId="4174281575" sldId="266"/>
            <ac:spMk id="2" creationId="{9A6CBF88-8F1C-8B92-2136-9FB2F8C4FEFC}"/>
          </ac:spMkLst>
        </pc:spChg>
        <pc:spChg chg="mod">
          <ac:chgData name="Monika Štyxová" userId="4e660c4f7b28365a" providerId="LiveId" clId="{A13D21B9-E0D0-4F7F-96E9-06B944213844}" dt="2023-01-13T09:37:54.975" v="1734"/>
          <ac:spMkLst>
            <pc:docMk/>
            <pc:sldMk cId="4174281575" sldId="266"/>
            <ac:spMk id="3" creationId="{BA50D607-F6CF-B5B5-99F4-51A9BA1988F4}"/>
          </ac:spMkLst>
        </pc:spChg>
        <pc:picChg chg="add mod">
          <ac:chgData name="Monika Štyxová" userId="4e660c4f7b28365a" providerId="LiveId" clId="{A13D21B9-E0D0-4F7F-96E9-06B944213844}" dt="2023-01-13T09:40:08.172" v="1758" actId="1076"/>
          <ac:picMkLst>
            <pc:docMk/>
            <pc:sldMk cId="4174281575" sldId="266"/>
            <ac:picMk id="4" creationId="{421DDC0A-656D-EEA3-2566-CA2EA8FF03E9}"/>
          </ac:picMkLst>
        </pc:picChg>
        <pc:picChg chg="add mod">
          <ac:chgData name="Monika Štyxová" userId="4e660c4f7b28365a" providerId="LiveId" clId="{A13D21B9-E0D0-4F7F-96E9-06B944213844}" dt="2023-01-13T09:18:20.633" v="1363" actId="1076"/>
          <ac:picMkLst>
            <pc:docMk/>
            <pc:sldMk cId="4174281575" sldId="266"/>
            <ac:picMk id="5" creationId="{6834AB44-5089-46DE-66E3-F9BBCDE15C79}"/>
          </ac:picMkLst>
        </pc:picChg>
      </pc:sldChg>
      <pc:sldChg chg="addSp delSp modSp new del mod setBg setClrOvrMap">
        <pc:chgData name="Monika Štyxová" userId="4e660c4f7b28365a" providerId="LiveId" clId="{A13D21B9-E0D0-4F7F-96E9-06B944213844}" dt="2023-01-13T10:27:20.605" v="2466" actId="2696"/>
        <pc:sldMkLst>
          <pc:docMk/>
          <pc:sldMk cId="351398779" sldId="267"/>
        </pc:sldMkLst>
        <pc:spChg chg="mod">
          <ac:chgData name="Monika Štyxová" userId="4e660c4f7b28365a" providerId="LiveId" clId="{A13D21B9-E0D0-4F7F-96E9-06B944213844}" dt="2023-01-13T10:25:32.389" v="2426" actId="26606"/>
          <ac:spMkLst>
            <pc:docMk/>
            <pc:sldMk cId="351398779" sldId="267"/>
            <ac:spMk id="2" creationId="{BAB7F3F9-A44A-CE7B-58CC-131EF1939A67}"/>
          </ac:spMkLst>
        </pc:spChg>
        <pc:spChg chg="mod">
          <ac:chgData name="Monika Štyxová" userId="4e660c4f7b28365a" providerId="LiveId" clId="{A13D21B9-E0D0-4F7F-96E9-06B944213844}" dt="2023-01-13T10:25:32.389" v="2426" actId="26606"/>
          <ac:spMkLst>
            <pc:docMk/>
            <pc:sldMk cId="351398779" sldId="267"/>
            <ac:spMk id="3" creationId="{DF02C5EF-E6CC-6820-AD52-9BB49ABA3808}"/>
          </ac:spMkLst>
        </pc:spChg>
        <pc:spChg chg="add del">
          <ac:chgData name="Monika Štyxová" userId="4e660c4f7b28365a" providerId="LiveId" clId="{A13D21B9-E0D0-4F7F-96E9-06B944213844}" dt="2023-01-13T10:25:32.389" v="2426" actId="26606"/>
          <ac:spMkLst>
            <pc:docMk/>
            <pc:sldMk cId="351398779" sldId="267"/>
            <ac:spMk id="8" creationId="{5DB0431E-0B04-44A1-9C51-531E28D18A60}"/>
          </ac:spMkLst>
        </pc:spChg>
        <pc:spChg chg="add del">
          <ac:chgData name="Monika Štyxová" userId="4e660c4f7b28365a" providerId="LiveId" clId="{A13D21B9-E0D0-4F7F-96E9-06B944213844}" dt="2023-01-13T10:25:32.389" v="2426" actId="26606"/>
          <ac:spMkLst>
            <pc:docMk/>
            <pc:sldMk cId="351398779" sldId="267"/>
            <ac:spMk id="10" creationId="{6B424749-EEE0-49C9-9ABF-97B171A3EA00}"/>
          </ac:spMkLst>
        </pc:spChg>
        <pc:spChg chg="add">
          <ac:chgData name="Monika Štyxová" userId="4e660c4f7b28365a" providerId="LiveId" clId="{A13D21B9-E0D0-4F7F-96E9-06B944213844}" dt="2023-01-13T10:25:32.389" v="2426" actId="26606"/>
          <ac:spMkLst>
            <pc:docMk/>
            <pc:sldMk cId="351398779" sldId="267"/>
            <ac:spMk id="15" creationId="{106378C3-EA41-4A0B-8144-97AF179E9AB7}"/>
          </ac:spMkLst>
        </pc:spChg>
        <pc:spChg chg="add">
          <ac:chgData name="Monika Štyxová" userId="4e660c4f7b28365a" providerId="LiveId" clId="{A13D21B9-E0D0-4F7F-96E9-06B944213844}" dt="2023-01-13T10:25:32.389" v="2426" actId="26606"/>
          <ac:spMkLst>
            <pc:docMk/>
            <pc:sldMk cId="351398779" sldId="267"/>
            <ac:spMk id="17" creationId="{2ABC575D-863A-449B-AA18-A22D2A84C832}"/>
          </ac:spMkLst>
        </pc:spChg>
        <pc:spChg chg="add">
          <ac:chgData name="Monika Štyxová" userId="4e660c4f7b28365a" providerId="LiveId" clId="{A13D21B9-E0D0-4F7F-96E9-06B944213844}" dt="2023-01-13T10:25:32.389" v="2426" actId="26606"/>
          <ac:spMkLst>
            <pc:docMk/>
            <pc:sldMk cId="351398779" sldId="267"/>
            <ac:spMk id="19" creationId="{732A87A1-E008-492C-8D91-EA0B5488DA8C}"/>
          </ac:spMkLst>
        </pc:spChg>
      </pc:sldChg>
      <pc:sldChg chg="addSp modSp new mod setBg setClrOvrMap">
        <pc:chgData name="Monika Štyxová" userId="4e660c4f7b28365a" providerId="LiveId" clId="{A13D21B9-E0D0-4F7F-96E9-06B944213844}" dt="2023-01-19T17:05:15.274" v="3800" actId="20577"/>
        <pc:sldMkLst>
          <pc:docMk/>
          <pc:sldMk cId="1828052346" sldId="268"/>
        </pc:sldMkLst>
        <pc:spChg chg="mod">
          <ac:chgData name="Monika Štyxová" userId="4e660c4f7b28365a" providerId="LiveId" clId="{A13D21B9-E0D0-4F7F-96E9-06B944213844}" dt="2023-01-19T17:05:15.274" v="3800" actId="20577"/>
          <ac:spMkLst>
            <pc:docMk/>
            <pc:sldMk cId="1828052346" sldId="268"/>
            <ac:spMk id="2" creationId="{7D3D4368-D841-6F67-49E7-DDF593CD975C}"/>
          </ac:spMkLst>
        </pc:spChg>
        <pc:spChg chg="mod">
          <ac:chgData name="Monika Štyxová" userId="4e660c4f7b28365a" providerId="LiveId" clId="{A13D21B9-E0D0-4F7F-96E9-06B944213844}" dt="2023-01-19T16:17:06.981" v="3632" actId="20577"/>
          <ac:spMkLst>
            <pc:docMk/>
            <pc:sldMk cId="1828052346" sldId="268"/>
            <ac:spMk id="3" creationId="{E7F595C5-CC79-D942-393B-EB43AF740B46}"/>
          </ac:spMkLst>
        </pc:spChg>
        <pc:spChg chg="add">
          <ac:chgData name="Monika Štyxová" userId="4e660c4f7b28365a" providerId="LiveId" clId="{A13D21B9-E0D0-4F7F-96E9-06B944213844}" dt="2023-01-13T09:40:59.448" v="1765" actId="26606"/>
          <ac:spMkLst>
            <pc:docMk/>
            <pc:sldMk cId="1828052346" sldId="268"/>
            <ac:spMk id="8" creationId="{5DB0431E-0B04-44A1-9C51-531E28D18A60}"/>
          </ac:spMkLst>
        </pc:spChg>
        <pc:spChg chg="add">
          <ac:chgData name="Monika Štyxová" userId="4e660c4f7b28365a" providerId="LiveId" clId="{A13D21B9-E0D0-4F7F-96E9-06B944213844}" dt="2023-01-13T09:40:59.448" v="1765" actId="26606"/>
          <ac:spMkLst>
            <pc:docMk/>
            <pc:sldMk cId="1828052346" sldId="268"/>
            <ac:spMk id="10" creationId="{6B424749-EEE0-49C9-9ABF-97B171A3EA00}"/>
          </ac:spMkLst>
        </pc:spChg>
      </pc:sldChg>
      <pc:sldChg chg="add del">
        <pc:chgData name="Monika Štyxová" userId="4e660c4f7b28365a" providerId="LiveId" clId="{A13D21B9-E0D0-4F7F-96E9-06B944213844}" dt="2023-01-13T09:50:49.823" v="1886" actId="2696"/>
        <pc:sldMkLst>
          <pc:docMk/>
          <pc:sldMk cId="2936098503" sldId="269"/>
        </pc:sldMkLst>
      </pc:sldChg>
      <pc:sldChg chg="addSp modSp new del mod">
        <pc:chgData name="Monika Štyxová" userId="4e660c4f7b28365a" providerId="LiveId" clId="{A13D21B9-E0D0-4F7F-96E9-06B944213844}" dt="2023-01-13T09:47:45.225" v="1858" actId="2696"/>
        <pc:sldMkLst>
          <pc:docMk/>
          <pc:sldMk cId="4062787802" sldId="269"/>
        </pc:sldMkLst>
        <pc:spChg chg="add mod">
          <ac:chgData name="Monika Štyxová" userId="4e660c4f7b28365a" providerId="LiveId" clId="{A13D21B9-E0D0-4F7F-96E9-06B944213844}" dt="2023-01-13T09:45:32.410" v="1829" actId="207"/>
          <ac:spMkLst>
            <pc:docMk/>
            <pc:sldMk cId="4062787802" sldId="269"/>
            <ac:spMk id="2" creationId="{4548FB94-A95C-98FB-03F5-7E22BD84DCA8}"/>
          </ac:spMkLst>
        </pc:spChg>
        <pc:spChg chg="add mod">
          <ac:chgData name="Monika Štyxová" userId="4e660c4f7b28365a" providerId="LiveId" clId="{A13D21B9-E0D0-4F7F-96E9-06B944213844}" dt="2023-01-13T09:29:27.872" v="1666" actId="1076"/>
          <ac:spMkLst>
            <pc:docMk/>
            <pc:sldMk cId="4062787802" sldId="269"/>
            <ac:spMk id="3" creationId="{1DD3238B-72E3-06B4-6C26-7949D159E26F}"/>
          </ac:spMkLst>
        </pc:spChg>
        <pc:spChg chg="add mod">
          <ac:chgData name="Monika Štyxová" userId="4e660c4f7b28365a" providerId="LiveId" clId="{A13D21B9-E0D0-4F7F-96E9-06B944213844}" dt="2023-01-13T09:42:27.553" v="1778" actId="1076"/>
          <ac:spMkLst>
            <pc:docMk/>
            <pc:sldMk cId="4062787802" sldId="269"/>
            <ac:spMk id="6" creationId="{6F37A93C-EFDF-C3E1-8B13-4E45A198B2B8}"/>
          </ac:spMkLst>
        </pc:spChg>
        <pc:picChg chg="add mod">
          <ac:chgData name="Monika Štyxová" userId="4e660c4f7b28365a" providerId="LiveId" clId="{A13D21B9-E0D0-4F7F-96E9-06B944213844}" dt="2023-01-13T09:28:57.742" v="1660" actId="14100"/>
          <ac:picMkLst>
            <pc:docMk/>
            <pc:sldMk cId="4062787802" sldId="269"/>
            <ac:picMk id="4" creationId="{CB05123E-0198-B12A-5BF2-83CCE8D8A140}"/>
          </ac:picMkLst>
        </pc:picChg>
        <pc:picChg chg="add mod">
          <ac:chgData name="Monika Štyxová" userId="4e660c4f7b28365a" providerId="LiveId" clId="{A13D21B9-E0D0-4F7F-96E9-06B944213844}" dt="2023-01-13T09:28:38.725" v="1651" actId="1076"/>
          <ac:picMkLst>
            <pc:docMk/>
            <pc:sldMk cId="4062787802" sldId="269"/>
            <ac:picMk id="5" creationId="{EAC79C4F-B79A-CF70-593F-1356CE8663EE}"/>
          </ac:picMkLst>
        </pc:picChg>
      </pc:sldChg>
      <pc:sldChg chg="add del">
        <pc:chgData name="Monika Štyxová" userId="4e660c4f7b28365a" providerId="LiveId" clId="{A13D21B9-E0D0-4F7F-96E9-06B944213844}" dt="2023-01-13T09:50:57.478" v="1888"/>
        <pc:sldMkLst>
          <pc:docMk/>
          <pc:sldMk cId="4182747669" sldId="269"/>
        </pc:sldMkLst>
      </pc:sldChg>
      <pc:sldChg chg="addSp delSp modSp add del mod setBg setClrOvrMap delDesignElem">
        <pc:chgData name="Monika Štyxová" userId="4e660c4f7b28365a" providerId="LiveId" clId="{A13D21B9-E0D0-4F7F-96E9-06B944213844}" dt="2023-01-13T10:25:24.263" v="2424" actId="2696"/>
        <pc:sldMkLst>
          <pc:docMk/>
          <pc:sldMk cId="2371061013" sldId="270"/>
        </pc:sldMkLst>
        <pc:spChg chg="del mod">
          <ac:chgData name="Monika Štyxová" userId="4e660c4f7b28365a" providerId="LiveId" clId="{A13D21B9-E0D0-4F7F-96E9-06B944213844}" dt="2023-01-13T09:40:20.829" v="1761" actId="478"/>
          <ac:spMkLst>
            <pc:docMk/>
            <pc:sldMk cId="2371061013" sldId="270"/>
            <ac:spMk id="2" creationId="{7C7133C8-3BE5-1E92-3C3F-8597E637EAD0}"/>
          </ac:spMkLst>
        </pc:spChg>
        <pc:spChg chg="mod">
          <ac:chgData name="Monika Štyxová" userId="4e660c4f7b28365a" providerId="LiveId" clId="{A13D21B9-E0D0-4F7F-96E9-06B944213844}" dt="2023-01-13T09:40:16.019" v="1759" actId="6549"/>
          <ac:spMkLst>
            <pc:docMk/>
            <pc:sldMk cId="2371061013" sldId="270"/>
            <ac:spMk id="3" creationId="{55F84409-3102-38B8-5FB8-D9BF58C7E50F}"/>
          </ac:spMkLst>
        </pc:spChg>
        <pc:spChg chg="add">
          <ac:chgData name="Monika Štyxová" userId="4e660c4f7b28365a" providerId="LiveId" clId="{A13D21B9-E0D0-4F7F-96E9-06B944213844}" dt="2023-01-13T09:40:06.079" v="1757" actId="26606"/>
          <ac:spMkLst>
            <pc:docMk/>
            <pc:sldMk cId="2371061013" sldId="270"/>
            <ac:spMk id="5" creationId="{6B424749-EEE0-49C9-9ABF-97B171A3EA00}"/>
          </ac:spMkLst>
        </pc:spChg>
        <pc:spChg chg="add mod">
          <ac:chgData name="Monika Štyxová" userId="4e660c4f7b28365a" providerId="LiveId" clId="{A13D21B9-E0D0-4F7F-96E9-06B944213844}" dt="2023-01-13T09:40:32.987" v="1763" actId="14100"/>
          <ac:spMkLst>
            <pc:docMk/>
            <pc:sldMk cId="2371061013" sldId="270"/>
            <ac:spMk id="6" creationId="{BC74053B-8FFC-02F6-8433-7D1720704505}"/>
          </ac:spMkLst>
        </pc:spChg>
        <pc:spChg chg="add mod">
          <ac:chgData name="Monika Štyxová" userId="4e660c4f7b28365a" providerId="LiveId" clId="{A13D21B9-E0D0-4F7F-96E9-06B944213844}" dt="2023-01-13T09:40:24.114" v="1762"/>
          <ac:spMkLst>
            <pc:docMk/>
            <pc:sldMk cId="2371061013" sldId="270"/>
            <ac:spMk id="7" creationId="{AB2FB4D6-6E2E-6839-4144-9E92B6C6928C}"/>
          </ac:spMkLst>
        </pc:spChg>
        <pc:spChg chg="add">
          <ac:chgData name="Monika Štyxová" userId="4e660c4f7b28365a" providerId="LiveId" clId="{A13D21B9-E0D0-4F7F-96E9-06B944213844}" dt="2023-01-13T09:40:06.079" v="1757" actId="26606"/>
          <ac:spMkLst>
            <pc:docMk/>
            <pc:sldMk cId="2371061013" sldId="270"/>
            <ac:spMk id="8" creationId="{5DB0431E-0B04-44A1-9C51-531E28D18A60}"/>
          </ac:spMkLst>
        </pc:spChg>
        <pc:spChg chg="del">
          <ac:chgData name="Monika Štyxová" userId="4e660c4f7b28365a" providerId="LiveId" clId="{A13D21B9-E0D0-4F7F-96E9-06B944213844}" dt="2023-01-13T09:39:58.959" v="1756"/>
          <ac:spMkLst>
            <pc:docMk/>
            <pc:sldMk cId="2371061013" sldId="270"/>
            <ac:spMk id="9" creationId="{5DB0431E-0B04-44A1-9C51-531E28D18A60}"/>
          </ac:spMkLst>
        </pc:spChg>
        <pc:spChg chg="del">
          <ac:chgData name="Monika Štyxová" userId="4e660c4f7b28365a" providerId="LiveId" clId="{A13D21B9-E0D0-4F7F-96E9-06B944213844}" dt="2023-01-13T09:39:58.959" v="1756"/>
          <ac:spMkLst>
            <pc:docMk/>
            <pc:sldMk cId="2371061013" sldId="270"/>
            <ac:spMk id="10" creationId="{6B424749-EEE0-49C9-9ABF-97B171A3EA00}"/>
          </ac:spMkLst>
        </pc:spChg>
        <pc:spChg chg="add mod">
          <ac:chgData name="Monika Štyxová" userId="4e660c4f7b28365a" providerId="LiveId" clId="{A13D21B9-E0D0-4F7F-96E9-06B944213844}" dt="2023-01-13T09:40:24.114" v="1762"/>
          <ac:spMkLst>
            <pc:docMk/>
            <pc:sldMk cId="2371061013" sldId="270"/>
            <ac:spMk id="11" creationId="{7007596E-5BD7-362F-3A57-1F862401535D}"/>
          </ac:spMkLst>
        </pc:spChg>
        <pc:picChg chg="add mod">
          <ac:chgData name="Monika Štyxová" userId="4e660c4f7b28365a" providerId="LiveId" clId="{A13D21B9-E0D0-4F7F-96E9-06B944213844}" dt="2023-01-13T09:40:24.114" v="1762"/>
          <ac:picMkLst>
            <pc:docMk/>
            <pc:sldMk cId="2371061013" sldId="270"/>
            <ac:picMk id="12" creationId="{C8655304-99AE-A1E7-BD16-B96717D5664C}"/>
          </ac:picMkLst>
        </pc:picChg>
        <pc:picChg chg="add mod">
          <ac:chgData name="Monika Štyxová" userId="4e660c4f7b28365a" providerId="LiveId" clId="{A13D21B9-E0D0-4F7F-96E9-06B944213844}" dt="2023-01-13T09:40:24.114" v="1762"/>
          <ac:picMkLst>
            <pc:docMk/>
            <pc:sldMk cId="2371061013" sldId="270"/>
            <ac:picMk id="13" creationId="{DED36CC4-AA7F-7213-8A2E-E9F310EB8101}"/>
          </ac:picMkLst>
        </pc:picChg>
      </pc:sldChg>
      <pc:sldChg chg="addSp delSp modSp add mod setBg setClrOvrMap delDesignElem">
        <pc:chgData name="Monika Štyxová" userId="4e660c4f7b28365a" providerId="LiveId" clId="{A13D21B9-E0D0-4F7F-96E9-06B944213844}" dt="2023-01-13T11:01:17.397" v="2719" actId="14100"/>
        <pc:sldMkLst>
          <pc:docMk/>
          <pc:sldMk cId="868316583" sldId="271"/>
        </pc:sldMkLst>
        <pc:spChg chg="del">
          <ac:chgData name="Monika Štyxová" userId="4e660c4f7b28365a" providerId="LiveId" clId="{A13D21B9-E0D0-4F7F-96E9-06B944213844}" dt="2023-01-13T09:41:59.809" v="1773" actId="21"/>
          <ac:spMkLst>
            <pc:docMk/>
            <pc:sldMk cId="868316583" sldId="271"/>
            <ac:spMk id="2" creationId="{BC389F48-EF6E-6883-0994-59241681AFFF}"/>
          </ac:spMkLst>
        </pc:spChg>
        <pc:spChg chg="del mod">
          <ac:chgData name="Monika Štyxová" userId="4e660c4f7b28365a" providerId="LiveId" clId="{A13D21B9-E0D0-4F7F-96E9-06B944213844}" dt="2023-01-13T09:41:54.633" v="1772" actId="21"/>
          <ac:spMkLst>
            <pc:docMk/>
            <pc:sldMk cId="868316583" sldId="271"/>
            <ac:spMk id="3" creationId="{5539F663-06CD-FE54-FEB7-9B5EB68E8024}"/>
          </ac:spMkLst>
        </pc:spChg>
        <pc:spChg chg="add del mod">
          <ac:chgData name="Monika Štyxová" userId="4e660c4f7b28365a" providerId="LiveId" clId="{A13D21B9-E0D0-4F7F-96E9-06B944213844}" dt="2023-01-13T09:41:51.018" v="1770"/>
          <ac:spMkLst>
            <pc:docMk/>
            <pc:sldMk cId="868316583" sldId="271"/>
            <ac:spMk id="4" creationId="{2B5D4A83-ABEC-8591-41D1-5FC0B42850E7}"/>
          </ac:spMkLst>
        </pc:spChg>
        <pc:spChg chg="add">
          <ac:chgData name="Monika Štyxová" userId="4e660c4f7b28365a" providerId="LiveId" clId="{A13D21B9-E0D0-4F7F-96E9-06B944213844}" dt="2023-01-13T09:41:35.210" v="1768" actId="26606"/>
          <ac:spMkLst>
            <pc:docMk/>
            <pc:sldMk cId="868316583" sldId="271"/>
            <ac:spMk id="5" creationId="{5DB0431E-0B04-44A1-9C51-531E28D18A60}"/>
          </ac:spMkLst>
        </pc:spChg>
        <pc:spChg chg="add">
          <ac:chgData name="Monika Štyxová" userId="4e660c4f7b28365a" providerId="LiveId" clId="{A13D21B9-E0D0-4F7F-96E9-06B944213844}" dt="2023-01-13T09:41:35.210" v="1768" actId="26606"/>
          <ac:spMkLst>
            <pc:docMk/>
            <pc:sldMk cId="868316583" sldId="271"/>
            <ac:spMk id="6" creationId="{6B424749-EEE0-49C9-9ABF-97B171A3EA00}"/>
          </ac:spMkLst>
        </pc:spChg>
        <pc:spChg chg="add del mod">
          <ac:chgData name="Monika Štyxová" userId="4e660c4f7b28365a" providerId="LiveId" clId="{A13D21B9-E0D0-4F7F-96E9-06B944213844}" dt="2023-01-13T09:41:51.018" v="1770"/>
          <ac:spMkLst>
            <pc:docMk/>
            <pc:sldMk cId="868316583" sldId="271"/>
            <ac:spMk id="7" creationId="{06C17B4F-CE25-2F4F-6AB4-14FD17E418F4}"/>
          </ac:spMkLst>
        </pc:spChg>
        <pc:spChg chg="del">
          <ac:chgData name="Monika Štyxová" userId="4e660c4f7b28365a" providerId="LiveId" clId="{A13D21B9-E0D0-4F7F-96E9-06B944213844}" dt="2023-01-13T09:41:21.495" v="1767"/>
          <ac:spMkLst>
            <pc:docMk/>
            <pc:sldMk cId="868316583" sldId="271"/>
            <ac:spMk id="8" creationId="{5DB0431E-0B04-44A1-9C51-531E28D18A60}"/>
          </ac:spMkLst>
        </pc:spChg>
        <pc:spChg chg="del">
          <ac:chgData name="Monika Štyxová" userId="4e660c4f7b28365a" providerId="LiveId" clId="{A13D21B9-E0D0-4F7F-96E9-06B944213844}" dt="2023-01-13T09:41:21.495" v="1767"/>
          <ac:spMkLst>
            <pc:docMk/>
            <pc:sldMk cId="868316583" sldId="271"/>
            <ac:spMk id="10" creationId="{6B424749-EEE0-49C9-9ABF-97B171A3EA00}"/>
          </ac:spMkLst>
        </pc:spChg>
        <pc:spChg chg="add del mod">
          <ac:chgData name="Monika Štyxová" userId="4e660c4f7b28365a" providerId="LiveId" clId="{A13D21B9-E0D0-4F7F-96E9-06B944213844}" dt="2023-01-13T09:41:51.018" v="1770"/>
          <ac:spMkLst>
            <pc:docMk/>
            <pc:sldMk cId="868316583" sldId="271"/>
            <ac:spMk id="12" creationId="{262A317F-BEF6-E8E9-2399-E0F2D0FDE00C}"/>
          </ac:spMkLst>
        </pc:spChg>
        <pc:spChg chg="add del mod">
          <ac:chgData name="Monika Štyxová" userId="4e660c4f7b28365a" providerId="LiveId" clId="{A13D21B9-E0D0-4F7F-96E9-06B944213844}" dt="2023-01-13T09:42:10.619" v="1774"/>
          <ac:spMkLst>
            <pc:docMk/>
            <pc:sldMk cId="868316583" sldId="271"/>
            <ac:spMk id="14" creationId="{79C3857F-2F93-88DE-9E77-771CF717031B}"/>
          </ac:spMkLst>
        </pc:spChg>
        <pc:spChg chg="add del mod">
          <ac:chgData name="Monika Štyxová" userId="4e660c4f7b28365a" providerId="LiveId" clId="{A13D21B9-E0D0-4F7F-96E9-06B944213844}" dt="2023-01-13T09:42:29.943" v="1779"/>
          <ac:spMkLst>
            <pc:docMk/>
            <pc:sldMk cId="868316583" sldId="271"/>
            <ac:spMk id="16" creationId="{4BC2737E-2270-2928-F562-5E0343F70B9A}"/>
          </ac:spMkLst>
        </pc:spChg>
        <pc:spChg chg="add mod">
          <ac:chgData name="Monika Štyxová" userId="4e660c4f7b28365a" providerId="LiveId" clId="{A13D21B9-E0D0-4F7F-96E9-06B944213844}" dt="2023-01-13T09:45:08.636" v="1825" actId="115"/>
          <ac:spMkLst>
            <pc:docMk/>
            <pc:sldMk cId="868316583" sldId="271"/>
            <ac:spMk id="18" creationId="{62AADB99-8CD9-876B-8306-8B5EEF12E18F}"/>
          </ac:spMkLst>
        </pc:spChg>
        <pc:spChg chg="add del mod">
          <ac:chgData name="Monika Štyxová" userId="4e660c4f7b28365a" providerId="LiveId" clId="{A13D21B9-E0D0-4F7F-96E9-06B944213844}" dt="2023-01-13T09:43:28.061" v="1800" actId="478"/>
          <ac:spMkLst>
            <pc:docMk/>
            <pc:sldMk cId="868316583" sldId="271"/>
            <ac:spMk id="19" creationId="{921C88FC-02CE-BCD4-C408-32993B850CBC}"/>
          </ac:spMkLst>
        </pc:spChg>
        <pc:spChg chg="add del mod">
          <ac:chgData name="Monika Štyxová" userId="4e660c4f7b28365a" providerId="LiveId" clId="{A13D21B9-E0D0-4F7F-96E9-06B944213844}" dt="2023-01-13T09:43:34.146" v="1802" actId="478"/>
          <ac:spMkLst>
            <pc:docMk/>
            <pc:sldMk cId="868316583" sldId="271"/>
            <ac:spMk id="20" creationId="{21A4EA2E-B667-03FC-2F21-7BBCD98ACAA6}"/>
          </ac:spMkLst>
        </pc:spChg>
        <pc:spChg chg="add del mod">
          <ac:chgData name="Monika Štyxová" userId="4e660c4f7b28365a" providerId="LiveId" clId="{A13D21B9-E0D0-4F7F-96E9-06B944213844}" dt="2023-01-13T09:43:40.189" v="1805"/>
          <ac:spMkLst>
            <pc:docMk/>
            <pc:sldMk cId="868316583" sldId="271"/>
            <ac:spMk id="21" creationId="{4F267972-E8FD-2A3F-4440-E08552C3717C}"/>
          </ac:spMkLst>
        </pc:spChg>
        <pc:spChg chg="add mod">
          <ac:chgData name="Monika Štyxová" userId="4e660c4f7b28365a" providerId="LiveId" clId="{A13D21B9-E0D0-4F7F-96E9-06B944213844}" dt="2023-01-13T09:44:51.698" v="1819" actId="255"/>
          <ac:spMkLst>
            <pc:docMk/>
            <pc:sldMk cId="868316583" sldId="271"/>
            <ac:spMk id="23" creationId="{1CA458BD-F9DC-6252-7CC8-60F3BD6855FE}"/>
          </ac:spMkLst>
        </pc:spChg>
        <pc:spChg chg="add mod">
          <ac:chgData name="Monika Štyxová" userId="4e660c4f7b28365a" providerId="LiveId" clId="{A13D21B9-E0D0-4F7F-96E9-06B944213844}" dt="2023-01-13T11:01:05.699" v="2715" actId="1076"/>
          <ac:spMkLst>
            <pc:docMk/>
            <pc:sldMk cId="868316583" sldId="271"/>
            <ac:spMk id="25" creationId="{55367F3F-C1B4-2495-DEFC-9E02B988A54D}"/>
          </ac:spMkLst>
        </pc:spChg>
        <pc:picChg chg="add del mod">
          <ac:chgData name="Monika Štyxová" userId="4e660c4f7b28365a" providerId="LiveId" clId="{A13D21B9-E0D0-4F7F-96E9-06B944213844}" dt="2023-01-13T09:41:51.018" v="1770"/>
          <ac:picMkLst>
            <pc:docMk/>
            <pc:sldMk cId="868316583" sldId="271"/>
            <ac:picMk id="9" creationId="{41459BCB-1CCE-C4B6-57A1-E562A32F5C9F}"/>
          </ac:picMkLst>
        </pc:picChg>
        <pc:picChg chg="add del mod">
          <ac:chgData name="Monika Štyxová" userId="4e660c4f7b28365a" providerId="LiveId" clId="{A13D21B9-E0D0-4F7F-96E9-06B944213844}" dt="2023-01-13T09:41:51.018" v="1770"/>
          <ac:picMkLst>
            <pc:docMk/>
            <pc:sldMk cId="868316583" sldId="271"/>
            <ac:picMk id="11" creationId="{6E9DAA99-FD42-C65E-F036-D9728A45B576}"/>
          </ac:picMkLst>
        </pc:picChg>
        <pc:picChg chg="add mod">
          <ac:chgData name="Monika Štyxová" userId="4e660c4f7b28365a" providerId="LiveId" clId="{A13D21B9-E0D0-4F7F-96E9-06B944213844}" dt="2023-01-13T09:45:12.601" v="1826" actId="1076"/>
          <ac:picMkLst>
            <pc:docMk/>
            <pc:sldMk cId="868316583" sldId="271"/>
            <ac:picMk id="17" creationId="{7D0F01E3-204B-812E-5F46-D8557A185C7C}"/>
          </ac:picMkLst>
        </pc:picChg>
        <pc:picChg chg="add mod">
          <ac:chgData name="Monika Štyxová" userId="4e660c4f7b28365a" providerId="LiveId" clId="{A13D21B9-E0D0-4F7F-96E9-06B944213844}" dt="2023-01-13T11:01:17.397" v="2719" actId="14100"/>
          <ac:picMkLst>
            <pc:docMk/>
            <pc:sldMk cId="868316583" sldId="271"/>
            <ac:picMk id="26" creationId="{26620027-E402-EBC6-7623-E1C3607AB5FC}"/>
          </ac:picMkLst>
        </pc:picChg>
      </pc:sldChg>
      <pc:sldChg chg="delSp add del setBg delDesignElem">
        <pc:chgData name="Monika Štyxová" userId="4e660c4f7b28365a" providerId="LiveId" clId="{A13D21B9-E0D0-4F7F-96E9-06B944213844}" dt="2023-01-13T09:51:51.906" v="1898" actId="47"/>
        <pc:sldMkLst>
          <pc:docMk/>
          <pc:sldMk cId="2028323572" sldId="272"/>
        </pc:sldMkLst>
        <pc:spChg chg="del">
          <ac:chgData name="Monika Štyxová" userId="4e660c4f7b28365a" providerId="LiveId" clId="{A13D21B9-E0D0-4F7F-96E9-06B944213844}" dt="2023-01-13T09:51:49.612" v="1897"/>
          <ac:spMkLst>
            <pc:docMk/>
            <pc:sldMk cId="2028323572" sldId="272"/>
            <ac:spMk id="8" creationId="{5DB0431E-0B04-44A1-9C51-531E28D18A60}"/>
          </ac:spMkLst>
        </pc:spChg>
        <pc:spChg chg="del">
          <ac:chgData name="Monika Štyxová" userId="4e660c4f7b28365a" providerId="LiveId" clId="{A13D21B9-E0D0-4F7F-96E9-06B944213844}" dt="2023-01-13T09:51:49.612" v="1897"/>
          <ac:spMkLst>
            <pc:docMk/>
            <pc:sldMk cId="2028323572" sldId="272"/>
            <ac:spMk id="10" creationId="{6B424749-EEE0-49C9-9ABF-97B171A3EA00}"/>
          </ac:spMkLst>
        </pc:spChg>
      </pc:sldChg>
      <pc:sldChg chg="modSp add mod ord">
        <pc:chgData name="Monika Štyxová" userId="4e660c4f7b28365a" providerId="LiveId" clId="{A13D21B9-E0D0-4F7F-96E9-06B944213844}" dt="2023-01-13T11:12:11.550" v="2881" actId="20577"/>
        <pc:sldMkLst>
          <pc:docMk/>
          <pc:sldMk cId="4121955014" sldId="272"/>
        </pc:sldMkLst>
        <pc:spChg chg="mod">
          <ac:chgData name="Monika Štyxová" userId="4e660c4f7b28365a" providerId="LiveId" clId="{A13D21B9-E0D0-4F7F-96E9-06B944213844}" dt="2023-01-13T11:12:11.550" v="2881" actId="20577"/>
          <ac:spMkLst>
            <pc:docMk/>
            <pc:sldMk cId="4121955014" sldId="272"/>
            <ac:spMk id="3" creationId="{5539F663-06CD-FE54-FEB7-9B5EB68E8024}"/>
          </ac:spMkLst>
        </pc:spChg>
      </pc:sldChg>
      <pc:sldChg chg="modSp add mod">
        <pc:chgData name="Monika Štyxová" userId="4e660c4f7b28365a" providerId="LiveId" clId="{A13D21B9-E0D0-4F7F-96E9-06B944213844}" dt="2023-01-13T10:32:59.164" v="2545" actId="1076"/>
        <pc:sldMkLst>
          <pc:docMk/>
          <pc:sldMk cId="3041633139" sldId="273"/>
        </pc:sldMkLst>
        <pc:spChg chg="mod">
          <ac:chgData name="Monika Štyxová" userId="4e660c4f7b28365a" providerId="LiveId" clId="{A13D21B9-E0D0-4F7F-96E9-06B944213844}" dt="2023-01-13T10:32:59.164" v="2545" actId="1076"/>
          <ac:spMkLst>
            <pc:docMk/>
            <pc:sldMk cId="3041633139" sldId="273"/>
            <ac:spMk id="9" creationId="{A74D2D8B-89D6-2453-802E-3EF41AFFBEF4}"/>
          </ac:spMkLst>
        </pc:spChg>
        <pc:picChg chg="mod">
          <ac:chgData name="Monika Štyxová" userId="4e660c4f7b28365a" providerId="LiveId" clId="{A13D21B9-E0D0-4F7F-96E9-06B944213844}" dt="2023-01-13T10:31:20.677" v="2544" actId="14100"/>
          <ac:picMkLst>
            <pc:docMk/>
            <pc:sldMk cId="3041633139" sldId="273"/>
            <ac:picMk id="8" creationId="{F41BDEC9-F03B-D081-C431-645F5CE948DC}"/>
          </ac:picMkLst>
        </pc:picChg>
      </pc:sldChg>
      <pc:sldChg chg="modSp add mod">
        <pc:chgData name="Monika Štyxová" userId="4e660c4f7b28365a" providerId="LiveId" clId="{A13D21B9-E0D0-4F7F-96E9-06B944213844}" dt="2023-01-19T16:40:51.689" v="3648"/>
        <pc:sldMkLst>
          <pc:docMk/>
          <pc:sldMk cId="2378992776" sldId="274"/>
        </pc:sldMkLst>
        <pc:spChg chg="mod">
          <ac:chgData name="Monika Štyxová" userId="4e660c4f7b28365a" providerId="LiveId" clId="{A13D21B9-E0D0-4F7F-96E9-06B944213844}" dt="2023-01-19T16:40:51.689" v="3648"/>
          <ac:spMkLst>
            <pc:docMk/>
            <pc:sldMk cId="2378992776" sldId="274"/>
            <ac:spMk id="3" creationId="{55F84409-3102-38B8-5FB8-D9BF58C7E50F}"/>
          </ac:spMkLst>
        </pc:spChg>
      </pc:sldChg>
      <pc:sldChg chg="modSp add mod">
        <pc:chgData name="Monika Štyxová" userId="4e660c4f7b28365a" providerId="LiveId" clId="{A13D21B9-E0D0-4F7F-96E9-06B944213844}" dt="2023-01-13T11:05:43.179" v="2794" actId="1076"/>
        <pc:sldMkLst>
          <pc:docMk/>
          <pc:sldMk cId="4140949281" sldId="275"/>
        </pc:sldMkLst>
        <pc:picChg chg="mod">
          <ac:chgData name="Monika Štyxová" userId="4e660c4f7b28365a" providerId="LiveId" clId="{A13D21B9-E0D0-4F7F-96E9-06B944213844}" dt="2023-01-13T11:05:34.051" v="2790" actId="1076"/>
          <ac:picMkLst>
            <pc:docMk/>
            <pc:sldMk cId="4140949281" sldId="275"/>
            <ac:picMk id="13" creationId="{0A8CFDAA-6ACE-D96E-19EB-025FF78CA924}"/>
          </ac:picMkLst>
        </pc:picChg>
        <pc:picChg chg="mod">
          <ac:chgData name="Monika Štyxová" userId="4e660c4f7b28365a" providerId="LiveId" clId="{A13D21B9-E0D0-4F7F-96E9-06B944213844}" dt="2023-01-13T11:05:43.179" v="2794" actId="1076"/>
          <ac:picMkLst>
            <pc:docMk/>
            <pc:sldMk cId="4140949281" sldId="275"/>
            <ac:picMk id="14" creationId="{9072F39C-0143-B266-0D16-B77B6BA4C6CC}"/>
          </ac:picMkLst>
        </pc:picChg>
      </pc:sldChg>
      <pc:sldChg chg="addSp delSp modSp add mod">
        <pc:chgData name="Monika Štyxová" userId="4e660c4f7b28365a" providerId="LiveId" clId="{A13D21B9-E0D0-4F7F-96E9-06B944213844}" dt="2023-01-19T16:37:49.407" v="3647" actId="20577"/>
        <pc:sldMkLst>
          <pc:docMk/>
          <pc:sldMk cId="3799218138" sldId="276"/>
        </pc:sldMkLst>
        <pc:spChg chg="del mod">
          <ac:chgData name="Monika Štyxová" userId="4e660c4f7b28365a" providerId="LiveId" clId="{A13D21B9-E0D0-4F7F-96E9-06B944213844}" dt="2023-01-13T11:09:55.770" v="2831" actId="21"/>
          <ac:spMkLst>
            <pc:docMk/>
            <pc:sldMk cId="3799218138" sldId="276"/>
            <ac:spMk id="2" creationId="{BC389F48-EF6E-6883-0994-59241681AFFF}"/>
          </ac:spMkLst>
        </pc:spChg>
        <pc:spChg chg="del mod">
          <ac:chgData name="Monika Štyxová" userId="4e660c4f7b28365a" providerId="LiveId" clId="{A13D21B9-E0D0-4F7F-96E9-06B944213844}" dt="2023-01-13T11:09:49.389" v="2829" actId="478"/>
          <ac:spMkLst>
            <pc:docMk/>
            <pc:sldMk cId="3799218138" sldId="276"/>
            <ac:spMk id="3" creationId="{5539F663-06CD-FE54-FEB7-9B5EB68E8024}"/>
          </ac:spMkLst>
        </pc:spChg>
        <pc:spChg chg="add del mod">
          <ac:chgData name="Monika Štyxová" userId="4e660c4f7b28365a" providerId="LiveId" clId="{A13D21B9-E0D0-4F7F-96E9-06B944213844}" dt="2023-01-13T11:09:58.476" v="2832"/>
          <ac:spMkLst>
            <pc:docMk/>
            <pc:sldMk cId="3799218138" sldId="276"/>
            <ac:spMk id="5" creationId="{CE42B9D6-B264-23DE-86D7-8C0130A9378E}"/>
          </ac:spMkLst>
        </pc:spChg>
        <pc:spChg chg="add del mod">
          <ac:chgData name="Monika Štyxová" userId="4e660c4f7b28365a" providerId="LiveId" clId="{A13D21B9-E0D0-4F7F-96E9-06B944213844}" dt="2023-01-13T11:11:32.927" v="2874" actId="21"/>
          <ac:spMkLst>
            <pc:docMk/>
            <pc:sldMk cId="3799218138" sldId="276"/>
            <ac:spMk id="7" creationId="{3DB95544-3052-0075-2AC5-118F06206FC4}"/>
          </ac:spMkLst>
        </pc:spChg>
        <pc:spChg chg="add del mod">
          <ac:chgData name="Monika Štyxová" userId="4e660c4f7b28365a" providerId="LiveId" clId="{A13D21B9-E0D0-4F7F-96E9-06B944213844}" dt="2023-01-13T11:11:15.712" v="2871" actId="21"/>
          <ac:spMkLst>
            <pc:docMk/>
            <pc:sldMk cId="3799218138" sldId="276"/>
            <ac:spMk id="9" creationId="{DC648024-A6FF-D26A-20EF-81AC087C977C}"/>
          </ac:spMkLst>
        </pc:spChg>
        <pc:spChg chg="add del mod">
          <ac:chgData name="Monika Štyxová" userId="4e660c4f7b28365a" providerId="LiveId" clId="{A13D21B9-E0D0-4F7F-96E9-06B944213844}" dt="2023-01-13T11:10:04.019" v="2848"/>
          <ac:spMkLst>
            <pc:docMk/>
            <pc:sldMk cId="3799218138" sldId="276"/>
            <ac:spMk id="11" creationId="{7425A985-438A-FC21-DB92-FD4362DB1612}"/>
          </ac:spMkLst>
        </pc:spChg>
        <pc:spChg chg="add del mod">
          <ac:chgData name="Monika Štyxová" userId="4e660c4f7b28365a" providerId="LiveId" clId="{A13D21B9-E0D0-4F7F-96E9-06B944213844}" dt="2023-01-13T11:10:03.579" v="2847"/>
          <ac:spMkLst>
            <pc:docMk/>
            <pc:sldMk cId="3799218138" sldId="276"/>
            <ac:spMk id="12" creationId="{6F7A4235-2833-FFA3-0746-AC72FB9A853C}"/>
          </ac:spMkLst>
        </pc:spChg>
        <pc:spChg chg="add del mod">
          <ac:chgData name="Monika Štyxová" userId="4e660c4f7b28365a" providerId="LiveId" clId="{A13D21B9-E0D0-4F7F-96E9-06B944213844}" dt="2023-01-13T11:10:03.275" v="2846"/>
          <ac:spMkLst>
            <pc:docMk/>
            <pc:sldMk cId="3799218138" sldId="276"/>
            <ac:spMk id="13" creationId="{FE13B9EA-AFE6-F4A9-C504-2B48778346D6}"/>
          </ac:spMkLst>
        </pc:spChg>
        <pc:spChg chg="add del mod">
          <ac:chgData name="Monika Štyxová" userId="4e660c4f7b28365a" providerId="LiveId" clId="{A13D21B9-E0D0-4F7F-96E9-06B944213844}" dt="2023-01-13T11:10:02.996" v="2845"/>
          <ac:spMkLst>
            <pc:docMk/>
            <pc:sldMk cId="3799218138" sldId="276"/>
            <ac:spMk id="14" creationId="{D536FC44-2C0B-82F3-5A1B-F3460F994765}"/>
          </ac:spMkLst>
        </pc:spChg>
        <pc:spChg chg="add del mod">
          <ac:chgData name="Monika Štyxová" userId="4e660c4f7b28365a" providerId="LiveId" clId="{A13D21B9-E0D0-4F7F-96E9-06B944213844}" dt="2023-01-13T11:10:02.804" v="2844"/>
          <ac:spMkLst>
            <pc:docMk/>
            <pc:sldMk cId="3799218138" sldId="276"/>
            <ac:spMk id="15" creationId="{275EEF7B-84E5-F581-543E-9060691C690F}"/>
          </ac:spMkLst>
        </pc:spChg>
        <pc:spChg chg="add del mod">
          <ac:chgData name="Monika Štyxová" userId="4e660c4f7b28365a" providerId="LiveId" clId="{A13D21B9-E0D0-4F7F-96E9-06B944213844}" dt="2023-01-13T11:10:02.619" v="2843"/>
          <ac:spMkLst>
            <pc:docMk/>
            <pc:sldMk cId="3799218138" sldId="276"/>
            <ac:spMk id="16" creationId="{0E2F4C51-7D98-FA87-A7E0-EE36FEF26325}"/>
          </ac:spMkLst>
        </pc:spChg>
        <pc:spChg chg="add del mod">
          <ac:chgData name="Monika Štyxová" userId="4e660c4f7b28365a" providerId="LiveId" clId="{A13D21B9-E0D0-4F7F-96E9-06B944213844}" dt="2023-01-13T11:10:02.435" v="2842"/>
          <ac:spMkLst>
            <pc:docMk/>
            <pc:sldMk cId="3799218138" sldId="276"/>
            <ac:spMk id="17" creationId="{56A9E9B4-F1A1-F023-7EAE-41806DC7D820}"/>
          </ac:spMkLst>
        </pc:spChg>
        <pc:spChg chg="add del mod">
          <ac:chgData name="Monika Štyxová" userId="4e660c4f7b28365a" providerId="LiveId" clId="{A13D21B9-E0D0-4F7F-96E9-06B944213844}" dt="2023-01-13T11:10:02.204" v="2841"/>
          <ac:spMkLst>
            <pc:docMk/>
            <pc:sldMk cId="3799218138" sldId="276"/>
            <ac:spMk id="18" creationId="{10F751E0-41BF-E01C-9AE0-77C079381B09}"/>
          </ac:spMkLst>
        </pc:spChg>
        <pc:spChg chg="add del mod">
          <ac:chgData name="Monika Štyxová" userId="4e660c4f7b28365a" providerId="LiveId" clId="{A13D21B9-E0D0-4F7F-96E9-06B944213844}" dt="2023-01-13T11:10:29.970" v="2856"/>
          <ac:spMkLst>
            <pc:docMk/>
            <pc:sldMk cId="3799218138" sldId="276"/>
            <ac:spMk id="20" creationId="{5286EFFD-4371-F146-DEA4-B653996F093C}"/>
          </ac:spMkLst>
        </pc:spChg>
        <pc:spChg chg="add del mod">
          <ac:chgData name="Monika Štyxová" userId="4e660c4f7b28365a" providerId="LiveId" clId="{A13D21B9-E0D0-4F7F-96E9-06B944213844}" dt="2023-01-13T11:10:29.970" v="2856"/>
          <ac:spMkLst>
            <pc:docMk/>
            <pc:sldMk cId="3799218138" sldId="276"/>
            <ac:spMk id="21" creationId="{5F6BE772-1DD6-CA22-D52A-E9225C893705}"/>
          </ac:spMkLst>
        </pc:spChg>
        <pc:spChg chg="add del mod">
          <ac:chgData name="Monika Štyxová" userId="4e660c4f7b28365a" providerId="LiveId" clId="{A13D21B9-E0D0-4F7F-96E9-06B944213844}" dt="2023-01-13T11:11:27.011" v="2873" actId="21"/>
          <ac:spMkLst>
            <pc:docMk/>
            <pc:sldMk cId="3799218138" sldId="276"/>
            <ac:spMk id="24" creationId="{E86D1CA1-9E36-AED1-22A9-226B7C717F21}"/>
          </ac:spMkLst>
        </pc:spChg>
        <pc:spChg chg="add mod">
          <ac:chgData name="Monika Štyxová" userId="4e660c4f7b28365a" providerId="LiveId" clId="{A13D21B9-E0D0-4F7F-96E9-06B944213844}" dt="2023-01-19T16:37:49.407" v="3647" actId="20577"/>
          <ac:spMkLst>
            <pc:docMk/>
            <pc:sldMk cId="3799218138" sldId="276"/>
            <ac:spMk id="25" creationId="{1D47CB99-17B9-172F-D52E-BADBE7590F79}"/>
          </ac:spMkLst>
        </pc:spChg>
        <pc:picChg chg="add del mod">
          <ac:chgData name="Monika Štyxová" userId="4e660c4f7b28365a" providerId="LiveId" clId="{A13D21B9-E0D0-4F7F-96E9-06B944213844}" dt="2023-01-13T11:10:29.970" v="2856"/>
          <ac:picMkLst>
            <pc:docMk/>
            <pc:sldMk cId="3799218138" sldId="276"/>
            <ac:picMk id="19" creationId="{4972365A-2054-A7E5-40D5-B3B13FCCC8A7}"/>
          </ac:picMkLst>
        </pc:picChg>
        <pc:picChg chg="add del mod">
          <ac:chgData name="Monika Štyxová" userId="4e660c4f7b28365a" providerId="LiveId" clId="{A13D21B9-E0D0-4F7F-96E9-06B944213844}" dt="2023-01-13T11:10:29.970" v="2856"/>
          <ac:picMkLst>
            <pc:docMk/>
            <pc:sldMk cId="3799218138" sldId="276"/>
            <ac:picMk id="22" creationId="{1EAF2313-8E52-E2F3-09FF-FE3EE600BC10}"/>
          </ac:picMkLst>
        </pc:picChg>
        <pc:picChg chg="add mod">
          <ac:chgData name="Monika Štyxová" userId="4e660c4f7b28365a" providerId="LiveId" clId="{A13D21B9-E0D0-4F7F-96E9-06B944213844}" dt="2023-01-13T11:10:35.151" v="2859"/>
          <ac:picMkLst>
            <pc:docMk/>
            <pc:sldMk cId="3799218138" sldId="276"/>
            <ac:picMk id="23" creationId="{2C9F710C-AC63-FF21-40D5-9E2E2DC184A8}"/>
          </ac:picMkLst>
        </pc:picChg>
        <pc:picChg chg="add mod">
          <ac:chgData name="Monika Štyxová" userId="4e660c4f7b28365a" providerId="LiveId" clId="{A13D21B9-E0D0-4F7F-96E9-06B944213844}" dt="2023-01-13T11:10:35.151" v="2859"/>
          <ac:picMkLst>
            <pc:docMk/>
            <pc:sldMk cId="3799218138" sldId="276"/>
            <ac:picMk id="26" creationId="{64786217-BAE3-1C02-B8C1-C0915AD99A6A}"/>
          </ac:picMkLst>
        </pc:picChg>
      </pc:sldChg>
      <pc:sldChg chg="add ord">
        <pc:chgData name="Monika Štyxová" userId="4e660c4f7b28365a" providerId="LiveId" clId="{A13D21B9-E0D0-4F7F-96E9-06B944213844}" dt="2023-01-19T14:10:33.439" v="2890"/>
        <pc:sldMkLst>
          <pc:docMk/>
          <pc:sldMk cId="2726069252" sldId="277"/>
        </pc:sldMkLst>
      </pc:sldChg>
      <pc:sldChg chg="addSp delSp modSp add del mod setBg setClrOvrMap">
        <pc:chgData name="Monika Štyxová" userId="4e660c4f7b28365a" providerId="LiveId" clId="{A13D21B9-E0D0-4F7F-96E9-06B944213844}" dt="2023-01-19T15:47:00.948" v="3487" actId="1076"/>
        <pc:sldMkLst>
          <pc:docMk/>
          <pc:sldMk cId="510342149" sldId="278"/>
        </pc:sldMkLst>
        <pc:spChg chg="mod">
          <ac:chgData name="Monika Štyxová" userId="4e660c4f7b28365a" providerId="LiveId" clId="{A13D21B9-E0D0-4F7F-96E9-06B944213844}" dt="2023-01-19T15:21:13.580" v="3360" actId="26606"/>
          <ac:spMkLst>
            <pc:docMk/>
            <pc:sldMk cId="510342149" sldId="278"/>
            <ac:spMk id="2" creationId="{9DB0489E-D3A7-83E0-0EB5-63FAB3AC4E98}"/>
          </ac:spMkLst>
        </pc:spChg>
        <pc:spChg chg="del mod">
          <ac:chgData name="Monika Štyxová" userId="4e660c4f7b28365a" providerId="LiveId" clId="{A13D21B9-E0D0-4F7F-96E9-06B944213844}" dt="2023-01-19T15:22:21.976" v="3372"/>
          <ac:spMkLst>
            <pc:docMk/>
            <pc:sldMk cId="510342149" sldId="278"/>
            <ac:spMk id="3" creationId="{7DF9B180-3B95-DE6F-395B-8D9170EFAEBE}"/>
          </ac:spMkLst>
        </pc:spChg>
        <pc:spChg chg="add del mod">
          <ac:chgData name="Monika Štyxová" userId="4e660c4f7b28365a" providerId="LiveId" clId="{A13D21B9-E0D0-4F7F-96E9-06B944213844}" dt="2023-01-19T15:35:39.971" v="3425"/>
          <ac:spMkLst>
            <pc:docMk/>
            <pc:sldMk cId="510342149" sldId="278"/>
            <ac:spMk id="7" creationId="{E7D191B7-76D9-01E6-4ADA-1D5970E3E316}"/>
          </ac:spMkLst>
        </pc:spChg>
        <pc:spChg chg="add del">
          <ac:chgData name="Monika Štyxová" userId="4e660c4f7b28365a" providerId="LiveId" clId="{A13D21B9-E0D0-4F7F-96E9-06B944213844}" dt="2023-01-19T15:21:13.580" v="3360" actId="26606"/>
          <ac:spMkLst>
            <pc:docMk/>
            <pc:sldMk cId="510342149" sldId="278"/>
            <ac:spMk id="8" creationId="{5DB0431E-0B04-44A1-9C51-531E28D18A60}"/>
          </ac:spMkLst>
        </pc:spChg>
        <pc:spChg chg="add del">
          <ac:chgData name="Monika Štyxová" userId="4e660c4f7b28365a" providerId="LiveId" clId="{A13D21B9-E0D0-4F7F-96E9-06B944213844}" dt="2023-01-19T15:21:13.580" v="3360" actId="26606"/>
          <ac:spMkLst>
            <pc:docMk/>
            <pc:sldMk cId="510342149" sldId="278"/>
            <ac:spMk id="10" creationId="{6B424749-EEE0-49C9-9ABF-97B171A3EA00}"/>
          </ac:spMkLst>
        </pc:spChg>
        <pc:spChg chg="add del mod">
          <ac:chgData name="Monika Štyxová" userId="4e660c4f7b28365a" providerId="LiveId" clId="{A13D21B9-E0D0-4F7F-96E9-06B944213844}" dt="2023-01-19T15:46:34.063" v="3482" actId="478"/>
          <ac:spMkLst>
            <pc:docMk/>
            <pc:sldMk cId="510342149" sldId="278"/>
            <ac:spMk id="13" creationId="{86471E82-0184-6FC3-7203-0292158C6813}"/>
          </ac:spMkLst>
        </pc:spChg>
        <pc:graphicFrameChg chg="add del mod modGraphic">
          <ac:chgData name="Monika Štyxová" userId="4e660c4f7b28365a" providerId="LiveId" clId="{A13D21B9-E0D0-4F7F-96E9-06B944213844}" dt="2023-01-19T15:21:45.599" v="3371" actId="21"/>
          <ac:graphicFrameMkLst>
            <pc:docMk/>
            <pc:sldMk cId="510342149" sldId="278"/>
            <ac:graphicFrameMk id="4" creationId="{7E54A704-3E7F-F59A-287C-000D1C00A319}"/>
          </ac:graphicFrameMkLst>
        </pc:graphicFrameChg>
        <pc:graphicFrameChg chg="add del mod modGraphic">
          <ac:chgData name="Monika Štyxová" userId="4e660c4f7b28365a" providerId="LiveId" clId="{A13D21B9-E0D0-4F7F-96E9-06B944213844}" dt="2023-01-19T15:32:20.815" v="3424" actId="478"/>
          <ac:graphicFrameMkLst>
            <pc:docMk/>
            <pc:sldMk cId="510342149" sldId="278"/>
            <ac:graphicFrameMk id="5" creationId="{87131472-344C-6D41-CBB2-86B20CD053B9}"/>
          </ac:graphicFrameMkLst>
        </pc:graphicFrameChg>
        <pc:graphicFrameChg chg="add del mod modGraphic">
          <ac:chgData name="Monika Štyxová" userId="4e660c4f7b28365a" providerId="LiveId" clId="{A13D21B9-E0D0-4F7F-96E9-06B944213844}" dt="2023-01-19T15:46:12.280" v="3481" actId="478"/>
          <ac:graphicFrameMkLst>
            <pc:docMk/>
            <pc:sldMk cId="510342149" sldId="278"/>
            <ac:graphicFrameMk id="9" creationId="{E0975177-E3D6-4A2F-CD30-05DC73D31AA1}"/>
          </ac:graphicFrameMkLst>
        </pc:graphicFrameChg>
        <pc:graphicFrameChg chg="add mod modGraphic">
          <ac:chgData name="Monika Štyxová" userId="4e660c4f7b28365a" providerId="LiveId" clId="{A13D21B9-E0D0-4F7F-96E9-06B944213844}" dt="2023-01-19T15:47:00.948" v="3487" actId="1076"/>
          <ac:graphicFrameMkLst>
            <pc:docMk/>
            <pc:sldMk cId="510342149" sldId="278"/>
            <ac:graphicFrameMk id="11" creationId="{301432BD-5BB6-7BC2-A639-8FCD803A6895}"/>
          </ac:graphicFrameMkLst>
        </pc:graphicFrameChg>
      </pc:sldChg>
      <pc:sldChg chg="modSp add mod">
        <pc:chgData name="Monika Štyxová" userId="4e660c4f7b28365a" providerId="LiveId" clId="{A13D21B9-E0D0-4F7F-96E9-06B944213844}" dt="2023-01-19T15:44:34.632" v="3467" actId="2711"/>
        <pc:sldMkLst>
          <pc:docMk/>
          <pc:sldMk cId="2639254985" sldId="279"/>
        </pc:sldMkLst>
        <pc:spChg chg="mod">
          <ac:chgData name="Monika Štyxová" userId="4e660c4f7b28365a" providerId="LiveId" clId="{A13D21B9-E0D0-4F7F-96E9-06B944213844}" dt="2023-01-19T15:39:44.928" v="3460"/>
          <ac:spMkLst>
            <pc:docMk/>
            <pc:sldMk cId="2639254985" sldId="279"/>
            <ac:spMk id="2" creationId="{9DB0489E-D3A7-83E0-0EB5-63FAB3AC4E98}"/>
          </ac:spMkLst>
        </pc:spChg>
        <pc:graphicFrameChg chg="modGraphic">
          <ac:chgData name="Monika Štyxová" userId="4e660c4f7b28365a" providerId="LiveId" clId="{A13D21B9-E0D0-4F7F-96E9-06B944213844}" dt="2023-01-19T15:44:34.632" v="3467" actId="2711"/>
          <ac:graphicFrameMkLst>
            <pc:docMk/>
            <pc:sldMk cId="2639254985" sldId="279"/>
            <ac:graphicFrameMk id="9" creationId="{E0975177-E3D6-4A2F-CD30-05DC73D31AA1}"/>
          </ac:graphicFrameMkLst>
        </pc:graphicFrameChg>
      </pc:sldChg>
      <pc:sldChg chg="addSp delSp modSp add mod">
        <pc:chgData name="Monika Štyxová" userId="4e660c4f7b28365a" providerId="LiveId" clId="{A13D21B9-E0D0-4F7F-96E9-06B944213844}" dt="2023-01-19T17:06:24.004" v="3838" actId="20577"/>
        <pc:sldMkLst>
          <pc:docMk/>
          <pc:sldMk cId="983026493" sldId="280"/>
        </pc:sldMkLst>
        <pc:spChg chg="mod">
          <ac:chgData name="Monika Štyxová" userId="4e660c4f7b28365a" providerId="LiveId" clId="{A13D21B9-E0D0-4F7F-96E9-06B944213844}" dt="2023-01-19T17:06:24.004" v="3838" actId="20577"/>
          <ac:spMkLst>
            <pc:docMk/>
            <pc:sldMk cId="983026493" sldId="280"/>
            <ac:spMk id="2" creationId="{9DB0489E-D3A7-83E0-0EB5-63FAB3AC4E98}"/>
          </ac:spMkLst>
        </pc:spChg>
        <pc:spChg chg="add del mod">
          <ac:chgData name="Monika Štyxová" userId="4e660c4f7b28365a" providerId="LiveId" clId="{A13D21B9-E0D0-4F7F-96E9-06B944213844}" dt="2023-01-19T17:06:05.409" v="3808" actId="478"/>
          <ac:spMkLst>
            <pc:docMk/>
            <pc:sldMk cId="983026493" sldId="280"/>
            <ac:spMk id="13" creationId="{7A822616-84E7-8CC8-3F15-172F97B24490}"/>
          </ac:spMkLst>
        </pc:spChg>
        <pc:graphicFrameChg chg="add del mod">
          <ac:chgData name="Monika Štyxová" userId="4e660c4f7b28365a" providerId="LiveId" clId="{A13D21B9-E0D0-4F7F-96E9-06B944213844}" dt="2023-01-19T16:56:54.067" v="3740"/>
          <ac:graphicFrameMkLst>
            <pc:docMk/>
            <pc:sldMk cId="983026493" sldId="280"/>
            <ac:graphicFrameMk id="3" creationId="{07F69CEE-E12B-330C-EF3F-D73639ADE7B3}"/>
          </ac:graphicFrameMkLst>
        </pc:graphicFrameChg>
        <pc:graphicFrameChg chg="add mod modGraphic">
          <ac:chgData name="Monika Štyxová" userId="4e660c4f7b28365a" providerId="LiveId" clId="{A13D21B9-E0D0-4F7F-96E9-06B944213844}" dt="2023-01-19T17:04:57.313" v="3798" actId="14100"/>
          <ac:graphicFrameMkLst>
            <pc:docMk/>
            <pc:sldMk cId="983026493" sldId="280"/>
            <ac:graphicFrameMk id="4" creationId="{BF27BEA6-98A0-0610-F428-2B6C238C73CE}"/>
          </ac:graphicFrameMkLst>
        </pc:graphicFrameChg>
        <pc:graphicFrameChg chg="add del mod">
          <ac:chgData name="Monika Štyxová" userId="4e660c4f7b28365a" providerId="LiveId" clId="{A13D21B9-E0D0-4F7F-96E9-06B944213844}" dt="2023-01-19T16:57:14.591" v="3746" actId="478"/>
          <ac:graphicFrameMkLst>
            <pc:docMk/>
            <pc:sldMk cId="983026493" sldId="280"/>
            <ac:graphicFrameMk id="5" creationId="{DBD5987E-9BB1-5191-590B-F6D11B6C4348}"/>
          </ac:graphicFrameMkLst>
        </pc:graphicFrameChg>
        <pc:graphicFrameChg chg="add del mod">
          <ac:chgData name="Monika Štyxová" userId="4e660c4f7b28365a" providerId="LiveId" clId="{A13D21B9-E0D0-4F7F-96E9-06B944213844}" dt="2023-01-19T16:57:19.556" v="3748" actId="478"/>
          <ac:graphicFrameMkLst>
            <pc:docMk/>
            <pc:sldMk cId="983026493" sldId="280"/>
            <ac:graphicFrameMk id="6" creationId="{73E2DA50-001F-B111-E48B-399463DEA211}"/>
          </ac:graphicFrameMkLst>
        </pc:graphicFrameChg>
        <pc:graphicFrameChg chg="add del mod">
          <ac:chgData name="Monika Štyxová" userId="4e660c4f7b28365a" providerId="LiveId" clId="{A13D21B9-E0D0-4F7F-96E9-06B944213844}" dt="2023-01-19T16:57:27.743" v="3750" actId="478"/>
          <ac:graphicFrameMkLst>
            <pc:docMk/>
            <pc:sldMk cId="983026493" sldId="280"/>
            <ac:graphicFrameMk id="7" creationId="{2729874D-6C65-B0B5-E0E6-315392FA84AA}"/>
          </ac:graphicFrameMkLst>
        </pc:graphicFrameChg>
        <pc:graphicFrameChg chg="add del mod">
          <ac:chgData name="Monika Štyxová" userId="4e660c4f7b28365a" providerId="LiveId" clId="{A13D21B9-E0D0-4F7F-96E9-06B944213844}" dt="2023-01-19T17:05:46.584" v="3802"/>
          <ac:graphicFrameMkLst>
            <pc:docMk/>
            <pc:sldMk cId="983026493" sldId="280"/>
            <ac:graphicFrameMk id="9" creationId="{2AB966A0-32EC-6F7A-DB45-61C962BDA59A}"/>
          </ac:graphicFrameMkLst>
        </pc:graphicFrameChg>
        <pc:graphicFrameChg chg="del">
          <ac:chgData name="Monika Štyxová" userId="4e660c4f7b28365a" providerId="LiveId" clId="{A13D21B9-E0D0-4F7F-96E9-06B944213844}" dt="2023-01-19T16:56:49.708" v="3738" actId="21"/>
          <ac:graphicFrameMkLst>
            <pc:docMk/>
            <pc:sldMk cId="983026493" sldId="280"/>
            <ac:graphicFrameMk id="11" creationId="{301432BD-5BB6-7BC2-A639-8FCD803A6895}"/>
          </ac:graphicFrameMkLst>
        </pc:graphicFrameChg>
        <pc:graphicFrameChg chg="add del mod">
          <ac:chgData name="Monika Štyxová" userId="4e660c4f7b28365a" providerId="LiveId" clId="{A13D21B9-E0D0-4F7F-96E9-06B944213844}" dt="2023-01-19T17:05:51.787" v="3804"/>
          <ac:graphicFrameMkLst>
            <pc:docMk/>
            <pc:sldMk cId="983026493" sldId="280"/>
            <ac:graphicFrameMk id="12" creationId="{6BB80B96-4579-2F01-BE97-46DD80530866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54825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2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1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4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38175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36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6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62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4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Zástupný obsah 16" descr="Obsah obrázku dům, hora, obytné, obec&#10;&#10;Popis byl vytvořen automaticky">
            <a:extLst>
              <a:ext uri="{FF2B5EF4-FFF2-40B4-BE49-F238E27FC236}">
                <a16:creationId xmlns:a16="http://schemas.microsoft.com/office/drawing/2014/main" id="{7D0F01E3-204B-812E-5F46-D8557A185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72" y="1379070"/>
            <a:ext cx="7878128" cy="4480875"/>
          </a:xfrm>
          <a:prstGeom prst="rect">
            <a:avLst/>
          </a:prstGeom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id="{62AADB99-8CD9-876B-8306-8B5EEF12E1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5352" y="-689791"/>
            <a:ext cx="14618043" cy="1690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800" i="0" u="sng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RODINNÝ DŮM PRO SOS DĚTSKOU VESNIČKU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1CA458BD-F9DC-6252-7CC8-60F3BD6855FE}"/>
              </a:ext>
            </a:extLst>
          </p:cNvPr>
          <p:cNvSpPr txBox="1"/>
          <p:nvPr/>
        </p:nvSpPr>
        <p:spPr>
          <a:xfrm>
            <a:off x="311498" y="1265018"/>
            <a:ext cx="451999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Vypracoval:</a:t>
            </a:r>
            <a:b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Vojtěch Kölbl, 24099</a:t>
            </a:r>
            <a:b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Vedoucí práce: </a:t>
            </a:r>
            <a:b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Ing. Martin Dědič</a:t>
            </a:r>
            <a:b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Oponent: </a:t>
            </a:r>
            <a:b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Ing. Tereza </a:t>
            </a:r>
            <a:r>
              <a:rPr lang="cs-CZ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Širhalová</a:t>
            </a:r>
            <a: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Datum zpracování:</a:t>
            </a:r>
            <a:b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Leden 2023</a:t>
            </a:r>
            <a:b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Katedra:</a:t>
            </a:r>
            <a:b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Katedra stavebnictví</a:t>
            </a:r>
            <a:b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Studijní obor:</a:t>
            </a:r>
            <a:b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Pozemní stavitelství</a:t>
            </a:r>
            <a:endParaRPr lang="cs-CZ" sz="2500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5367F3F-C1B4-2495-DEFC-9E02B988A54D}"/>
              </a:ext>
            </a:extLst>
          </p:cNvPr>
          <p:cNvSpPr txBox="1"/>
          <p:nvPr/>
        </p:nvSpPr>
        <p:spPr>
          <a:xfrm>
            <a:off x="-914400" y="5827225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5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VYSOKÁ ŠKOLA</a:t>
            </a:r>
            <a:br>
              <a:rPr lang="cs-CZ" sz="15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15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TECHNICKÁ A EKONOMICKÁ </a:t>
            </a:r>
            <a:br>
              <a:rPr lang="cs-CZ" sz="15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15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ČESKÝCH BUDĚJOVICÍCH</a:t>
            </a:r>
          </a:p>
          <a:p>
            <a:pPr algn="r"/>
            <a:r>
              <a:rPr lang="cs-CZ" sz="15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ÚSTAV TECHNICKO TECHNOLOGICKÝ </a:t>
            </a:r>
          </a:p>
        </p:txBody>
      </p:sp>
      <p:pic>
        <p:nvPicPr>
          <p:cNvPr id="26" name="Picture 8" descr="Image result for LOGO VŠTE">
            <a:extLst>
              <a:ext uri="{FF2B5EF4-FFF2-40B4-BE49-F238E27FC236}">
                <a16:creationId xmlns:a16="http://schemas.microsoft.com/office/drawing/2014/main" id="{26620027-E402-EBC6-7623-E1C3607AB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5859945"/>
            <a:ext cx="914400" cy="99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316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C7133C8-3BE5-1E92-3C3F-8597E637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cs-CZ" b="1" dirty="0"/>
              <a:t>2. VÝZKUMNÁ OTÁZKA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F84409-3102-38B8-5FB8-D9BF58C7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351337"/>
          </a:xfrm>
        </p:spPr>
        <p:txBody>
          <a:bodyPr>
            <a:normAutofit/>
          </a:bodyPr>
          <a:lstStyle/>
          <a:p>
            <a:r>
              <a:rPr lang="cs-CZ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Otázka:</a:t>
            </a:r>
            <a:br>
              <a:rPr lang="cs-CZ" sz="2000" dirty="0"/>
            </a:b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Variantní návrh zateplení konstrukce obvodového pláště a jeho následné posouzení a vyhodnocení </a:t>
            </a:r>
          </a:p>
          <a:p>
            <a:r>
              <a:rPr lang="cs-CZ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Postup řešení: 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Výběr tepelných izolací (čedičová minerální vlna, polystyren EPS)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Návrh posuzovaných skladeb (kontaktní </a:t>
            </a:r>
            <a:r>
              <a:rPr 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zat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 bezkontaktní </a:t>
            </a:r>
            <a:r>
              <a:rPr 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zat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Výpočet pomocí programu Teplo 2017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Porovnání jednotlivých kritérií ( tloušťka izolace, tepelné vlastnosti, 					    kondenzace vodních par)</a:t>
            </a:r>
          </a:p>
          <a:p>
            <a:endParaRPr lang="cs-CZ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8992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B0489E-D3A7-83E0-0EB5-63FAB3AC4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cs-CZ" b="1" dirty="0"/>
              <a:t>2. VÝZKUMNÁ OTÁZKA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9" name="Zástupný obsah 8">
            <a:extLst>
              <a:ext uri="{FF2B5EF4-FFF2-40B4-BE49-F238E27FC236}">
                <a16:creationId xmlns:a16="http://schemas.microsoft.com/office/drawing/2014/main" id="{E0975177-E3D6-4A2F-CD30-05DC73D31A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7972669"/>
              </p:ext>
            </p:extLst>
          </p:nvPr>
        </p:nvGraphicFramePr>
        <p:xfrm>
          <a:off x="1261873" y="1787236"/>
          <a:ext cx="9544672" cy="46079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2085">
                  <a:extLst>
                    <a:ext uri="{9D8B030D-6E8A-4147-A177-3AD203B41FA5}">
                      <a16:colId xmlns:a16="http://schemas.microsoft.com/office/drawing/2014/main" val="746642465"/>
                    </a:ext>
                  </a:extLst>
                </a:gridCol>
                <a:gridCol w="1502330">
                  <a:extLst>
                    <a:ext uri="{9D8B030D-6E8A-4147-A177-3AD203B41FA5}">
                      <a16:colId xmlns:a16="http://schemas.microsoft.com/office/drawing/2014/main" val="4213222153"/>
                    </a:ext>
                  </a:extLst>
                </a:gridCol>
                <a:gridCol w="1545539">
                  <a:extLst>
                    <a:ext uri="{9D8B030D-6E8A-4147-A177-3AD203B41FA5}">
                      <a16:colId xmlns:a16="http://schemas.microsoft.com/office/drawing/2014/main" val="643711167"/>
                    </a:ext>
                  </a:extLst>
                </a:gridCol>
                <a:gridCol w="1545539">
                  <a:extLst>
                    <a:ext uri="{9D8B030D-6E8A-4147-A177-3AD203B41FA5}">
                      <a16:colId xmlns:a16="http://schemas.microsoft.com/office/drawing/2014/main" val="137501556"/>
                    </a:ext>
                  </a:extLst>
                </a:gridCol>
                <a:gridCol w="1439179">
                  <a:extLst>
                    <a:ext uri="{9D8B030D-6E8A-4147-A177-3AD203B41FA5}">
                      <a16:colId xmlns:a16="http://schemas.microsoft.com/office/drawing/2014/main" val="1017137939"/>
                    </a:ext>
                  </a:extLst>
                </a:gridCol>
              </a:tblGrid>
              <a:tr h="38541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Veličina</a:t>
                      </a:r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Obvodová stěna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951932"/>
                  </a:ext>
                </a:extLst>
              </a:tr>
              <a:tr h="118825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Kontaktní zateplení</a:t>
                      </a: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Bezkontaktní zateplení</a:t>
                      </a: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284194"/>
                  </a:ext>
                </a:extLst>
              </a:tr>
              <a:tr h="7868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Isover</a:t>
                      </a: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TF Profi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Isover</a:t>
                      </a: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EPS 70F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Isover TF Profi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Isover EPS 70F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33155439"/>
                  </a:ext>
                </a:extLst>
              </a:tr>
              <a:tr h="385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 (m)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0,52</a:t>
                      </a:r>
                    </a:p>
                  </a:txBody>
                  <a:tcPr marL="44450" marR="4445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0,52</a:t>
                      </a:r>
                    </a:p>
                  </a:txBody>
                  <a:tcPr marL="44450" marR="4445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0,56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0,56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013735"/>
                  </a:ext>
                </a:extLst>
              </a:tr>
              <a:tr h="385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 (m2K/W)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6,96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6,83</a:t>
                      </a: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7,13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6,99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300610"/>
                  </a:ext>
                </a:extLst>
              </a:tr>
              <a:tr h="374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 (W/m2K)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0,140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0,143</a:t>
                      </a: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0,140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114803"/>
                  </a:ext>
                </a:extLst>
              </a:tr>
              <a:tr h="385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Mc,a (kg/m2rok)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0,0047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0,0047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0,0052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0,0052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912498"/>
                  </a:ext>
                </a:extLst>
              </a:tr>
              <a:tr h="401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Mev,a (kg/m2rok)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18,308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1,156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18,297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1,148</a:t>
                      </a: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712302"/>
                  </a:ext>
                </a:extLst>
              </a:tr>
              <a:tr h="106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Vyhodnocení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272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254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C7133C8-3BE5-1E92-3C3F-8597E637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cs-CZ" b="1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F84409-3102-38B8-5FB8-D9BF58C7E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351337"/>
          </a:xfrm>
        </p:spPr>
        <p:txBody>
          <a:bodyPr>
            <a:normAutofit/>
          </a:bodyPr>
          <a:lstStyle/>
          <a:p>
            <a:r>
              <a:rPr lang="cs-CZ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výzkumná otázka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Skladba s </a:t>
            </a:r>
            <a:r>
              <a:rPr 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nadkrokevní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tepelnou izolací Delta </a:t>
            </a:r>
            <a:r>
              <a:rPr 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maxx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polar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výzkumná otázka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Skladba zateplená bezkontaktně tepelnou izolací z čedičové minerální 	vlny </a:t>
            </a:r>
            <a:r>
              <a:rPr 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Isover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TF profi</a:t>
            </a:r>
          </a:p>
          <a:p>
            <a:endParaRPr lang="cs-CZ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A8CFDAA-6ACE-D96E-19EB-025FF78C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996" y="4150359"/>
            <a:ext cx="4113146" cy="201993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072F39C-0143-B266-0D16-B77B6BA4C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087" y="4150359"/>
            <a:ext cx="4113145" cy="201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49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3D4368-D841-6F67-49E7-DDF593CD9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cs-CZ" b="1" dirty="0"/>
              <a:t>OTÁZKA OPONENTA BAKALÁŘSKÉ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F595C5-CC79-D942-393B-EB43AF740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351337"/>
          </a:xfrm>
        </p:spPr>
        <p:txBody>
          <a:bodyPr>
            <a:normAutofit/>
          </a:bodyPr>
          <a:lstStyle/>
          <a:p>
            <a:r>
              <a:rPr lang="cs-CZ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Oponent bakalářské práce: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 Ing. Tereza </a:t>
            </a:r>
            <a:r>
              <a:rPr 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Širhalová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Znění otázky: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 Jsou dle autora přírodní zateplovací materiály (ovčí vlna, konopí) 	perspektivní v budoucnu?</a:t>
            </a:r>
          </a:p>
          <a:p>
            <a:endParaRPr lang="cs-CZ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26069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3D4368-D841-6F67-49E7-DDF593CD9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cs-CZ" b="1" dirty="0"/>
              <a:t>POZNÁMKA VEDOUCÍHO K BAKALÁŘSKÉ PRÁCI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F595C5-CC79-D942-393B-EB43AF740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351337"/>
          </a:xfrm>
        </p:spPr>
        <p:txBody>
          <a:bodyPr>
            <a:normAutofit/>
          </a:bodyPr>
          <a:lstStyle/>
          <a:p>
            <a:r>
              <a:rPr lang="cs-CZ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Oponent bakalářské práce: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 Ing. Martin Dědič</a:t>
            </a:r>
          </a:p>
          <a:p>
            <a:pPr marL="0" indent="0">
              <a:buNone/>
            </a:pP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Znění poznámky: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 Některé slovní obraty jsou nevhodně použité. Výraznější využití    	recenzovaných odborných článků by bakalářskou práci pozvedlo 	na vyšší úroveň.</a:t>
            </a:r>
            <a:endParaRPr lang="cs-CZ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8052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C7133C8-3BE5-1E92-3C3F-8597E637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312" y="2336800"/>
            <a:ext cx="11377168" cy="1778000"/>
          </a:xfrm>
        </p:spPr>
        <p:txBody>
          <a:bodyPr>
            <a:normAutofit/>
          </a:bodyPr>
          <a:lstStyle/>
          <a:p>
            <a:r>
              <a:rPr lang="cs-CZ" sz="5500" b="1" dirty="0"/>
              <a:t>DĚKUJI ZA POZORNOST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2189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389F48-EF6E-6883-0994-59241681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35280"/>
            <a:ext cx="9692640" cy="1325562"/>
          </a:xfrm>
        </p:spPr>
        <p:txBody>
          <a:bodyPr>
            <a:normAutofit/>
          </a:bodyPr>
          <a:lstStyle/>
          <a:p>
            <a:r>
              <a:rPr lang="cs-CZ" b="1" dirty="0"/>
              <a:t>LOKALIZACE PROJEKTU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39F663-06CD-FE54-FEB7-9B5EB68E8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49120"/>
            <a:ext cx="8595360" cy="4351337"/>
          </a:xfrm>
        </p:spPr>
        <p:txBody>
          <a:bodyPr>
            <a:normAutofit lnSpcReduction="10000"/>
          </a:bodyPr>
          <a:lstStyle/>
          <a:p>
            <a:r>
              <a:rPr lang="cs-CZ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Ateliér I – Ateliér III</a:t>
            </a:r>
            <a:br>
              <a:rPr lang="cs-C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000" i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Zvolené téma</a:t>
            </a:r>
            <a:r>
              <a:rPr lang="cs-CZ" sz="20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Rodinný dům pro SOS dětskou vesničku</a:t>
            </a:r>
            <a:b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000" i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Umístění objektu: 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město Lišov </a:t>
            </a:r>
          </a:p>
          <a:p>
            <a:r>
              <a:rPr lang="cs-CZ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Bakalářská práce:</a:t>
            </a:r>
            <a:br>
              <a:rPr lang="cs-C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000" i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Vedoucí práce: 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Ing. Martin Dědič</a:t>
            </a:r>
            <a:b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000" i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Oponent: 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Ing. Tereza </a:t>
            </a:r>
            <a:r>
              <a:rPr 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Širhalová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Výzkumné otázky bakalářské práce:</a:t>
            </a:r>
            <a:br>
              <a:rPr lang="cs-C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000" i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Výzkumná otázka č.1:</a:t>
            </a:r>
            <a:br>
              <a:rPr lang="cs-CZ" sz="2000" i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Variantní návrh zateplení konstrukce střešního pláště šikmé střechy a  jeho následné posouzení a vyhodnocení </a:t>
            </a:r>
            <a:b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i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Výzkumná otázka č.2:</a:t>
            </a:r>
            <a:br>
              <a:rPr lang="cs-CZ" sz="2000" i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Variantní návrh zateplení konstrukce obvodového pláště a jeho následné posouzení a vyhodnocení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21955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" name="Zástupný obsah 4" descr="Obsah obrázku text, tráva&#10;&#10;Popis byl vytvořen automaticky">
            <a:extLst>
              <a:ext uri="{FF2B5EF4-FFF2-40B4-BE49-F238E27FC236}">
                <a16:creationId xmlns:a16="http://schemas.microsoft.com/office/drawing/2014/main" id="{2C9F710C-AC63-FF21-40D5-9E2E2DC18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25" y="1558772"/>
            <a:ext cx="4889187" cy="5058859"/>
          </a:xfrm>
          <a:prstGeom prst="rect">
            <a:avLst/>
          </a:prstGeom>
        </p:spPr>
      </p:pic>
      <p:sp>
        <p:nvSpPr>
          <p:cNvPr id="24" name="Nadpis 1">
            <a:extLst>
              <a:ext uri="{FF2B5EF4-FFF2-40B4-BE49-F238E27FC236}">
                <a16:creationId xmlns:a16="http://schemas.microsoft.com/office/drawing/2014/main" id="{E86D1CA1-9E36-AED1-22A9-226B7C717F21}"/>
              </a:ext>
            </a:extLst>
          </p:cNvPr>
          <p:cNvSpPr txBox="1">
            <a:spLocks/>
          </p:cNvSpPr>
          <p:nvPr/>
        </p:nvSpPr>
        <p:spPr>
          <a:xfrm>
            <a:off x="1261872" y="438383"/>
            <a:ext cx="9692640" cy="949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UMÍSTĚNÍ OBJKETU</a:t>
            </a:r>
            <a:endParaRPr lang="cs-CZ" b="1" dirty="0"/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1D47CB99-17B9-172F-D52E-BADBE7590F79}"/>
              </a:ext>
            </a:extLst>
          </p:cNvPr>
          <p:cNvSpPr txBox="1">
            <a:spLocks/>
          </p:cNvSpPr>
          <p:nvPr/>
        </p:nvSpPr>
        <p:spPr>
          <a:xfrm>
            <a:off x="1261872" y="1832623"/>
            <a:ext cx="5012396" cy="282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sz="2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Lokalita: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Kraj: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Jihočeský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Město: Lišov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Pob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íž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měst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České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Budějovice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Třeboň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lice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Topolová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26" name="Obrázek 25" descr="Obsah obrázku text, mapa&#10;&#10;Popis byl vytvořen automaticky">
            <a:extLst>
              <a:ext uri="{FF2B5EF4-FFF2-40B4-BE49-F238E27FC236}">
                <a16:creationId xmlns:a16="http://schemas.microsoft.com/office/drawing/2014/main" id="{64786217-BAE3-1C02-B8C1-C0915AD99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23" y="4389120"/>
            <a:ext cx="4650338" cy="22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18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hade val="98000"/>
                <a:satMod val="130000"/>
                <a:lumMod val="102000"/>
              </a:schemeClr>
            </a:gs>
            <a:gs pos="100000">
              <a:schemeClr val="bg1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8D62611-BF00-4B6D-B2F2-69B5FF3C9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D6F53D-27D4-186F-9640-3A0EDE37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9" y="4551036"/>
            <a:ext cx="3863778" cy="1837962"/>
          </a:xfrm>
        </p:spPr>
        <p:txBody>
          <a:bodyPr anchor="ctr">
            <a:normAutofit/>
          </a:bodyPr>
          <a:lstStyle/>
          <a:p>
            <a:pPr algn="r"/>
            <a:endParaRPr lang="cs-CZ" sz="4100" dirty="0"/>
          </a:p>
        </p:txBody>
      </p:sp>
      <p:pic>
        <p:nvPicPr>
          <p:cNvPr id="8" name="Obrázek 7" descr="Obsah obrázku interiér, strop, zeď, ložnice&#10;&#10;Popis byl vytvořen automaticky">
            <a:extLst>
              <a:ext uri="{FF2B5EF4-FFF2-40B4-BE49-F238E27FC236}">
                <a16:creationId xmlns:a16="http://schemas.microsoft.com/office/drawing/2014/main" id="{F41BDEC9-F03B-D081-C431-645F5CE94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259" y="437556"/>
            <a:ext cx="2984181" cy="1837962"/>
          </a:xfrm>
          <a:prstGeom prst="rect">
            <a:avLst/>
          </a:prstGeom>
        </p:spPr>
      </p:pic>
      <p:pic>
        <p:nvPicPr>
          <p:cNvPr id="6" name="Obrázek 5" descr="Obsah obrázku interiér, strop, patro, zeď&#10;&#10;Popis byl vytvořen automaticky">
            <a:extLst>
              <a:ext uri="{FF2B5EF4-FFF2-40B4-BE49-F238E27FC236}">
                <a16:creationId xmlns:a16="http://schemas.microsoft.com/office/drawing/2014/main" id="{54704651-38C9-7467-F4D9-84EC765AA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69" y="2517293"/>
            <a:ext cx="3011443" cy="179196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BFA6EF-C8B5-4562-9718-3167CB1C9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3153" y="4924327"/>
            <a:ext cx="0" cy="109138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CB14484-B65A-F56F-4F81-CB0F89FA8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037" y="4551036"/>
            <a:ext cx="5559269" cy="1837962"/>
          </a:xfrm>
        </p:spPr>
        <p:txBody>
          <a:bodyPr anchor="ctr">
            <a:normAutofit/>
          </a:bodyPr>
          <a:lstStyle/>
          <a:p>
            <a:endParaRPr lang="en-US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A74D2D8B-89D6-2453-802E-3EF41AFFBEF4}"/>
              </a:ext>
            </a:extLst>
          </p:cNvPr>
          <p:cNvSpPr txBox="1">
            <a:spLocks/>
          </p:cNvSpPr>
          <p:nvPr/>
        </p:nvSpPr>
        <p:spPr>
          <a:xfrm rot="16200000">
            <a:off x="8249897" y="2940728"/>
            <a:ext cx="6590968" cy="9765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900" dirty="0"/>
              <a:t>DISPOZIČNÍ ŘEŠENÍ 1.NP</a:t>
            </a:r>
            <a:endParaRPr lang="cs-CZ" sz="3900" b="1" dirty="0"/>
          </a:p>
        </p:txBody>
      </p:sp>
      <p:pic>
        <p:nvPicPr>
          <p:cNvPr id="14" name="Zástupný obsah 5" descr="Obsah obrázku tráva, obloha, budova, exteriér&#10;&#10;Popis byl vytvořen automaticky">
            <a:extLst>
              <a:ext uri="{FF2B5EF4-FFF2-40B4-BE49-F238E27FC236}">
                <a16:creationId xmlns:a16="http://schemas.microsoft.com/office/drawing/2014/main" id="{B08E19DB-14DE-D1E6-E033-12F89E2C5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944" y="4551036"/>
            <a:ext cx="3050968" cy="183796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B6DD39B-2E44-2860-3EB1-1527E6E82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2" y="432530"/>
            <a:ext cx="7952109" cy="595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33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hade val="98000"/>
                <a:satMod val="130000"/>
                <a:lumMod val="102000"/>
              </a:schemeClr>
            </a:gs>
            <a:gs pos="100000">
              <a:schemeClr val="bg1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8D62611-BF00-4B6D-B2F2-69B5FF3C9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D6F53D-27D4-186F-9640-3A0EDE37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9" y="4551036"/>
            <a:ext cx="3863778" cy="1837962"/>
          </a:xfrm>
        </p:spPr>
        <p:txBody>
          <a:bodyPr anchor="ctr">
            <a:normAutofit/>
          </a:bodyPr>
          <a:lstStyle/>
          <a:p>
            <a:pPr algn="r"/>
            <a:endParaRPr lang="cs-CZ" sz="41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BFA6EF-C8B5-4562-9718-3167CB1C9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3153" y="4924327"/>
            <a:ext cx="0" cy="109138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CB14484-B65A-F56F-4F81-CB0F89FA8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037" y="4551036"/>
            <a:ext cx="5559269" cy="1837962"/>
          </a:xfrm>
        </p:spPr>
        <p:txBody>
          <a:bodyPr anchor="ctr">
            <a:normAutofit/>
          </a:bodyPr>
          <a:lstStyle/>
          <a:p>
            <a:endParaRPr lang="en-US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A74D2D8B-89D6-2453-802E-3EF41AFFBEF4}"/>
              </a:ext>
            </a:extLst>
          </p:cNvPr>
          <p:cNvSpPr txBox="1">
            <a:spLocks/>
          </p:cNvSpPr>
          <p:nvPr/>
        </p:nvSpPr>
        <p:spPr>
          <a:xfrm rot="16200000">
            <a:off x="8316212" y="2940728"/>
            <a:ext cx="6590968" cy="9765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900" dirty="0"/>
              <a:t>DISPOZIČNÍ ŘEŠENÍ 2.NP</a:t>
            </a:r>
          </a:p>
        </p:txBody>
      </p:sp>
      <p:pic>
        <p:nvPicPr>
          <p:cNvPr id="18" name="Zástupný obsah 3">
            <a:extLst>
              <a:ext uri="{FF2B5EF4-FFF2-40B4-BE49-F238E27FC236}">
                <a16:creationId xmlns:a16="http://schemas.microsoft.com/office/drawing/2014/main" id="{7A1D11E2-86FF-FA03-3FC0-296EA2136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8" y="432835"/>
            <a:ext cx="7864220" cy="5966816"/>
          </a:xfrm>
          <a:prstGeom prst="rect">
            <a:avLst/>
          </a:prstGeom>
        </p:spPr>
      </p:pic>
      <p:pic>
        <p:nvPicPr>
          <p:cNvPr id="20" name="Obrázek 19" descr="Obsah obrázku patro, interiér, zeď, místnost&#10;&#10;Popis byl vytvořen automaticky">
            <a:extLst>
              <a:ext uri="{FF2B5EF4-FFF2-40B4-BE49-F238E27FC236}">
                <a16:creationId xmlns:a16="http://schemas.microsoft.com/office/drawing/2014/main" id="{5381BD69-2E85-8C2C-1E60-3D1B1F0B5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56" y="422182"/>
            <a:ext cx="3011443" cy="1859269"/>
          </a:xfrm>
          <a:prstGeom prst="rect">
            <a:avLst/>
          </a:prstGeom>
        </p:spPr>
      </p:pic>
      <p:pic>
        <p:nvPicPr>
          <p:cNvPr id="21" name="Obrázek 20" descr="Obsah obrázku tráva, obloha, exteriér, oblačno&#10;&#10;Popis byl vytvořen automaticky">
            <a:extLst>
              <a:ext uri="{FF2B5EF4-FFF2-40B4-BE49-F238E27FC236}">
                <a16:creationId xmlns:a16="http://schemas.microsoft.com/office/drawing/2014/main" id="{C1AAEBF3-D7D7-C337-33FE-5E96E256F5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58"/>
          <a:stretch/>
        </p:blipFill>
        <p:spPr>
          <a:xfrm>
            <a:off x="8168597" y="2497263"/>
            <a:ext cx="3068502" cy="1837961"/>
          </a:xfrm>
          <a:prstGeom prst="rect">
            <a:avLst/>
          </a:prstGeom>
        </p:spPr>
      </p:pic>
      <p:pic>
        <p:nvPicPr>
          <p:cNvPr id="22" name="Obrázek 21" descr="Obsah obrázku tráva, obloha, exteriér, pole&#10;&#10;Popis byl vytvořen automaticky">
            <a:extLst>
              <a:ext uri="{FF2B5EF4-FFF2-40B4-BE49-F238E27FC236}">
                <a16:creationId xmlns:a16="http://schemas.microsoft.com/office/drawing/2014/main" id="{2DCA236A-107F-0D7D-B957-1D899A1A01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406"/>
          <a:stretch/>
        </p:blipFill>
        <p:spPr>
          <a:xfrm>
            <a:off x="8168597" y="4551036"/>
            <a:ext cx="3094001" cy="187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17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794EDE-9BA8-FF7C-4155-090A33EF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952" y="396240"/>
            <a:ext cx="9761728" cy="1325562"/>
          </a:xfrm>
        </p:spPr>
        <p:txBody>
          <a:bodyPr>
            <a:normAutofit/>
          </a:bodyPr>
          <a:lstStyle/>
          <a:p>
            <a:r>
              <a:rPr lang="cs-CZ" b="1" dirty="0"/>
              <a:t>STAVEBNĚ KONSTRUČNÍ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FAAE90-840F-6867-E70A-15BECB312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351337"/>
          </a:xfrm>
        </p:spPr>
        <p:txBody>
          <a:bodyPr>
            <a:normAutofit fontScale="62500" lnSpcReduction="20000"/>
          </a:bodyPr>
          <a:lstStyle/>
          <a:p>
            <a:r>
              <a:rPr lang="cs-CZ" sz="2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Založení objektu:</a:t>
            </a:r>
          </a:p>
          <a:p>
            <a:pPr marL="0" indent="0">
              <a:buNone/>
            </a:pPr>
            <a:r>
              <a:rPr lang="cs-CZ" sz="2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Základové pasy</a:t>
            </a:r>
          </a:p>
          <a:p>
            <a:r>
              <a:rPr lang="cs-CZ" sz="2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Konstrukční systém:</a:t>
            </a:r>
          </a:p>
          <a:p>
            <a:pPr marL="0" indent="0">
              <a:buNone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Obousměrný stěnový systém</a:t>
            </a:r>
          </a:p>
          <a:p>
            <a:r>
              <a:rPr lang="cs-CZ" sz="2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Zdivo:</a:t>
            </a:r>
          </a:p>
          <a:p>
            <a:pPr marL="0" indent="0">
              <a:buNone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Porotherm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30Profi			-	obvodové zdivo</a:t>
            </a:r>
          </a:p>
          <a:p>
            <a:pPr marL="0" indent="0">
              <a:buNone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Porotherm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30Profi, 25 AKU Z		-	vnitřní nosné zdivo</a:t>
            </a:r>
          </a:p>
          <a:p>
            <a:pPr marL="0" indent="0">
              <a:buNone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Porotherm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14 Profi			-	příčkové zdivo</a:t>
            </a:r>
          </a:p>
          <a:p>
            <a:pPr>
              <a:lnSpc>
                <a:spcPct val="105000"/>
              </a:lnSpc>
            </a:pPr>
            <a:r>
              <a:rPr lang="cs-CZ" sz="2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Strop: 	</a:t>
            </a:r>
          </a:p>
          <a:p>
            <a:pPr marL="0" indent="0">
              <a:buNone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Monolitická železobetonová deska</a:t>
            </a:r>
          </a:p>
          <a:p>
            <a:pPr>
              <a:lnSpc>
                <a:spcPct val="105000"/>
              </a:lnSpc>
            </a:pPr>
            <a:r>
              <a:rPr lang="cs-CZ" sz="2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Nosná konstrukce střechy: 	</a:t>
            </a:r>
          </a:p>
          <a:p>
            <a:pPr marL="0" indent="0">
              <a:buNone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Sedlový </a:t>
            </a:r>
            <a:r>
              <a:rPr 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ocelovo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-dřevěný krov</a:t>
            </a:r>
          </a:p>
          <a:p>
            <a:pPr marL="0" indent="0">
              <a:buNone/>
            </a:pPr>
            <a:endParaRPr lang="cs-CZ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0767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B0489E-D3A7-83E0-0EB5-63FAB3AC4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cs-CZ" b="1" dirty="0"/>
              <a:t>SOUHRN POROVNÁVANÝCH IZOLANTŮ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F27BEA6-98A0-0610-F428-2B6C238C7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961775"/>
              </p:ext>
            </p:extLst>
          </p:nvPr>
        </p:nvGraphicFramePr>
        <p:xfrm>
          <a:off x="1261872" y="1839191"/>
          <a:ext cx="9182608" cy="47767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555">
                  <a:extLst>
                    <a:ext uri="{9D8B030D-6E8A-4147-A177-3AD203B41FA5}">
                      <a16:colId xmlns:a16="http://schemas.microsoft.com/office/drawing/2014/main" val="4080734503"/>
                    </a:ext>
                  </a:extLst>
                </a:gridCol>
                <a:gridCol w="1345543">
                  <a:extLst>
                    <a:ext uri="{9D8B030D-6E8A-4147-A177-3AD203B41FA5}">
                      <a16:colId xmlns:a16="http://schemas.microsoft.com/office/drawing/2014/main" val="182626887"/>
                    </a:ext>
                  </a:extLst>
                </a:gridCol>
                <a:gridCol w="1663523">
                  <a:extLst>
                    <a:ext uri="{9D8B030D-6E8A-4147-A177-3AD203B41FA5}">
                      <a16:colId xmlns:a16="http://schemas.microsoft.com/office/drawing/2014/main" val="622961267"/>
                    </a:ext>
                  </a:extLst>
                </a:gridCol>
                <a:gridCol w="1663523">
                  <a:extLst>
                    <a:ext uri="{9D8B030D-6E8A-4147-A177-3AD203B41FA5}">
                      <a16:colId xmlns:a16="http://schemas.microsoft.com/office/drawing/2014/main" val="953479845"/>
                    </a:ext>
                  </a:extLst>
                </a:gridCol>
                <a:gridCol w="1399732">
                  <a:extLst>
                    <a:ext uri="{9D8B030D-6E8A-4147-A177-3AD203B41FA5}">
                      <a16:colId xmlns:a16="http://schemas.microsoft.com/office/drawing/2014/main" val="377758494"/>
                    </a:ext>
                  </a:extLst>
                </a:gridCol>
                <a:gridCol w="1399732">
                  <a:extLst>
                    <a:ext uri="{9D8B030D-6E8A-4147-A177-3AD203B41FA5}">
                      <a16:colId xmlns:a16="http://schemas.microsoft.com/office/drawing/2014/main" val="869469554"/>
                    </a:ext>
                  </a:extLst>
                </a:gridCol>
              </a:tblGrid>
              <a:tr h="24128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Veličina</a:t>
                      </a:r>
                    </a:p>
                  </a:txBody>
                  <a:tcPr marL="44450" marR="4445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Tepelná izolace</a:t>
                      </a: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248600"/>
                  </a:ext>
                </a:extLst>
              </a:tr>
              <a:tr h="57350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Isover</a:t>
                      </a: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TF Profi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Isover</a:t>
                      </a: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EPS 70F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Delta </a:t>
                      </a:r>
                      <a:r>
                        <a:rPr lang="cs-CZ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maxx</a:t>
                      </a: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cs-CZ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polar</a:t>
                      </a: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A500 Naturwool   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Isover Unirol Profi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7769474"/>
                  </a:ext>
                </a:extLst>
              </a:tr>
              <a:tr h="271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 (m)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0,200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0,200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0,160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0,250</a:t>
                      </a:r>
                    </a:p>
                  </a:txBody>
                  <a:tcPr marL="44450" marR="4445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0,220</a:t>
                      </a: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181909"/>
                  </a:ext>
                </a:extLst>
              </a:tr>
              <a:tr h="271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λ (W/mK)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0,035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0,039</a:t>
                      </a: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0,022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0,042</a:t>
                      </a:r>
                    </a:p>
                  </a:txBody>
                  <a:tcPr marL="44450" marR="4445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0,033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800096"/>
                  </a:ext>
                </a:extLst>
              </a:tr>
              <a:tr h="335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 (m2K/W)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5,700</a:t>
                      </a: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5,060</a:t>
                      </a:r>
                    </a:p>
                  </a:txBody>
                  <a:tcPr marL="44450" marR="4445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6,960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6,000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6,600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345472"/>
                  </a:ext>
                </a:extLst>
              </a:tr>
              <a:tr h="271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 (W/m2K)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0,177</a:t>
                      </a: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0,197</a:t>
                      </a:r>
                    </a:p>
                  </a:txBody>
                  <a:tcPr marL="44450" marR="4445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0,140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0,160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0,150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127763"/>
                  </a:ext>
                </a:extLst>
              </a:tr>
              <a:tr h="573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 (kgSO2 </a:t>
                      </a:r>
                      <a:r>
                        <a:rPr lang="cs-CZ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ekv</a:t>
                      </a: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/FU)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1,250</a:t>
                      </a:r>
                    </a:p>
                  </a:txBody>
                  <a:tcPr marL="44450" marR="4445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0,250</a:t>
                      </a: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0,030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0,001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0,092</a:t>
                      </a:r>
                    </a:p>
                  </a:txBody>
                  <a:tcPr marL="44450" marR="4445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554794"/>
                  </a:ext>
                </a:extLst>
              </a:tr>
              <a:tr h="630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GWP (kgCO2 ekv/FU)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17,660</a:t>
                      </a: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39,800</a:t>
                      </a:r>
                    </a:p>
                  </a:txBody>
                  <a:tcPr marL="44450" marR="4445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5,760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-11,750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9,350</a:t>
                      </a:r>
                    </a:p>
                  </a:txBody>
                  <a:tcPr marL="44450" marR="4445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464423"/>
                  </a:ext>
                </a:extLst>
              </a:tr>
              <a:tr h="573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PEI (MJ ekv/FU)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193,030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215,000</a:t>
                      </a:r>
                    </a:p>
                  </a:txBody>
                  <a:tcPr marL="44450" marR="4445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112,500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13,450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147,180</a:t>
                      </a: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180305"/>
                  </a:ext>
                </a:extLst>
              </a:tr>
              <a:tr h="573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Cena (Kč/m2)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1863</a:t>
                      </a:r>
                    </a:p>
                  </a:txBody>
                  <a:tcPr marL="44450" marR="4445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871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1265</a:t>
                      </a: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370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617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209882"/>
                  </a:ext>
                </a:extLst>
              </a:tr>
              <a:tr h="337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vyhodnocení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44450" marR="4445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12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3026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B0489E-D3A7-83E0-0EB5-63FAB3AC4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cs-CZ" b="1" dirty="0"/>
              <a:t>1. VÝZKUMNÁ OTÁZKA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F9B180-3B95-DE6F-395B-8D9170EFA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798320"/>
            <a:ext cx="8595360" cy="4351337"/>
          </a:xfrm>
        </p:spPr>
        <p:txBody>
          <a:bodyPr>
            <a:normAutofit/>
          </a:bodyPr>
          <a:lstStyle/>
          <a:p>
            <a:r>
              <a:rPr lang="cs-CZ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Otázka:</a:t>
            </a:r>
            <a:br>
              <a:rPr lang="cs-CZ" sz="2000" dirty="0"/>
            </a:b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Variantní návrh zateplení konstrukce střešního pláště šikmé střechy a jeho následné posouzení a vyhodnocení.</a:t>
            </a:r>
          </a:p>
          <a:p>
            <a:r>
              <a:rPr lang="cs-CZ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Postup řešení: 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 Výběr tepelných izolací ( PUR panel, izolace z ovčí vlny, minerální vlna)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 Návrh posuzovaných skladeb (TI nad krokvemi, TI mezi krokvemi,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			TI mezi a pod krokvemi)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 Výpočet pomocí programu Teplo 2017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 Porovnání jednotlivých kritérií ( tloušťka izolace, tepelné vlastnosti, 					    kondenzace vodních par)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3198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B0489E-D3A7-83E0-0EB5-63FAB3AC4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cs-CZ" b="1"/>
              <a:t>1. VÝZKUMNÁ OTÁZKA</a:t>
            </a:r>
            <a:endParaRPr lang="cs-CZ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301432BD-5BB6-7BC2-A639-8FCD803A6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876947"/>
              </p:ext>
            </p:extLst>
          </p:nvPr>
        </p:nvGraphicFramePr>
        <p:xfrm>
          <a:off x="1261872" y="1826665"/>
          <a:ext cx="9544672" cy="466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1468">
                  <a:extLst>
                    <a:ext uri="{9D8B030D-6E8A-4147-A177-3AD203B41FA5}">
                      <a16:colId xmlns:a16="http://schemas.microsoft.com/office/drawing/2014/main" val="2873421816"/>
                    </a:ext>
                  </a:extLst>
                </a:gridCol>
                <a:gridCol w="2609135">
                  <a:extLst>
                    <a:ext uri="{9D8B030D-6E8A-4147-A177-3AD203B41FA5}">
                      <a16:colId xmlns:a16="http://schemas.microsoft.com/office/drawing/2014/main" val="2570488207"/>
                    </a:ext>
                  </a:extLst>
                </a:gridCol>
                <a:gridCol w="2609135">
                  <a:extLst>
                    <a:ext uri="{9D8B030D-6E8A-4147-A177-3AD203B41FA5}">
                      <a16:colId xmlns:a16="http://schemas.microsoft.com/office/drawing/2014/main" val="2374165662"/>
                    </a:ext>
                  </a:extLst>
                </a:gridCol>
                <a:gridCol w="2054934">
                  <a:extLst>
                    <a:ext uri="{9D8B030D-6E8A-4147-A177-3AD203B41FA5}">
                      <a16:colId xmlns:a16="http://schemas.microsoft.com/office/drawing/2014/main" val="4115298293"/>
                    </a:ext>
                  </a:extLst>
                </a:gridCol>
              </a:tblGrid>
              <a:tr h="38287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Veličina</a:t>
                      </a:r>
                    </a:p>
                  </a:txBody>
                  <a:tcPr marL="44450" marR="4445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Střešní plášť</a:t>
                      </a: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169010"/>
                  </a:ext>
                </a:extLst>
              </a:tr>
              <a:tr h="77385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 nad krokvemi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 mezi a pod krokvemi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 mezi krokvemi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38504229"/>
                  </a:ext>
                </a:extLst>
              </a:tr>
              <a:tr h="77385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Delta </a:t>
                      </a:r>
                      <a:r>
                        <a:rPr lang="cs-CZ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maxx</a:t>
                      </a: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cs-CZ" sz="20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polar</a:t>
                      </a: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A500 Naturwool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Isover Unirol Profi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59777622"/>
                  </a:ext>
                </a:extLst>
              </a:tr>
              <a:tr h="382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 (m)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0,25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0,15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544647"/>
                  </a:ext>
                </a:extLst>
              </a:tr>
              <a:tr h="382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 (m2K/W)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7,38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6,01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4,22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863767"/>
                  </a:ext>
                </a:extLst>
              </a:tr>
              <a:tr h="413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 (W/m2K)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0,133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0,163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0,299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669967"/>
                  </a:ext>
                </a:extLst>
              </a:tr>
              <a:tr h="382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Mc,a (kg/m2rok)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0,0014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0,0432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491756"/>
                  </a:ext>
                </a:extLst>
              </a:tr>
              <a:tr h="773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Mev,a (kg/m2rok)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0,424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16,708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155630"/>
                  </a:ext>
                </a:extLst>
              </a:tr>
              <a:tr h="398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Vyhodnocení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539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0342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Pohled">
  <a:themeElements>
    <a:clrScheme name="Pohled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Pohled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hled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TM03457515[[fn=Pohled]]</Template>
  <TotalTime>416</TotalTime>
  <Words>821</Words>
  <Application>Microsoft Office PowerPoint</Application>
  <PresentationFormat>Širokoúhlá obrazovka</PresentationFormat>
  <Paragraphs>200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Arial</vt:lpstr>
      <vt:lpstr>Century Schoolbook</vt:lpstr>
      <vt:lpstr>Tahoma</vt:lpstr>
      <vt:lpstr>Times New Roman</vt:lpstr>
      <vt:lpstr>Wingdings 2</vt:lpstr>
      <vt:lpstr>Pohled</vt:lpstr>
      <vt:lpstr>RODINNÝ DŮM PRO SOS DĚTSKOU VESNIČKU</vt:lpstr>
      <vt:lpstr>LOKALIZACE PROJEKTU</vt:lpstr>
      <vt:lpstr>Prezentace aplikace PowerPoint</vt:lpstr>
      <vt:lpstr>Prezentace aplikace PowerPoint</vt:lpstr>
      <vt:lpstr>Prezentace aplikace PowerPoint</vt:lpstr>
      <vt:lpstr>STAVEBNĚ KONSTRUČNÍ ŘEŠENÍ</vt:lpstr>
      <vt:lpstr>SOUHRN POROVNÁVANÝCH IZOLANTŮ</vt:lpstr>
      <vt:lpstr>1. VÝZKUMNÁ OTÁZKA</vt:lpstr>
      <vt:lpstr>1. VÝZKUMNÁ OTÁZKA</vt:lpstr>
      <vt:lpstr>2. VÝZKUMNÁ OTÁZKA</vt:lpstr>
      <vt:lpstr>2. VÝZKUMNÁ OTÁZKA</vt:lpstr>
      <vt:lpstr>ZÁVĚR</vt:lpstr>
      <vt:lpstr>OTÁZKA OPONENTA BAKALÁŘSKÉ PRÁCE</vt:lpstr>
      <vt:lpstr>POZNÁMKA VEDOUCÍHO K BAKALÁŘSKÉ PRÁCI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VYSOKÁ ŠKOLA TECHNICKÁ A EKONOMICKÁ V ČESKÝCH BUDĚJOVICÍCH ÚSTAV TECHNICKO TECHNOLOGICKÝ</dc:title>
  <dc:creator>Monika Štyxová</dc:creator>
  <cp:lastModifiedBy>Monika Štyxová</cp:lastModifiedBy>
  <cp:revision>1</cp:revision>
  <dcterms:created xsi:type="dcterms:W3CDTF">2023-01-13T07:24:56Z</dcterms:created>
  <dcterms:modified xsi:type="dcterms:W3CDTF">2023-01-19T17:06:31Z</dcterms:modified>
</cp:coreProperties>
</file>